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handoutMasterIdLst>
    <p:handoutMasterId r:id="rId4"/>
  </p:handoutMasterIdLst>
  <p:sldIdLst>
    <p:sldId id="1527" r:id="rId2"/>
  </p:sldIdLst>
  <p:sldSz cx="10691813" cy="15119350"/>
  <p:notesSz cx="7099300" cy="10234613"/>
  <p:defaultTextStyle>
    <a:defPPr>
      <a:defRPr lang="ja-JP"/>
    </a:defPPr>
    <a:lvl1pPr algn="l" rtl="0" fontAlgn="base">
      <a:spcBef>
        <a:spcPct val="0"/>
      </a:spcBef>
      <a:spcAft>
        <a:spcPct val="0"/>
      </a:spcAft>
      <a:defRPr kumimoji="1" sz="3600" kern="1200">
        <a:solidFill>
          <a:schemeClr val="tx1"/>
        </a:solidFill>
        <a:latin typeface="Arial" panose="020B0604020202020204" pitchFamily="34" charset="0"/>
        <a:ea typeface="ＭＳ Ｐゴシック" panose="020B0600070205080204" pitchFamily="50" charset="-128"/>
        <a:cs typeface="+mn-cs"/>
      </a:defRPr>
    </a:lvl1pPr>
    <a:lvl2pPr marL="703263" indent="-246063" algn="l" rtl="0" fontAlgn="base">
      <a:spcBef>
        <a:spcPct val="0"/>
      </a:spcBef>
      <a:spcAft>
        <a:spcPct val="0"/>
      </a:spcAft>
      <a:defRPr kumimoji="1" sz="3600" kern="1200">
        <a:solidFill>
          <a:schemeClr val="tx1"/>
        </a:solidFill>
        <a:latin typeface="Arial" panose="020B0604020202020204" pitchFamily="34" charset="0"/>
        <a:ea typeface="ＭＳ Ｐゴシック" panose="020B0600070205080204" pitchFamily="50" charset="-128"/>
        <a:cs typeface="+mn-cs"/>
      </a:defRPr>
    </a:lvl2pPr>
    <a:lvl3pPr marL="1406525" indent="-492125" algn="l" rtl="0" fontAlgn="base">
      <a:spcBef>
        <a:spcPct val="0"/>
      </a:spcBef>
      <a:spcAft>
        <a:spcPct val="0"/>
      </a:spcAft>
      <a:defRPr kumimoji="1" sz="3600" kern="1200">
        <a:solidFill>
          <a:schemeClr val="tx1"/>
        </a:solidFill>
        <a:latin typeface="Arial" panose="020B0604020202020204" pitchFamily="34" charset="0"/>
        <a:ea typeface="ＭＳ Ｐゴシック" panose="020B0600070205080204" pitchFamily="50" charset="-128"/>
        <a:cs typeface="+mn-cs"/>
      </a:defRPr>
    </a:lvl3pPr>
    <a:lvl4pPr marL="2109788" indent="-738188" algn="l" rtl="0" fontAlgn="base">
      <a:spcBef>
        <a:spcPct val="0"/>
      </a:spcBef>
      <a:spcAft>
        <a:spcPct val="0"/>
      </a:spcAft>
      <a:defRPr kumimoji="1" sz="3600" kern="1200">
        <a:solidFill>
          <a:schemeClr val="tx1"/>
        </a:solidFill>
        <a:latin typeface="Arial" panose="020B0604020202020204" pitchFamily="34" charset="0"/>
        <a:ea typeface="ＭＳ Ｐゴシック" panose="020B0600070205080204" pitchFamily="50" charset="-128"/>
        <a:cs typeface="+mn-cs"/>
      </a:defRPr>
    </a:lvl4pPr>
    <a:lvl5pPr marL="2814638" indent="-985838" algn="l" rtl="0" fontAlgn="base">
      <a:spcBef>
        <a:spcPct val="0"/>
      </a:spcBef>
      <a:spcAft>
        <a:spcPct val="0"/>
      </a:spcAft>
      <a:defRPr kumimoji="1" sz="36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36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36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36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3600"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4762">
          <p15:clr>
            <a:srgbClr val="A4A3A4"/>
          </p15:clr>
        </p15:guide>
        <p15:guide id="2" pos="336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5DE"/>
    <a:srgbClr val="99FFCC"/>
    <a:srgbClr val="3366FF"/>
    <a:srgbClr val="FF8001"/>
    <a:srgbClr val="FF9933"/>
    <a:srgbClr val="0033CC"/>
    <a:srgbClr val="FFFFCC"/>
    <a:srgbClr val="000066"/>
    <a:srgbClr val="0944F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01" autoAdjust="0"/>
    <p:restoredTop sz="93372" autoAdjust="0"/>
  </p:normalViewPr>
  <p:slideViewPr>
    <p:cSldViewPr>
      <p:cViewPr varScale="1">
        <p:scale>
          <a:sx n="35" d="100"/>
          <a:sy n="35" d="100"/>
        </p:scale>
        <p:origin x="2622" y="66"/>
      </p:cViewPr>
      <p:guideLst>
        <p:guide orient="horz" pos="4762"/>
        <p:guide pos="3367"/>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p:scale>
          <a:sx n="200" d="100"/>
          <a:sy n="200" d="100"/>
        </p:scale>
        <p:origin x="-883" y="-5611"/>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a:extLst>
              <a:ext uri="{FF2B5EF4-FFF2-40B4-BE49-F238E27FC236}">
                <a16:creationId xmlns:a16="http://schemas.microsoft.com/office/drawing/2014/main" id="{E0424610-FED2-4C91-8857-58A6E798756D}"/>
              </a:ext>
            </a:extLst>
          </p:cNvPr>
          <p:cNvSpPr>
            <a:spLocks noGrp="1"/>
          </p:cNvSpPr>
          <p:nvPr>
            <p:ph type="hdr" sz="quarter"/>
          </p:nvPr>
        </p:nvSpPr>
        <p:spPr bwMode="auto">
          <a:xfrm>
            <a:off x="0"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617" tIns="47309" rIns="94617" bIns="47309" numCol="1" anchor="t" anchorCtr="0" compatLnSpc="1">
            <a:prstTxWarp prst="textNoShape">
              <a:avLst/>
            </a:prstTxWarp>
          </a:bodyPr>
          <a:lstStyle>
            <a:lvl1pPr defTabSz="946150">
              <a:defRPr sz="1200"/>
            </a:lvl1pPr>
          </a:lstStyle>
          <a:p>
            <a:endParaRPr lang="ja-JP" altLang="en-US"/>
          </a:p>
        </p:txBody>
      </p:sp>
      <p:sp>
        <p:nvSpPr>
          <p:cNvPr id="3" name="日付プレースホルダ 2">
            <a:extLst>
              <a:ext uri="{FF2B5EF4-FFF2-40B4-BE49-F238E27FC236}">
                <a16:creationId xmlns:a16="http://schemas.microsoft.com/office/drawing/2014/main" id="{5868C6E2-7A5B-457F-9CB2-6DB34470D0F0}"/>
              </a:ext>
            </a:extLst>
          </p:cNvPr>
          <p:cNvSpPr>
            <a:spLocks noGrp="1"/>
          </p:cNvSpPr>
          <p:nvPr>
            <p:ph type="dt" sz="quarter" idx="1"/>
          </p:nvPr>
        </p:nvSpPr>
        <p:spPr bwMode="auto">
          <a:xfrm>
            <a:off x="4021138"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617" tIns="47309" rIns="94617" bIns="47309" numCol="1" anchor="t" anchorCtr="0" compatLnSpc="1">
            <a:prstTxWarp prst="textNoShape">
              <a:avLst/>
            </a:prstTxWarp>
          </a:bodyPr>
          <a:lstStyle>
            <a:lvl1pPr algn="r" defTabSz="946150">
              <a:defRPr sz="1200"/>
            </a:lvl1pPr>
          </a:lstStyle>
          <a:p>
            <a:fld id="{DD28D990-6D84-4AF0-BABD-945D7CA351B8}" type="datetimeFigureOut">
              <a:rPr lang="ja-JP" altLang="en-US"/>
              <a:pPr/>
              <a:t>2023/2/28</a:t>
            </a:fld>
            <a:endParaRPr lang="en-US" altLang="ja-JP"/>
          </a:p>
        </p:txBody>
      </p:sp>
      <p:sp>
        <p:nvSpPr>
          <p:cNvPr id="4" name="フッター プレースホルダ 3">
            <a:extLst>
              <a:ext uri="{FF2B5EF4-FFF2-40B4-BE49-F238E27FC236}">
                <a16:creationId xmlns:a16="http://schemas.microsoft.com/office/drawing/2014/main" id="{E229FB65-CAEC-4396-89F5-F974CD3F2F9B}"/>
              </a:ext>
            </a:extLst>
          </p:cNvPr>
          <p:cNvSpPr>
            <a:spLocks noGrp="1"/>
          </p:cNvSpPr>
          <p:nvPr>
            <p:ph type="ftr" sz="quarter" idx="2"/>
          </p:nvPr>
        </p:nvSpPr>
        <p:spPr bwMode="auto">
          <a:xfrm>
            <a:off x="0"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617" tIns="47309" rIns="94617" bIns="47309" numCol="1" anchor="b" anchorCtr="0" compatLnSpc="1">
            <a:prstTxWarp prst="textNoShape">
              <a:avLst/>
            </a:prstTxWarp>
          </a:bodyPr>
          <a:lstStyle>
            <a:lvl1pPr defTabSz="946150">
              <a:defRPr sz="1200"/>
            </a:lvl1pPr>
          </a:lstStyle>
          <a:p>
            <a:endParaRPr lang="ja-JP" altLang="en-US"/>
          </a:p>
        </p:txBody>
      </p:sp>
      <p:sp>
        <p:nvSpPr>
          <p:cNvPr id="5" name="スライド番号プレースホルダ 4">
            <a:extLst>
              <a:ext uri="{FF2B5EF4-FFF2-40B4-BE49-F238E27FC236}">
                <a16:creationId xmlns:a16="http://schemas.microsoft.com/office/drawing/2014/main" id="{121D29F3-F7CC-4E5D-A760-A81FE5712BFE}"/>
              </a:ext>
            </a:extLst>
          </p:cNvPr>
          <p:cNvSpPr>
            <a:spLocks noGrp="1"/>
          </p:cNvSpPr>
          <p:nvPr>
            <p:ph type="sldNum" sz="quarter" idx="3"/>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617" tIns="47309" rIns="94617" bIns="47309" numCol="1" anchor="b" anchorCtr="0" compatLnSpc="1">
            <a:prstTxWarp prst="textNoShape">
              <a:avLst/>
            </a:prstTxWarp>
          </a:bodyPr>
          <a:lstStyle>
            <a:lvl1pPr algn="r" defTabSz="946150">
              <a:defRPr sz="1200"/>
            </a:lvl1pPr>
          </a:lstStyle>
          <a:p>
            <a:fld id="{6BE44394-3593-48D0-B83E-F6738A2682D4}" type="slidenum">
              <a:rPr lang="ja-JP" altLang="en-US"/>
              <a:pPr/>
              <a:t>‹#›</a:t>
            </a:fld>
            <a:endParaRPr lang="en-US" altLang="ja-JP"/>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BC0DA6AD-2F6C-4A9A-838B-873337BB4038}"/>
              </a:ext>
            </a:extLst>
          </p:cNvPr>
          <p:cNvSpPr>
            <a:spLocks noGrp="1" noChangeArrowheads="1"/>
          </p:cNvSpPr>
          <p:nvPr>
            <p:ph type="hdr" sz="quarter"/>
          </p:nvPr>
        </p:nvSpPr>
        <p:spPr bwMode="auto">
          <a:xfrm>
            <a:off x="0"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8997" tIns="49498" rIns="98997" bIns="49498" numCol="1" anchor="t" anchorCtr="0" compatLnSpc="1">
            <a:prstTxWarp prst="textNoShape">
              <a:avLst/>
            </a:prstTxWarp>
          </a:bodyPr>
          <a:lstStyle>
            <a:lvl1pPr defTabSz="946150">
              <a:defRPr sz="1300"/>
            </a:lvl1pPr>
          </a:lstStyle>
          <a:p>
            <a:endParaRPr lang="en-US" altLang="ja-JP"/>
          </a:p>
        </p:txBody>
      </p:sp>
      <p:sp>
        <p:nvSpPr>
          <p:cNvPr id="4099" name="Rectangle 3">
            <a:extLst>
              <a:ext uri="{FF2B5EF4-FFF2-40B4-BE49-F238E27FC236}">
                <a16:creationId xmlns:a16="http://schemas.microsoft.com/office/drawing/2014/main" id="{36653ED0-993B-4139-9489-33B1B05A2368}"/>
              </a:ext>
            </a:extLst>
          </p:cNvPr>
          <p:cNvSpPr>
            <a:spLocks noGrp="1" noChangeArrowheads="1"/>
          </p:cNvSpPr>
          <p:nvPr>
            <p:ph type="dt" idx="1"/>
          </p:nvPr>
        </p:nvSpPr>
        <p:spPr bwMode="auto">
          <a:xfrm>
            <a:off x="4022725" y="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8997" tIns="49498" rIns="98997" bIns="49498" numCol="1" anchor="t" anchorCtr="0" compatLnSpc="1">
            <a:prstTxWarp prst="textNoShape">
              <a:avLst/>
            </a:prstTxWarp>
          </a:bodyPr>
          <a:lstStyle>
            <a:lvl1pPr algn="r" defTabSz="946150">
              <a:defRPr sz="1300"/>
            </a:lvl1pPr>
          </a:lstStyle>
          <a:p>
            <a:endParaRPr lang="en-US" altLang="ja-JP"/>
          </a:p>
        </p:txBody>
      </p:sp>
      <p:sp>
        <p:nvSpPr>
          <p:cNvPr id="13316" name="Rectangle 4">
            <a:extLst>
              <a:ext uri="{FF2B5EF4-FFF2-40B4-BE49-F238E27FC236}">
                <a16:creationId xmlns:a16="http://schemas.microsoft.com/office/drawing/2014/main" id="{D03F7ACD-9009-42E5-A825-D4F463697612}"/>
              </a:ext>
            </a:extLst>
          </p:cNvPr>
          <p:cNvSpPr>
            <a:spLocks noGrp="1" noRot="1" noChangeAspect="1" noChangeArrowheads="1" noTextEdit="1"/>
          </p:cNvSpPr>
          <p:nvPr>
            <p:ph type="sldImg" idx="2"/>
          </p:nvPr>
        </p:nvSpPr>
        <p:spPr bwMode="auto">
          <a:xfrm>
            <a:off x="2192338" y="768350"/>
            <a:ext cx="2714625"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0DDDDC8A-9B36-4961-8AFF-239DC1849BA4}"/>
              </a:ext>
            </a:extLst>
          </p:cNvPr>
          <p:cNvSpPr>
            <a:spLocks noGrp="1" noChangeArrowheads="1"/>
          </p:cNvSpPr>
          <p:nvPr>
            <p:ph type="body" sz="quarter" idx="3"/>
          </p:nvPr>
        </p:nvSpPr>
        <p:spPr bwMode="auto">
          <a:xfrm>
            <a:off x="947738" y="4860925"/>
            <a:ext cx="5203825" cy="460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8997" tIns="49498" rIns="98997" bIns="49498" numCol="1" anchor="t" anchorCtr="0" compatLnSpc="1">
            <a:prstTxWarp prst="textNoShape">
              <a:avLst/>
            </a:prstTxWarp>
          </a:bodyPr>
          <a:lstStyle/>
          <a:p>
            <a:pPr lvl="0"/>
            <a:r>
              <a:rPr lang="ja-JP" altLang="en-US" noProof="0" dirty="0"/>
              <a:t>マスタ</a:t>
            </a:r>
            <a:r>
              <a:rPr lang="en-US" altLang="ja-JP" noProof="0" dirty="0"/>
              <a:t> </a:t>
            </a:r>
            <a:r>
              <a:rPr lang="ja-JP" altLang="en-US" noProof="0" dirty="0"/>
              <a:t>テキストの書式設定</a:t>
            </a:r>
            <a:endParaRPr lang="en-US" altLang="ja-JP" noProof="0" dirty="0"/>
          </a:p>
          <a:p>
            <a:pPr lvl="1"/>
            <a:r>
              <a:rPr lang="ja-JP" altLang="en-US" noProof="0" dirty="0"/>
              <a:t>第</a:t>
            </a:r>
            <a:r>
              <a:rPr lang="en-US" altLang="ja-JP" noProof="0" dirty="0"/>
              <a:t> 2 </a:t>
            </a:r>
            <a:r>
              <a:rPr lang="ja-JP" altLang="en-US" noProof="0" dirty="0"/>
              <a:t>レベル</a:t>
            </a:r>
            <a:endParaRPr lang="en-US" altLang="ja-JP" noProof="0" dirty="0"/>
          </a:p>
          <a:p>
            <a:pPr lvl="2"/>
            <a:r>
              <a:rPr lang="ja-JP" altLang="en-US" noProof="0" dirty="0"/>
              <a:t>第</a:t>
            </a:r>
            <a:r>
              <a:rPr lang="en-US" altLang="ja-JP" noProof="0" dirty="0"/>
              <a:t> 3 </a:t>
            </a:r>
            <a:r>
              <a:rPr lang="ja-JP" altLang="en-US" noProof="0" dirty="0"/>
              <a:t>レベル</a:t>
            </a:r>
            <a:endParaRPr lang="en-US" altLang="ja-JP" noProof="0" dirty="0"/>
          </a:p>
          <a:p>
            <a:pPr lvl="3"/>
            <a:r>
              <a:rPr lang="ja-JP" altLang="en-US" noProof="0" dirty="0"/>
              <a:t>第</a:t>
            </a:r>
            <a:r>
              <a:rPr lang="en-US" altLang="ja-JP" noProof="0" dirty="0"/>
              <a:t> 4 </a:t>
            </a:r>
            <a:r>
              <a:rPr lang="ja-JP" altLang="en-US" noProof="0" dirty="0"/>
              <a:t>レベル</a:t>
            </a:r>
            <a:endParaRPr lang="en-US" altLang="ja-JP" noProof="0" dirty="0"/>
          </a:p>
          <a:p>
            <a:pPr lvl="4"/>
            <a:r>
              <a:rPr lang="ja-JP" altLang="en-US" noProof="0" dirty="0"/>
              <a:t>第</a:t>
            </a:r>
            <a:r>
              <a:rPr lang="en-US" altLang="ja-JP" noProof="0" dirty="0"/>
              <a:t> 5 </a:t>
            </a:r>
            <a:r>
              <a:rPr lang="ja-JP" altLang="en-US" noProof="0" dirty="0"/>
              <a:t>レベル</a:t>
            </a:r>
          </a:p>
        </p:txBody>
      </p:sp>
      <p:sp>
        <p:nvSpPr>
          <p:cNvPr id="4102" name="Rectangle 6">
            <a:extLst>
              <a:ext uri="{FF2B5EF4-FFF2-40B4-BE49-F238E27FC236}">
                <a16:creationId xmlns:a16="http://schemas.microsoft.com/office/drawing/2014/main" id="{0F92CDBF-8443-41D5-8962-224853B968F6}"/>
              </a:ext>
            </a:extLst>
          </p:cNvPr>
          <p:cNvSpPr>
            <a:spLocks noGrp="1" noChangeArrowheads="1"/>
          </p:cNvSpPr>
          <p:nvPr>
            <p:ph type="ftr" sz="quarter" idx="4"/>
          </p:nvPr>
        </p:nvSpPr>
        <p:spPr bwMode="auto">
          <a:xfrm>
            <a:off x="0"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8997" tIns="49498" rIns="98997" bIns="49498" numCol="1" anchor="b" anchorCtr="0" compatLnSpc="1">
            <a:prstTxWarp prst="textNoShape">
              <a:avLst/>
            </a:prstTxWarp>
          </a:bodyPr>
          <a:lstStyle>
            <a:lvl1pPr defTabSz="946150">
              <a:defRPr sz="1300"/>
            </a:lvl1pPr>
          </a:lstStyle>
          <a:p>
            <a:endParaRPr lang="en-US" altLang="ja-JP"/>
          </a:p>
        </p:txBody>
      </p:sp>
      <p:sp>
        <p:nvSpPr>
          <p:cNvPr id="4103" name="Rectangle 7">
            <a:extLst>
              <a:ext uri="{FF2B5EF4-FFF2-40B4-BE49-F238E27FC236}">
                <a16:creationId xmlns:a16="http://schemas.microsoft.com/office/drawing/2014/main" id="{32E731C9-FE85-4D37-9BAA-5B1A8754414D}"/>
              </a:ext>
            </a:extLst>
          </p:cNvPr>
          <p:cNvSpPr>
            <a:spLocks noGrp="1" noChangeArrowheads="1"/>
          </p:cNvSpPr>
          <p:nvPr>
            <p:ph type="sldNum" sz="quarter" idx="5"/>
          </p:nvPr>
        </p:nvSpPr>
        <p:spPr bwMode="auto">
          <a:xfrm>
            <a:off x="4022725" y="9723438"/>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8997" tIns="49498" rIns="98997" bIns="49498" numCol="1" anchor="b" anchorCtr="0" compatLnSpc="1">
            <a:prstTxWarp prst="textNoShape">
              <a:avLst/>
            </a:prstTxWarp>
          </a:bodyPr>
          <a:lstStyle>
            <a:lvl1pPr algn="r" defTabSz="946150">
              <a:defRPr sz="1300"/>
            </a:lvl1pPr>
          </a:lstStyle>
          <a:p>
            <a:fld id="{8D48EC2E-CA74-4BD2-93F3-86D4E5E0C34B}" type="slidenum">
              <a:rPr lang="en-US" altLang="ja-JP"/>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kern="1200">
        <a:solidFill>
          <a:schemeClr val="tx1"/>
        </a:solidFill>
        <a:latin typeface="Arial" pitchFamily="-106" charset="0"/>
        <a:ea typeface="ＭＳ Ｐゴシック" pitchFamily="-106" charset="-128"/>
        <a:cs typeface="ＭＳ Ｐゴシック" pitchFamily="-106" charset="-128"/>
      </a:defRPr>
    </a:lvl1pPr>
    <a:lvl2pPr marL="703263" algn="l" rtl="0" eaLnBrk="0" fontAlgn="base" hangingPunct="0">
      <a:spcBef>
        <a:spcPct val="30000"/>
      </a:spcBef>
      <a:spcAft>
        <a:spcPct val="0"/>
      </a:spcAft>
      <a:defRPr kumimoji="1" kern="1200">
        <a:solidFill>
          <a:schemeClr val="tx1"/>
        </a:solidFill>
        <a:latin typeface="Arial" pitchFamily="-106" charset="0"/>
        <a:ea typeface="ＭＳ Ｐゴシック" pitchFamily="-106" charset="-128"/>
        <a:cs typeface="+mn-cs"/>
      </a:defRPr>
    </a:lvl2pPr>
    <a:lvl3pPr marL="1406525" algn="l" rtl="0" eaLnBrk="0" fontAlgn="base" hangingPunct="0">
      <a:spcBef>
        <a:spcPct val="30000"/>
      </a:spcBef>
      <a:spcAft>
        <a:spcPct val="0"/>
      </a:spcAft>
      <a:defRPr kumimoji="1" kern="1200">
        <a:solidFill>
          <a:schemeClr val="tx1"/>
        </a:solidFill>
        <a:latin typeface="Arial" pitchFamily="-106" charset="0"/>
        <a:ea typeface="ＭＳ Ｐゴシック" pitchFamily="-106" charset="-128"/>
        <a:cs typeface="+mn-cs"/>
      </a:defRPr>
    </a:lvl3pPr>
    <a:lvl4pPr marL="2109788" algn="l" rtl="0" eaLnBrk="0" fontAlgn="base" hangingPunct="0">
      <a:spcBef>
        <a:spcPct val="30000"/>
      </a:spcBef>
      <a:spcAft>
        <a:spcPct val="0"/>
      </a:spcAft>
      <a:defRPr kumimoji="1" kern="1200">
        <a:solidFill>
          <a:schemeClr val="tx1"/>
        </a:solidFill>
        <a:latin typeface="Arial" pitchFamily="-106" charset="0"/>
        <a:ea typeface="ＭＳ Ｐゴシック" pitchFamily="-106" charset="-128"/>
        <a:cs typeface="+mn-cs"/>
      </a:defRPr>
    </a:lvl4pPr>
    <a:lvl5pPr marL="2814638" algn="l" rtl="0" eaLnBrk="0" fontAlgn="base" hangingPunct="0">
      <a:spcBef>
        <a:spcPct val="30000"/>
      </a:spcBef>
      <a:spcAft>
        <a:spcPct val="0"/>
      </a:spcAft>
      <a:defRPr kumimoji="1" kern="1200">
        <a:solidFill>
          <a:schemeClr val="tx1"/>
        </a:solidFill>
        <a:latin typeface="Arial" pitchFamily="-106" charset="0"/>
        <a:ea typeface="ＭＳ Ｐゴシック" pitchFamily="-106" charset="-128"/>
        <a:cs typeface="+mn-cs"/>
      </a:defRPr>
    </a:lvl5pPr>
    <a:lvl6pPr marL="3518767" algn="l" defTabSz="703753" rtl="0" eaLnBrk="1" latinLnBrk="0" hangingPunct="1">
      <a:defRPr kumimoji="1" sz="1848" kern="1200">
        <a:solidFill>
          <a:schemeClr val="tx1"/>
        </a:solidFill>
        <a:latin typeface="+mn-lt"/>
        <a:ea typeface="+mn-ea"/>
        <a:cs typeface="+mn-cs"/>
      </a:defRPr>
    </a:lvl6pPr>
    <a:lvl7pPr marL="4222521" algn="l" defTabSz="703753" rtl="0" eaLnBrk="1" latinLnBrk="0" hangingPunct="1">
      <a:defRPr kumimoji="1" sz="1848" kern="1200">
        <a:solidFill>
          <a:schemeClr val="tx1"/>
        </a:solidFill>
        <a:latin typeface="+mn-lt"/>
        <a:ea typeface="+mn-ea"/>
        <a:cs typeface="+mn-cs"/>
      </a:defRPr>
    </a:lvl7pPr>
    <a:lvl8pPr marL="4926275" algn="l" defTabSz="703753" rtl="0" eaLnBrk="1" latinLnBrk="0" hangingPunct="1">
      <a:defRPr kumimoji="1" sz="1848" kern="1200">
        <a:solidFill>
          <a:schemeClr val="tx1"/>
        </a:solidFill>
        <a:latin typeface="+mn-lt"/>
        <a:ea typeface="+mn-ea"/>
        <a:cs typeface="+mn-cs"/>
      </a:defRPr>
    </a:lvl8pPr>
    <a:lvl9pPr marL="5630028" algn="l" defTabSz="703753" rtl="0" eaLnBrk="1" latinLnBrk="0" hangingPunct="1">
      <a:defRPr kumimoji="1" sz="1848"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F04F1B0-A6FB-4DE7-9F3E-32DC9FBFEB4B}"/>
              </a:ext>
            </a:extLst>
          </p:cNvPr>
          <p:cNvSpPr txBox="1">
            <a:spLocks noChangeArrowheads="1"/>
          </p:cNvSpPr>
          <p:nvPr/>
        </p:nvSpPr>
        <p:spPr bwMode="auto">
          <a:xfrm>
            <a:off x="266700" y="168275"/>
            <a:ext cx="0" cy="577850"/>
          </a:xfrm>
          <a:prstGeom prst="rect">
            <a:avLst/>
          </a:prstGeom>
          <a:noFill/>
          <a:ln>
            <a:noFill/>
          </a:ln>
          <a:extLst>
            <a:ext uri="{909E8E84-426E-40dd-AFC4-6F175D3DCCD1}"/>
            <a:ext uri="{91240B29-F687-4f45-9708-019B960494DF}"/>
          </a:extLst>
        </p:spPr>
        <p:txBody>
          <a:bodyPr wrap="none" lIns="0" tIns="0" rIns="0" bIns="0">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defRPr/>
            </a:pPr>
            <a:endParaRPr lang="ja-JP" altLang="en-US" sz="3758" dirty="0"/>
          </a:p>
        </p:txBody>
      </p:sp>
    </p:spTree>
    <p:extLst>
      <p:ext uri="{BB962C8B-B14F-4D97-AF65-F5344CB8AC3E}">
        <p14:creationId xmlns:p14="http://schemas.microsoft.com/office/powerpoint/2010/main" val="424960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534591" y="3527862"/>
            <a:ext cx="9622632" cy="9978072"/>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17603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662466" y="168008"/>
            <a:ext cx="2494756" cy="13337927"/>
          </a:xfr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178197" y="168008"/>
            <a:ext cx="7306072" cy="13337927"/>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770131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idx="1"/>
          </p:nvPr>
        </p:nvSpPr>
        <p:spPr>
          <a:xfrm>
            <a:off x="534591" y="3527862"/>
            <a:ext cx="9622632" cy="9978072"/>
          </a:xfrm>
          <a:prstGeom prst="rect">
            <a:avLst/>
          </a:prstGeom>
        </p:spPr>
        <p:txBody>
          <a:bodyPr vert="horz"/>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574491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844580" y="9715597"/>
            <a:ext cx="9088041" cy="3002871"/>
          </a:xfrm>
        </p:spPr>
        <p:txBody>
          <a:bodyPr anchor="t"/>
          <a:lstStyle>
            <a:lvl1pPr algn="l">
              <a:defRPr sz="7514" b="1" cap="all"/>
            </a:lvl1pPr>
          </a:lstStyle>
          <a:p>
            <a:r>
              <a:rPr lang="ja-JP" altLang="en-US"/>
              <a:t>マスター タイトルの書式設定</a:t>
            </a:r>
          </a:p>
        </p:txBody>
      </p:sp>
      <p:sp>
        <p:nvSpPr>
          <p:cNvPr id="3" name="テキスト プレースホルダ 2"/>
          <p:cNvSpPr>
            <a:spLocks noGrp="1"/>
          </p:cNvSpPr>
          <p:nvPr>
            <p:ph type="body" idx="1"/>
          </p:nvPr>
        </p:nvSpPr>
        <p:spPr>
          <a:xfrm>
            <a:off x="844580" y="6408230"/>
            <a:ext cx="9088041" cy="3307357"/>
          </a:xfrm>
          <a:prstGeom prst="rect">
            <a:avLst/>
          </a:prstGeom>
        </p:spPr>
        <p:txBody>
          <a:bodyPr vert="horz" anchor="b"/>
          <a:lstStyle>
            <a:lvl1pPr marL="0" indent="0">
              <a:buNone/>
              <a:defRPr sz="3758"/>
            </a:lvl1pPr>
            <a:lvl2pPr marL="858808" indent="0">
              <a:buNone/>
              <a:defRPr sz="3381"/>
            </a:lvl2pPr>
            <a:lvl3pPr marL="1717614" indent="0">
              <a:buNone/>
              <a:defRPr sz="3005"/>
            </a:lvl3pPr>
            <a:lvl4pPr marL="2576422" indent="0">
              <a:buNone/>
              <a:defRPr sz="2630"/>
            </a:lvl4pPr>
            <a:lvl5pPr marL="3435227" indent="0">
              <a:buNone/>
              <a:defRPr sz="2630"/>
            </a:lvl5pPr>
            <a:lvl6pPr marL="4294034" indent="0">
              <a:buNone/>
              <a:defRPr sz="2630"/>
            </a:lvl6pPr>
            <a:lvl7pPr marL="5152842" indent="0">
              <a:buNone/>
              <a:defRPr sz="2630"/>
            </a:lvl7pPr>
            <a:lvl8pPr marL="6011648" indent="0">
              <a:buNone/>
              <a:defRPr sz="2630"/>
            </a:lvl8pPr>
            <a:lvl9pPr marL="6870455" indent="0">
              <a:buNone/>
              <a:defRPr sz="2630"/>
            </a:lvl9pPr>
          </a:lstStyle>
          <a:p>
            <a:pPr lvl="0"/>
            <a:r>
              <a:rPr lang="ja-JP" altLang="en-US"/>
              <a:t>マスター テキストの書式設定</a:t>
            </a:r>
          </a:p>
        </p:txBody>
      </p:sp>
    </p:spTree>
    <p:extLst>
      <p:ext uri="{BB962C8B-B14F-4D97-AF65-F5344CB8AC3E}">
        <p14:creationId xmlns:p14="http://schemas.microsoft.com/office/powerpoint/2010/main" val="318510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534591" y="3527862"/>
            <a:ext cx="4722217" cy="9978072"/>
          </a:xfrm>
          <a:prstGeom prst="rect">
            <a:avLst/>
          </a:prstGeom>
        </p:spPr>
        <p:txBody>
          <a:bodyPr vert="horz"/>
          <a:lstStyle>
            <a:lvl1pPr>
              <a:defRPr sz="5260"/>
            </a:lvl1pPr>
            <a:lvl2pPr>
              <a:defRPr sz="4509"/>
            </a:lvl2pPr>
            <a:lvl3pPr>
              <a:defRPr sz="3758"/>
            </a:lvl3pPr>
            <a:lvl4pPr>
              <a:defRPr sz="3381"/>
            </a:lvl4pPr>
            <a:lvl5pPr>
              <a:defRPr sz="3381"/>
            </a:lvl5pPr>
            <a:lvl6pPr>
              <a:defRPr sz="3381"/>
            </a:lvl6pPr>
            <a:lvl7pPr>
              <a:defRPr sz="3381"/>
            </a:lvl7pPr>
            <a:lvl8pPr>
              <a:defRPr sz="3381"/>
            </a:lvl8pPr>
            <a:lvl9pPr>
              <a:defRPr sz="338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435005" y="3527862"/>
            <a:ext cx="4722217" cy="9978072"/>
          </a:xfrm>
          <a:prstGeom prst="rect">
            <a:avLst/>
          </a:prstGeom>
        </p:spPr>
        <p:txBody>
          <a:bodyPr vert="horz"/>
          <a:lstStyle>
            <a:lvl1pPr>
              <a:defRPr sz="5260"/>
            </a:lvl1pPr>
            <a:lvl2pPr>
              <a:defRPr sz="4509"/>
            </a:lvl2pPr>
            <a:lvl3pPr>
              <a:defRPr sz="3758"/>
            </a:lvl3pPr>
            <a:lvl4pPr>
              <a:defRPr sz="3381"/>
            </a:lvl4pPr>
            <a:lvl5pPr>
              <a:defRPr sz="3381"/>
            </a:lvl5pPr>
            <a:lvl6pPr>
              <a:defRPr sz="3381"/>
            </a:lvl6pPr>
            <a:lvl7pPr>
              <a:defRPr sz="3381"/>
            </a:lvl7pPr>
            <a:lvl8pPr>
              <a:defRPr sz="3381"/>
            </a:lvl8pPr>
            <a:lvl9pPr>
              <a:defRPr sz="338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578100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34591" y="605474"/>
            <a:ext cx="9622632" cy="2519892"/>
          </a:xfrm>
        </p:spPr>
        <p:txBody>
          <a:bodyPr/>
          <a:lstStyle>
            <a:lvl1pPr>
              <a:defRPr/>
            </a:lvl1pPr>
          </a:lstStyle>
          <a:p>
            <a:r>
              <a:rPr lang="ja-JP" altLang="en-US"/>
              <a:t>マスター タイトルの書式設定</a:t>
            </a:r>
          </a:p>
        </p:txBody>
      </p:sp>
      <p:sp>
        <p:nvSpPr>
          <p:cNvPr id="3" name="テキスト プレースホルダ 2"/>
          <p:cNvSpPr>
            <a:spLocks noGrp="1"/>
          </p:cNvSpPr>
          <p:nvPr>
            <p:ph type="body" idx="1"/>
          </p:nvPr>
        </p:nvSpPr>
        <p:spPr>
          <a:xfrm>
            <a:off x="534593" y="3384359"/>
            <a:ext cx="4724074" cy="1410439"/>
          </a:xfrm>
          <a:prstGeom prst="rect">
            <a:avLst/>
          </a:prstGeom>
        </p:spPr>
        <p:txBody>
          <a:bodyPr vert="horz" anchor="b"/>
          <a:lstStyle>
            <a:lvl1pPr marL="0" indent="0">
              <a:buNone/>
              <a:defRPr sz="4509" b="1"/>
            </a:lvl1pPr>
            <a:lvl2pPr marL="858808" indent="0">
              <a:buNone/>
              <a:defRPr sz="3758" b="1"/>
            </a:lvl2pPr>
            <a:lvl3pPr marL="1717614" indent="0">
              <a:buNone/>
              <a:defRPr sz="3381" b="1"/>
            </a:lvl3pPr>
            <a:lvl4pPr marL="2576422" indent="0">
              <a:buNone/>
              <a:defRPr sz="3005" b="1"/>
            </a:lvl4pPr>
            <a:lvl5pPr marL="3435227" indent="0">
              <a:buNone/>
              <a:defRPr sz="3005" b="1"/>
            </a:lvl5pPr>
            <a:lvl6pPr marL="4294034" indent="0">
              <a:buNone/>
              <a:defRPr sz="3005" b="1"/>
            </a:lvl6pPr>
            <a:lvl7pPr marL="5152842" indent="0">
              <a:buNone/>
              <a:defRPr sz="3005" b="1"/>
            </a:lvl7pPr>
            <a:lvl8pPr marL="6011648" indent="0">
              <a:buNone/>
              <a:defRPr sz="3005" b="1"/>
            </a:lvl8pPr>
            <a:lvl9pPr marL="6870455" indent="0">
              <a:buNone/>
              <a:defRPr sz="3005"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534593" y="4794795"/>
            <a:ext cx="4724074" cy="8711127"/>
          </a:xfrm>
          <a:prstGeom prst="rect">
            <a:avLst/>
          </a:prstGeom>
        </p:spPr>
        <p:txBody>
          <a:bodyPr vert="horz"/>
          <a:lstStyle>
            <a:lvl1pPr>
              <a:defRPr sz="4509"/>
            </a:lvl1pPr>
            <a:lvl2pPr>
              <a:defRPr sz="3758"/>
            </a:lvl2pPr>
            <a:lvl3pPr>
              <a:defRPr sz="3381"/>
            </a:lvl3pPr>
            <a:lvl4pPr>
              <a:defRPr sz="3005"/>
            </a:lvl4pPr>
            <a:lvl5pPr>
              <a:defRPr sz="3005"/>
            </a:lvl5pPr>
            <a:lvl6pPr>
              <a:defRPr sz="3005"/>
            </a:lvl6pPr>
            <a:lvl7pPr>
              <a:defRPr sz="3005"/>
            </a:lvl7pPr>
            <a:lvl8pPr>
              <a:defRPr sz="3005"/>
            </a:lvl8pPr>
            <a:lvl9pPr>
              <a:defRPr sz="300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431296" y="3384359"/>
            <a:ext cx="4725931" cy="1410439"/>
          </a:xfrm>
          <a:prstGeom prst="rect">
            <a:avLst/>
          </a:prstGeom>
        </p:spPr>
        <p:txBody>
          <a:bodyPr vert="horz" anchor="b"/>
          <a:lstStyle>
            <a:lvl1pPr marL="0" indent="0">
              <a:buNone/>
              <a:defRPr sz="4509" b="1"/>
            </a:lvl1pPr>
            <a:lvl2pPr marL="858808" indent="0">
              <a:buNone/>
              <a:defRPr sz="3758" b="1"/>
            </a:lvl2pPr>
            <a:lvl3pPr marL="1717614" indent="0">
              <a:buNone/>
              <a:defRPr sz="3381" b="1"/>
            </a:lvl3pPr>
            <a:lvl4pPr marL="2576422" indent="0">
              <a:buNone/>
              <a:defRPr sz="3005" b="1"/>
            </a:lvl4pPr>
            <a:lvl5pPr marL="3435227" indent="0">
              <a:buNone/>
              <a:defRPr sz="3005" b="1"/>
            </a:lvl5pPr>
            <a:lvl6pPr marL="4294034" indent="0">
              <a:buNone/>
              <a:defRPr sz="3005" b="1"/>
            </a:lvl6pPr>
            <a:lvl7pPr marL="5152842" indent="0">
              <a:buNone/>
              <a:defRPr sz="3005" b="1"/>
            </a:lvl7pPr>
            <a:lvl8pPr marL="6011648" indent="0">
              <a:buNone/>
              <a:defRPr sz="3005" b="1"/>
            </a:lvl8pPr>
            <a:lvl9pPr marL="6870455" indent="0">
              <a:buNone/>
              <a:defRPr sz="3005"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5431296" y="4794795"/>
            <a:ext cx="4725931" cy="8711127"/>
          </a:xfrm>
          <a:prstGeom prst="rect">
            <a:avLst/>
          </a:prstGeom>
        </p:spPr>
        <p:txBody>
          <a:bodyPr vert="horz"/>
          <a:lstStyle>
            <a:lvl1pPr>
              <a:defRPr sz="4509"/>
            </a:lvl1pPr>
            <a:lvl2pPr>
              <a:defRPr sz="3758"/>
            </a:lvl2pPr>
            <a:lvl3pPr>
              <a:defRPr sz="3381"/>
            </a:lvl3pPr>
            <a:lvl4pPr>
              <a:defRPr sz="3005"/>
            </a:lvl4pPr>
            <a:lvl5pPr>
              <a:defRPr sz="3005"/>
            </a:lvl5pPr>
            <a:lvl6pPr>
              <a:defRPr sz="3005"/>
            </a:lvl6pPr>
            <a:lvl7pPr>
              <a:defRPr sz="3005"/>
            </a:lvl7pPr>
            <a:lvl8pPr>
              <a:defRPr sz="3005"/>
            </a:lvl8pPr>
            <a:lvl9pPr>
              <a:defRPr sz="300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006494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Tree>
    <p:extLst>
      <p:ext uri="{BB962C8B-B14F-4D97-AF65-F5344CB8AC3E}">
        <p14:creationId xmlns:p14="http://schemas.microsoft.com/office/powerpoint/2010/main" val="3160839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8352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4593" y="601974"/>
            <a:ext cx="3517533" cy="2561890"/>
          </a:xfrm>
        </p:spPr>
        <p:txBody>
          <a:bodyPr anchor="b"/>
          <a:lstStyle>
            <a:lvl1pPr algn="l">
              <a:defRPr sz="3758" b="1"/>
            </a:lvl1pPr>
          </a:lstStyle>
          <a:p>
            <a:r>
              <a:rPr lang="ja-JP" altLang="en-US"/>
              <a:t>マスター タイトルの書式設定</a:t>
            </a:r>
          </a:p>
        </p:txBody>
      </p:sp>
      <p:sp>
        <p:nvSpPr>
          <p:cNvPr id="3" name="コンテンツ プレースホルダ 2"/>
          <p:cNvSpPr>
            <a:spLocks noGrp="1"/>
          </p:cNvSpPr>
          <p:nvPr>
            <p:ph idx="1"/>
          </p:nvPr>
        </p:nvSpPr>
        <p:spPr>
          <a:xfrm>
            <a:off x="4180206" y="601989"/>
            <a:ext cx="5977020" cy="12903945"/>
          </a:xfrm>
          <a:prstGeom prst="rect">
            <a:avLst/>
          </a:prstGeom>
        </p:spPr>
        <p:txBody>
          <a:bodyPr vert="horz"/>
          <a:lstStyle>
            <a:lvl1pPr>
              <a:defRPr sz="6011"/>
            </a:lvl1pPr>
            <a:lvl2pPr>
              <a:defRPr sz="5260"/>
            </a:lvl2pPr>
            <a:lvl3pPr>
              <a:defRPr sz="4509"/>
            </a:lvl3pPr>
            <a:lvl4pPr>
              <a:defRPr sz="3758"/>
            </a:lvl4pPr>
            <a:lvl5pPr>
              <a:defRPr sz="3758"/>
            </a:lvl5pPr>
            <a:lvl6pPr>
              <a:defRPr sz="3758"/>
            </a:lvl6pPr>
            <a:lvl7pPr>
              <a:defRPr sz="3758"/>
            </a:lvl7pPr>
            <a:lvl8pPr>
              <a:defRPr sz="3758"/>
            </a:lvl8pPr>
            <a:lvl9pPr>
              <a:defRPr sz="375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534593" y="3163873"/>
            <a:ext cx="3517533" cy="10342057"/>
          </a:xfrm>
          <a:prstGeom prst="rect">
            <a:avLst/>
          </a:prstGeom>
        </p:spPr>
        <p:txBody>
          <a:bodyPr vert="horz"/>
          <a:lstStyle>
            <a:lvl1pPr marL="0" indent="0">
              <a:buNone/>
              <a:defRPr sz="2630"/>
            </a:lvl1pPr>
            <a:lvl2pPr marL="858808" indent="0">
              <a:buNone/>
              <a:defRPr sz="2254"/>
            </a:lvl2pPr>
            <a:lvl3pPr marL="1717614" indent="0">
              <a:buNone/>
              <a:defRPr sz="1879"/>
            </a:lvl3pPr>
            <a:lvl4pPr marL="2576422" indent="0">
              <a:buNone/>
              <a:defRPr sz="1691"/>
            </a:lvl4pPr>
            <a:lvl5pPr marL="3435227" indent="0">
              <a:buNone/>
              <a:defRPr sz="1691"/>
            </a:lvl5pPr>
            <a:lvl6pPr marL="4294034" indent="0">
              <a:buNone/>
              <a:defRPr sz="1691"/>
            </a:lvl6pPr>
            <a:lvl7pPr marL="5152842" indent="0">
              <a:buNone/>
              <a:defRPr sz="1691"/>
            </a:lvl7pPr>
            <a:lvl8pPr marL="6011648" indent="0">
              <a:buNone/>
              <a:defRPr sz="1691"/>
            </a:lvl8pPr>
            <a:lvl9pPr marL="6870455" indent="0">
              <a:buNone/>
              <a:defRPr sz="1691"/>
            </a:lvl9pPr>
          </a:lstStyle>
          <a:p>
            <a:pPr lvl="0"/>
            <a:r>
              <a:rPr lang="ja-JP" altLang="en-US"/>
              <a:t>マスター テキストの書式設定</a:t>
            </a:r>
          </a:p>
        </p:txBody>
      </p:sp>
    </p:spTree>
    <p:extLst>
      <p:ext uri="{BB962C8B-B14F-4D97-AF65-F5344CB8AC3E}">
        <p14:creationId xmlns:p14="http://schemas.microsoft.com/office/powerpoint/2010/main" val="2708655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2095670" y="10583549"/>
            <a:ext cx="6415088" cy="1249447"/>
          </a:xfrm>
        </p:spPr>
        <p:txBody>
          <a:bodyPr anchor="b"/>
          <a:lstStyle>
            <a:lvl1pPr algn="l">
              <a:defRPr sz="3758" b="1"/>
            </a:lvl1pPr>
          </a:lstStyle>
          <a:p>
            <a:r>
              <a:rPr lang="ja-JP" altLang="en-US"/>
              <a:t>マスター タイトルの書式設定</a:t>
            </a:r>
          </a:p>
        </p:txBody>
      </p:sp>
      <p:sp>
        <p:nvSpPr>
          <p:cNvPr id="3" name="図プレースホルダ 2"/>
          <p:cNvSpPr>
            <a:spLocks noGrp="1"/>
          </p:cNvSpPr>
          <p:nvPr>
            <p:ph type="pic" idx="1"/>
          </p:nvPr>
        </p:nvSpPr>
        <p:spPr>
          <a:xfrm>
            <a:off x="2095670" y="1350941"/>
            <a:ext cx="6415088" cy="9071610"/>
          </a:xfrm>
          <a:prstGeom prst="rect">
            <a:avLst/>
          </a:prstGeom>
        </p:spPr>
        <p:txBody>
          <a:bodyPr vert="horz"/>
          <a:lstStyle>
            <a:lvl1pPr marL="0" indent="0">
              <a:buNone/>
              <a:defRPr sz="6011"/>
            </a:lvl1pPr>
            <a:lvl2pPr marL="858808" indent="0">
              <a:buNone/>
              <a:defRPr sz="5260"/>
            </a:lvl2pPr>
            <a:lvl3pPr marL="1717614" indent="0">
              <a:buNone/>
              <a:defRPr sz="4509"/>
            </a:lvl3pPr>
            <a:lvl4pPr marL="2576422" indent="0">
              <a:buNone/>
              <a:defRPr sz="3758"/>
            </a:lvl4pPr>
            <a:lvl5pPr marL="3435227" indent="0">
              <a:buNone/>
              <a:defRPr sz="3758"/>
            </a:lvl5pPr>
            <a:lvl6pPr marL="4294034" indent="0">
              <a:buNone/>
              <a:defRPr sz="3758"/>
            </a:lvl6pPr>
            <a:lvl7pPr marL="5152842" indent="0">
              <a:buNone/>
              <a:defRPr sz="3758"/>
            </a:lvl7pPr>
            <a:lvl8pPr marL="6011648" indent="0">
              <a:buNone/>
              <a:defRPr sz="3758"/>
            </a:lvl8pPr>
            <a:lvl9pPr marL="6870455" indent="0">
              <a:buNone/>
              <a:defRPr sz="3758"/>
            </a:lvl9pPr>
          </a:lstStyle>
          <a:p>
            <a:pPr lvl="0"/>
            <a:r>
              <a:rPr lang="ja-JP" altLang="en-US" noProof="0" dirty="0"/>
              <a:t>図を追加</a:t>
            </a:r>
          </a:p>
        </p:txBody>
      </p:sp>
      <p:sp>
        <p:nvSpPr>
          <p:cNvPr id="4" name="テキスト プレースホルダ 3"/>
          <p:cNvSpPr>
            <a:spLocks noGrp="1"/>
          </p:cNvSpPr>
          <p:nvPr>
            <p:ph type="body" sz="half" idx="2"/>
          </p:nvPr>
        </p:nvSpPr>
        <p:spPr>
          <a:xfrm>
            <a:off x="2095670" y="11832996"/>
            <a:ext cx="6415088" cy="1774423"/>
          </a:xfrm>
          <a:prstGeom prst="rect">
            <a:avLst/>
          </a:prstGeom>
        </p:spPr>
        <p:txBody>
          <a:bodyPr vert="horz"/>
          <a:lstStyle>
            <a:lvl1pPr marL="0" indent="0">
              <a:buNone/>
              <a:defRPr sz="2630"/>
            </a:lvl1pPr>
            <a:lvl2pPr marL="858808" indent="0">
              <a:buNone/>
              <a:defRPr sz="2254"/>
            </a:lvl2pPr>
            <a:lvl3pPr marL="1717614" indent="0">
              <a:buNone/>
              <a:defRPr sz="1879"/>
            </a:lvl3pPr>
            <a:lvl4pPr marL="2576422" indent="0">
              <a:buNone/>
              <a:defRPr sz="1691"/>
            </a:lvl4pPr>
            <a:lvl5pPr marL="3435227" indent="0">
              <a:buNone/>
              <a:defRPr sz="1691"/>
            </a:lvl5pPr>
            <a:lvl6pPr marL="4294034" indent="0">
              <a:buNone/>
              <a:defRPr sz="1691"/>
            </a:lvl6pPr>
            <a:lvl7pPr marL="5152842" indent="0">
              <a:buNone/>
              <a:defRPr sz="1691"/>
            </a:lvl7pPr>
            <a:lvl8pPr marL="6011648" indent="0">
              <a:buNone/>
              <a:defRPr sz="1691"/>
            </a:lvl8pPr>
            <a:lvl9pPr marL="6870455" indent="0">
              <a:buNone/>
              <a:defRPr sz="1691"/>
            </a:lvl9pPr>
          </a:lstStyle>
          <a:p>
            <a:pPr lvl="0"/>
            <a:r>
              <a:rPr lang="ja-JP" altLang="en-US"/>
              <a:t>マスター テキストの書式設定</a:t>
            </a:r>
          </a:p>
        </p:txBody>
      </p:sp>
    </p:spTree>
    <p:extLst>
      <p:ext uri="{BB962C8B-B14F-4D97-AF65-F5344CB8AC3E}">
        <p14:creationId xmlns:p14="http://schemas.microsoft.com/office/powerpoint/2010/main" val="1625390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Text Box 14">
            <a:extLst>
              <a:ext uri="{FF2B5EF4-FFF2-40B4-BE49-F238E27FC236}">
                <a16:creationId xmlns:a16="http://schemas.microsoft.com/office/drawing/2014/main" id="{9E530E6A-D4AF-46D2-811C-50D862DB69B0}"/>
              </a:ext>
            </a:extLst>
          </p:cNvPr>
          <p:cNvSpPr txBox="1">
            <a:spLocks noChangeArrowheads="1"/>
          </p:cNvSpPr>
          <p:nvPr/>
        </p:nvSpPr>
        <p:spPr bwMode="auto">
          <a:xfrm>
            <a:off x="266700" y="168275"/>
            <a:ext cx="0" cy="577850"/>
          </a:xfrm>
          <a:prstGeom prst="rect">
            <a:avLst/>
          </a:prstGeom>
          <a:noFill/>
          <a:ln>
            <a:noFill/>
          </a:ln>
          <a:extLst>
            <a:ext uri="{909E8E84-426E-40dd-AFC4-6F175D3DCCD1}"/>
            <a:ext uri="{91240B29-F687-4f45-9708-019B960494DF}"/>
          </a:extLst>
        </p:spPr>
        <p:txBody>
          <a:bodyPr wrap="none" lIns="0" tIns="0" rIns="0" bIns="0">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defRPr/>
            </a:pPr>
            <a:endParaRPr lang="ja-JP" altLang="en-US" sz="3758" dirty="0"/>
          </a:p>
        </p:txBody>
      </p:sp>
      <p:sp>
        <p:nvSpPr>
          <p:cNvPr id="1031" name="Rectangle 15">
            <a:extLst>
              <a:ext uri="{FF2B5EF4-FFF2-40B4-BE49-F238E27FC236}">
                <a16:creationId xmlns:a16="http://schemas.microsoft.com/office/drawing/2014/main" id="{1EA75138-4057-4F59-B2D7-7331551C72B2}"/>
              </a:ext>
            </a:extLst>
          </p:cNvPr>
          <p:cNvSpPr>
            <a:spLocks noGrp="1" noChangeArrowheads="1"/>
          </p:cNvSpPr>
          <p:nvPr>
            <p:ph type="title"/>
          </p:nvPr>
        </p:nvSpPr>
        <p:spPr bwMode="auto">
          <a:xfrm>
            <a:off x="177800" y="344488"/>
            <a:ext cx="10348913" cy="892175"/>
          </a:xfrm>
          <a:prstGeom prst="rect">
            <a:avLst/>
          </a:prstGeom>
          <a:noFill/>
          <a:ln>
            <a:noFill/>
          </a:ln>
        </p:spPr>
        <p:txBody>
          <a:bodyPr vert="horz" wrap="square" lIns="0" tIns="0" rIns="0" bIns="0" numCol="1" anchor="ctr" anchorCtr="0" compatLnSpc="1">
            <a:prstTxWarp prst="textNoShape">
              <a:avLst/>
            </a:prstTxWarp>
          </a:bodyPr>
          <a:lstStyle/>
          <a:p>
            <a:pPr lvl="0"/>
            <a:r>
              <a:rPr lang="ja-JP" altLang="en-US" dirty="0"/>
              <a:t>マスタ</a:t>
            </a:r>
            <a:r>
              <a:rPr lang="en-US" altLang="ja-JP" dirty="0"/>
              <a:t> </a:t>
            </a:r>
            <a:r>
              <a:rPr lang="ja-JP" altLang="en-US" dirty="0"/>
              <a:t>タイトルの書式設定</a:t>
            </a:r>
          </a:p>
        </p:txBody>
      </p:sp>
      <p:sp>
        <p:nvSpPr>
          <p:cNvPr id="14" name="正方形/長方形 13">
            <a:extLst>
              <a:ext uri="{FF2B5EF4-FFF2-40B4-BE49-F238E27FC236}">
                <a16:creationId xmlns:a16="http://schemas.microsoft.com/office/drawing/2014/main" id="{6D5D8DE9-0CC6-4D14-A59D-FAC17183F6D8}"/>
              </a:ext>
            </a:extLst>
          </p:cNvPr>
          <p:cNvSpPr/>
          <p:nvPr userDrawn="1"/>
        </p:nvSpPr>
        <p:spPr>
          <a:xfrm>
            <a:off x="53975" y="1169988"/>
            <a:ext cx="10491788" cy="158750"/>
          </a:xfrm>
          <a:prstGeom prst="rect">
            <a:avLst/>
          </a:prstGeom>
          <a:gradFill flip="none" rotWithShape="1">
            <a:gsLst>
              <a:gs pos="48000">
                <a:srgbClr val="D0B9FF"/>
              </a:gs>
              <a:gs pos="0">
                <a:srgbClr val="962DFF"/>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a:defRPr/>
            </a:pPr>
            <a:endParaRPr lang="ja-JP" altLang="en-US" sz="338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Text Box 13">
            <a:extLst>
              <a:ext uri="{FF2B5EF4-FFF2-40B4-BE49-F238E27FC236}">
                <a16:creationId xmlns:a16="http://schemas.microsoft.com/office/drawing/2014/main" id="{DB59FF69-3799-4371-A1DE-B996DC693479}"/>
              </a:ext>
            </a:extLst>
          </p:cNvPr>
          <p:cNvSpPr txBox="1">
            <a:spLocks noChangeArrowheads="1"/>
          </p:cNvSpPr>
          <p:nvPr userDrawn="1"/>
        </p:nvSpPr>
        <p:spPr bwMode="auto">
          <a:xfrm>
            <a:off x="5138738" y="14325600"/>
            <a:ext cx="665162" cy="230188"/>
          </a:xfrm>
          <a:prstGeom prst="rect">
            <a:avLst/>
          </a:prstGeom>
          <a:noFill/>
          <a:ln w="9525">
            <a:noFill/>
            <a:miter lim="800000"/>
            <a:headEnd/>
            <a:tailEnd/>
          </a:ln>
        </p:spPr>
        <p:txBody>
          <a:bodyPr wrap="none" lIns="0" tIns="0" rIns="0" bIns="0">
            <a:spAutoFit/>
          </a:bodyPr>
          <a:lstStyle>
            <a:lvl1pPr>
              <a:defRPr kumimoji="1" sz="3600">
                <a:solidFill>
                  <a:schemeClr val="tx1"/>
                </a:solidFill>
                <a:latin typeface="Arial" panose="020B0604020202020204" pitchFamily="34" charset="0"/>
                <a:ea typeface="ＭＳ Ｐゴシック" panose="020B0600070205080204" pitchFamily="50" charset="-128"/>
              </a:defRPr>
            </a:lvl1pPr>
            <a:lvl2pPr marL="742950" indent="-285750">
              <a:defRPr kumimoji="1" sz="3600">
                <a:solidFill>
                  <a:schemeClr val="tx1"/>
                </a:solidFill>
                <a:latin typeface="Arial" panose="020B0604020202020204" pitchFamily="34" charset="0"/>
                <a:ea typeface="ＭＳ Ｐゴシック" panose="020B0600070205080204" pitchFamily="50" charset="-128"/>
              </a:defRPr>
            </a:lvl2pPr>
            <a:lvl3pPr marL="1143000" indent="-228600">
              <a:defRPr kumimoji="1" sz="3600">
                <a:solidFill>
                  <a:schemeClr val="tx1"/>
                </a:solidFill>
                <a:latin typeface="Arial" panose="020B0604020202020204" pitchFamily="34" charset="0"/>
                <a:ea typeface="ＭＳ Ｐゴシック" panose="020B0600070205080204" pitchFamily="50" charset="-128"/>
              </a:defRPr>
            </a:lvl3pPr>
            <a:lvl4pPr marL="1600200" indent="-228600">
              <a:defRPr kumimoji="1" sz="3600">
                <a:solidFill>
                  <a:schemeClr val="tx1"/>
                </a:solidFill>
                <a:latin typeface="Arial" panose="020B0604020202020204" pitchFamily="34" charset="0"/>
                <a:ea typeface="ＭＳ Ｐゴシック" panose="020B0600070205080204" pitchFamily="50" charset="-128"/>
              </a:defRPr>
            </a:lvl4pPr>
            <a:lvl5pPr marL="2057400" indent="-228600">
              <a:defRPr kumimoji="1" sz="3600">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sz="3600">
                <a:solidFill>
                  <a:schemeClr val="tx1"/>
                </a:solidFill>
                <a:latin typeface="Arial" panose="020B0604020202020204" pitchFamily="34" charset="0"/>
                <a:ea typeface="ＭＳ Ｐゴシック" panose="020B0600070205080204" pitchFamily="50" charset="-128"/>
              </a:defRPr>
            </a:lvl9pPr>
          </a:lstStyle>
          <a:p>
            <a:r>
              <a:rPr lang="en-US" altLang="ja-JP" sz="1500">
                <a:solidFill>
                  <a:srgbClr val="333333"/>
                </a:solidFill>
              </a:rPr>
              <a:t>Slide</a:t>
            </a:r>
            <a:fld id="{54239306-00B3-45C3-8FA8-55F64DBE1996}" type="slidenum">
              <a:rPr lang="en-US" altLang="ja-JP" sz="1500">
                <a:solidFill>
                  <a:srgbClr val="333333"/>
                </a:solidFill>
              </a:rPr>
              <a:pPr/>
              <a:t>‹#›</a:t>
            </a:fld>
            <a:endParaRPr lang="en-US" altLang="ja-JP" sz="1500">
              <a:solidFill>
                <a:srgbClr val="333333"/>
              </a:solidFill>
            </a:endParaRPr>
          </a:p>
        </p:txBody>
      </p:sp>
      <p:sp>
        <p:nvSpPr>
          <p:cNvPr id="19" name="Line 8">
            <a:extLst>
              <a:ext uri="{FF2B5EF4-FFF2-40B4-BE49-F238E27FC236}">
                <a16:creationId xmlns:a16="http://schemas.microsoft.com/office/drawing/2014/main" id="{38029F22-38E9-4AB2-8B9D-3496EA5BBACE}"/>
              </a:ext>
            </a:extLst>
          </p:cNvPr>
          <p:cNvSpPr>
            <a:spLocks noChangeShapeType="1"/>
          </p:cNvSpPr>
          <p:nvPr userDrawn="1"/>
        </p:nvSpPr>
        <p:spPr bwMode="auto">
          <a:xfrm>
            <a:off x="177800" y="14111288"/>
            <a:ext cx="10336213" cy="0"/>
          </a:xfrm>
          <a:prstGeom prst="line">
            <a:avLst/>
          </a:prstGeom>
          <a:noFill/>
          <a:ln w="3175">
            <a:solidFill>
              <a:schemeClr val="tx1">
                <a:lumMod val="50000"/>
                <a:lumOff val="50000"/>
              </a:schemeClr>
            </a:solidFill>
            <a:prstDash val="solid"/>
            <a:round/>
            <a:headEnd/>
            <a:tailEnd/>
          </a:ln>
        </p:spPr>
        <p:txBody>
          <a:bodyPr wrap="none" anchor="ctr"/>
          <a:lstStyle/>
          <a:p>
            <a:pPr>
              <a:defRPr/>
            </a:pPr>
            <a:endParaRPr lang="ja-JP" altLang="en-US" sz="6024" dirty="0">
              <a:latin typeface="Arial" pitchFamily="-106" charset="0"/>
              <a:ea typeface="ＭＳ Ｐゴシック" pitchFamily="-106" charset="-128"/>
            </a:endParaRPr>
          </a:p>
        </p:txBody>
      </p:sp>
      <p:pic>
        <p:nvPicPr>
          <p:cNvPr id="2" name="図 8" descr="ascon_CI_20100226_S.png">
            <a:extLst>
              <a:ext uri="{FF2B5EF4-FFF2-40B4-BE49-F238E27FC236}">
                <a16:creationId xmlns:a16="http://schemas.microsoft.com/office/drawing/2014/main" id="{B3877432-0231-47CA-875E-BBB05AE11A8B}"/>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95275" y="14324013"/>
            <a:ext cx="7239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4">
            <a:extLst>
              <a:ext uri="{FF2B5EF4-FFF2-40B4-BE49-F238E27FC236}">
                <a16:creationId xmlns:a16="http://schemas.microsoft.com/office/drawing/2014/main" id="{167227D2-4101-423B-92F5-6FDB6E11A88B}"/>
              </a:ext>
            </a:extLst>
          </p:cNvPr>
          <p:cNvSpPr>
            <a:spLocks noChangeArrowheads="1"/>
          </p:cNvSpPr>
          <p:nvPr userDrawn="1"/>
        </p:nvSpPr>
        <p:spPr bwMode="auto">
          <a:xfrm>
            <a:off x="9185275" y="14325600"/>
            <a:ext cx="2109788" cy="230188"/>
          </a:xfrm>
          <a:prstGeom prst="rect">
            <a:avLst/>
          </a:prstGeom>
          <a:noFill/>
          <a:ln>
            <a:noFill/>
          </a:ln>
          <a:effectLst/>
        </p:spPr>
        <p:txBody>
          <a:bodyPr wrap="none"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r>
              <a:rPr lang="en-US" altLang="ja-JP" sz="1503" b="1" dirty="0">
                <a:solidFill>
                  <a:srgbClr val="333333"/>
                </a:solidFill>
              </a:rPr>
              <a:t>ASCON</a:t>
            </a:r>
            <a:r>
              <a:rPr lang="en-US" altLang="ja-JP" sz="1503" dirty="0">
                <a:solidFill>
                  <a:srgbClr val="333333"/>
                </a:solidFill>
              </a:rPr>
              <a:t>CONFIDENTIAL</a:t>
            </a:r>
          </a:p>
        </p:txBody>
      </p:sp>
    </p:spTree>
  </p:cSld>
  <p:clrMap bg1="lt1" tx1="dk1" bg2="lt2" tx2="dk2" accent1="accent1" accent2="accent2" accent3="accent3" accent4="accent4" accent5="accent5" accent6="accent6" hlink="hlink" folHlink="folHlink"/>
  <p:sldLayoutIdLst>
    <p:sldLayoutId id="2147483660"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kumimoji="1" sz="4500">
          <a:solidFill>
            <a:srgbClr val="333333"/>
          </a:solidFill>
          <a:latin typeface="メイリオ" panose="020B0604030504040204" pitchFamily="50" charset="-128"/>
          <a:ea typeface="メイリオ" panose="020B0604030504040204" pitchFamily="50" charset="-128"/>
          <a:cs typeface="+mj-cs"/>
        </a:defRPr>
      </a:lvl1pPr>
      <a:lvl2pPr algn="l" rtl="0" fontAlgn="base">
        <a:spcBef>
          <a:spcPct val="0"/>
        </a:spcBef>
        <a:spcAft>
          <a:spcPct val="0"/>
        </a:spcAft>
        <a:defRPr kumimoji="1" sz="4500">
          <a:solidFill>
            <a:srgbClr val="333333"/>
          </a:solidFill>
          <a:latin typeface="メイリオ" panose="020B0604030504040204" pitchFamily="50" charset="-128"/>
          <a:ea typeface="メイリオ" panose="020B0604030504040204" pitchFamily="50" charset="-128"/>
          <a:cs typeface="ＭＳ Ｐゴシック" pitchFamily="-106" charset="-128"/>
        </a:defRPr>
      </a:lvl2pPr>
      <a:lvl3pPr algn="l" rtl="0" fontAlgn="base">
        <a:spcBef>
          <a:spcPct val="0"/>
        </a:spcBef>
        <a:spcAft>
          <a:spcPct val="0"/>
        </a:spcAft>
        <a:defRPr kumimoji="1" sz="4500">
          <a:solidFill>
            <a:srgbClr val="333333"/>
          </a:solidFill>
          <a:latin typeface="メイリオ" panose="020B0604030504040204" pitchFamily="50" charset="-128"/>
          <a:ea typeface="メイリオ" panose="020B0604030504040204" pitchFamily="50" charset="-128"/>
          <a:cs typeface="ＭＳ Ｐゴシック" pitchFamily="-106" charset="-128"/>
        </a:defRPr>
      </a:lvl3pPr>
      <a:lvl4pPr algn="l" rtl="0" fontAlgn="base">
        <a:spcBef>
          <a:spcPct val="0"/>
        </a:spcBef>
        <a:spcAft>
          <a:spcPct val="0"/>
        </a:spcAft>
        <a:defRPr kumimoji="1" sz="4500">
          <a:solidFill>
            <a:srgbClr val="333333"/>
          </a:solidFill>
          <a:latin typeface="メイリオ" panose="020B0604030504040204" pitchFamily="50" charset="-128"/>
          <a:ea typeface="メイリオ" panose="020B0604030504040204" pitchFamily="50" charset="-128"/>
          <a:cs typeface="ＭＳ Ｐゴシック" pitchFamily="-106" charset="-128"/>
        </a:defRPr>
      </a:lvl4pPr>
      <a:lvl5pPr algn="l" rtl="0" fontAlgn="base">
        <a:spcBef>
          <a:spcPct val="0"/>
        </a:spcBef>
        <a:spcAft>
          <a:spcPct val="0"/>
        </a:spcAft>
        <a:defRPr kumimoji="1" sz="4500">
          <a:solidFill>
            <a:srgbClr val="333333"/>
          </a:solidFill>
          <a:latin typeface="メイリオ" panose="020B0604030504040204" pitchFamily="50" charset="-128"/>
          <a:ea typeface="メイリオ" panose="020B0604030504040204" pitchFamily="50" charset="-128"/>
          <a:cs typeface="ＭＳ Ｐゴシック" pitchFamily="-106" charset="-128"/>
        </a:defRPr>
      </a:lvl5pPr>
      <a:lvl6pPr marL="858808" algn="l" rtl="0" eaLnBrk="1" fontAlgn="base" hangingPunct="1">
        <a:spcBef>
          <a:spcPct val="0"/>
        </a:spcBef>
        <a:spcAft>
          <a:spcPct val="0"/>
        </a:spcAft>
        <a:defRPr kumimoji="1" sz="3758">
          <a:solidFill>
            <a:srgbClr val="333333"/>
          </a:solidFill>
          <a:latin typeface="Arial" pitchFamily="-106" charset="0"/>
          <a:ea typeface="ＭＳ Ｐゴシック" pitchFamily="-106" charset="-128"/>
          <a:cs typeface="ＭＳ Ｐゴシック" pitchFamily="-106" charset="-128"/>
        </a:defRPr>
      </a:lvl6pPr>
      <a:lvl7pPr marL="1717614" algn="l" rtl="0" eaLnBrk="1" fontAlgn="base" hangingPunct="1">
        <a:spcBef>
          <a:spcPct val="0"/>
        </a:spcBef>
        <a:spcAft>
          <a:spcPct val="0"/>
        </a:spcAft>
        <a:defRPr kumimoji="1" sz="3758">
          <a:solidFill>
            <a:srgbClr val="333333"/>
          </a:solidFill>
          <a:latin typeface="Arial" pitchFamily="-106" charset="0"/>
          <a:ea typeface="ＭＳ Ｐゴシック" pitchFamily="-106" charset="-128"/>
          <a:cs typeface="ＭＳ Ｐゴシック" pitchFamily="-106" charset="-128"/>
        </a:defRPr>
      </a:lvl7pPr>
      <a:lvl8pPr marL="2576422" algn="l" rtl="0" eaLnBrk="1" fontAlgn="base" hangingPunct="1">
        <a:spcBef>
          <a:spcPct val="0"/>
        </a:spcBef>
        <a:spcAft>
          <a:spcPct val="0"/>
        </a:spcAft>
        <a:defRPr kumimoji="1" sz="3758">
          <a:solidFill>
            <a:srgbClr val="333333"/>
          </a:solidFill>
          <a:latin typeface="Arial" pitchFamily="-106" charset="0"/>
          <a:ea typeface="ＭＳ Ｐゴシック" pitchFamily="-106" charset="-128"/>
          <a:cs typeface="ＭＳ Ｐゴシック" pitchFamily="-106" charset="-128"/>
        </a:defRPr>
      </a:lvl8pPr>
      <a:lvl9pPr marL="3435227" algn="l" rtl="0" eaLnBrk="1" fontAlgn="base" hangingPunct="1">
        <a:spcBef>
          <a:spcPct val="0"/>
        </a:spcBef>
        <a:spcAft>
          <a:spcPct val="0"/>
        </a:spcAft>
        <a:defRPr kumimoji="1" sz="3758">
          <a:solidFill>
            <a:srgbClr val="333333"/>
          </a:solidFill>
          <a:latin typeface="Arial" pitchFamily="-106" charset="0"/>
          <a:ea typeface="ＭＳ Ｐゴシック" pitchFamily="-106" charset="-128"/>
          <a:cs typeface="ＭＳ Ｐゴシック" pitchFamily="-106" charset="-128"/>
        </a:defRPr>
      </a:lvl9pPr>
    </p:titleStyle>
    <p:bodyStyle>
      <a:lvl1pPr marL="354013" indent="-354013" algn="l" rtl="0" fontAlgn="base">
        <a:spcBef>
          <a:spcPct val="20000"/>
        </a:spcBef>
        <a:spcAft>
          <a:spcPct val="0"/>
        </a:spcAft>
        <a:buFont typeface="Wingdings" panose="05000000000000000000" pitchFamily="2" charset="2"/>
        <a:buChar char="ü"/>
        <a:defRPr kumimoji="1" sz="2200">
          <a:solidFill>
            <a:schemeClr val="tx1"/>
          </a:solidFill>
          <a:latin typeface="+mn-lt"/>
          <a:ea typeface="+mn-ea"/>
          <a:cs typeface="+mn-cs"/>
        </a:defRPr>
      </a:lvl1pPr>
      <a:lvl2pPr marL="1606550" indent="-536575" algn="l" rtl="0" fontAlgn="base">
        <a:spcBef>
          <a:spcPct val="20000"/>
        </a:spcBef>
        <a:spcAft>
          <a:spcPct val="0"/>
        </a:spcAft>
        <a:buChar char="–"/>
        <a:defRPr kumimoji="1" sz="5200">
          <a:solidFill>
            <a:schemeClr val="tx1"/>
          </a:solidFill>
          <a:latin typeface="+mn-lt"/>
          <a:ea typeface="+mn-ea"/>
        </a:defRPr>
      </a:lvl2pPr>
      <a:lvl3pPr marL="2393950" indent="-428625" algn="l" rtl="0" fontAlgn="base">
        <a:spcBef>
          <a:spcPct val="20000"/>
        </a:spcBef>
        <a:spcAft>
          <a:spcPct val="0"/>
        </a:spcAft>
        <a:buChar char="•"/>
        <a:defRPr kumimoji="1" sz="4500">
          <a:solidFill>
            <a:schemeClr val="tx1"/>
          </a:solidFill>
          <a:latin typeface="+mn-lt"/>
          <a:ea typeface="+mn-ea"/>
        </a:defRPr>
      </a:lvl3pPr>
      <a:lvl4pPr marL="3181350" indent="-428625" algn="l" rtl="0" fontAlgn="base">
        <a:spcBef>
          <a:spcPct val="20000"/>
        </a:spcBef>
        <a:spcAft>
          <a:spcPct val="0"/>
        </a:spcAft>
        <a:buChar char="–"/>
        <a:defRPr kumimoji="1" sz="3700">
          <a:solidFill>
            <a:schemeClr val="tx1"/>
          </a:solidFill>
          <a:latin typeface="+mn-lt"/>
          <a:ea typeface="+mn-ea"/>
        </a:defRPr>
      </a:lvl4pPr>
      <a:lvl5pPr marL="3968750" indent="-428625" algn="l" rtl="0" fontAlgn="base">
        <a:spcBef>
          <a:spcPct val="20000"/>
        </a:spcBef>
        <a:spcAft>
          <a:spcPct val="0"/>
        </a:spcAft>
        <a:buChar char="»"/>
        <a:defRPr kumimoji="1" sz="3700">
          <a:solidFill>
            <a:schemeClr val="tx1"/>
          </a:solidFill>
          <a:latin typeface="+mn-lt"/>
          <a:ea typeface="+mn-ea"/>
        </a:defRPr>
      </a:lvl5pPr>
      <a:lvl6pPr marL="4827807" indent="-429403" algn="l" rtl="0" eaLnBrk="1" fontAlgn="base" hangingPunct="1">
        <a:spcBef>
          <a:spcPct val="20000"/>
        </a:spcBef>
        <a:spcAft>
          <a:spcPct val="0"/>
        </a:spcAft>
        <a:buChar char="»"/>
        <a:defRPr kumimoji="1" sz="3758">
          <a:solidFill>
            <a:schemeClr val="tx1"/>
          </a:solidFill>
          <a:latin typeface="+mn-lt"/>
          <a:ea typeface="+mn-ea"/>
        </a:defRPr>
      </a:lvl6pPr>
      <a:lvl7pPr marL="5686614" indent="-429403" algn="l" rtl="0" eaLnBrk="1" fontAlgn="base" hangingPunct="1">
        <a:spcBef>
          <a:spcPct val="20000"/>
        </a:spcBef>
        <a:spcAft>
          <a:spcPct val="0"/>
        </a:spcAft>
        <a:buChar char="»"/>
        <a:defRPr kumimoji="1" sz="3758">
          <a:solidFill>
            <a:schemeClr val="tx1"/>
          </a:solidFill>
          <a:latin typeface="+mn-lt"/>
          <a:ea typeface="+mn-ea"/>
        </a:defRPr>
      </a:lvl7pPr>
      <a:lvl8pPr marL="6545423" indent="-429403" algn="l" rtl="0" eaLnBrk="1" fontAlgn="base" hangingPunct="1">
        <a:spcBef>
          <a:spcPct val="20000"/>
        </a:spcBef>
        <a:spcAft>
          <a:spcPct val="0"/>
        </a:spcAft>
        <a:buChar char="»"/>
        <a:defRPr kumimoji="1" sz="3758">
          <a:solidFill>
            <a:schemeClr val="tx1"/>
          </a:solidFill>
          <a:latin typeface="+mn-lt"/>
          <a:ea typeface="+mn-ea"/>
        </a:defRPr>
      </a:lvl8pPr>
      <a:lvl9pPr marL="7404228" indent="-429403" algn="l" rtl="0" eaLnBrk="1" fontAlgn="base" hangingPunct="1">
        <a:spcBef>
          <a:spcPct val="20000"/>
        </a:spcBef>
        <a:spcAft>
          <a:spcPct val="0"/>
        </a:spcAft>
        <a:buChar char="»"/>
        <a:defRPr kumimoji="1" sz="3758">
          <a:solidFill>
            <a:schemeClr val="tx1"/>
          </a:solidFill>
          <a:latin typeface="+mn-lt"/>
          <a:ea typeface="+mn-ea"/>
        </a:defRPr>
      </a:lvl9pPr>
    </p:bodyStyle>
    <p:otherStyle>
      <a:defPPr>
        <a:defRPr lang="ja-JP"/>
      </a:defPPr>
      <a:lvl1pPr marL="0" algn="l" defTabSz="858808" rtl="0" eaLnBrk="1" latinLnBrk="0" hangingPunct="1">
        <a:defRPr kumimoji="1" sz="3381" kern="1200">
          <a:solidFill>
            <a:schemeClr val="tx1"/>
          </a:solidFill>
          <a:latin typeface="+mn-lt"/>
          <a:ea typeface="+mn-ea"/>
          <a:cs typeface="+mn-cs"/>
        </a:defRPr>
      </a:lvl1pPr>
      <a:lvl2pPr marL="858808" algn="l" defTabSz="858808" rtl="0" eaLnBrk="1" latinLnBrk="0" hangingPunct="1">
        <a:defRPr kumimoji="1" sz="3381" kern="1200">
          <a:solidFill>
            <a:schemeClr val="tx1"/>
          </a:solidFill>
          <a:latin typeface="+mn-lt"/>
          <a:ea typeface="+mn-ea"/>
          <a:cs typeface="+mn-cs"/>
        </a:defRPr>
      </a:lvl2pPr>
      <a:lvl3pPr marL="1717614" algn="l" defTabSz="858808" rtl="0" eaLnBrk="1" latinLnBrk="0" hangingPunct="1">
        <a:defRPr kumimoji="1" sz="3381" kern="1200">
          <a:solidFill>
            <a:schemeClr val="tx1"/>
          </a:solidFill>
          <a:latin typeface="+mn-lt"/>
          <a:ea typeface="+mn-ea"/>
          <a:cs typeface="+mn-cs"/>
        </a:defRPr>
      </a:lvl3pPr>
      <a:lvl4pPr marL="2576422" algn="l" defTabSz="858808" rtl="0" eaLnBrk="1" latinLnBrk="0" hangingPunct="1">
        <a:defRPr kumimoji="1" sz="3381" kern="1200">
          <a:solidFill>
            <a:schemeClr val="tx1"/>
          </a:solidFill>
          <a:latin typeface="+mn-lt"/>
          <a:ea typeface="+mn-ea"/>
          <a:cs typeface="+mn-cs"/>
        </a:defRPr>
      </a:lvl4pPr>
      <a:lvl5pPr marL="3435227" algn="l" defTabSz="858808" rtl="0" eaLnBrk="1" latinLnBrk="0" hangingPunct="1">
        <a:defRPr kumimoji="1" sz="3381" kern="1200">
          <a:solidFill>
            <a:schemeClr val="tx1"/>
          </a:solidFill>
          <a:latin typeface="+mn-lt"/>
          <a:ea typeface="+mn-ea"/>
          <a:cs typeface="+mn-cs"/>
        </a:defRPr>
      </a:lvl5pPr>
      <a:lvl6pPr marL="4294034" algn="l" defTabSz="858808" rtl="0" eaLnBrk="1" latinLnBrk="0" hangingPunct="1">
        <a:defRPr kumimoji="1" sz="3381" kern="1200">
          <a:solidFill>
            <a:schemeClr val="tx1"/>
          </a:solidFill>
          <a:latin typeface="+mn-lt"/>
          <a:ea typeface="+mn-ea"/>
          <a:cs typeface="+mn-cs"/>
        </a:defRPr>
      </a:lvl6pPr>
      <a:lvl7pPr marL="5152842" algn="l" defTabSz="858808" rtl="0" eaLnBrk="1" latinLnBrk="0" hangingPunct="1">
        <a:defRPr kumimoji="1" sz="3381" kern="1200">
          <a:solidFill>
            <a:schemeClr val="tx1"/>
          </a:solidFill>
          <a:latin typeface="+mn-lt"/>
          <a:ea typeface="+mn-ea"/>
          <a:cs typeface="+mn-cs"/>
        </a:defRPr>
      </a:lvl7pPr>
      <a:lvl8pPr marL="6011648" algn="l" defTabSz="858808" rtl="0" eaLnBrk="1" latinLnBrk="0" hangingPunct="1">
        <a:defRPr kumimoji="1" sz="3381" kern="1200">
          <a:solidFill>
            <a:schemeClr val="tx1"/>
          </a:solidFill>
          <a:latin typeface="+mn-lt"/>
          <a:ea typeface="+mn-ea"/>
          <a:cs typeface="+mn-cs"/>
        </a:defRPr>
      </a:lvl8pPr>
      <a:lvl9pPr marL="6870455" algn="l" defTabSz="858808" rtl="0" eaLnBrk="1" latinLnBrk="0" hangingPunct="1">
        <a:defRPr kumimoji="1" sz="338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furusato-tax.jp/product/detail/39202/4780381" TargetMode="External"/><Relationship Id="rId13" Type="http://schemas.openxmlformats.org/officeDocument/2006/relationships/image" Target="../media/image10.jpg"/><Relationship Id="rId3" Type="http://schemas.openxmlformats.org/officeDocument/2006/relationships/image" Target="../media/image3.png"/><Relationship Id="rId7" Type="http://schemas.openxmlformats.org/officeDocument/2006/relationships/hyperlink" Target="https://www.furusato-tax.jp/product/detail/39202/398158" TargetMode="External"/><Relationship Id="rId12" Type="http://schemas.openxmlformats.org/officeDocument/2006/relationships/image" Target="../media/image9.jp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8.jpeg"/><Relationship Id="rId5" Type="http://schemas.openxmlformats.org/officeDocument/2006/relationships/image" Target="../media/image5.jpg"/><Relationship Id="rId10" Type="http://schemas.openxmlformats.org/officeDocument/2006/relationships/image" Target="../media/image7.jpeg"/><Relationship Id="rId4" Type="http://schemas.openxmlformats.org/officeDocument/2006/relationships/image" Target="../media/image4.jpg"/><Relationship Id="rId9" Type="http://schemas.openxmlformats.org/officeDocument/2006/relationships/hyperlink" Target="https://www.furusato-tax.jp/product/detail/39202/4927829" TargetMode="External"/><Relationship Id="rId1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テキスト ボックス 42">
            <a:extLst>
              <a:ext uri="{FF2B5EF4-FFF2-40B4-BE49-F238E27FC236}">
                <a16:creationId xmlns:a16="http://schemas.microsoft.com/office/drawing/2014/main" id="{B163FABB-01C0-487D-8A15-FDCE913D285D}"/>
              </a:ext>
            </a:extLst>
          </p:cNvPr>
          <p:cNvSpPr txBox="1"/>
          <p:nvPr/>
        </p:nvSpPr>
        <p:spPr>
          <a:xfrm>
            <a:off x="326948" y="286867"/>
            <a:ext cx="9699478" cy="576064"/>
          </a:xfrm>
          <a:prstGeom prst="rect">
            <a:avLst/>
          </a:prstGeom>
          <a:solidFill>
            <a:schemeClr val="bg1"/>
          </a:solidFill>
        </p:spPr>
        <p:txBody>
          <a:bodyPr wrap="square" rtlCol="0">
            <a:noAutofit/>
          </a:bodyPr>
          <a:lstStyle/>
          <a:p>
            <a:r>
              <a:rPr lang="en-US" altLang="ja-JP" sz="2000" b="1" dirty="0">
                <a:latin typeface="メイリオ" panose="020B0604030504040204" pitchFamily="50" charset="-128"/>
                <a:ea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rPr>
              <a:t>ふるさと納税 </a:t>
            </a:r>
            <a:r>
              <a:rPr lang="en-US" altLang="ja-JP" sz="2000" b="1" dirty="0">
                <a:latin typeface="メイリオ" panose="020B0604030504040204" pitchFamily="50" charset="-128"/>
                <a:ea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rPr>
              <a:t>返礼品のご紹介</a:t>
            </a:r>
            <a:r>
              <a:rPr lang="en-US" altLang="ja-JP" sz="2000" b="1" dirty="0">
                <a:latin typeface="メイリオ" panose="020B0604030504040204" pitchFamily="50" charset="-128"/>
                <a:ea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rPr>
              <a:t>室戸市ふるさと納税便り </a:t>
            </a:r>
            <a:r>
              <a:rPr lang="en-US" altLang="ja-JP" sz="2000" b="1" dirty="0">
                <a:latin typeface="メイリオ" panose="020B0604030504040204" pitchFamily="50" charset="-128"/>
                <a:ea typeface="メイリオ" panose="020B0604030504040204" pitchFamily="50" charset="-128"/>
              </a:rPr>
              <a:t>vol.89</a:t>
            </a:r>
            <a:endParaRPr kumimoji="1" lang="ja-JP" altLang="en-US" sz="2000" b="1" dirty="0">
              <a:latin typeface="メイリオ" panose="020B0604030504040204" pitchFamily="50" charset="-128"/>
              <a:ea typeface="メイリオ" panose="020B0604030504040204" pitchFamily="50" charset="-128"/>
            </a:endParaRPr>
          </a:p>
        </p:txBody>
      </p:sp>
      <p:sp>
        <p:nvSpPr>
          <p:cNvPr id="45" name="正方形/長方形 44">
            <a:extLst>
              <a:ext uri="{FF2B5EF4-FFF2-40B4-BE49-F238E27FC236}">
                <a16:creationId xmlns:a16="http://schemas.microsoft.com/office/drawing/2014/main" id="{B94DB373-EF04-4B50-90C5-20A8AB6DB9EB}"/>
              </a:ext>
            </a:extLst>
          </p:cNvPr>
          <p:cNvSpPr/>
          <p:nvPr/>
        </p:nvSpPr>
        <p:spPr bwMode="auto">
          <a:xfrm>
            <a:off x="809402" y="1006947"/>
            <a:ext cx="2880000" cy="13753528"/>
          </a:xfrm>
          <a:prstGeom prst="rect">
            <a:avLst/>
          </a:prstGeom>
          <a:noFill/>
          <a:ln w="9525">
            <a:solidFill>
              <a:schemeClr val="bg1">
                <a:lumMod val="85000"/>
              </a:schemeClr>
            </a:solidFill>
          </a:ln>
        </p:spPr>
        <p:txBody>
          <a:bodyPr wrap="square" lIns="0" tIns="0" rIns="0" bIns="0" rtlCol="0" anchor="ctr">
            <a:noAutofit/>
          </a:bodyPr>
          <a:lstStyle/>
          <a:p>
            <a:pPr algn="ctr"/>
            <a:endParaRPr kumimoji="1" lang="ja-JP" altLang="en-US" sz="900" b="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正方形/長方形 46">
            <a:extLst>
              <a:ext uri="{FF2B5EF4-FFF2-40B4-BE49-F238E27FC236}">
                <a16:creationId xmlns:a16="http://schemas.microsoft.com/office/drawing/2014/main" id="{8F2204E0-A606-473C-B6CC-1CBA3077C044}"/>
              </a:ext>
            </a:extLst>
          </p:cNvPr>
          <p:cNvSpPr/>
          <p:nvPr/>
        </p:nvSpPr>
        <p:spPr bwMode="auto">
          <a:xfrm>
            <a:off x="7074098" y="1006947"/>
            <a:ext cx="2880000" cy="13753528"/>
          </a:xfrm>
          <a:prstGeom prst="rect">
            <a:avLst/>
          </a:prstGeom>
          <a:noFill/>
          <a:ln w="9525">
            <a:solidFill>
              <a:schemeClr val="bg1">
                <a:lumMod val="85000"/>
              </a:schemeClr>
            </a:solidFill>
          </a:ln>
        </p:spPr>
        <p:txBody>
          <a:bodyPr wrap="square" lIns="0" tIns="0" rIns="0" bIns="0" rtlCol="0" anchor="ctr">
            <a:noAutofit/>
          </a:bodyPr>
          <a:lstStyle/>
          <a:p>
            <a:pPr algn="ctr"/>
            <a:endParaRPr kumimoji="1" lang="ja-JP" altLang="en-US" sz="900" b="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正方形/長方形 53">
            <a:extLst>
              <a:ext uri="{FF2B5EF4-FFF2-40B4-BE49-F238E27FC236}">
                <a16:creationId xmlns:a16="http://schemas.microsoft.com/office/drawing/2014/main" id="{27328E61-D7BD-4688-9240-1740C917FC86}"/>
              </a:ext>
            </a:extLst>
          </p:cNvPr>
          <p:cNvSpPr/>
          <p:nvPr/>
        </p:nvSpPr>
        <p:spPr>
          <a:xfrm>
            <a:off x="1745506" y="1655019"/>
            <a:ext cx="1656184" cy="630942"/>
          </a:xfrm>
          <a:prstGeom prst="rect">
            <a:avLst/>
          </a:prstGeom>
          <a:solidFill>
            <a:schemeClr val="bg1"/>
          </a:solidFill>
        </p:spPr>
        <p:txBody>
          <a:bodyPr wrap="square">
            <a:spAutoFit/>
          </a:bodyPr>
          <a:lstStyle/>
          <a:p>
            <a:pPr algn="just">
              <a:spcAft>
                <a:spcPts val="0"/>
              </a:spcAft>
            </a:pPr>
            <a:r>
              <a:rPr lang="ja-JP" altLang="ja-JP" sz="700" b="1" kern="100" dirty="0">
                <a:latin typeface="メイリオ" panose="020B0604030504040204" pitchFamily="50" charset="-128"/>
                <a:ea typeface="メイリオ" panose="020B0604030504040204" pitchFamily="50" charset="-128"/>
                <a:cs typeface="Times New Roman" panose="02020603050405020304" pitchFamily="18" charset="0"/>
              </a:rPr>
              <a:t>このメールはふるさと納税を通して、高知県室戸市にご縁をいただいた方にお送りしています。</a:t>
            </a:r>
          </a:p>
          <a:p>
            <a:pPr algn="just">
              <a:spcAft>
                <a:spcPts val="0"/>
              </a:spcAft>
            </a:pPr>
            <a:r>
              <a:rPr lang="ja-JP" altLang="ja-JP" sz="700" b="1" kern="100" dirty="0">
                <a:latin typeface="メイリオ" panose="020B0604030504040204" pitchFamily="50" charset="-128"/>
                <a:ea typeface="メイリオ" panose="020B0604030504040204" pitchFamily="50" charset="-128"/>
                <a:cs typeface="Times New Roman" panose="02020603050405020304" pitchFamily="18" charset="0"/>
              </a:rPr>
              <a:t>メールの配信停止についてはメールの末尾をご覧下さい。</a:t>
            </a:r>
          </a:p>
        </p:txBody>
      </p:sp>
      <p:sp>
        <p:nvSpPr>
          <p:cNvPr id="55" name="正方形/長方形 54">
            <a:extLst>
              <a:ext uri="{FF2B5EF4-FFF2-40B4-BE49-F238E27FC236}">
                <a16:creationId xmlns:a16="http://schemas.microsoft.com/office/drawing/2014/main" id="{4493E51A-C2EA-45ED-A368-16037DDFC388}"/>
              </a:ext>
            </a:extLst>
          </p:cNvPr>
          <p:cNvSpPr/>
          <p:nvPr/>
        </p:nvSpPr>
        <p:spPr>
          <a:xfrm>
            <a:off x="953418" y="1222970"/>
            <a:ext cx="2592288" cy="253916"/>
          </a:xfrm>
          <a:prstGeom prst="rect">
            <a:avLst/>
          </a:prstGeom>
          <a:noFill/>
        </p:spPr>
        <p:txBody>
          <a:bodyPr wrap="square">
            <a:spAutoFit/>
          </a:bodyPr>
          <a:lstStyle/>
          <a:p>
            <a:pPr algn="just">
              <a:spcAft>
                <a:spcPts val="0"/>
              </a:spcAft>
            </a:pPr>
            <a:r>
              <a:rPr lang="ja-JP" altLang="en-US" sz="1050" b="1" kern="100" dirty="0">
                <a:latin typeface="メイリオ" panose="020B0604030504040204" pitchFamily="50" charset="-128"/>
                <a:ea typeface="メイリオ" panose="020B0604030504040204" pitchFamily="50" charset="-128"/>
                <a:cs typeface="Times New Roman" panose="02020603050405020304" pitchFamily="18" charset="0"/>
              </a:rPr>
              <a:t>ふるさと納税だより </a:t>
            </a:r>
            <a:r>
              <a:rPr lang="en-US" altLang="ja-JP" sz="1050" b="1" kern="100" dirty="0">
                <a:latin typeface="メイリオ" panose="020B0604030504040204" pitchFamily="50" charset="-128"/>
                <a:ea typeface="メイリオ" panose="020B0604030504040204" pitchFamily="50" charset="-128"/>
                <a:cs typeface="Times New Roman" panose="02020603050405020304" pitchFamily="18" charset="0"/>
              </a:rPr>
              <a:t>Vol.00</a:t>
            </a:r>
            <a:endParaRPr lang="ja-JP" altLang="ja-JP" sz="1050" b="1"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68" name="テキスト ボックス 67">
            <a:extLst>
              <a:ext uri="{FF2B5EF4-FFF2-40B4-BE49-F238E27FC236}">
                <a16:creationId xmlns:a16="http://schemas.microsoft.com/office/drawing/2014/main" id="{5D1BB697-F653-4609-9C8E-4BF1D49F1930}"/>
              </a:ext>
            </a:extLst>
          </p:cNvPr>
          <p:cNvSpPr txBox="1"/>
          <p:nvPr/>
        </p:nvSpPr>
        <p:spPr>
          <a:xfrm>
            <a:off x="971348" y="2663131"/>
            <a:ext cx="2520280" cy="830997"/>
          </a:xfrm>
          <a:prstGeom prst="rect">
            <a:avLst/>
          </a:prstGeom>
          <a:noFill/>
        </p:spPr>
        <p:txBody>
          <a:bodyPr wrap="square">
            <a:spAutoFit/>
          </a:bodyPr>
          <a:lstStyle/>
          <a:p>
            <a:pPr algn="l"/>
            <a:r>
              <a:rPr lang="ja-JP" altLang="en-US" sz="800" kern="100" dirty="0">
                <a:effectLst/>
                <a:latin typeface="メイリオ" panose="020B0604030504040204" pitchFamily="50" charset="-128"/>
                <a:ea typeface="メイリオ" panose="020B0604030504040204" pitchFamily="50" charset="-128"/>
                <a:cs typeface="Times New Roman" panose="02020603050405020304" pitchFamily="18" charset="0"/>
              </a:rPr>
              <a:t>四国の右下、高知県室戸市ふるさと納税担当の山岡です。</a:t>
            </a:r>
          </a:p>
          <a:p>
            <a:pPr algn="l"/>
            <a:endParaRPr lang="ja-JP" altLang="en-US" sz="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a:r>
              <a:rPr lang="en-US" altLang="ja-JP" sz="800" kern="100" dirty="0">
                <a:effectLst/>
                <a:latin typeface="メイリオ" panose="020B0604030504040204" pitchFamily="50" charset="-128"/>
                <a:ea typeface="メイリオ" panose="020B0604030504040204" pitchFamily="50" charset="-128"/>
                <a:cs typeface="Times New Roman" panose="02020603050405020304" pitchFamily="18" charset="0"/>
              </a:rPr>
              <a:t>3/2</a:t>
            </a:r>
            <a:r>
              <a:rPr lang="ja-JP" altLang="en-US" sz="800"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800" kern="100" dirty="0">
                <a:effectLst/>
                <a:latin typeface="メイリオ" panose="020B0604030504040204" pitchFamily="50" charset="-128"/>
                <a:ea typeface="メイリオ" panose="020B0604030504040204" pitchFamily="50" charset="-128"/>
                <a:cs typeface="Times New Roman" panose="02020603050405020304" pitchFamily="18" charset="0"/>
              </a:rPr>
              <a:t>3/</a:t>
            </a:r>
            <a:r>
              <a:rPr lang="ja-JP" altLang="en-US" sz="800" kern="100" dirty="0">
                <a:effectLst/>
                <a:latin typeface="メイリオ" panose="020B0604030504040204" pitchFamily="50" charset="-128"/>
                <a:ea typeface="メイリオ" panose="020B0604030504040204" pitchFamily="50" charset="-128"/>
                <a:cs typeface="Times New Roman" panose="02020603050405020304" pitchFamily="18" charset="0"/>
              </a:rPr>
              <a:t>５高知東海岸の趣ある町家（６市町村）に、美しいひな人形が並ぶ「土佐の町屋ひなまつり」が開催されています🎎</a:t>
            </a:r>
          </a:p>
        </p:txBody>
      </p:sp>
      <p:sp>
        <p:nvSpPr>
          <p:cNvPr id="83" name="吹き出し: 折線 (枠付き、強調線付き) 82">
            <a:extLst>
              <a:ext uri="{FF2B5EF4-FFF2-40B4-BE49-F238E27FC236}">
                <a16:creationId xmlns:a16="http://schemas.microsoft.com/office/drawing/2014/main" id="{9EE7214D-D040-8364-41B6-769706B2ADDC}"/>
              </a:ext>
            </a:extLst>
          </p:cNvPr>
          <p:cNvSpPr/>
          <p:nvPr/>
        </p:nvSpPr>
        <p:spPr bwMode="auto">
          <a:xfrm rot="10800000">
            <a:off x="938096" y="1150962"/>
            <a:ext cx="2607609" cy="1296144"/>
          </a:xfrm>
          <a:prstGeom prst="accentBorderCallout2">
            <a:avLst>
              <a:gd name="adj1" fmla="val 88576"/>
              <a:gd name="adj2" fmla="val -4096"/>
              <a:gd name="adj3" fmla="val 62663"/>
              <a:gd name="adj4" fmla="val -11755"/>
              <a:gd name="adj5" fmla="val 62734"/>
              <a:gd name="adj6" fmla="val -47036"/>
            </a:avLst>
          </a:prstGeom>
          <a:noFill/>
          <a:ln w="12700">
            <a:solidFill>
              <a:srgbClr val="FF0000"/>
            </a:solidFill>
            <a:prstDash val="solid"/>
            <a:miter lim="800000"/>
            <a:headEnd/>
            <a:tailEnd/>
          </a:ln>
        </p:spPr>
        <p:txBody>
          <a:bodyPr wrap="square" lIns="0" tIns="0" rIns="0" bIns="0" rtlCol="0" anchor="ctr">
            <a:noAutofit/>
          </a:bodyPr>
          <a:lstStyle/>
          <a:p>
            <a:pPr algn="ctr"/>
            <a:endParaRPr kumimoji="1" lang="ja-JP" altLang="en-US" sz="900" b="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4" name="テキスト ボックス 46">
            <a:extLst>
              <a:ext uri="{FF2B5EF4-FFF2-40B4-BE49-F238E27FC236}">
                <a16:creationId xmlns:a16="http://schemas.microsoft.com/office/drawing/2014/main" id="{32FE57FC-85FD-784D-05DF-9127120438B0}"/>
              </a:ext>
            </a:extLst>
          </p:cNvPr>
          <p:cNvSpPr txBox="1"/>
          <p:nvPr/>
        </p:nvSpPr>
        <p:spPr>
          <a:xfrm>
            <a:off x="3905746" y="1222970"/>
            <a:ext cx="1440160" cy="4001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000" dirty="0">
                <a:solidFill>
                  <a:srgbClr val="FF0000"/>
                </a:solidFill>
                <a:latin typeface="メイリオ" panose="020B0604030504040204" pitchFamily="50" charset="-128"/>
                <a:ea typeface="メイリオ" panose="020B0604030504040204" pitchFamily="50" charset="-128"/>
              </a:rPr>
              <a:t>共通ヘッダー</a:t>
            </a:r>
            <a:endParaRPr lang="en-US" altLang="ja-JP" sz="1000" dirty="0">
              <a:solidFill>
                <a:srgbClr val="FF0000"/>
              </a:solidFill>
              <a:latin typeface="メイリオ" panose="020B0604030504040204" pitchFamily="50" charset="-128"/>
              <a:ea typeface="メイリオ" panose="020B0604030504040204" pitchFamily="50" charset="-128"/>
            </a:endParaRPr>
          </a:p>
          <a:p>
            <a:r>
              <a:rPr kumimoji="1" lang="en-US" altLang="ja-JP" sz="1000" dirty="0">
                <a:solidFill>
                  <a:srgbClr val="FF0000"/>
                </a:solidFill>
                <a:latin typeface="メイリオ" panose="020B0604030504040204" pitchFamily="50" charset="-128"/>
                <a:ea typeface="メイリオ" panose="020B0604030504040204" pitchFamily="50" charset="-128"/>
              </a:rPr>
              <a:t>※</a:t>
            </a:r>
            <a:r>
              <a:rPr lang="ja-JP" altLang="en-US" sz="1000" dirty="0">
                <a:solidFill>
                  <a:srgbClr val="FF0000"/>
                </a:solidFill>
                <a:latin typeface="メイリオ" panose="020B0604030504040204" pitchFamily="50" charset="-128"/>
                <a:ea typeface="メイリオ" panose="020B0604030504040204" pitchFamily="50" charset="-128"/>
              </a:rPr>
              <a:t>前回と同じ</a:t>
            </a:r>
            <a:endParaRPr kumimoji="1" lang="ja-JP" altLang="en-US" sz="1000" dirty="0">
              <a:solidFill>
                <a:srgbClr val="FF0000"/>
              </a:solidFill>
              <a:latin typeface="メイリオ" panose="020B0604030504040204" pitchFamily="50" charset="-128"/>
              <a:ea typeface="メイリオ" panose="020B0604030504040204" pitchFamily="50" charset="-128"/>
            </a:endParaRPr>
          </a:p>
        </p:txBody>
      </p:sp>
      <p:sp>
        <p:nvSpPr>
          <p:cNvPr id="93" name="吹き出し: 折線 (枠付き、強調線付き) 92">
            <a:extLst>
              <a:ext uri="{FF2B5EF4-FFF2-40B4-BE49-F238E27FC236}">
                <a16:creationId xmlns:a16="http://schemas.microsoft.com/office/drawing/2014/main" id="{5208D1F9-A534-3BAD-EDD9-DC0C0FAB5B2B}"/>
              </a:ext>
            </a:extLst>
          </p:cNvPr>
          <p:cNvSpPr/>
          <p:nvPr/>
        </p:nvSpPr>
        <p:spPr bwMode="auto">
          <a:xfrm rot="10800000">
            <a:off x="928018" y="2568263"/>
            <a:ext cx="2617688" cy="4127316"/>
          </a:xfrm>
          <a:prstGeom prst="accentBorderCallout2">
            <a:avLst>
              <a:gd name="adj1" fmla="val 88576"/>
              <a:gd name="adj2" fmla="val -4096"/>
              <a:gd name="adj3" fmla="val 98081"/>
              <a:gd name="adj4" fmla="val -16907"/>
              <a:gd name="adj5" fmla="val 98139"/>
              <a:gd name="adj6" fmla="val -79798"/>
            </a:avLst>
          </a:prstGeom>
          <a:noFill/>
          <a:ln w="12700">
            <a:solidFill>
              <a:srgbClr val="FF0000"/>
            </a:solidFill>
            <a:prstDash val="solid"/>
            <a:miter lim="800000"/>
            <a:headEnd/>
            <a:tailEnd/>
          </a:ln>
        </p:spPr>
        <p:txBody>
          <a:bodyPr wrap="square" lIns="0" tIns="0" rIns="0" bIns="0" rtlCol="0" anchor="ctr">
            <a:noAutofit/>
          </a:bodyPr>
          <a:lstStyle/>
          <a:p>
            <a:pPr algn="ctr"/>
            <a:endParaRPr kumimoji="1" lang="ja-JP" altLang="en-US" sz="900" b="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テキスト ボックス 46">
            <a:extLst>
              <a:ext uri="{FF2B5EF4-FFF2-40B4-BE49-F238E27FC236}">
                <a16:creationId xmlns:a16="http://schemas.microsoft.com/office/drawing/2014/main" id="{A056933F-F116-DBB1-82FC-6EFD3DAE5127}"/>
              </a:ext>
            </a:extLst>
          </p:cNvPr>
          <p:cNvSpPr txBox="1"/>
          <p:nvPr/>
        </p:nvSpPr>
        <p:spPr>
          <a:xfrm>
            <a:off x="3977754" y="2395044"/>
            <a:ext cx="2376264" cy="2616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100" dirty="0">
                <a:solidFill>
                  <a:srgbClr val="FF0000"/>
                </a:solidFill>
                <a:latin typeface="メイリオ" panose="020B0604030504040204" pitchFamily="50" charset="-128"/>
                <a:ea typeface="メイリオ" panose="020B0604030504040204" pitchFamily="50" charset="-128"/>
              </a:rPr>
              <a:t>冒頭文、画像挿入</a:t>
            </a:r>
            <a:endParaRPr lang="en-US" altLang="ja-JP" sz="1100" dirty="0">
              <a:solidFill>
                <a:srgbClr val="FF0000"/>
              </a:solidFill>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0F6AA4F1-E40C-24C9-ABEE-91C0D696E0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9442" y="1583011"/>
            <a:ext cx="432048" cy="679559"/>
          </a:xfrm>
          <a:prstGeom prst="rect">
            <a:avLst/>
          </a:prstGeom>
        </p:spPr>
      </p:pic>
      <p:sp>
        <p:nvSpPr>
          <p:cNvPr id="2077" name="テキスト ボックス 46">
            <a:extLst>
              <a:ext uri="{FF2B5EF4-FFF2-40B4-BE49-F238E27FC236}">
                <a16:creationId xmlns:a16="http://schemas.microsoft.com/office/drawing/2014/main" id="{E0201AA3-3385-F6E4-EB94-FEAA714C06A6}"/>
              </a:ext>
            </a:extLst>
          </p:cNvPr>
          <p:cNvSpPr txBox="1"/>
          <p:nvPr/>
        </p:nvSpPr>
        <p:spPr>
          <a:xfrm>
            <a:off x="3905746" y="5314181"/>
            <a:ext cx="2376264" cy="1107996"/>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100" dirty="0">
                <a:solidFill>
                  <a:srgbClr val="FF0000"/>
                </a:solidFill>
                <a:latin typeface="メイリオ" panose="020B0604030504040204" pitchFamily="50" charset="-128"/>
                <a:ea typeface="メイリオ" panose="020B0604030504040204" pitchFamily="50" charset="-128"/>
              </a:rPr>
              <a:t>タイトルの変更</a:t>
            </a:r>
            <a:endParaRPr lang="en-US" altLang="ja-JP" sz="1100" dirty="0">
              <a:solidFill>
                <a:srgbClr val="FF0000"/>
              </a:solidFill>
              <a:latin typeface="メイリオ" panose="020B0604030504040204" pitchFamily="50" charset="-128"/>
              <a:ea typeface="メイリオ" panose="020B0604030504040204" pitchFamily="50" charset="-128"/>
            </a:endParaRPr>
          </a:p>
          <a:p>
            <a:r>
              <a:rPr lang="ja-JP" altLang="en-US" sz="1100" dirty="0">
                <a:solidFill>
                  <a:srgbClr val="FF0000"/>
                </a:solidFill>
                <a:latin typeface="メイリオ" panose="020B0604030504040204" pitchFamily="50" charset="-128"/>
                <a:ea typeface="メイリオ" panose="020B0604030504040204" pitchFamily="50" charset="-128"/>
              </a:rPr>
              <a:t>商品タイトル、商品画像挿入</a:t>
            </a:r>
            <a:endParaRPr lang="en-US" altLang="ja-JP" sz="1100" dirty="0">
              <a:solidFill>
                <a:srgbClr val="FF0000"/>
              </a:solidFill>
              <a:latin typeface="メイリオ" panose="020B0604030504040204" pitchFamily="50" charset="-128"/>
              <a:ea typeface="メイリオ" panose="020B0604030504040204" pitchFamily="50" charset="-128"/>
            </a:endParaRPr>
          </a:p>
          <a:p>
            <a:r>
              <a:rPr lang="ja-JP" altLang="en-US" sz="1100" dirty="0">
                <a:solidFill>
                  <a:srgbClr val="FF0000"/>
                </a:solidFill>
                <a:latin typeface="メイリオ" panose="020B0604030504040204" pitchFamily="50" charset="-128"/>
                <a:ea typeface="メイリオ" panose="020B0604030504040204" pitchFamily="50" charset="-128"/>
              </a:rPr>
              <a:t>商品画像にリンク先の指定</a:t>
            </a:r>
            <a:endParaRPr lang="en-US" altLang="ja-JP" sz="1100" dirty="0">
              <a:solidFill>
                <a:srgbClr val="FF0000"/>
              </a:solidFill>
              <a:latin typeface="メイリオ" panose="020B0604030504040204" pitchFamily="50" charset="-128"/>
              <a:ea typeface="メイリオ" panose="020B0604030504040204" pitchFamily="50" charset="-128"/>
            </a:endParaRPr>
          </a:p>
          <a:p>
            <a:r>
              <a:rPr lang="en-US" altLang="ja-JP" sz="1100" dirty="0">
                <a:solidFill>
                  <a:srgbClr val="FF0000"/>
                </a:solidFill>
                <a:latin typeface="メイリオ" panose="020B0604030504040204" pitchFamily="50" charset="-128"/>
                <a:ea typeface="メイリオ" panose="020B0604030504040204" pitchFamily="50" charset="-128"/>
              </a:rPr>
              <a:t>｢</a:t>
            </a:r>
            <a:r>
              <a:rPr lang="ja-JP" altLang="en-US" sz="1100" dirty="0">
                <a:solidFill>
                  <a:srgbClr val="FF0000"/>
                </a:solidFill>
                <a:latin typeface="メイリオ" panose="020B0604030504040204" pitchFamily="50" charset="-128"/>
                <a:ea typeface="メイリオ" panose="020B0604030504040204" pitchFamily="50" charset="-128"/>
              </a:rPr>
              <a:t>詳しくはこちら</a:t>
            </a:r>
            <a:r>
              <a:rPr lang="en-US" altLang="ja-JP" sz="1100" dirty="0">
                <a:solidFill>
                  <a:srgbClr val="FF0000"/>
                </a:solidFill>
                <a:latin typeface="メイリオ" panose="020B0604030504040204" pitchFamily="50" charset="-128"/>
                <a:ea typeface="メイリオ" panose="020B0604030504040204" pitchFamily="50" charset="-128"/>
              </a:rPr>
              <a:t>｣</a:t>
            </a:r>
            <a:r>
              <a:rPr lang="ja-JP" altLang="en-US" sz="1100" dirty="0">
                <a:solidFill>
                  <a:srgbClr val="FF0000"/>
                </a:solidFill>
                <a:latin typeface="メイリオ" panose="020B0604030504040204" pitchFamily="50" charset="-128"/>
                <a:ea typeface="メイリオ" panose="020B0604030504040204" pitchFamily="50" charset="-128"/>
              </a:rPr>
              <a:t>リンク先の指定</a:t>
            </a:r>
          </a:p>
          <a:p>
            <a:r>
              <a:rPr lang="ja-JP" altLang="en-US" sz="1100" dirty="0">
                <a:solidFill>
                  <a:srgbClr val="FF0000"/>
                </a:solidFill>
                <a:latin typeface="メイリオ" panose="020B0604030504040204" pitchFamily="50" charset="-128"/>
                <a:ea typeface="メイリオ" panose="020B0604030504040204" pitchFamily="50" charset="-128"/>
              </a:rPr>
              <a:t>寄附金額、説明文挿入</a:t>
            </a:r>
            <a:endParaRPr lang="en-US" altLang="ja-JP" sz="1100" dirty="0">
              <a:solidFill>
                <a:srgbClr val="FF0000"/>
              </a:solidFill>
              <a:latin typeface="メイリオ" panose="020B0604030504040204" pitchFamily="50" charset="-128"/>
              <a:ea typeface="メイリオ" panose="020B0604030504040204" pitchFamily="50" charset="-128"/>
            </a:endParaRPr>
          </a:p>
          <a:p>
            <a:r>
              <a:rPr lang="en-US" altLang="ja-JP" sz="1100" dirty="0">
                <a:solidFill>
                  <a:srgbClr val="FF0000"/>
                </a:solidFill>
                <a:latin typeface="メイリオ" panose="020B0604030504040204" pitchFamily="50" charset="-128"/>
                <a:ea typeface="メイリオ" panose="020B0604030504040204" pitchFamily="50" charset="-128"/>
              </a:rPr>
              <a:t>※</a:t>
            </a:r>
            <a:r>
              <a:rPr lang="ja-JP" altLang="en-US" sz="1100" dirty="0">
                <a:solidFill>
                  <a:srgbClr val="FF0000"/>
                </a:solidFill>
                <a:latin typeface="メイリオ" panose="020B0604030504040204" pitchFamily="50" charset="-128"/>
                <a:ea typeface="メイリオ" panose="020B0604030504040204" pitchFamily="50" charset="-128"/>
              </a:rPr>
              <a:t>商品画像はサイトのものを利用</a:t>
            </a:r>
            <a:endParaRPr lang="en-US" altLang="ja-JP" sz="1100" dirty="0">
              <a:solidFill>
                <a:srgbClr val="FF0000"/>
              </a:solidFill>
              <a:latin typeface="メイリオ" panose="020B0604030504040204" pitchFamily="50" charset="-128"/>
              <a:ea typeface="メイリオ" panose="020B0604030504040204" pitchFamily="50" charset="-128"/>
            </a:endParaRPr>
          </a:p>
        </p:txBody>
      </p:sp>
      <p:sp>
        <p:nvSpPr>
          <p:cNvPr id="2062" name="正方形/長方形 2061">
            <a:extLst>
              <a:ext uri="{FF2B5EF4-FFF2-40B4-BE49-F238E27FC236}">
                <a16:creationId xmlns:a16="http://schemas.microsoft.com/office/drawing/2014/main" id="{1F0BBA43-3CE1-869C-9593-50E8B943AFEA}"/>
              </a:ext>
            </a:extLst>
          </p:cNvPr>
          <p:cNvSpPr/>
          <p:nvPr/>
        </p:nvSpPr>
        <p:spPr>
          <a:xfrm>
            <a:off x="7380886" y="10545808"/>
            <a:ext cx="2304256" cy="553998"/>
          </a:xfrm>
          <a:prstGeom prst="rect">
            <a:avLst/>
          </a:prstGeom>
        </p:spPr>
        <p:txBody>
          <a:bodyPr wrap="square">
            <a:spAutoFit/>
          </a:bodyPr>
          <a:lstStyle/>
          <a:p>
            <a:pPr algn="l" fontAlgn="base"/>
            <a:r>
              <a:rPr lang="en-US" altLang="ja-JP" sz="1000" b="1" dirty="0">
                <a:solidFill>
                  <a:schemeClr val="bg1"/>
                </a:solidFill>
                <a:latin typeface="メイリオ" panose="020B0604030504040204" pitchFamily="50" charset="-128"/>
                <a:ea typeface="メイリオ" panose="020B0604030504040204" pitchFamily="50" charset="-128"/>
              </a:rPr>
              <a:t>【</a:t>
            </a:r>
            <a:r>
              <a:rPr lang="ja-JP" altLang="en-US" sz="1000" b="1" dirty="0">
                <a:solidFill>
                  <a:schemeClr val="bg1"/>
                </a:solidFill>
                <a:latin typeface="メイリオ" panose="020B0604030504040204" pitchFamily="50" charset="-128"/>
                <a:ea typeface="メイリオ" panose="020B0604030504040204" pitchFamily="50" charset="-128"/>
              </a:rPr>
              <a:t>国産</a:t>
            </a:r>
            <a:r>
              <a:rPr lang="en-US" altLang="ja-JP" sz="1000" b="1" dirty="0">
                <a:solidFill>
                  <a:schemeClr val="bg1"/>
                </a:solidFill>
                <a:latin typeface="メイリオ" panose="020B0604030504040204" pitchFamily="50" charset="-128"/>
                <a:ea typeface="メイリオ" panose="020B0604030504040204" pitchFamily="50" charset="-128"/>
              </a:rPr>
              <a:t>】</a:t>
            </a:r>
            <a:r>
              <a:rPr lang="ja-JP" altLang="en-US" sz="1000" b="1" dirty="0">
                <a:solidFill>
                  <a:schemeClr val="bg1"/>
                </a:solidFill>
                <a:latin typeface="メイリオ" panose="020B0604030504040204" pitchFamily="50" charset="-128"/>
                <a:ea typeface="メイリオ" panose="020B0604030504040204" pitchFamily="50" charset="-128"/>
              </a:rPr>
              <a:t>殻付き牡蠣旅する牡蠣プレミアムオイスター室戸海洋深層水 室津</a:t>
            </a:r>
            <a:r>
              <a:rPr lang="en-US" altLang="ja-JP" sz="1000" b="1" dirty="0">
                <a:solidFill>
                  <a:schemeClr val="bg1"/>
                </a:solidFill>
                <a:latin typeface="メイリオ" panose="020B0604030504040204" pitchFamily="50" charset="-128"/>
                <a:ea typeface="メイリオ" panose="020B0604030504040204" pitchFamily="50" charset="-128"/>
              </a:rPr>
              <a:t>12</a:t>
            </a:r>
            <a:r>
              <a:rPr lang="ja-JP" altLang="en-US" sz="1000" b="1" dirty="0">
                <a:solidFill>
                  <a:schemeClr val="bg1"/>
                </a:solidFill>
                <a:latin typeface="メイリオ" panose="020B0604030504040204" pitchFamily="50" charset="-128"/>
                <a:ea typeface="メイリオ" panose="020B0604030504040204" pitchFamily="50" charset="-128"/>
              </a:rPr>
              <a:t>～</a:t>
            </a:r>
            <a:r>
              <a:rPr lang="en-US" altLang="ja-JP" sz="1000" b="1" dirty="0">
                <a:solidFill>
                  <a:schemeClr val="bg1"/>
                </a:solidFill>
                <a:latin typeface="メイリオ" panose="020B0604030504040204" pitchFamily="50" charset="-128"/>
                <a:ea typeface="メイリオ" panose="020B0604030504040204" pitchFamily="50" charset="-128"/>
              </a:rPr>
              <a:t>15</a:t>
            </a:r>
            <a:r>
              <a:rPr lang="ja-JP" altLang="en-US" sz="1000" b="1" dirty="0">
                <a:solidFill>
                  <a:schemeClr val="bg1"/>
                </a:solidFill>
                <a:latin typeface="メイリオ" panose="020B0604030504040204" pitchFamily="50" charset="-128"/>
                <a:ea typeface="メイリオ" panose="020B0604030504040204" pitchFamily="50" charset="-128"/>
              </a:rPr>
              <a:t>個入り</a:t>
            </a:r>
          </a:p>
        </p:txBody>
      </p:sp>
      <p:pic>
        <p:nvPicPr>
          <p:cNvPr id="2063" name="図 2062">
            <a:extLst>
              <a:ext uri="{FF2B5EF4-FFF2-40B4-BE49-F238E27FC236}">
                <a16:creationId xmlns:a16="http://schemas.microsoft.com/office/drawing/2014/main" id="{8F1D377C-D5F9-A9DE-9BA0-F06072644CCD}"/>
              </a:ext>
            </a:extLst>
          </p:cNvPr>
          <p:cNvPicPr>
            <a:picLocks noChangeAspect="1"/>
          </p:cNvPicPr>
          <p:nvPr/>
        </p:nvPicPr>
        <p:blipFill rotWithShape="1">
          <a:blip r:embed="rId3"/>
          <a:srcRect t="10669" b="59611"/>
          <a:stretch/>
        </p:blipFill>
        <p:spPr>
          <a:xfrm>
            <a:off x="7178113" y="9187812"/>
            <a:ext cx="2723060" cy="1439332"/>
          </a:xfrm>
          <a:prstGeom prst="rect">
            <a:avLst/>
          </a:prstGeom>
        </p:spPr>
      </p:pic>
      <p:sp>
        <p:nvSpPr>
          <p:cNvPr id="2064" name="正方形/長方形 2063">
            <a:extLst>
              <a:ext uri="{FF2B5EF4-FFF2-40B4-BE49-F238E27FC236}">
                <a16:creationId xmlns:a16="http://schemas.microsoft.com/office/drawing/2014/main" id="{E311A1FA-EDA4-994D-0335-1567B0E9C3BE}"/>
              </a:ext>
            </a:extLst>
          </p:cNvPr>
          <p:cNvSpPr/>
          <p:nvPr/>
        </p:nvSpPr>
        <p:spPr>
          <a:xfrm>
            <a:off x="7466145" y="10721218"/>
            <a:ext cx="2088232" cy="553998"/>
          </a:xfrm>
          <a:prstGeom prst="rect">
            <a:avLst/>
          </a:prstGeom>
          <a:solidFill>
            <a:schemeClr val="bg1"/>
          </a:solidFill>
        </p:spPr>
        <p:txBody>
          <a:bodyPr wrap="square">
            <a:spAutoFit/>
          </a:bodyPr>
          <a:lstStyle/>
          <a:p>
            <a:pPr algn="just">
              <a:spcAft>
                <a:spcPts val="0"/>
              </a:spcAft>
            </a:pPr>
            <a:r>
              <a:rPr lang="ja-JP" altLang="ja-JP" sz="600" dirty="0">
                <a:latin typeface="メイリオ" panose="020B0604030504040204" pitchFamily="50" charset="-128"/>
                <a:ea typeface="メイリオ" panose="020B0604030504040204" pitchFamily="50" charset="-128"/>
              </a:rPr>
              <a:t>室戸市にふるさと納税を頂き、誠にありがとうございました。</a:t>
            </a:r>
          </a:p>
          <a:p>
            <a:pPr algn="just">
              <a:spcAft>
                <a:spcPts val="0"/>
              </a:spcAft>
            </a:pPr>
            <a:r>
              <a:rPr lang="ja-JP" altLang="ja-JP" sz="600" kern="100" dirty="0">
                <a:latin typeface="メイリオ" panose="020B0604030504040204" pitchFamily="50" charset="-128"/>
                <a:ea typeface="メイリオ" panose="020B0604030504040204" pitchFamily="50" charset="-128"/>
                <a:cs typeface="Times New Roman" panose="02020603050405020304" pitchFamily="18" charset="0"/>
              </a:rPr>
              <a:t>引き続き、高知県室戸市の応援をよろしくお願いします。</a:t>
            </a:r>
          </a:p>
          <a:p>
            <a:pPr algn="just">
              <a:spcAft>
                <a:spcPts val="0"/>
              </a:spcAft>
            </a:pPr>
            <a:r>
              <a:rPr lang="ja-JP" altLang="ja-JP" sz="600" kern="100" dirty="0">
                <a:latin typeface="メイリオ" panose="020B0604030504040204" pitchFamily="50" charset="-128"/>
                <a:ea typeface="メイリオ" panose="020B0604030504040204" pitchFamily="50" charset="-128"/>
                <a:cs typeface="Times New Roman" panose="02020603050405020304" pitchFamily="18" charset="0"/>
              </a:rPr>
              <a:t>※本メールは配信専用となりますので、お問い合わせは下記メールよりお問い合わせください。</a:t>
            </a:r>
          </a:p>
        </p:txBody>
      </p:sp>
      <p:sp>
        <p:nvSpPr>
          <p:cNvPr id="2065" name="正方形/長方形 2064">
            <a:extLst>
              <a:ext uri="{FF2B5EF4-FFF2-40B4-BE49-F238E27FC236}">
                <a16:creationId xmlns:a16="http://schemas.microsoft.com/office/drawing/2014/main" id="{3C07D543-EBC4-01C9-6532-3E1A66C8B767}"/>
              </a:ext>
            </a:extLst>
          </p:cNvPr>
          <p:cNvSpPr/>
          <p:nvPr/>
        </p:nvSpPr>
        <p:spPr>
          <a:xfrm>
            <a:off x="7236877" y="9250826"/>
            <a:ext cx="2556000" cy="307777"/>
          </a:xfrm>
          <a:prstGeom prst="rect">
            <a:avLst/>
          </a:prstGeom>
          <a:solidFill>
            <a:schemeClr val="bg1"/>
          </a:solidFill>
        </p:spPr>
        <p:txBody>
          <a:bodyPr wrap="square">
            <a:spAutoFit/>
          </a:bodyPr>
          <a:lstStyle/>
          <a:p>
            <a:pPr algn="ctr">
              <a:spcAft>
                <a:spcPts val="0"/>
              </a:spcAft>
            </a:pPr>
            <a:r>
              <a:rPr lang="ja-JP" altLang="ja-JP" sz="700" b="1" kern="100" dirty="0">
                <a:latin typeface="メイリオ" panose="020B0604030504040204" pitchFamily="50" charset="-128"/>
                <a:ea typeface="メイリオ" panose="020B0604030504040204" pitchFamily="50" charset="-128"/>
                <a:cs typeface="Times New Roman" panose="02020603050405020304" pitchFamily="18" charset="0"/>
              </a:rPr>
              <a:t>ふるさとチョイス”室戸市のページは下をクリック！</a:t>
            </a:r>
          </a:p>
          <a:p>
            <a:pPr algn="ctr">
              <a:spcAft>
                <a:spcPts val="0"/>
              </a:spcAft>
            </a:pPr>
            <a:r>
              <a:rPr lang="ja-JP" altLang="ja-JP" sz="700" b="1" kern="100" dirty="0">
                <a:latin typeface="メイリオ" panose="020B0604030504040204" pitchFamily="50" charset="-128"/>
                <a:ea typeface="メイリオ" panose="020B0604030504040204" pitchFamily="50" charset="-128"/>
                <a:cs typeface="Times New Roman" panose="02020603050405020304" pitchFamily="18" charset="0"/>
              </a:rPr>
              <a:t>ふるさとチョイス室戸市ページへ</a:t>
            </a:r>
          </a:p>
        </p:txBody>
      </p:sp>
      <p:pic>
        <p:nvPicPr>
          <p:cNvPr id="2066" name="図 2065">
            <a:extLst>
              <a:ext uri="{FF2B5EF4-FFF2-40B4-BE49-F238E27FC236}">
                <a16:creationId xmlns:a16="http://schemas.microsoft.com/office/drawing/2014/main" id="{B14403EA-72E6-3DFF-A702-B0EA1AF7494A}"/>
              </a:ext>
            </a:extLst>
          </p:cNvPr>
          <p:cNvPicPr>
            <a:picLocks noChangeAspect="1"/>
          </p:cNvPicPr>
          <p:nvPr/>
        </p:nvPicPr>
        <p:blipFill>
          <a:blip r:embed="rId4"/>
          <a:stretch>
            <a:fillRect/>
          </a:stretch>
        </p:blipFill>
        <p:spPr>
          <a:xfrm>
            <a:off x="7443073" y="6435648"/>
            <a:ext cx="2194560" cy="990600"/>
          </a:xfrm>
          <a:prstGeom prst="rect">
            <a:avLst/>
          </a:prstGeom>
        </p:spPr>
      </p:pic>
      <p:sp>
        <p:nvSpPr>
          <p:cNvPr id="2067" name="テキスト ボックス 2066">
            <a:extLst>
              <a:ext uri="{FF2B5EF4-FFF2-40B4-BE49-F238E27FC236}">
                <a16:creationId xmlns:a16="http://schemas.microsoft.com/office/drawing/2014/main" id="{C6E438A0-6239-4960-0AA4-0D91A31A0622}"/>
              </a:ext>
            </a:extLst>
          </p:cNvPr>
          <p:cNvSpPr txBox="1"/>
          <p:nvPr/>
        </p:nvSpPr>
        <p:spPr>
          <a:xfrm>
            <a:off x="7333377" y="7443760"/>
            <a:ext cx="2448272" cy="184666"/>
          </a:xfrm>
          <a:prstGeom prst="rect">
            <a:avLst/>
          </a:prstGeom>
          <a:noFill/>
        </p:spPr>
        <p:txBody>
          <a:bodyPr wrap="square">
            <a:spAutoFit/>
          </a:bodyPr>
          <a:lstStyle/>
          <a:p>
            <a:pPr algn="ctr"/>
            <a:r>
              <a:rPr lang="en-US" altLang="ja-JP" sz="600" kern="100" dirty="0">
                <a:solidFill>
                  <a:srgbClr val="3333FF"/>
                </a:solidFill>
                <a:effectLst/>
                <a:latin typeface="メイリオ" panose="020B0604030504040204" pitchFamily="50" charset="-128"/>
                <a:ea typeface="メイリオ" panose="020B0604030504040204" pitchFamily="50" charset="-128"/>
                <a:cs typeface="Times New Roman" panose="02020603050405020304" pitchFamily="18" charset="0"/>
              </a:rPr>
              <a:t>https://www.furusato-tax.jp/city/blog/39202</a:t>
            </a:r>
          </a:p>
        </p:txBody>
      </p:sp>
      <p:pic>
        <p:nvPicPr>
          <p:cNvPr id="2068" name="図 2067">
            <a:extLst>
              <a:ext uri="{FF2B5EF4-FFF2-40B4-BE49-F238E27FC236}">
                <a16:creationId xmlns:a16="http://schemas.microsoft.com/office/drawing/2014/main" id="{26262AAA-08FB-4CB2-0813-A7F68C519C3E}"/>
              </a:ext>
            </a:extLst>
          </p:cNvPr>
          <p:cNvPicPr>
            <a:picLocks noChangeAspect="1"/>
          </p:cNvPicPr>
          <p:nvPr/>
        </p:nvPicPr>
        <p:blipFill>
          <a:blip r:embed="rId5"/>
          <a:stretch>
            <a:fillRect/>
          </a:stretch>
        </p:blipFill>
        <p:spPr>
          <a:xfrm>
            <a:off x="7538377" y="7821312"/>
            <a:ext cx="1980000" cy="893750"/>
          </a:xfrm>
          <a:prstGeom prst="rect">
            <a:avLst/>
          </a:prstGeom>
        </p:spPr>
      </p:pic>
      <p:sp>
        <p:nvSpPr>
          <p:cNvPr id="2069" name="テキスト ボックス 2068">
            <a:extLst>
              <a:ext uri="{FF2B5EF4-FFF2-40B4-BE49-F238E27FC236}">
                <a16:creationId xmlns:a16="http://schemas.microsoft.com/office/drawing/2014/main" id="{EBCA8538-FE6A-A8F4-E97D-FC9C041B711E}"/>
              </a:ext>
            </a:extLst>
          </p:cNvPr>
          <p:cNvSpPr txBox="1"/>
          <p:nvPr/>
        </p:nvSpPr>
        <p:spPr>
          <a:xfrm>
            <a:off x="7430385" y="8774186"/>
            <a:ext cx="2196000" cy="276999"/>
          </a:xfrm>
          <a:prstGeom prst="rect">
            <a:avLst/>
          </a:prstGeom>
          <a:noFill/>
        </p:spPr>
        <p:txBody>
          <a:bodyPr wrap="square">
            <a:spAutoFit/>
          </a:bodyPr>
          <a:lstStyle/>
          <a:p>
            <a:pPr algn="ctr"/>
            <a:r>
              <a:rPr lang="en-US" altLang="ja-JP" sz="600" kern="100" dirty="0">
                <a:solidFill>
                  <a:srgbClr val="3333FF"/>
                </a:solidFill>
                <a:effectLst/>
                <a:latin typeface="メイリオ" panose="020B0604030504040204" pitchFamily="50" charset="-128"/>
                <a:ea typeface="メイリオ" panose="020B0604030504040204" pitchFamily="50" charset="-128"/>
                <a:cs typeface="Times New Roman" panose="02020603050405020304" pitchFamily="18" charset="0"/>
              </a:rPr>
              <a:t>https://www.furusato-tax.jp/feature/detail/39202/7350?city-product_original</a:t>
            </a:r>
          </a:p>
        </p:txBody>
      </p:sp>
      <p:sp>
        <p:nvSpPr>
          <p:cNvPr id="2070" name="正方形/長方形 2069">
            <a:extLst>
              <a:ext uri="{FF2B5EF4-FFF2-40B4-BE49-F238E27FC236}">
                <a16:creationId xmlns:a16="http://schemas.microsoft.com/office/drawing/2014/main" id="{6E15BF6C-9E17-A90B-51FA-95C323166D0B}"/>
              </a:ext>
            </a:extLst>
          </p:cNvPr>
          <p:cNvSpPr/>
          <p:nvPr/>
        </p:nvSpPr>
        <p:spPr bwMode="auto">
          <a:xfrm>
            <a:off x="7322129" y="11448179"/>
            <a:ext cx="2412000" cy="648000"/>
          </a:xfrm>
          <a:prstGeom prst="rect">
            <a:avLst/>
          </a:prstGeom>
          <a:solidFill>
            <a:srgbClr val="003399"/>
          </a:solidFill>
          <a:ln>
            <a:noFill/>
          </a:ln>
        </p:spPr>
        <p:txBody>
          <a:bodyPr wrap="square" lIns="0" tIns="684000" rIns="0" bIns="0" rtlCol="0" anchor="ctr">
            <a:spAutoFit/>
          </a:bodyPr>
          <a:lstStyle/>
          <a:p>
            <a:pPr algn="ctr"/>
            <a:endParaRPr kumimoji="1" lang="ja-JP" altLang="en-US" sz="900" b="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071" name="図 2070">
            <a:extLst>
              <a:ext uri="{FF2B5EF4-FFF2-40B4-BE49-F238E27FC236}">
                <a16:creationId xmlns:a16="http://schemas.microsoft.com/office/drawing/2014/main" id="{B8EE2580-388E-A527-E7AC-DCBAA1B5E7E3}"/>
              </a:ext>
            </a:extLst>
          </p:cNvPr>
          <p:cNvPicPr>
            <a:picLocks noChangeAspect="1"/>
          </p:cNvPicPr>
          <p:nvPr/>
        </p:nvPicPr>
        <p:blipFill>
          <a:blip r:embed="rId6"/>
          <a:stretch>
            <a:fillRect/>
          </a:stretch>
        </p:blipFill>
        <p:spPr>
          <a:xfrm>
            <a:off x="7458972" y="11567077"/>
            <a:ext cx="541367" cy="396000"/>
          </a:xfrm>
          <a:prstGeom prst="rect">
            <a:avLst/>
          </a:prstGeom>
        </p:spPr>
      </p:pic>
      <p:sp>
        <p:nvSpPr>
          <p:cNvPr id="2072" name="テキスト ボックス 2071">
            <a:extLst>
              <a:ext uri="{FF2B5EF4-FFF2-40B4-BE49-F238E27FC236}">
                <a16:creationId xmlns:a16="http://schemas.microsoft.com/office/drawing/2014/main" id="{D077B86C-D004-D5F0-1910-651F000502FE}"/>
              </a:ext>
            </a:extLst>
          </p:cNvPr>
          <p:cNvSpPr txBox="1"/>
          <p:nvPr/>
        </p:nvSpPr>
        <p:spPr>
          <a:xfrm>
            <a:off x="8092533" y="11479445"/>
            <a:ext cx="1559236" cy="584775"/>
          </a:xfrm>
          <a:prstGeom prst="rect">
            <a:avLst/>
          </a:prstGeom>
          <a:noFill/>
        </p:spPr>
        <p:txBody>
          <a:bodyPr wrap="square">
            <a:spAutoFit/>
          </a:bodyPr>
          <a:lstStyle/>
          <a:p>
            <a:pPr algn="l"/>
            <a:r>
              <a:rPr lang="ja-JP" altLang="en-US" sz="800" b="1" i="0" dirty="0">
                <a:solidFill>
                  <a:schemeClr val="bg1"/>
                </a:solidFill>
                <a:effectLst/>
                <a:latin typeface="メイリオ" panose="020B0604030504040204" pitchFamily="50" charset="-128"/>
                <a:ea typeface="メイリオ" panose="020B0604030504040204" pitchFamily="50" charset="-128"/>
              </a:rPr>
              <a:t>室戸市 ふるさと納税担当</a:t>
            </a:r>
          </a:p>
          <a:p>
            <a:r>
              <a:rPr lang="en-US" altLang="ja-JP" sz="600" b="1" i="0" dirty="0">
                <a:solidFill>
                  <a:schemeClr val="bg1"/>
                </a:solidFill>
                <a:effectLst/>
                <a:latin typeface="メイリオ" panose="020B0604030504040204" pitchFamily="50" charset="-128"/>
                <a:ea typeface="メイリオ" panose="020B0604030504040204" pitchFamily="50" charset="-128"/>
              </a:rPr>
              <a:t>781-7185 </a:t>
            </a:r>
            <a:r>
              <a:rPr lang="ja-JP" altLang="en-US" sz="600" b="1" i="0" dirty="0">
                <a:solidFill>
                  <a:schemeClr val="bg1"/>
                </a:solidFill>
                <a:effectLst/>
                <a:latin typeface="メイリオ" panose="020B0604030504040204" pitchFamily="50" charset="-128"/>
                <a:ea typeface="メイリオ" panose="020B0604030504040204" pitchFamily="50" charset="-128"/>
              </a:rPr>
              <a:t>高知県室戸市浮津</a:t>
            </a:r>
            <a:r>
              <a:rPr lang="en-US" altLang="ja-JP" sz="600" b="1" i="0" dirty="0">
                <a:solidFill>
                  <a:schemeClr val="bg1"/>
                </a:solidFill>
                <a:effectLst/>
                <a:latin typeface="メイリオ" panose="020B0604030504040204" pitchFamily="50" charset="-128"/>
                <a:ea typeface="メイリオ" panose="020B0604030504040204" pitchFamily="50" charset="-128"/>
              </a:rPr>
              <a:t>25</a:t>
            </a:r>
            <a:r>
              <a:rPr lang="ja-JP" altLang="en-US" sz="600" b="1" i="0" dirty="0">
                <a:solidFill>
                  <a:schemeClr val="bg1"/>
                </a:solidFill>
                <a:effectLst/>
                <a:latin typeface="メイリオ" panose="020B0604030504040204" pitchFamily="50" charset="-128"/>
                <a:ea typeface="メイリオ" panose="020B0604030504040204" pitchFamily="50" charset="-128"/>
              </a:rPr>
              <a:t>番地</a:t>
            </a:r>
            <a:r>
              <a:rPr lang="en-US" altLang="ja-JP" sz="600" b="1" i="0" dirty="0">
                <a:solidFill>
                  <a:schemeClr val="bg1"/>
                </a:solidFill>
                <a:effectLst/>
                <a:latin typeface="メイリオ" panose="020B0604030504040204" pitchFamily="50" charset="-128"/>
                <a:ea typeface="メイリオ" panose="020B0604030504040204" pitchFamily="50" charset="-128"/>
              </a:rPr>
              <a:t>1</a:t>
            </a:r>
          </a:p>
          <a:p>
            <a:r>
              <a:rPr lang="en-US" altLang="ja-JP" sz="600" b="1" i="0" dirty="0">
                <a:solidFill>
                  <a:schemeClr val="bg1"/>
                </a:solidFill>
                <a:effectLst/>
                <a:latin typeface="メイリオ" panose="020B0604030504040204" pitchFamily="50" charset="-128"/>
                <a:ea typeface="メイリオ" panose="020B0604030504040204" pitchFamily="50" charset="-128"/>
              </a:rPr>
              <a:t>E</a:t>
            </a:r>
            <a:r>
              <a:rPr lang="ja-JP" altLang="en-US" sz="600" b="1" i="0" dirty="0">
                <a:solidFill>
                  <a:schemeClr val="bg1"/>
                </a:solidFill>
                <a:effectLst/>
                <a:latin typeface="メイリオ" panose="020B0604030504040204" pitchFamily="50" charset="-128"/>
                <a:ea typeface="メイリオ" panose="020B0604030504040204" pitchFamily="50" charset="-128"/>
              </a:rPr>
              <a:t>ｰ</a:t>
            </a:r>
            <a:r>
              <a:rPr lang="en-US" altLang="ja-JP" sz="600" b="1" i="0" dirty="0" err="1">
                <a:solidFill>
                  <a:schemeClr val="bg1"/>
                </a:solidFill>
                <a:effectLst/>
                <a:latin typeface="メイリオ" panose="020B0604030504040204" pitchFamily="50" charset="-128"/>
                <a:ea typeface="メイリオ" panose="020B0604030504040204" pitchFamily="50" charset="-128"/>
              </a:rPr>
              <a:t>Mail</a:t>
            </a:r>
            <a:r>
              <a:rPr lang="en-US" altLang="ja-JP" sz="600" b="1" dirty="0" err="1">
                <a:solidFill>
                  <a:schemeClr val="bg1"/>
                </a:solidFill>
                <a:latin typeface="メイリオ" panose="020B0604030504040204" pitchFamily="50" charset="-128"/>
                <a:ea typeface="メイリオ" panose="020B0604030504040204" pitchFamily="50" charset="-128"/>
              </a:rPr>
              <a:t>:</a:t>
            </a:r>
            <a:r>
              <a:rPr lang="en-US" altLang="ja-JP" sz="600" b="1" i="0" dirty="0" err="1">
                <a:solidFill>
                  <a:schemeClr val="bg1"/>
                </a:solidFill>
                <a:effectLst/>
                <a:latin typeface="メイリオ" panose="020B0604030504040204" pitchFamily="50" charset="-128"/>
                <a:ea typeface="メイリオ" panose="020B0604030504040204" pitchFamily="50" charset="-128"/>
              </a:rPr>
              <a:t>furusato@city.muroto.lg.jp</a:t>
            </a:r>
            <a:br>
              <a:rPr lang="ja-JP" altLang="en-US" sz="600" b="1" i="0" dirty="0">
                <a:solidFill>
                  <a:schemeClr val="bg1"/>
                </a:solidFill>
                <a:effectLst/>
                <a:latin typeface="メイリオ" panose="020B0604030504040204" pitchFamily="50" charset="-128"/>
                <a:ea typeface="メイリオ" panose="020B0604030504040204" pitchFamily="50" charset="-128"/>
              </a:rPr>
            </a:br>
            <a:r>
              <a:rPr lang="en-US" altLang="ja-JP" sz="600" b="1" dirty="0">
                <a:solidFill>
                  <a:schemeClr val="bg1"/>
                </a:solidFill>
                <a:latin typeface="メイリオ" panose="020B0604030504040204" pitchFamily="50" charset="-128"/>
                <a:ea typeface="メイリオ" panose="020B0604030504040204" pitchFamily="50" charset="-128"/>
              </a:rPr>
              <a:t>TEL:</a:t>
            </a:r>
            <a:r>
              <a:rPr lang="en-US" altLang="ja-JP" sz="600" b="1" i="0" dirty="0">
                <a:solidFill>
                  <a:schemeClr val="bg1"/>
                </a:solidFill>
                <a:effectLst/>
                <a:latin typeface="メイリオ" panose="020B0604030504040204" pitchFamily="50" charset="-128"/>
                <a:ea typeface="メイリオ" panose="020B0604030504040204" pitchFamily="50" charset="-128"/>
              </a:rPr>
              <a:t>0887-22-5143</a:t>
            </a:r>
            <a:br>
              <a:rPr lang="ja-JP" altLang="en-US" sz="600" b="1" i="0" dirty="0">
                <a:solidFill>
                  <a:schemeClr val="bg1"/>
                </a:solidFill>
                <a:effectLst/>
                <a:latin typeface="メイリオ" panose="020B0604030504040204" pitchFamily="50" charset="-128"/>
                <a:ea typeface="メイリオ" panose="020B0604030504040204" pitchFamily="50" charset="-128"/>
              </a:rPr>
            </a:br>
            <a:r>
              <a:rPr lang="en-US" altLang="ja-JP" sz="600" b="1" i="0" dirty="0">
                <a:solidFill>
                  <a:schemeClr val="bg1"/>
                </a:solidFill>
                <a:effectLst/>
                <a:latin typeface="メイリオ" panose="020B0604030504040204" pitchFamily="50" charset="-128"/>
                <a:ea typeface="メイリオ" panose="020B0604030504040204" pitchFamily="50" charset="-128"/>
              </a:rPr>
              <a:t>FAX:0887-22-1120</a:t>
            </a:r>
            <a:endParaRPr lang="ja-JP" altLang="en-US" sz="600" b="1" dirty="0">
              <a:solidFill>
                <a:schemeClr val="bg1"/>
              </a:solidFill>
            </a:endParaRPr>
          </a:p>
        </p:txBody>
      </p:sp>
      <p:sp>
        <p:nvSpPr>
          <p:cNvPr id="2073" name="正方形/長方形 2072">
            <a:extLst>
              <a:ext uri="{FF2B5EF4-FFF2-40B4-BE49-F238E27FC236}">
                <a16:creationId xmlns:a16="http://schemas.microsoft.com/office/drawing/2014/main" id="{4DDF1F86-EBDC-5F37-0A80-1123A4FEB36E}"/>
              </a:ext>
            </a:extLst>
          </p:cNvPr>
          <p:cNvSpPr/>
          <p:nvPr/>
        </p:nvSpPr>
        <p:spPr bwMode="auto">
          <a:xfrm>
            <a:off x="7340465" y="6378672"/>
            <a:ext cx="2376000" cy="5004000"/>
          </a:xfrm>
          <a:prstGeom prst="rect">
            <a:avLst/>
          </a:prstGeom>
          <a:noFill/>
          <a:ln w="19050">
            <a:solidFill>
              <a:srgbClr val="003399"/>
            </a:solidFill>
          </a:ln>
        </p:spPr>
        <p:txBody>
          <a:bodyPr wrap="square" lIns="0" tIns="0" rIns="0" bIns="0" rtlCol="0" anchor="ctr">
            <a:spAutoFit/>
          </a:bodyPr>
          <a:lstStyle/>
          <a:p>
            <a:pPr algn="ctr"/>
            <a:endParaRPr kumimoji="1" lang="ja-JP" altLang="en-US" sz="900" b="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074" name="グループ化 2073">
            <a:extLst>
              <a:ext uri="{FF2B5EF4-FFF2-40B4-BE49-F238E27FC236}">
                <a16:creationId xmlns:a16="http://schemas.microsoft.com/office/drawing/2014/main" id="{6563D592-0F27-B079-96CC-9E71A2E9D0BE}"/>
              </a:ext>
            </a:extLst>
          </p:cNvPr>
          <p:cNvGrpSpPr/>
          <p:nvPr/>
        </p:nvGrpSpPr>
        <p:grpSpPr>
          <a:xfrm>
            <a:off x="7308878" y="6119515"/>
            <a:ext cx="2448272" cy="252000"/>
            <a:chOff x="1012175" y="10466497"/>
            <a:chExt cx="2448272" cy="252000"/>
          </a:xfrm>
        </p:grpSpPr>
        <p:cxnSp>
          <p:nvCxnSpPr>
            <p:cNvPr id="2075" name="直線コネクタ 2074">
              <a:extLst>
                <a:ext uri="{FF2B5EF4-FFF2-40B4-BE49-F238E27FC236}">
                  <a16:creationId xmlns:a16="http://schemas.microsoft.com/office/drawing/2014/main" id="{A9D7E954-E8B2-F9F6-FD83-926F335A3403}"/>
                </a:ext>
              </a:extLst>
            </p:cNvPr>
            <p:cNvCxnSpPr/>
            <p:nvPr/>
          </p:nvCxnSpPr>
          <p:spPr>
            <a:xfrm>
              <a:off x="1025426" y="10575177"/>
              <a:ext cx="2412000" cy="0"/>
            </a:xfrm>
            <a:prstGeom prst="line">
              <a:avLst/>
            </a:prstGeom>
            <a:ln w="206375" cmpd="sng">
              <a:solidFill>
                <a:srgbClr val="003399"/>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076" name="正方形/長方形 2075">
              <a:extLst>
                <a:ext uri="{FF2B5EF4-FFF2-40B4-BE49-F238E27FC236}">
                  <a16:creationId xmlns:a16="http://schemas.microsoft.com/office/drawing/2014/main" id="{719FA58E-D884-E67C-6CE1-B4FCD7B25419}"/>
                </a:ext>
              </a:extLst>
            </p:cNvPr>
            <p:cNvSpPr/>
            <p:nvPr/>
          </p:nvSpPr>
          <p:spPr>
            <a:xfrm>
              <a:off x="1012175" y="10466497"/>
              <a:ext cx="2448272" cy="252000"/>
            </a:xfrm>
            <a:prstGeom prst="rect">
              <a:avLst/>
            </a:prstGeom>
            <a:noFill/>
          </p:spPr>
          <p:txBody>
            <a:bodyPr wrap="square" lIns="91440" tIns="45720" rIns="91440" bIns="45720">
              <a:spAutoFit/>
            </a:bodyPr>
            <a:lstStyle/>
            <a:p>
              <a:pPr algn="ctr"/>
              <a:r>
                <a:rPr lang="ja-JP" altLang="en-US" sz="1000" b="1" dirty="0">
                  <a:ln w="9525">
                    <a:noFill/>
                    <a:prstDash val="solid"/>
                  </a:ln>
                  <a:solidFill>
                    <a:schemeClr val="tx1">
                      <a:lumMod val="75000"/>
                      <a:lumOff val="25000"/>
                    </a:schemeClr>
                  </a:solidFill>
                  <a:effectLst>
                    <a:glow rad="127000">
                      <a:schemeClr val="bg1"/>
                    </a:glow>
                  </a:effectLst>
                  <a:latin typeface="メイリオ" panose="020B0604030504040204" pitchFamily="50" charset="-128"/>
                  <a:ea typeface="メイリオ" panose="020B0604030504040204" pitchFamily="50" charset="-128"/>
                </a:rPr>
                <a:t>室戸市　ここだけのお得情報！</a:t>
              </a:r>
            </a:p>
          </p:txBody>
        </p:sp>
      </p:grpSp>
      <p:sp>
        <p:nvSpPr>
          <p:cNvPr id="2078" name="吹き出し: 折線 (枠付き、強調線付き) 2077">
            <a:extLst>
              <a:ext uri="{FF2B5EF4-FFF2-40B4-BE49-F238E27FC236}">
                <a16:creationId xmlns:a16="http://schemas.microsoft.com/office/drawing/2014/main" id="{025186DD-0BED-BC9A-5D0E-F23DF2EDE43E}"/>
              </a:ext>
            </a:extLst>
          </p:cNvPr>
          <p:cNvSpPr/>
          <p:nvPr/>
        </p:nvSpPr>
        <p:spPr bwMode="auto">
          <a:xfrm>
            <a:off x="7218114" y="5975499"/>
            <a:ext cx="2617688" cy="6264696"/>
          </a:xfrm>
          <a:prstGeom prst="accentBorderCallout2">
            <a:avLst>
              <a:gd name="adj1" fmla="val 34713"/>
              <a:gd name="adj2" fmla="val -4619"/>
              <a:gd name="adj3" fmla="val 42134"/>
              <a:gd name="adj4" fmla="val -12866"/>
              <a:gd name="adj5" fmla="val 42116"/>
              <a:gd name="adj6" fmla="val -47822"/>
            </a:avLst>
          </a:prstGeom>
          <a:noFill/>
          <a:ln w="12700">
            <a:solidFill>
              <a:srgbClr val="FF0000"/>
            </a:solidFill>
            <a:prstDash val="solid"/>
            <a:miter lim="800000"/>
            <a:headEnd/>
            <a:tailEnd/>
          </a:ln>
        </p:spPr>
        <p:txBody>
          <a:bodyPr wrap="square" lIns="0" tIns="0" rIns="0" bIns="0" rtlCol="0" anchor="ctr">
            <a:noAutofit/>
          </a:bodyPr>
          <a:lstStyle/>
          <a:p>
            <a:pPr algn="ctr"/>
            <a:endParaRPr kumimoji="1" lang="ja-JP" altLang="en-US" sz="900" b="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79" name="テキスト ボックス 46">
            <a:extLst>
              <a:ext uri="{FF2B5EF4-FFF2-40B4-BE49-F238E27FC236}">
                <a16:creationId xmlns:a16="http://schemas.microsoft.com/office/drawing/2014/main" id="{F6C2D0AA-82DB-B1DA-BD7F-792E3943D848}"/>
              </a:ext>
            </a:extLst>
          </p:cNvPr>
          <p:cNvSpPr txBox="1"/>
          <p:nvPr/>
        </p:nvSpPr>
        <p:spPr>
          <a:xfrm>
            <a:off x="5921970" y="8344494"/>
            <a:ext cx="1152128" cy="2616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100" dirty="0">
                <a:solidFill>
                  <a:srgbClr val="FF0000"/>
                </a:solidFill>
                <a:latin typeface="メイリオ" panose="020B0604030504040204" pitchFamily="50" charset="-128"/>
                <a:ea typeface="メイリオ" panose="020B0604030504040204" pitchFamily="50" charset="-128"/>
              </a:rPr>
              <a:t>前回と同様</a:t>
            </a:r>
            <a:endParaRPr lang="en-US" altLang="ja-JP" sz="1100" dirty="0">
              <a:solidFill>
                <a:srgbClr val="FF0000"/>
              </a:solidFill>
              <a:latin typeface="メイリオ" panose="020B0604030504040204" pitchFamily="50" charset="-128"/>
              <a:ea typeface="メイリオ" panose="020B0604030504040204" pitchFamily="50" charset="-128"/>
            </a:endParaRPr>
          </a:p>
        </p:txBody>
      </p:sp>
      <p:sp>
        <p:nvSpPr>
          <p:cNvPr id="8" name="正方形/長方形 7">
            <a:extLst>
              <a:ext uri="{FF2B5EF4-FFF2-40B4-BE49-F238E27FC236}">
                <a16:creationId xmlns:a16="http://schemas.microsoft.com/office/drawing/2014/main" id="{6A598513-1275-74DD-4DFD-CA8984C49E21}"/>
              </a:ext>
            </a:extLst>
          </p:cNvPr>
          <p:cNvSpPr/>
          <p:nvPr/>
        </p:nvSpPr>
        <p:spPr>
          <a:xfrm>
            <a:off x="1045752" y="6983611"/>
            <a:ext cx="2412000" cy="332859"/>
          </a:xfrm>
          <a:prstGeom prst="rect">
            <a:avLst/>
          </a:prstGeom>
          <a:solidFill>
            <a:srgbClr val="0035DE"/>
          </a:solidFill>
        </p:spPr>
        <p:txBody>
          <a:bodyPr wrap="square" lIns="72000" tIns="90000" rIns="72000" bIns="72000">
            <a:spAutoFit/>
          </a:bodyPr>
          <a:lstStyle/>
          <a:p>
            <a:pPr algn="ctr"/>
            <a:r>
              <a:rPr lang="ja-JP" altLang="en-US" sz="1100" b="1" dirty="0">
                <a:ln w="9525">
                  <a:noFill/>
                  <a:prstDash val="solid"/>
                </a:ln>
                <a:solidFill>
                  <a:schemeClr val="bg1"/>
                </a:solidFill>
                <a:effectLst/>
                <a:latin typeface="メイリオ" panose="020B0604030504040204" pitchFamily="50" charset="-128"/>
                <a:ea typeface="メイリオ" panose="020B0604030504040204" pitchFamily="50" charset="-128"/>
              </a:rPr>
              <a:t>☆返礼品のご紹介</a:t>
            </a:r>
          </a:p>
        </p:txBody>
      </p:sp>
      <p:sp>
        <p:nvSpPr>
          <p:cNvPr id="18" name="吹き出し: 折線 (枠付き、強調線付き) 17">
            <a:extLst>
              <a:ext uri="{FF2B5EF4-FFF2-40B4-BE49-F238E27FC236}">
                <a16:creationId xmlns:a16="http://schemas.microsoft.com/office/drawing/2014/main" id="{30DCD41E-24D1-0489-8BD3-D668A6736360}"/>
              </a:ext>
            </a:extLst>
          </p:cNvPr>
          <p:cNvSpPr/>
          <p:nvPr/>
        </p:nvSpPr>
        <p:spPr bwMode="auto">
          <a:xfrm rot="10800000">
            <a:off x="938179" y="6839595"/>
            <a:ext cx="2617688" cy="7416824"/>
          </a:xfrm>
          <a:prstGeom prst="accentBorderCallout2">
            <a:avLst>
              <a:gd name="adj1" fmla="val 88576"/>
              <a:gd name="adj2" fmla="val -4096"/>
              <a:gd name="adj3" fmla="val 105182"/>
              <a:gd name="adj4" fmla="val -15230"/>
              <a:gd name="adj5" fmla="val 105142"/>
              <a:gd name="adj6" fmla="val -99080"/>
            </a:avLst>
          </a:prstGeom>
          <a:noFill/>
          <a:ln w="12700">
            <a:solidFill>
              <a:srgbClr val="FF0000"/>
            </a:solidFill>
            <a:prstDash val="solid"/>
            <a:miter lim="800000"/>
            <a:headEnd/>
            <a:tailEnd/>
          </a:ln>
        </p:spPr>
        <p:txBody>
          <a:bodyPr wrap="square" lIns="0" tIns="0" rIns="0" bIns="0" rtlCol="0" anchor="ctr">
            <a:noAutofit/>
          </a:bodyPr>
          <a:lstStyle/>
          <a:p>
            <a:pPr algn="ctr"/>
            <a:endParaRPr kumimoji="1" lang="ja-JP" altLang="en-US" sz="900" b="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正方形/長方形 23">
            <a:extLst>
              <a:ext uri="{FF2B5EF4-FFF2-40B4-BE49-F238E27FC236}">
                <a16:creationId xmlns:a16="http://schemas.microsoft.com/office/drawing/2014/main" id="{AD52EC1D-1D5B-E3AC-F464-9BD4AA2EC6D4}"/>
              </a:ext>
            </a:extLst>
          </p:cNvPr>
          <p:cNvSpPr/>
          <p:nvPr/>
        </p:nvSpPr>
        <p:spPr bwMode="auto">
          <a:xfrm>
            <a:off x="1042052" y="7440598"/>
            <a:ext cx="2412000" cy="3096000"/>
          </a:xfrm>
          <a:prstGeom prst="rect">
            <a:avLst/>
          </a:prstGeom>
          <a:solidFill>
            <a:srgbClr val="0035DE"/>
          </a:solidFill>
          <a:ln w="19050">
            <a:noFill/>
          </a:ln>
        </p:spPr>
        <p:txBody>
          <a:bodyPr wrap="square" lIns="0" tIns="0" rIns="0" bIns="0" rtlCol="0" anchor="ctr">
            <a:spAutoFit/>
          </a:bodyPr>
          <a:lstStyle>
            <a:defPPr>
              <a:defRPr lang="ja-JP"/>
            </a:defPPr>
            <a:lvl1pPr algn="l" rtl="0" fontAlgn="base">
              <a:spcBef>
                <a:spcPct val="0"/>
              </a:spcBef>
              <a:spcAft>
                <a:spcPct val="0"/>
              </a:spcAft>
              <a:defRPr kumimoji="1" sz="3600" kern="1200">
                <a:solidFill>
                  <a:schemeClr val="tx1"/>
                </a:solidFill>
                <a:latin typeface="Arial" panose="020B0604020202020204" pitchFamily="34" charset="0"/>
                <a:ea typeface="ＭＳ Ｐゴシック" panose="020B0600070205080204" pitchFamily="50" charset="-128"/>
                <a:cs typeface="+mn-cs"/>
              </a:defRPr>
            </a:lvl1pPr>
            <a:lvl2pPr marL="703263" indent="-246063" algn="l" rtl="0" fontAlgn="base">
              <a:spcBef>
                <a:spcPct val="0"/>
              </a:spcBef>
              <a:spcAft>
                <a:spcPct val="0"/>
              </a:spcAft>
              <a:defRPr kumimoji="1" sz="3600" kern="1200">
                <a:solidFill>
                  <a:schemeClr val="tx1"/>
                </a:solidFill>
                <a:latin typeface="Arial" panose="020B0604020202020204" pitchFamily="34" charset="0"/>
                <a:ea typeface="ＭＳ Ｐゴシック" panose="020B0600070205080204" pitchFamily="50" charset="-128"/>
                <a:cs typeface="+mn-cs"/>
              </a:defRPr>
            </a:lvl2pPr>
            <a:lvl3pPr marL="1406525" indent="-492125" algn="l" rtl="0" fontAlgn="base">
              <a:spcBef>
                <a:spcPct val="0"/>
              </a:spcBef>
              <a:spcAft>
                <a:spcPct val="0"/>
              </a:spcAft>
              <a:defRPr kumimoji="1" sz="3600" kern="1200">
                <a:solidFill>
                  <a:schemeClr val="tx1"/>
                </a:solidFill>
                <a:latin typeface="Arial" panose="020B0604020202020204" pitchFamily="34" charset="0"/>
                <a:ea typeface="ＭＳ Ｐゴシック" panose="020B0600070205080204" pitchFamily="50" charset="-128"/>
                <a:cs typeface="+mn-cs"/>
              </a:defRPr>
            </a:lvl3pPr>
            <a:lvl4pPr marL="2109788" indent="-738188" algn="l" rtl="0" fontAlgn="base">
              <a:spcBef>
                <a:spcPct val="0"/>
              </a:spcBef>
              <a:spcAft>
                <a:spcPct val="0"/>
              </a:spcAft>
              <a:defRPr kumimoji="1" sz="3600" kern="1200">
                <a:solidFill>
                  <a:schemeClr val="tx1"/>
                </a:solidFill>
                <a:latin typeface="Arial" panose="020B0604020202020204" pitchFamily="34" charset="0"/>
                <a:ea typeface="ＭＳ Ｐゴシック" panose="020B0600070205080204" pitchFamily="50" charset="-128"/>
                <a:cs typeface="+mn-cs"/>
              </a:defRPr>
            </a:lvl4pPr>
            <a:lvl5pPr marL="2814638" indent="-985838" algn="l" rtl="0" fontAlgn="base">
              <a:spcBef>
                <a:spcPct val="0"/>
              </a:spcBef>
              <a:spcAft>
                <a:spcPct val="0"/>
              </a:spcAft>
              <a:defRPr kumimoji="1" sz="36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36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36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36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3600" kern="1200">
                <a:solidFill>
                  <a:schemeClr val="tx1"/>
                </a:solidFill>
                <a:latin typeface="Arial" panose="020B0604020202020204" pitchFamily="34" charset="0"/>
                <a:ea typeface="ＭＳ Ｐゴシック" panose="020B0600070205080204" pitchFamily="50" charset="-128"/>
                <a:cs typeface="+mn-cs"/>
              </a:defRPr>
            </a:lvl9pPr>
          </a:lstStyle>
          <a:p>
            <a:pPr algn="ctr"/>
            <a:endParaRPr kumimoji="1" lang="ja-JP" altLang="en-US" sz="900" b="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正方形/長方形 24">
            <a:extLst>
              <a:ext uri="{FF2B5EF4-FFF2-40B4-BE49-F238E27FC236}">
                <a16:creationId xmlns:a16="http://schemas.microsoft.com/office/drawing/2014/main" id="{6806A929-875D-161B-8337-7551DA24EDDC}"/>
              </a:ext>
            </a:extLst>
          </p:cNvPr>
          <p:cNvSpPr/>
          <p:nvPr/>
        </p:nvSpPr>
        <p:spPr>
          <a:xfrm>
            <a:off x="1114060" y="7494307"/>
            <a:ext cx="2304256" cy="553998"/>
          </a:xfrm>
          <a:prstGeom prst="rect">
            <a:avLst/>
          </a:prstGeom>
        </p:spPr>
        <p:txBody>
          <a:bodyPr wrap="square">
            <a:spAutoFit/>
          </a:bodyPr>
          <a:lstStyle>
            <a:defPPr>
              <a:defRPr lang="ja-JP"/>
            </a:defPPr>
            <a:lvl1pPr algn="l" rtl="0" fontAlgn="base">
              <a:spcBef>
                <a:spcPct val="0"/>
              </a:spcBef>
              <a:spcAft>
                <a:spcPct val="0"/>
              </a:spcAft>
              <a:defRPr kumimoji="1" sz="3600" kern="1200">
                <a:solidFill>
                  <a:schemeClr val="tx1"/>
                </a:solidFill>
                <a:latin typeface="Arial" panose="020B0604020202020204" pitchFamily="34" charset="0"/>
                <a:ea typeface="ＭＳ Ｐゴシック" panose="020B0600070205080204" pitchFamily="50" charset="-128"/>
                <a:cs typeface="+mn-cs"/>
              </a:defRPr>
            </a:lvl1pPr>
            <a:lvl2pPr marL="703263" indent="-246063" algn="l" rtl="0" fontAlgn="base">
              <a:spcBef>
                <a:spcPct val="0"/>
              </a:spcBef>
              <a:spcAft>
                <a:spcPct val="0"/>
              </a:spcAft>
              <a:defRPr kumimoji="1" sz="3600" kern="1200">
                <a:solidFill>
                  <a:schemeClr val="tx1"/>
                </a:solidFill>
                <a:latin typeface="Arial" panose="020B0604020202020204" pitchFamily="34" charset="0"/>
                <a:ea typeface="ＭＳ Ｐゴシック" panose="020B0600070205080204" pitchFamily="50" charset="-128"/>
                <a:cs typeface="+mn-cs"/>
              </a:defRPr>
            </a:lvl2pPr>
            <a:lvl3pPr marL="1406525" indent="-492125" algn="l" rtl="0" fontAlgn="base">
              <a:spcBef>
                <a:spcPct val="0"/>
              </a:spcBef>
              <a:spcAft>
                <a:spcPct val="0"/>
              </a:spcAft>
              <a:defRPr kumimoji="1" sz="3600" kern="1200">
                <a:solidFill>
                  <a:schemeClr val="tx1"/>
                </a:solidFill>
                <a:latin typeface="Arial" panose="020B0604020202020204" pitchFamily="34" charset="0"/>
                <a:ea typeface="ＭＳ Ｐゴシック" panose="020B0600070205080204" pitchFamily="50" charset="-128"/>
                <a:cs typeface="+mn-cs"/>
              </a:defRPr>
            </a:lvl3pPr>
            <a:lvl4pPr marL="2109788" indent="-738188" algn="l" rtl="0" fontAlgn="base">
              <a:spcBef>
                <a:spcPct val="0"/>
              </a:spcBef>
              <a:spcAft>
                <a:spcPct val="0"/>
              </a:spcAft>
              <a:defRPr kumimoji="1" sz="3600" kern="1200">
                <a:solidFill>
                  <a:schemeClr val="tx1"/>
                </a:solidFill>
                <a:latin typeface="Arial" panose="020B0604020202020204" pitchFamily="34" charset="0"/>
                <a:ea typeface="ＭＳ Ｐゴシック" panose="020B0600070205080204" pitchFamily="50" charset="-128"/>
                <a:cs typeface="+mn-cs"/>
              </a:defRPr>
            </a:lvl4pPr>
            <a:lvl5pPr marL="2814638" indent="-985838" algn="l" rtl="0" fontAlgn="base">
              <a:spcBef>
                <a:spcPct val="0"/>
              </a:spcBef>
              <a:spcAft>
                <a:spcPct val="0"/>
              </a:spcAft>
              <a:defRPr kumimoji="1" sz="36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36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36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36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3600" kern="1200">
                <a:solidFill>
                  <a:schemeClr val="tx1"/>
                </a:solidFill>
                <a:latin typeface="Arial" panose="020B0604020202020204" pitchFamily="34" charset="0"/>
                <a:ea typeface="ＭＳ Ｐゴシック" panose="020B0600070205080204" pitchFamily="50" charset="-128"/>
                <a:cs typeface="+mn-cs"/>
              </a:defRPr>
            </a:lvl9pPr>
          </a:lstStyle>
          <a:p>
            <a:pPr algn="l" fontAlgn="base"/>
            <a:r>
              <a:rPr lang="ja-JP" altLang="en-US" sz="1000" b="1" dirty="0">
                <a:solidFill>
                  <a:schemeClr val="bg1"/>
                </a:solidFill>
                <a:latin typeface="メイリオ" panose="020B0604030504040204" pitchFamily="50" charset="-128"/>
                <a:ea typeface="メイリオ" panose="020B0604030504040204" pitchFamily="50" charset="-128"/>
              </a:rPr>
              <a:t>芋けんぴ１５００ｇ</a:t>
            </a:r>
            <a:r>
              <a:rPr lang="en-US" altLang="ja-JP" sz="1000" b="1" dirty="0">
                <a:solidFill>
                  <a:schemeClr val="bg1"/>
                </a:solidFill>
                <a:latin typeface="メイリオ" panose="020B0604030504040204" pitchFamily="50" charset="-128"/>
                <a:ea typeface="メイリオ" panose="020B0604030504040204" pitchFamily="50" charset="-128"/>
              </a:rPr>
              <a:t>【</a:t>
            </a:r>
            <a:r>
              <a:rPr lang="ja-JP" altLang="en-US" sz="1000" b="1" dirty="0">
                <a:solidFill>
                  <a:schemeClr val="bg1"/>
                </a:solidFill>
                <a:latin typeface="メイリオ" panose="020B0604030504040204" pitchFamily="50" charset="-128"/>
                <a:ea typeface="メイリオ" panose="020B0604030504040204" pitchFamily="50" charset="-128"/>
              </a:rPr>
              <a:t>１２袋</a:t>
            </a:r>
            <a:r>
              <a:rPr lang="en-US" altLang="ja-JP" sz="1000" b="1" dirty="0">
                <a:solidFill>
                  <a:schemeClr val="bg1"/>
                </a:solidFill>
                <a:latin typeface="メイリオ" panose="020B0604030504040204" pitchFamily="50" charset="-128"/>
                <a:ea typeface="メイリオ" panose="020B0604030504040204" pitchFamily="50" charset="-128"/>
              </a:rPr>
              <a:t>×</a:t>
            </a:r>
            <a:r>
              <a:rPr lang="ja-JP" altLang="en-US" sz="1000" b="1" dirty="0">
                <a:solidFill>
                  <a:schemeClr val="bg1"/>
                </a:solidFill>
                <a:latin typeface="メイリオ" panose="020B0604030504040204" pitchFamily="50" charset="-128"/>
                <a:ea typeface="メイリオ" panose="020B0604030504040204" pitchFamily="50" charset="-128"/>
              </a:rPr>
              <a:t>１２５ｇ小分けセット</a:t>
            </a:r>
            <a:r>
              <a:rPr lang="en-US" altLang="ja-JP" sz="1000" b="1" dirty="0">
                <a:solidFill>
                  <a:schemeClr val="bg1"/>
                </a:solidFill>
                <a:latin typeface="メイリオ" panose="020B0604030504040204" pitchFamily="50" charset="-128"/>
                <a:ea typeface="メイリオ" panose="020B0604030504040204" pitchFamily="50" charset="-128"/>
              </a:rPr>
              <a:t>】</a:t>
            </a:r>
            <a:r>
              <a:rPr lang="ja-JP" altLang="en-US" sz="1000" b="1" dirty="0">
                <a:solidFill>
                  <a:schemeClr val="bg1"/>
                </a:solidFill>
                <a:latin typeface="メイリオ" panose="020B0604030504040204" pitchFamily="50" charset="-128"/>
                <a:ea typeface="メイリオ" panose="020B0604030504040204" pitchFamily="50" charset="-128"/>
              </a:rPr>
              <a:t>（海洋深層水仕込み）</a:t>
            </a:r>
          </a:p>
        </p:txBody>
      </p:sp>
      <p:sp>
        <p:nvSpPr>
          <p:cNvPr id="26" name="テキスト ボックス 37">
            <a:extLst>
              <a:ext uri="{FF2B5EF4-FFF2-40B4-BE49-F238E27FC236}">
                <a16:creationId xmlns:a16="http://schemas.microsoft.com/office/drawing/2014/main" id="{24D162A0-523A-17A4-D453-DE784677FC50}"/>
              </a:ext>
            </a:extLst>
          </p:cNvPr>
          <p:cNvSpPr txBox="1"/>
          <p:nvPr/>
        </p:nvSpPr>
        <p:spPr>
          <a:xfrm>
            <a:off x="1194422" y="9421766"/>
            <a:ext cx="2088000" cy="369332"/>
          </a:xfrm>
          <a:prstGeom prst="rect">
            <a:avLst/>
          </a:prstGeom>
          <a:solidFill>
            <a:schemeClr val="bg1">
              <a:lumMod val="85000"/>
            </a:schemeClr>
          </a:solidFill>
        </p:spPr>
        <p:txBody>
          <a:bodyPr wrap="square">
            <a:spAutoFit/>
          </a:bodyPr>
          <a:lstStyle>
            <a:defPPr>
              <a:defRPr lang="ja-JP"/>
            </a:defPPr>
            <a:lvl1pPr algn="l" rtl="0" fontAlgn="base">
              <a:spcBef>
                <a:spcPct val="0"/>
              </a:spcBef>
              <a:spcAft>
                <a:spcPct val="0"/>
              </a:spcAft>
              <a:defRPr kumimoji="1" sz="3600" kern="1200">
                <a:solidFill>
                  <a:schemeClr val="tx1"/>
                </a:solidFill>
                <a:latin typeface="Arial" panose="020B0604020202020204" pitchFamily="34" charset="0"/>
                <a:ea typeface="ＭＳ Ｐゴシック" panose="020B0600070205080204" pitchFamily="50" charset="-128"/>
                <a:cs typeface="+mn-cs"/>
              </a:defRPr>
            </a:lvl1pPr>
            <a:lvl2pPr marL="703263" indent="-246063" algn="l" rtl="0" fontAlgn="base">
              <a:spcBef>
                <a:spcPct val="0"/>
              </a:spcBef>
              <a:spcAft>
                <a:spcPct val="0"/>
              </a:spcAft>
              <a:defRPr kumimoji="1" sz="3600" kern="1200">
                <a:solidFill>
                  <a:schemeClr val="tx1"/>
                </a:solidFill>
                <a:latin typeface="Arial" panose="020B0604020202020204" pitchFamily="34" charset="0"/>
                <a:ea typeface="ＭＳ Ｐゴシック" panose="020B0600070205080204" pitchFamily="50" charset="-128"/>
                <a:cs typeface="+mn-cs"/>
              </a:defRPr>
            </a:lvl2pPr>
            <a:lvl3pPr marL="1406525" indent="-492125" algn="l" rtl="0" fontAlgn="base">
              <a:spcBef>
                <a:spcPct val="0"/>
              </a:spcBef>
              <a:spcAft>
                <a:spcPct val="0"/>
              </a:spcAft>
              <a:defRPr kumimoji="1" sz="3600" kern="1200">
                <a:solidFill>
                  <a:schemeClr val="tx1"/>
                </a:solidFill>
                <a:latin typeface="Arial" panose="020B0604020202020204" pitchFamily="34" charset="0"/>
                <a:ea typeface="ＭＳ Ｐゴシック" panose="020B0600070205080204" pitchFamily="50" charset="-128"/>
                <a:cs typeface="+mn-cs"/>
              </a:defRPr>
            </a:lvl3pPr>
            <a:lvl4pPr marL="2109788" indent="-738188" algn="l" rtl="0" fontAlgn="base">
              <a:spcBef>
                <a:spcPct val="0"/>
              </a:spcBef>
              <a:spcAft>
                <a:spcPct val="0"/>
              </a:spcAft>
              <a:defRPr kumimoji="1" sz="3600" kern="1200">
                <a:solidFill>
                  <a:schemeClr val="tx1"/>
                </a:solidFill>
                <a:latin typeface="Arial" panose="020B0604020202020204" pitchFamily="34" charset="0"/>
                <a:ea typeface="ＭＳ Ｐゴシック" panose="020B0600070205080204" pitchFamily="50" charset="-128"/>
                <a:cs typeface="+mn-cs"/>
              </a:defRPr>
            </a:lvl4pPr>
            <a:lvl5pPr marL="2814638" indent="-985838" algn="l" rtl="0" fontAlgn="base">
              <a:spcBef>
                <a:spcPct val="0"/>
              </a:spcBef>
              <a:spcAft>
                <a:spcPct val="0"/>
              </a:spcAft>
              <a:defRPr kumimoji="1" sz="36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36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36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36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3600" kern="1200">
                <a:solidFill>
                  <a:schemeClr val="tx1"/>
                </a:solidFill>
                <a:latin typeface="Arial" panose="020B0604020202020204" pitchFamily="34" charset="0"/>
                <a:ea typeface="ＭＳ Ｐゴシック" panose="020B0600070205080204" pitchFamily="50" charset="-128"/>
                <a:cs typeface="+mn-cs"/>
              </a:defRPr>
            </a:lvl9pPr>
          </a:lstStyle>
          <a:p>
            <a:r>
              <a:rPr lang="ja-JP" altLang="en-US" sz="900" b="1" i="0" dirty="0">
                <a:solidFill>
                  <a:srgbClr val="FF0000"/>
                </a:solidFill>
                <a:effectLst>
                  <a:glow rad="101600">
                    <a:schemeClr val="bg1"/>
                  </a:glow>
                </a:effectLst>
                <a:latin typeface="メイリオ" panose="020B0604030504040204" pitchFamily="50" charset="-128"/>
                <a:ea typeface="メイリオ" panose="020B0604030504040204" pitchFamily="50" charset="-128"/>
              </a:rPr>
              <a:t>寄附額</a:t>
            </a:r>
            <a:endParaRPr lang="en-US" altLang="ja-JP" sz="900" b="1" i="0" dirty="0">
              <a:solidFill>
                <a:srgbClr val="FF0000"/>
              </a:solidFill>
              <a:effectLst>
                <a:glow rad="101600">
                  <a:schemeClr val="bg1"/>
                </a:glow>
              </a:effectLst>
              <a:latin typeface="メイリオ" panose="020B0604030504040204" pitchFamily="50" charset="-128"/>
              <a:ea typeface="メイリオ" panose="020B0604030504040204" pitchFamily="50" charset="-128"/>
            </a:endParaRPr>
          </a:p>
          <a:p>
            <a:r>
              <a:rPr lang="en-US" altLang="ja-JP" sz="900" b="1" dirty="0">
                <a:solidFill>
                  <a:srgbClr val="FF0000"/>
                </a:solidFill>
                <a:effectLst>
                  <a:glow rad="101600">
                    <a:schemeClr val="bg1"/>
                  </a:glow>
                </a:effectLst>
                <a:latin typeface="メイリオ" panose="020B0604030504040204" pitchFamily="50" charset="-128"/>
                <a:ea typeface="メイリオ" panose="020B0604030504040204" pitchFamily="50" charset="-128"/>
              </a:rPr>
              <a:t>8,000</a:t>
            </a:r>
            <a:r>
              <a:rPr lang="ja-JP" altLang="en-US" sz="900" b="1" dirty="0">
                <a:solidFill>
                  <a:srgbClr val="FF0000"/>
                </a:solidFill>
                <a:effectLst>
                  <a:glow rad="101600">
                    <a:schemeClr val="bg1"/>
                  </a:glow>
                </a:effectLst>
                <a:latin typeface="メイリオ" panose="020B0604030504040204" pitchFamily="50" charset="-128"/>
                <a:ea typeface="メイリオ" panose="020B0604030504040204" pitchFamily="50" charset="-128"/>
              </a:rPr>
              <a:t>円</a:t>
            </a:r>
            <a:endParaRPr lang="en-US" altLang="ja-JP" sz="900" b="1" dirty="0">
              <a:solidFill>
                <a:srgbClr val="FF0000"/>
              </a:solidFill>
              <a:effectLst>
                <a:glow rad="101600">
                  <a:schemeClr val="bg1"/>
                </a:glow>
              </a:effectLst>
              <a:latin typeface="メイリオ" panose="020B0604030504040204" pitchFamily="50" charset="-128"/>
              <a:ea typeface="メイリオ" panose="020B0604030504040204" pitchFamily="50" charset="-128"/>
            </a:endParaRPr>
          </a:p>
        </p:txBody>
      </p:sp>
      <p:sp>
        <p:nvSpPr>
          <p:cNvPr id="27" name="四角形: 角を丸くする 26">
            <a:extLst>
              <a:ext uri="{FF2B5EF4-FFF2-40B4-BE49-F238E27FC236}">
                <a16:creationId xmlns:a16="http://schemas.microsoft.com/office/drawing/2014/main" id="{39FBAD6D-A764-2481-7BB5-AEA6757DED1F}"/>
              </a:ext>
            </a:extLst>
          </p:cNvPr>
          <p:cNvSpPr/>
          <p:nvPr/>
        </p:nvSpPr>
        <p:spPr bwMode="auto">
          <a:xfrm>
            <a:off x="2236324" y="9541838"/>
            <a:ext cx="969478" cy="196536"/>
          </a:xfrm>
          <a:prstGeom prst="roundRect">
            <a:avLst>
              <a:gd name="adj" fmla="val 39786"/>
            </a:avLst>
          </a:prstGeom>
          <a:solidFill>
            <a:schemeClr val="bg1"/>
          </a:solidFill>
          <a:ln w="12700">
            <a:solidFill>
              <a:schemeClr val="tx1">
                <a:lumMod val="75000"/>
                <a:lumOff val="25000"/>
              </a:schemeClr>
            </a:solidFill>
            <a:miter lim="800000"/>
            <a:headEnd/>
            <a:tailEnd/>
          </a:ln>
        </p:spPr>
        <p:txBody>
          <a:bodyPr wrap="square" lIns="72000" tIns="36000" rIns="72000" bIns="18000" rtlCol="0" anchor="ctr">
            <a:spAutoFit/>
          </a:bodyPr>
          <a:lstStyle>
            <a:defPPr>
              <a:defRPr lang="ja-JP"/>
            </a:defPPr>
            <a:lvl1pPr algn="l" rtl="0" fontAlgn="base">
              <a:spcBef>
                <a:spcPct val="0"/>
              </a:spcBef>
              <a:spcAft>
                <a:spcPct val="0"/>
              </a:spcAft>
              <a:defRPr kumimoji="1" sz="3600" kern="1200">
                <a:solidFill>
                  <a:schemeClr val="tx1"/>
                </a:solidFill>
                <a:latin typeface="Arial" panose="020B0604020202020204" pitchFamily="34" charset="0"/>
                <a:ea typeface="ＭＳ Ｐゴシック" panose="020B0600070205080204" pitchFamily="50" charset="-128"/>
                <a:cs typeface="+mn-cs"/>
              </a:defRPr>
            </a:lvl1pPr>
            <a:lvl2pPr marL="703263" indent="-246063" algn="l" rtl="0" fontAlgn="base">
              <a:spcBef>
                <a:spcPct val="0"/>
              </a:spcBef>
              <a:spcAft>
                <a:spcPct val="0"/>
              </a:spcAft>
              <a:defRPr kumimoji="1" sz="3600" kern="1200">
                <a:solidFill>
                  <a:schemeClr val="tx1"/>
                </a:solidFill>
                <a:latin typeface="Arial" panose="020B0604020202020204" pitchFamily="34" charset="0"/>
                <a:ea typeface="ＭＳ Ｐゴシック" panose="020B0600070205080204" pitchFamily="50" charset="-128"/>
                <a:cs typeface="+mn-cs"/>
              </a:defRPr>
            </a:lvl2pPr>
            <a:lvl3pPr marL="1406525" indent="-492125" algn="l" rtl="0" fontAlgn="base">
              <a:spcBef>
                <a:spcPct val="0"/>
              </a:spcBef>
              <a:spcAft>
                <a:spcPct val="0"/>
              </a:spcAft>
              <a:defRPr kumimoji="1" sz="3600" kern="1200">
                <a:solidFill>
                  <a:schemeClr val="tx1"/>
                </a:solidFill>
                <a:latin typeface="Arial" panose="020B0604020202020204" pitchFamily="34" charset="0"/>
                <a:ea typeface="ＭＳ Ｐゴシック" panose="020B0600070205080204" pitchFamily="50" charset="-128"/>
                <a:cs typeface="+mn-cs"/>
              </a:defRPr>
            </a:lvl3pPr>
            <a:lvl4pPr marL="2109788" indent="-738188" algn="l" rtl="0" fontAlgn="base">
              <a:spcBef>
                <a:spcPct val="0"/>
              </a:spcBef>
              <a:spcAft>
                <a:spcPct val="0"/>
              </a:spcAft>
              <a:defRPr kumimoji="1" sz="3600" kern="1200">
                <a:solidFill>
                  <a:schemeClr val="tx1"/>
                </a:solidFill>
                <a:latin typeface="Arial" panose="020B0604020202020204" pitchFamily="34" charset="0"/>
                <a:ea typeface="ＭＳ Ｐゴシック" panose="020B0600070205080204" pitchFamily="50" charset="-128"/>
                <a:cs typeface="+mn-cs"/>
              </a:defRPr>
            </a:lvl4pPr>
            <a:lvl5pPr marL="2814638" indent="-985838" algn="l" rtl="0" fontAlgn="base">
              <a:spcBef>
                <a:spcPct val="0"/>
              </a:spcBef>
              <a:spcAft>
                <a:spcPct val="0"/>
              </a:spcAft>
              <a:defRPr kumimoji="1" sz="36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36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36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36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3600" kern="1200">
                <a:solidFill>
                  <a:schemeClr val="tx1"/>
                </a:solidFill>
                <a:latin typeface="Arial" panose="020B0604020202020204" pitchFamily="34" charset="0"/>
                <a:ea typeface="ＭＳ Ｐゴシック" panose="020B0600070205080204" pitchFamily="50" charset="-128"/>
                <a:cs typeface="+mn-cs"/>
              </a:defRPr>
            </a:lvl9pPr>
          </a:lstStyle>
          <a:p>
            <a:pPr algn="ctr"/>
            <a:r>
              <a:rPr kumimoji="1" lang="ja-JP" altLang="en-US" sz="800" b="0" dirty="0">
                <a:latin typeface="メイリオ" panose="020B0604030504040204" pitchFamily="50" charset="-128"/>
                <a:ea typeface="メイリオ" panose="020B0604030504040204" pitchFamily="50" charset="-128"/>
                <a:cs typeface="メイリオ" panose="020B0604030504040204" pitchFamily="50" charset="-128"/>
              </a:rPr>
              <a:t>詳しくはこちら</a:t>
            </a:r>
          </a:p>
        </p:txBody>
      </p:sp>
      <p:sp>
        <p:nvSpPr>
          <p:cNvPr id="28" name="テキスト ボックス 7">
            <a:extLst>
              <a:ext uri="{FF2B5EF4-FFF2-40B4-BE49-F238E27FC236}">
                <a16:creationId xmlns:a16="http://schemas.microsoft.com/office/drawing/2014/main" id="{E4B208D2-3BEF-F483-94B0-F31D8D7F2948}"/>
              </a:ext>
            </a:extLst>
          </p:cNvPr>
          <p:cNvSpPr txBox="1"/>
          <p:nvPr/>
        </p:nvSpPr>
        <p:spPr>
          <a:xfrm>
            <a:off x="1186068" y="9854639"/>
            <a:ext cx="2088000" cy="553998"/>
          </a:xfrm>
          <a:prstGeom prst="rect">
            <a:avLst/>
          </a:prstGeom>
          <a:solidFill>
            <a:schemeClr val="bg1">
              <a:lumMod val="85000"/>
            </a:schemeClr>
          </a:solidFill>
        </p:spPr>
        <p:txBody>
          <a:bodyPr wrap="square">
            <a:spAutoFit/>
          </a:bodyPr>
          <a:lstStyle>
            <a:defPPr>
              <a:defRPr lang="ja-JP"/>
            </a:defPPr>
            <a:lvl1pPr algn="l" rtl="0" fontAlgn="base">
              <a:spcBef>
                <a:spcPct val="0"/>
              </a:spcBef>
              <a:spcAft>
                <a:spcPct val="0"/>
              </a:spcAft>
              <a:defRPr kumimoji="1" sz="3600" kern="1200">
                <a:solidFill>
                  <a:schemeClr val="tx1"/>
                </a:solidFill>
                <a:latin typeface="Arial" panose="020B0604020202020204" pitchFamily="34" charset="0"/>
                <a:ea typeface="ＭＳ Ｐゴシック" panose="020B0600070205080204" pitchFamily="50" charset="-128"/>
                <a:cs typeface="+mn-cs"/>
              </a:defRPr>
            </a:lvl1pPr>
            <a:lvl2pPr marL="703263" indent="-246063" algn="l" rtl="0" fontAlgn="base">
              <a:spcBef>
                <a:spcPct val="0"/>
              </a:spcBef>
              <a:spcAft>
                <a:spcPct val="0"/>
              </a:spcAft>
              <a:defRPr kumimoji="1" sz="3600" kern="1200">
                <a:solidFill>
                  <a:schemeClr val="tx1"/>
                </a:solidFill>
                <a:latin typeface="Arial" panose="020B0604020202020204" pitchFamily="34" charset="0"/>
                <a:ea typeface="ＭＳ Ｐゴシック" panose="020B0600070205080204" pitchFamily="50" charset="-128"/>
                <a:cs typeface="+mn-cs"/>
              </a:defRPr>
            </a:lvl2pPr>
            <a:lvl3pPr marL="1406525" indent="-492125" algn="l" rtl="0" fontAlgn="base">
              <a:spcBef>
                <a:spcPct val="0"/>
              </a:spcBef>
              <a:spcAft>
                <a:spcPct val="0"/>
              </a:spcAft>
              <a:defRPr kumimoji="1" sz="3600" kern="1200">
                <a:solidFill>
                  <a:schemeClr val="tx1"/>
                </a:solidFill>
                <a:latin typeface="Arial" panose="020B0604020202020204" pitchFamily="34" charset="0"/>
                <a:ea typeface="ＭＳ Ｐゴシック" panose="020B0600070205080204" pitchFamily="50" charset="-128"/>
                <a:cs typeface="+mn-cs"/>
              </a:defRPr>
            </a:lvl3pPr>
            <a:lvl4pPr marL="2109788" indent="-738188" algn="l" rtl="0" fontAlgn="base">
              <a:spcBef>
                <a:spcPct val="0"/>
              </a:spcBef>
              <a:spcAft>
                <a:spcPct val="0"/>
              </a:spcAft>
              <a:defRPr kumimoji="1" sz="3600" kern="1200">
                <a:solidFill>
                  <a:schemeClr val="tx1"/>
                </a:solidFill>
                <a:latin typeface="Arial" panose="020B0604020202020204" pitchFamily="34" charset="0"/>
                <a:ea typeface="ＭＳ Ｐゴシック" panose="020B0600070205080204" pitchFamily="50" charset="-128"/>
                <a:cs typeface="+mn-cs"/>
              </a:defRPr>
            </a:lvl4pPr>
            <a:lvl5pPr marL="2814638" indent="-985838" algn="l" rtl="0" fontAlgn="base">
              <a:spcBef>
                <a:spcPct val="0"/>
              </a:spcBef>
              <a:spcAft>
                <a:spcPct val="0"/>
              </a:spcAft>
              <a:defRPr kumimoji="1" sz="36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36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36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36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3600" kern="1200">
                <a:solidFill>
                  <a:schemeClr val="tx1"/>
                </a:solidFill>
                <a:latin typeface="Arial" panose="020B0604020202020204" pitchFamily="34" charset="0"/>
                <a:ea typeface="ＭＳ Ｐゴシック" panose="020B0600070205080204" pitchFamily="50" charset="-128"/>
                <a:cs typeface="+mn-cs"/>
              </a:defRPr>
            </a:lvl9pPr>
          </a:lstStyle>
          <a:p>
            <a:r>
              <a:rPr lang="ja-JP" altLang="en-US" sz="600" b="0" i="0" dirty="0">
                <a:solidFill>
                  <a:srgbClr val="16160E"/>
                </a:solidFill>
                <a:effectLst/>
                <a:latin typeface="メイリオ" panose="020B0604030504040204" pitchFamily="50" charset="-128"/>
                <a:ea typeface="メイリオ" panose="020B0604030504040204" pitchFamily="50" charset="-128"/>
              </a:rPr>
              <a:t>芋けんぴの１２袋詰め合わせセット！</a:t>
            </a:r>
          </a:p>
          <a:p>
            <a:r>
              <a:rPr lang="ja-JP" altLang="en-US" sz="600" b="0" i="0" dirty="0">
                <a:solidFill>
                  <a:srgbClr val="16160E"/>
                </a:solidFill>
                <a:effectLst/>
                <a:latin typeface="メイリオ" panose="020B0604030504040204" pitchFamily="50" charset="-128"/>
                <a:ea typeface="メイリオ" panose="020B0604030504040204" pitchFamily="50" charset="-128"/>
              </a:rPr>
              <a:t>細切りにした九州産黄金千貫芋（国産サツマイモ）を室戸海洋深層水入りの糖蜜で味付けしました。</a:t>
            </a:r>
            <a:endParaRPr lang="en-US" altLang="ja-JP" sz="600" b="0" i="0" dirty="0">
              <a:solidFill>
                <a:srgbClr val="16160E"/>
              </a:solidFill>
              <a:effectLst/>
              <a:latin typeface="メイリオ" panose="020B0604030504040204" pitchFamily="50" charset="-128"/>
              <a:ea typeface="メイリオ" panose="020B0604030504040204" pitchFamily="50" charset="-128"/>
            </a:endParaRPr>
          </a:p>
          <a:p>
            <a:r>
              <a:rPr lang="ja-JP" altLang="en-US" sz="600" b="0" i="0" dirty="0">
                <a:solidFill>
                  <a:srgbClr val="16160E"/>
                </a:solidFill>
                <a:effectLst/>
                <a:latin typeface="メイリオ" panose="020B0604030504040204" pitchFamily="50" charset="-128"/>
                <a:ea typeface="メイリオ" panose="020B0604030504040204" pitchFamily="50" charset="-128"/>
              </a:rPr>
              <a:t>自然な風味と素朴な甘味を追求した和菓子、軽やかな食感の芋けんぴをご賞味ください。</a:t>
            </a:r>
          </a:p>
        </p:txBody>
      </p:sp>
      <p:sp>
        <p:nvSpPr>
          <p:cNvPr id="9" name="テキスト ボックス 8">
            <a:extLst>
              <a:ext uri="{FF2B5EF4-FFF2-40B4-BE49-F238E27FC236}">
                <a16:creationId xmlns:a16="http://schemas.microsoft.com/office/drawing/2014/main" id="{B5BF6F14-FA5E-A289-F4CE-168247CE8FBB}"/>
              </a:ext>
            </a:extLst>
          </p:cNvPr>
          <p:cNvSpPr txBox="1"/>
          <p:nvPr/>
        </p:nvSpPr>
        <p:spPr>
          <a:xfrm>
            <a:off x="7290122" y="5039395"/>
            <a:ext cx="2520280" cy="584775"/>
          </a:xfrm>
          <a:prstGeom prst="rect">
            <a:avLst/>
          </a:prstGeom>
          <a:noFill/>
        </p:spPr>
        <p:txBody>
          <a:bodyPr wrap="square">
            <a:spAutoFit/>
          </a:bodyPr>
          <a:lstStyle/>
          <a:p>
            <a:pPr algn="l"/>
            <a:r>
              <a:rPr lang="ja-JP" altLang="en-US" sz="800" kern="100" dirty="0">
                <a:effectLst/>
                <a:latin typeface="メイリオ" panose="020B0604030504040204" pitchFamily="50" charset="-128"/>
                <a:ea typeface="メイリオ" panose="020B0604030504040204" pitchFamily="50" charset="-128"/>
                <a:cs typeface="Times New Roman" panose="02020603050405020304" pitchFamily="18" charset="0"/>
              </a:rPr>
              <a:t>〇お問い合わせ先</a:t>
            </a:r>
          </a:p>
          <a:p>
            <a:pPr algn="l"/>
            <a:r>
              <a:rPr lang="ja-JP" altLang="en-US" sz="800" kern="100" dirty="0">
                <a:effectLst/>
                <a:latin typeface="メイリオ" panose="020B0604030504040204" pitchFamily="50" charset="-128"/>
                <a:ea typeface="メイリオ" panose="020B0604030504040204" pitchFamily="50" charset="-128"/>
                <a:cs typeface="Times New Roman" panose="02020603050405020304" pitchFamily="18" charset="0"/>
              </a:rPr>
              <a:t>室戸市　産業振興課　ふるさと納税担当</a:t>
            </a:r>
          </a:p>
          <a:p>
            <a:pPr algn="l"/>
            <a:r>
              <a:rPr lang="ja-JP" altLang="en-US" sz="800" kern="100" dirty="0">
                <a:effectLst/>
                <a:latin typeface="メイリオ" panose="020B0604030504040204" pitchFamily="50" charset="-128"/>
                <a:ea typeface="メイリオ" panose="020B0604030504040204" pitchFamily="50" charset="-128"/>
                <a:cs typeface="Times New Roman" panose="02020603050405020304" pitchFamily="18" charset="0"/>
              </a:rPr>
              <a:t>メール：</a:t>
            </a:r>
            <a:r>
              <a:rPr lang="en-US" altLang="ja-JP" sz="800" kern="100" dirty="0">
                <a:effectLst/>
                <a:latin typeface="メイリオ" panose="020B0604030504040204" pitchFamily="50" charset="-128"/>
                <a:ea typeface="メイリオ" panose="020B0604030504040204" pitchFamily="50" charset="-128"/>
                <a:cs typeface="Times New Roman" panose="02020603050405020304" pitchFamily="18" charset="0"/>
              </a:rPr>
              <a:t>furusato@city.muroto.lg.jp</a:t>
            </a:r>
          </a:p>
          <a:p>
            <a:pPr algn="l"/>
            <a:r>
              <a:rPr lang="ja-JP" altLang="en-US" sz="800" kern="100" dirty="0">
                <a:effectLst/>
                <a:latin typeface="メイリオ" panose="020B0604030504040204" pitchFamily="50" charset="-128"/>
                <a:ea typeface="メイリオ" panose="020B0604030504040204" pitchFamily="50" charset="-128"/>
                <a:cs typeface="Times New Roman" panose="02020603050405020304" pitchFamily="18" charset="0"/>
              </a:rPr>
              <a:t>電話：</a:t>
            </a:r>
            <a:r>
              <a:rPr lang="en-US" altLang="ja-JP" sz="800" kern="100" dirty="0">
                <a:effectLst/>
                <a:latin typeface="メイリオ" panose="020B0604030504040204" pitchFamily="50" charset="-128"/>
                <a:ea typeface="メイリオ" panose="020B0604030504040204" pitchFamily="50" charset="-128"/>
                <a:cs typeface="Times New Roman" panose="02020603050405020304" pitchFamily="18" charset="0"/>
              </a:rPr>
              <a:t>0887-22-5143</a:t>
            </a:r>
            <a:r>
              <a:rPr lang="ja-JP" altLang="en-US" sz="800" kern="100" dirty="0">
                <a:effectLst/>
                <a:latin typeface="メイリオ" panose="020B0604030504040204" pitchFamily="50" charset="-128"/>
                <a:ea typeface="メイリオ" panose="020B0604030504040204" pitchFamily="50" charset="-128"/>
                <a:cs typeface="Times New Roman" panose="02020603050405020304" pitchFamily="18" charset="0"/>
              </a:rPr>
              <a:t>（直通）</a:t>
            </a:r>
          </a:p>
        </p:txBody>
      </p:sp>
      <p:sp>
        <p:nvSpPr>
          <p:cNvPr id="11" name="正方形/長方形 10">
            <a:extLst>
              <a:ext uri="{FF2B5EF4-FFF2-40B4-BE49-F238E27FC236}">
                <a16:creationId xmlns:a16="http://schemas.microsoft.com/office/drawing/2014/main" id="{448D6074-F40A-564A-18D2-41F776AA613A}"/>
              </a:ext>
            </a:extLst>
          </p:cNvPr>
          <p:cNvSpPr/>
          <p:nvPr/>
        </p:nvSpPr>
        <p:spPr bwMode="auto">
          <a:xfrm>
            <a:off x="1041754" y="10666855"/>
            <a:ext cx="2412000" cy="3348000"/>
          </a:xfrm>
          <a:prstGeom prst="rect">
            <a:avLst/>
          </a:prstGeom>
          <a:solidFill>
            <a:srgbClr val="0035DE"/>
          </a:solidFill>
          <a:ln w="19050">
            <a:noFill/>
          </a:ln>
        </p:spPr>
        <p:txBody>
          <a:bodyPr wrap="square" lIns="0" tIns="0" rIns="0" bIns="0" rtlCol="0" anchor="ctr">
            <a:spAutoFit/>
          </a:bodyPr>
          <a:lstStyle>
            <a:defPPr>
              <a:defRPr lang="ja-JP"/>
            </a:defPPr>
            <a:lvl1pPr algn="l" rtl="0" fontAlgn="base">
              <a:spcBef>
                <a:spcPct val="0"/>
              </a:spcBef>
              <a:spcAft>
                <a:spcPct val="0"/>
              </a:spcAft>
              <a:defRPr kumimoji="1" sz="3600" kern="1200">
                <a:solidFill>
                  <a:schemeClr val="tx1"/>
                </a:solidFill>
                <a:latin typeface="Arial" panose="020B0604020202020204" pitchFamily="34" charset="0"/>
                <a:ea typeface="ＭＳ Ｐゴシック" panose="020B0600070205080204" pitchFamily="50" charset="-128"/>
                <a:cs typeface="+mn-cs"/>
              </a:defRPr>
            </a:lvl1pPr>
            <a:lvl2pPr marL="703263" indent="-246063" algn="l" rtl="0" fontAlgn="base">
              <a:spcBef>
                <a:spcPct val="0"/>
              </a:spcBef>
              <a:spcAft>
                <a:spcPct val="0"/>
              </a:spcAft>
              <a:defRPr kumimoji="1" sz="3600" kern="1200">
                <a:solidFill>
                  <a:schemeClr val="tx1"/>
                </a:solidFill>
                <a:latin typeface="Arial" panose="020B0604020202020204" pitchFamily="34" charset="0"/>
                <a:ea typeface="ＭＳ Ｐゴシック" panose="020B0600070205080204" pitchFamily="50" charset="-128"/>
                <a:cs typeface="+mn-cs"/>
              </a:defRPr>
            </a:lvl2pPr>
            <a:lvl3pPr marL="1406525" indent="-492125" algn="l" rtl="0" fontAlgn="base">
              <a:spcBef>
                <a:spcPct val="0"/>
              </a:spcBef>
              <a:spcAft>
                <a:spcPct val="0"/>
              </a:spcAft>
              <a:defRPr kumimoji="1" sz="3600" kern="1200">
                <a:solidFill>
                  <a:schemeClr val="tx1"/>
                </a:solidFill>
                <a:latin typeface="Arial" panose="020B0604020202020204" pitchFamily="34" charset="0"/>
                <a:ea typeface="ＭＳ Ｐゴシック" panose="020B0600070205080204" pitchFamily="50" charset="-128"/>
                <a:cs typeface="+mn-cs"/>
              </a:defRPr>
            </a:lvl3pPr>
            <a:lvl4pPr marL="2109788" indent="-738188" algn="l" rtl="0" fontAlgn="base">
              <a:spcBef>
                <a:spcPct val="0"/>
              </a:spcBef>
              <a:spcAft>
                <a:spcPct val="0"/>
              </a:spcAft>
              <a:defRPr kumimoji="1" sz="3600" kern="1200">
                <a:solidFill>
                  <a:schemeClr val="tx1"/>
                </a:solidFill>
                <a:latin typeface="Arial" panose="020B0604020202020204" pitchFamily="34" charset="0"/>
                <a:ea typeface="ＭＳ Ｐゴシック" panose="020B0600070205080204" pitchFamily="50" charset="-128"/>
                <a:cs typeface="+mn-cs"/>
              </a:defRPr>
            </a:lvl4pPr>
            <a:lvl5pPr marL="2814638" indent="-985838" algn="l" rtl="0" fontAlgn="base">
              <a:spcBef>
                <a:spcPct val="0"/>
              </a:spcBef>
              <a:spcAft>
                <a:spcPct val="0"/>
              </a:spcAft>
              <a:defRPr kumimoji="1" sz="36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36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36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36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3600" kern="1200">
                <a:solidFill>
                  <a:schemeClr val="tx1"/>
                </a:solidFill>
                <a:latin typeface="Arial" panose="020B0604020202020204" pitchFamily="34" charset="0"/>
                <a:ea typeface="ＭＳ Ｐゴシック" panose="020B0600070205080204" pitchFamily="50" charset="-128"/>
                <a:cs typeface="+mn-cs"/>
              </a:defRPr>
            </a:lvl9pPr>
          </a:lstStyle>
          <a:p>
            <a:pPr algn="ctr"/>
            <a:endParaRPr kumimoji="1" lang="ja-JP" altLang="en-US" sz="900" b="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11">
            <a:extLst>
              <a:ext uri="{FF2B5EF4-FFF2-40B4-BE49-F238E27FC236}">
                <a16:creationId xmlns:a16="http://schemas.microsoft.com/office/drawing/2014/main" id="{553C3DC2-C44C-B792-87EB-7DC6CFFA03F3}"/>
              </a:ext>
            </a:extLst>
          </p:cNvPr>
          <p:cNvSpPr/>
          <p:nvPr/>
        </p:nvSpPr>
        <p:spPr>
          <a:xfrm>
            <a:off x="1113762" y="10708801"/>
            <a:ext cx="2304256" cy="553998"/>
          </a:xfrm>
          <a:prstGeom prst="rect">
            <a:avLst/>
          </a:prstGeom>
        </p:spPr>
        <p:txBody>
          <a:bodyPr wrap="square">
            <a:spAutoFit/>
          </a:bodyPr>
          <a:lstStyle>
            <a:defPPr>
              <a:defRPr lang="ja-JP"/>
            </a:defPPr>
            <a:lvl1pPr algn="l" rtl="0" fontAlgn="base">
              <a:spcBef>
                <a:spcPct val="0"/>
              </a:spcBef>
              <a:spcAft>
                <a:spcPct val="0"/>
              </a:spcAft>
              <a:defRPr kumimoji="1" sz="3600" kern="1200">
                <a:solidFill>
                  <a:schemeClr val="tx1"/>
                </a:solidFill>
                <a:latin typeface="Arial" panose="020B0604020202020204" pitchFamily="34" charset="0"/>
                <a:ea typeface="ＭＳ Ｐゴシック" panose="020B0600070205080204" pitchFamily="50" charset="-128"/>
                <a:cs typeface="+mn-cs"/>
              </a:defRPr>
            </a:lvl1pPr>
            <a:lvl2pPr marL="703263" indent="-246063" algn="l" rtl="0" fontAlgn="base">
              <a:spcBef>
                <a:spcPct val="0"/>
              </a:spcBef>
              <a:spcAft>
                <a:spcPct val="0"/>
              </a:spcAft>
              <a:defRPr kumimoji="1" sz="3600" kern="1200">
                <a:solidFill>
                  <a:schemeClr val="tx1"/>
                </a:solidFill>
                <a:latin typeface="Arial" panose="020B0604020202020204" pitchFamily="34" charset="0"/>
                <a:ea typeface="ＭＳ Ｐゴシック" panose="020B0600070205080204" pitchFamily="50" charset="-128"/>
                <a:cs typeface="+mn-cs"/>
              </a:defRPr>
            </a:lvl2pPr>
            <a:lvl3pPr marL="1406525" indent="-492125" algn="l" rtl="0" fontAlgn="base">
              <a:spcBef>
                <a:spcPct val="0"/>
              </a:spcBef>
              <a:spcAft>
                <a:spcPct val="0"/>
              </a:spcAft>
              <a:defRPr kumimoji="1" sz="3600" kern="1200">
                <a:solidFill>
                  <a:schemeClr val="tx1"/>
                </a:solidFill>
                <a:latin typeface="Arial" panose="020B0604020202020204" pitchFamily="34" charset="0"/>
                <a:ea typeface="ＭＳ Ｐゴシック" panose="020B0600070205080204" pitchFamily="50" charset="-128"/>
                <a:cs typeface="+mn-cs"/>
              </a:defRPr>
            </a:lvl3pPr>
            <a:lvl4pPr marL="2109788" indent="-738188" algn="l" rtl="0" fontAlgn="base">
              <a:spcBef>
                <a:spcPct val="0"/>
              </a:spcBef>
              <a:spcAft>
                <a:spcPct val="0"/>
              </a:spcAft>
              <a:defRPr kumimoji="1" sz="3600" kern="1200">
                <a:solidFill>
                  <a:schemeClr val="tx1"/>
                </a:solidFill>
                <a:latin typeface="Arial" panose="020B0604020202020204" pitchFamily="34" charset="0"/>
                <a:ea typeface="ＭＳ Ｐゴシック" panose="020B0600070205080204" pitchFamily="50" charset="-128"/>
                <a:cs typeface="+mn-cs"/>
              </a:defRPr>
            </a:lvl4pPr>
            <a:lvl5pPr marL="2814638" indent="-985838" algn="l" rtl="0" fontAlgn="base">
              <a:spcBef>
                <a:spcPct val="0"/>
              </a:spcBef>
              <a:spcAft>
                <a:spcPct val="0"/>
              </a:spcAft>
              <a:defRPr kumimoji="1" sz="36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36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36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36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3600" kern="1200">
                <a:solidFill>
                  <a:schemeClr val="tx1"/>
                </a:solidFill>
                <a:latin typeface="Arial" panose="020B0604020202020204" pitchFamily="34" charset="0"/>
                <a:ea typeface="ＭＳ Ｐゴシック" panose="020B0600070205080204" pitchFamily="50" charset="-128"/>
                <a:cs typeface="+mn-cs"/>
              </a:defRPr>
            </a:lvl9pPr>
          </a:lstStyle>
          <a:p>
            <a:pPr algn="l" fontAlgn="base"/>
            <a:r>
              <a:rPr lang="en-US" altLang="ja-JP" sz="1000" b="1" dirty="0">
                <a:solidFill>
                  <a:schemeClr val="bg1"/>
                </a:solidFill>
                <a:latin typeface="メイリオ" panose="020B0604030504040204" pitchFamily="50" charset="-128"/>
                <a:ea typeface="メイリオ" panose="020B0604030504040204" pitchFamily="50" charset="-128"/>
              </a:rPr>
              <a:t>【</a:t>
            </a:r>
            <a:r>
              <a:rPr lang="ja-JP" altLang="en-US" sz="1000" b="1" dirty="0">
                <a:solidFill>
                  <a:schemeClr val="bg1"/>
                </a:solidFill>
                <a:latin typeface="メイリオ" panose="020B0604030504040204" pitchFamily="50" charset="-128"/>
                <a:ea typeface="メイリオ" panose="020B0604030504040204" pitchFamily="50" charset="-128"/>
              </a:rPr>
              <a:t>日本一獲得</a:t>
            </a:r>
            <a:r>
              <a:rPr lang="en-US" altLang="ja-JP" sz="1000" b="1" dirty="0">
                <a:solidFill>
                  <a:schemeClr val="bg1"/>
                </a:solidFill>
                <a:latin typeface="メイリオ" panose="020B0604030504040204" pitchFamily="50" charset="-128"/>
                <a:ea typeface="メイリオ" panose="020B0604030504040204" pitchFamily="50" charset="-128"/>
              </a:rPr>
              <a:t>】</a:t>
            </a:r>
            <a:r>
              <a:rPr lang="ja-JP" altLang="en-US" sz="1000" b="1" dirty="0">
                <a:solidFill>
                  <a:schemeClr val="bg1"/>
                </a:solidFill>
                <a:latin typeface="メイリオ" panose="020B0604030504040204" pitchFamily="50" charset="-128"/>
                <a:ea typeface="メイリオ" panose="020B0604030504040204" pitchFamily="50" charset="-128"/>
              </a:rPr>
              <a:t>グランプリ多数受賞！西山金時スウィートポテトロール</a:t>
            </a:r>
          </a:p>
        </p:txBody>
      </p:sp>
      <p:sp>
        <p:nvSpPr>
          <p:cNvPr id="13" name="テキスト ボックス 37">
            <a:extLst>
              <a:ext uri="{FF2B5EF4-FFF2-40B4-BE49-F238E27FC236}">
                <a16:creationId xmlns:a16="http://schemas.microsoft.com/office/drawing/2014/main" id="{1EA2ED1A-2693-3EDB-9AB3-783541C3FC12}"/>
              </a:ext>
            </a:extLst>
          </p:cNvPr>
          <p:cNvSpPr txBox="1"/>
          <p:nvPr/>
        </p:nvSpPr>
        <p:spPr>
          <a:xfrm>
            <a:off x="1194124" y="12601151"/>
            <a:ext cx="2088000" cy="369332"/>
          </a:xfrm>
          <a:prstGeom prst="rect">
            <a:avLst/>
          </a:prstGeom>
          <a:solidFill>
            <a:schemeClr val="bg1">
              <a:lumMod val="85000"/>
            </a:schemeClr>
          </a:solidFill>
        </p:spPr>
        <p:txBody>
          <a:bodyPr wrap="square">
            <a:spAutoFit/>
          </a:bodyPr>
          <a:lstStyle>
            <a:defPPr>
              <a:defRPr lang="ja-JP"/>
            </a:defPPr>
            <a:lvl1pPr algn="l" rtl="0" fontAlgn="base">
              <a:spcBef>
                <a:spcPct val="0"/>
              </a:spcBef>
              <a:spcAft>
                <a:spcPct val="0"/>
              </a:spcAft>
              <a:defRPr kumimoji="1" sz="3600" kern="1200">
                <a:solidFill>
                  <a:schemeClr val="tx1"/>
                </a:solidFill>
                <a:latin typeface="Arial" panose="020B0604020202020204" pitchFamily="34" charset="0"/>
                <a:ea typeface="ＭＳ Ｐゴシック" panose="020B0600070205080204" pitchFamily="50" charset="-128"/>
                <a:cs typeface="+mn-cs"/>
              </a:defRPr>
            </a:lvl1pPr>
            <a:lvl2pPr marL="703263" indent="-246063" algn="l" rtl="0" fontAlgn="base">
              <a:spcBef>
                <a:spcPct val="0"/>
              </a:spcBef>
              <a:spcAft>
                <a:spcPct val="0"/>
              </a:spcAft>
              <a:defRPr kumimoji="1" sz="3600" kern="1200">
                <a:solidFill>
                  <a:schemeClr val="tx1"/>
                </a:solidFill>
                <a:latin typeface="Arial" panose="020B0604020202020204" pitchFamily="34" charset="0"/>
                <a:ea typeface="ＭＳ Ｐゴシック" panose="020B0600070205080204" pitchFamily="50" charset="-128"/>
                <a:cs typeface="+mn-cs"/>
              </a:defRPr>
            </a:lvl2pPr>
            <a:lvl3pPr marL="1406525" indent="-492125" algn="l" rtl="0" fontAlgn="base">
              <a:spcBef>
                <a:spcPct val="0"/>
              </a:spcBef>
              <a:spcAft>
                <a:spcPct val="0"/>
              </a:spcAft>
              <a:defRPr kumimoji="1" sz="3600" kern="1200">
                <a:solidFill>
                  <a:schemeClr val="tx1"/>
                </a:solidFill>
                <a:latin typeface="Arial" panose="020B0604020202020204" pitchFamily="34" charset="0"/>
                <a:ea typeface="ＭＳ Ｐゴシック" panose="020B0600070205080204" pitchFamily="50" charset="-128"/>
                <a:cs typeface="+mn-cs"/>
              </a:defRPr>
            </a:lvl3pPr>
            <a:lvl4pPr marL="2109788" indent="-738188" algn="l" rtl="0" fontAlgn="base">
              <a:spcBef>
                <a:spcPct val="0"/>
              </a:spcBef>
              <a:spcAft>
                <a:spcPct val="0"/>
              </a:spcAft>
              <a:defRPr kumimoji="1" sz="3600" kern="1200">
                <a:solidFill>
                  <a:schemeClr val="tx1"/>
                </a:solidFill>
                <a:latin typeface="Arial" panose="020B0604020202020204" pitchFamily="34" charset="0"/>
                <a:ea typeface="ＭＳ Ｐゴシック" panose="020B0600070205080204" pitchFamily="50" charset="-128"/>
                <a:cs typeface="+mn-cs"/>
              </a:defRPr>
            </a:lvl4pPr>
            <a:lvl5pPr marL="2814638" indent="-985838" algn="l" rtl="0" fontAlgn="base">
              <a:spcBef>
                <a:spcPct val="0"/>
              </a:spcBef>
              <a:spcAft>
                <a:spcPct val="0"/>
              </a:spcAft>
              <a:defRPr kumimoji="1" sz="36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36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36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36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3600" kern="1200">
                <a:solidFill>
                  <a:schemeClr val="tx1"/>
                </a:solidFill>
                <a:latin typeface="Arial" panose="020B0604020202020204" pitchFamily="34" charset="0"/>
                <a:ea typeface="ＭＳ Ｐゴシック" panose="020B0600070205080204" pitchFamily="50" charset="-128"/>
                <a:cs typeface="+mn-cs"/>
              </a:defRPr>
            </a:lvl9pPr>
          </a:lstStyle>
          <a:p>
            <a:r>
              <a:rPr lang="ja-JP" altLang="en-US" sz="900" b="1" i="0" dirty="0">
                <a:solidFill>
                  <a:srgbClr val="FF0000"/>
                </a:solidFill>
                <a:effectLst>
                  <a:glow rad="101600">
                    <a:schemeClr val="bg1"/>
                  </a:glow>
                </a:effectLst>
                <a:latin typeface="メイリオ" panose="020B0604030504040204" pitchFamily="50" charset="-128"/>
                <a:ea typeface="メイリオ" panose="020B0604030504040204" pitchFamily="50" charset="-128"/>
              </a:rPr>
              <a:t>寄附額</a:t>
            </a:r>
            <a:endParaRPr lang="en-US" altLang="ja-JP" sz="900" b="1" i="0" dirty="0">
              <a:solidFill>
                <a:srgbClr val="FF0000"/>
              </a:solidFill>
              <a:effectLst>
                <a:glow rad="101600">
                  <a:schemeClr val="bg1"/>
                </a:glow>
              </a:effectLst>
              <a:latin typeface="メイリオ" panose="020B0604030504040204" pitchFamily="50" charset="-128"/>
              <a:ea typeface="メイリオ" panose="020B0604030504040204" pitchFamily="50" charset="-128"/>
            </a:endParaRPr>
          </a:p>
          <a:p>
            <a:r>
              <a:rPr lang="en-US" altLang="ja-JP" sz="900" b="1" dirty="0">
                <a:solidFill>
                  <a:srgbClr val="FF0000"/>
                </a:solidFill>
                <a:effectLst>
                  <a:glow rad="101600">
                    <a:schemeClr val="bg1"/>
                  </a:glow>
                </a:effectLst>
                <a:latin typeface="メイリオ" panose="020B0604030504040204" pitchFamily="50" charset="-128"/>
                <a:ea typeface="メイリオ" panose="020B0604030504040204" pitchFamily="50" charset="-128"/>
              </a:rPr>
              <a:t>6,500</a:t>
            </a:r>
            <a:r>
              <a:rPr lang="ja-JP" altLang="en-US" sz="900" b="1" dirty="0">
                <a:solidFill>
                  <a:srgbClr val="FF0000"/>
                </a:solidFill>
                <a:effectLst>
                  <a:glow rad="101600">
                    <a:schemeClr val="bg1"/>
                  </a:glow>
                </a:effectLst>
                <a:latin typeface="メイリオ" panose="020B0604030504040204" pitchFamily="50" charset="-128"/>
                <a:ea typeface="メイリオ" panose="020B0604030504040204" pitchFamily="50" charset="-128"/>
              </a:rPr>
              <a:t>円</a:t>
            </a:r>
            <a:endParaRPr lang="en-US" altLang="ja-JP" sz="900" b="1" dirty="0">
              <a:solidFill>
                <a:srgbClr val="FF0000"/>
              </a:solidFill>
              <a:effectLst>
                <a:glow rad="101600">
                  <a:schemeClr val="bg1"/>
                </a:glow>
              </a:effectLst>
              <a:latin typeface="メイリオ" panose="020B0604030504040204" pitchFamily="50" charset="-128"/>
              <a:ea typeface="メイリオ" panose="020B0604030504040204" pitchFamily="50" charset="-128"/>
            </a:endParaRPr>
          </a:p>
        </p:txBody>
      </p:sp>
      <p:sp>
        <p:nvSpPr>
          <p:cNvPr id="14" name="四角形: 角を丸くする 13">
            <a:extLst>
              <a:ext uri="{FF2B5EF4-FFF2-40B4-BE49-F238E27FC236}">
                <a16:creationId xmlns:a16="http://schemas.microsoft.com/office/drawing/2014/main" id="{F59D0AEC-3445-D6A8-40A4-B95733603873}"/>
              </a:ext>
            </a:extLst>
          </p:cNvPr>
          <p:cNvSpPr/>
          <p:nvPr/>
        </p:nvSpPr>
        <p:spPr bwMode="auto">
          <a:xfrm>
            <a:off x="2236026" y="12721223"/>
            <a:ext cx="969478" cy="196536"/>
          </a:xfrm>
          <a:prstGeom prst="roundRect">
            <a:avLst>
              <a:gd name="adj" fmla="val 39786"/>
            </a:avLst>
          </a:prstGeom>
          <a:solidFill>
            <a:schemeClr val="bg1"/>
          </a:solidFill>
          <a:ln w="12700">
            <a:solidFill>
              <a:schemeClr val="tx1">
                <a:lumMod val="75000"/>
                <a:lumOff val="25000"/>
              </a:schemeClr>
            </a:solidFill>
            <a:miter lim="800000"/>
            <a:headEnd/>
            <a:tailEnd/>
          </a:ln>
        </p:spPr>
        <p:txBody>
          <a:bodyPr wrap="square" lIns="72000" tIns="36000" rIns="72000" bIns="18000" rtlCol="0" anchor="ctr">
            <a:spAutoFit/>
          </a:bodyPr>
          <a:lstStyle>
            <a:defPPr>
              <a:defRPr lang="ja-JP"/>
            </a:defPPr>
            <a:lvl1pPr algn="l" rtl="0" fontAlgn="base">
              <a:spcBef>
                <a:spcPct val="0"/>
              </a:spcBef>
              <a:spcAft>
                <a:spcPct val="0"/>
              </a:spcAft>
              <a:defRPr kumimoji="1" sz="3600" kern="1200">
                <a:solidFill>
                  <a:schemeClr val="tx1"/>
                </a:solidFill>
                <a:latin typeface="Arial" panose="020B0604020202020204" pitchFamily="34" charset="0"/>
                <a:ea typeface="ＭＳ Ｐゴシック" panose="020B0600070205080204" pitchFamily="50" charset="-128"/>
                <a:cs typeface="+mn-cs"/>
              </a:defRPr>
            </a:lvl1pPr>
            <a:lvl2pPr marL="703263" indent="-246063" algn="l" rtl="0" fontAlgn="base">
              <a:spcBef>
                <a:spcPct val="0"/>
              </a:spcBef>
              <a:spcAft>
                <a:spcPct val="0"/>
              </a:spcAft>
              <a:defRPr kumimoji="1" sz="3600" kern="1200">
                <a:solidFill>
                  <a:schemeClr val="tx1"/>
                </a:solidFill>
                <a:latin typeface="Arial" panose="020B0604020202020204" pitchFamily="34" charset="0"/>
                <a:ea typeface="ＭＳ Ｐゴシック" panose="020B0600070205080204" pitchFamily="50" charset="-128"/>
                <a:cs typeface="+mn-cs"/>
              </a:defRPr>
            </a:lvl2pPr>
            <a:lvl3pPr marL="1406525" indent="-492125" algn="l" rtl="0" fontAlgn="base">
              <a:spcBef>
                <a:spcPct val="0"/>
              </a:spcBef>
              <a:spcAft>
                <a:spcPct val="0"/>
              </a:spcAft>
              <a:defRPr kumimoji="1" sz="3600" kern="1200">
                <a:solidFill>
                  <a:schemeClr val="tx1"/>
                </a:solidFill>
                <a:latin typeface="Arial" panose="020B0604020202020204" pitchFamily="34" charset="0"/>
                <a:ea typeface="ＭＳ Ｐゴシック" panose="020B0600070205080204" pitchFamily="50" charset="-128"/>
                <a:cs typeface="+mn-cs"/>
              </a:defRPr>
            </a:lvl3pPr>
            <a:lvl4pPr marL="2109788" indent="-738188" algn="l" rtl="0" fontAlgn="base">
              <a:spcBef>
                <a:spcPct val="0"/>
              </a:spcBef>
              <a:spcAft>
                <a:spcPct val="0"/>
              </a:spcAft>
              <a:defRPr kumimoji="1" sz="3600" kern="1200">
                <a:solidFill>
                  <a:schemeClr val="tx1"/>
                </a:solidFill>
                <a:latin typeface="Arial" panose="020B0604020202020204" pitchFamily="34" charset="0"/>
                <a:ea typeface="ＭＳ Ｐゴシック" panose="020B0600070205080204" pitchFamily="50" charset="-128"/>
                <a:cs typeface="+mn-cs"/>
              </a:defRPr>
            </a:lvl4pPr>
            <a:lvl5pPr marL="2814638" indent="-985838" algn="l" rtl="0" fontAlgn="base">
              <a:spcBef>
                <a:spcPct val="0"/>
              </a:spcBef>
              <a:spcAft>
                <a:spcPct val="0"/>
              </a:spcAft>
              <a:defRPr kumimoji="1" sz="36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36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36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36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3600" kern="1200">
                <a:solidFill>
                  <a:schemeClr val="tx1"/>
                </a:solidFill>
                <a:latin typeface="Arial" panose="020B0604020202020204" pitchFamily="34" charset="0"/>
                <a:ea typeface="ＭＳ Ｐゴシック" panose="020B0600070205080204" pitchFamily="50" charset="-128"/>
                <a:cs typeface="+mn-cs"/>
              </a:defRPr>
            </a:lvl9pPr>
          </a:lstStyle>
          <a:p>
            <a:pPr algn="ctr"/>
            <a:r>
              <a:rPr kumimoji="1" lang="ja-JP" altLang="en-US" sz="800" b="0" dirty="0">
                <a:latin typeface="メイリオ" panose="020B0604030504040204" pitchFamily="50" charset="-128"/>
                <a:ea typeface="メイリオ" panose="020B0604030504040204" pitchFamily="50" charset="-128"/>
                <a:cs typeface="メイリオ" panose="020B0604030504040204" pitchFamily="50" charset="-128"/>
              </a:rPr>
              <a:t>詳しくはこちら</a:t>
            </a:r>
          </a:p>
        </p:txBody>
      </p:sp>
      <p:sp>
        <p:nvSpPr>
          <p:cNvPr id="15" name="テキスト ボックス 7">
            <a:extLst>
              <a:ext uri="{FF2B5EF4-FFF2-40B4-BE49-F238E27FC236}">
                <a16:creationId xmlns:a16="http://schemas.microsoft.com/office/drawing/2014/main" id="{B0665FFE-1E77-A77F-B15E-C291BF7F5B13}"/>
              </a:ext>
            </a:extLst>
          </p:cNvPr>
          <p:cNvSpPr txBox="1"/>
          <p:nvPr/>
        </p:nvSpPr>
        <p:spPr>
          <a:xfrm>
            <a:off x="1185770" y="13034024"/>
            <a:ext cx="2088000" cy="830997"/>
          </a:xfrm>
          <a:prstGeom prst="rect">
            <a:avLst/>
          </a:prstGeom>
          <a:solidFill>
            <a:schemeClr val="bg1">
              <a:lumMod val="85000"/>
            </a:schemeClr>
          </a:solidFill>
        </p:spPr>
        <p:txBody>
          <a:bodyPr wrap="square">
            <a:spAutoFit/>
          </a:bodyPr>
          <a:lstStyle>
            <a:defPPr>
              <a:defRPr lang="ja-JP"/>
            </a:defPPr>
            <a:lvl1pPr algn="l" rtl="0" fontAlgn="base">
              <a:spcBef>
                <a:spcPct val="0"/>
              </a:spcBef>
              <a:spcAft>
                <a:spcPct val="0"/>
              </a:spcAft>
              <a:defRPr kumimoji="1" sz="3600" kern="1200">
                <a:solidFill>
                  <a:schemeClr val="tx1"/>
                </a:solidFill>
                <a:latin typeface="Arial" panose="020B0604020202020204" pitchFamily="34" charset="0"/>
                <a:ea typeface="ＭＳ Ｐゴシック" panose="020B0600070205080204" pitchFamily="50" charset="-128"/>
                <a:cs typeface="+mn-cs"/>
              </a:defRPr>
            </a:lvl1pPr>
            <a:lvl2pPr marL="703263" indent="-246063" algn="l" rtl="0" fontAlgn="base">
              <a:spcBef>
                <a:spcPct val="0"/>
              </a:spcBef>
              <a:spcAft>
                <a:spcPct val="0"/>
              </a:spcAft>
              <a:defRPr kumimoji="1" sz="3600" kern="1200">
                <a:solidFill>
                  <a:schemeClr val="tx1"/>
                </a:solidFill>
                <a:latin typeface="Arial" panose="020B0604020202020204" pitchFamily="34" charset="0"/>
                <a:ea typeface="ＭＳ Ｐゴシック" panose="020B0600070205080204" pitchFamily="50" charset="-128"/>
                <a:cs typeface="+mn-cs"/>
              </a:defRPr>
            </a:lvl2pPr>
            <a:lvl3pPr marL="1406525" indent="-492125" algn="l" rtl="0" fontAlgn="base">
              <a:spcBef>
                <a:spcPct val="0"/>
              </a:spcBef>
              <a:spcAft>
                <a:spcPct val="0"/>
              </a:spcAft>
              <a:defRPr kumimoji="1" sz="3600" kern="1200">
                <a:solidFill>
                  <a:schemeClr val="tx1"/>
                </a:solidFill>
                <a:latin typeface="Arial" panose="020B0604020202020204" pitchFamily="34" charset="0"/>
                <a:ea typeface="ＭＳ Ｐゴシック" panose="020B0600070205080204" pitchFamily="50" charset="-128"/>
                <a:cs typeface="+mn-cs"/>
              </a:defRPr>
            </a:lvl3pPr>
            <a:lvl4pPr marL="2109788" indent="-738188" algn="l" rtl="0" fontAlgn="base">
              <a:spcBef>
                <a:spcPct val="0"/>
              </a:spcBef>
              <a:spcAft>
                <a:spcPct val="0"/>
              </a:spcAft>
              <a:defRPr kumimoji="1" sz="3600" kern="1200">
                <a:solidFill>
                  <a:schemeClr val="tx1"/>
                </a:solidFill>
                <a:latin typeface="Arial" panose="020B0604020202020204" pitchFamily="34" charset="0"/>
                <a:ea typeface="ＭＳ Ｐゴシック" panose="020B0600070205080204" pitchFamily="50" charset="-128"/>
                <a:cs typeface="+mn-cs"/>
              </a:defRPr>
            </a:lvl4pPr>
            <a:lvl5pPr marL="2814638" indent="-985838" algn="l" rtl="0" fontAlgn="base">
              <a:spcBef>
                <a:spcPct val="0"/>
              </a:spcBef>
              <a:spcAft>
                <a:spcPct val="0"/>
              </a:spcAft>
              <a:defRPr kumimoji="1" sz="36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36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36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36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3600" kern="1200">
                <a:solidFill>
                  <a:schemeClr val="tx1"/>
                </a:solidFill>
                <a:latin typeface="Arial" panose="020B0604020202020204" pitchFamily="34" charset="0"/>
                <a:ea typeface="ＭＳ Ｐゴシック" panose="020B0600070205080204" pitchFamily="50" charset="-128"/>
                <a:cs typeface="+mn-cs"/>
              </a:defRPr>
            </a:lvl9pPr>
          </a:lstStyle>
          <a:p>
            <a:r>
              <a:rPr lang="ja-JP" altLang="en-US" sz="600" b="0" i="0" dirty="0">
                <a:solidFill>
                  <a:srgbClr val="16160E"/>
                </a:solidFill>
                <a:effectLst/>
                <a:latin typeface="メイリオ" panose="020B0604030504040204" pitchFamily="50" charset="-128"/>
                <a:ea typeface="メイリオ" panose="020B0604030504040204" pitchFamily="50" charset="-128"/>
              </a:rPr>
              <a:t>その絶品の国産人気金時芋（サツマイモ）をオーブンでじっくり丁寧に焼き上げ、うま味を引き出した焼き芋をふんだんに使用。</a:t>
            </a:r>
          </a:p>
          <a:p>
            <a:r>
              <a:rPr lang="ja-JP" altLang="en-US" sz="600" b="0" i="0" dirty="0">
                <a:solidFill>
                  <a:srgbClr val="16160E"/>
                </a:solidFill>
                <a:effectLst/>
                <a:latin typeface="メイリオ" panose="020B0604030504040204" pitchFamily="50" charset="-128"/>
                <a:ea typeface="メイリオ" panose="020B0604030504040204" pitchFamily="50" charset="-128"/>
              </a:rPr>
              <a:t>西山金時芋の味わいをそのままお楽しみいただく事にとことんこだわり、小麦粉を極限まで減らした、独自の生地を開発しました。</a:t>
            </a:r>
          </a:p>
          <a:p>
            <a:r>
              <a:rPr lang="ja-JP" altLang="en-US" sz="600" b="0" i="0" dirty="0">
                <a:solidFill>
                  <a:srgbClr val="16160E"/>
                </a:solidFill>
                <a:effectLst/>
                <a:latin typeface="メイリオ" panose="020B0604030504040204" pitchFamily="50" charset="-128"/>
                <a:ea typeface="メイリオ" panose="020B0604030504040204" pitchFamily="50" charset="-128"/>
              </a:rPr>
              <a:t>膨張剤、フレーバー、リキュールを使わず、添加物一切不使用のロールケーキに仕上げました。</a:t>
            </a:r>
          </a:p>
        </p:txBody>
      </p:sp>
      <p:sp>
        <p:nvSpPr>
          <p:cNvPr id="19" name="テキスト ボックス 18">
            <a:extLst>
              <a:ext uri="{FF2B5EF4-FFF2-40B4-BE49-F238E27FC236}">
                <a16:creationId xmlns:a16="http://schemas.microsoft.com/office/drawing/2014/main" id="{DDFD26DA-C6AA-2266-753F-F70CDB850851}"/>
              </a:ext>
            </a:extLst>
          </p:cNvPr>
          <p:cNvSpPr txBox="1"/>
          <p:nvPr/>
        </p:nvSpPr>
        <p:spPr>
          <a:xfrm>
            <a:off x="4000910" y="6617181"/>
            <a:ext cx="2713148" cy="1446550"/>
          </a:xfrm>
          <a:prstGeom prst="rect">
            <a:avLst/>
          </a:prstGeom>
          <a:solidFill>
            <a:schemeClr val="accent1"/>
          </a:solidFill>
        </p:spPr>
        <p:txBody>
          <a:bodyPr wrap="square">
            <a:spAutoFit/>
          </a:bodyPr>
          <a:lstStyle/>
          <a:p>
            <a:pPr algn="l" fontAlgn="base"/>
            <a:r>
              <a:rPr lang="ja-JP" altLang="en-US" sz="800" kern="100" dirty="0">
                <a:latin typeface="メイリオ" panose="020B0604030504040204" pitchFamily="50" charset="-128"/>
                <a:ea typeface="メイリオ" panose="020B0604030504040204" pitchFamily="50" charset="-128"/>
                <a:cs typeface="Times New Roman" panose="02020603050405020304" pitchFamily="18" charset="0"/>
              </a:rPr>
              <a:t>①芋けんぴ１５００ｇ</a:t>
            </a:r>
            <a:r>
              <a:rPr lang="en-US" altLang="ja-JP" sz="8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800" kern="100" dirty="0">
                <a:latin typeface="メイリオ" panose="020B0604030504040204" pitchFamily="50" charset="-128"/>
                <a:ea typeface="メイリオ" panose="020B0604030504040204" pitchFamily="50" charset="-128"/>
                <a:cs typeface="Times New Roman" panose="02020603050405020304" pitchFamily="18" charset="0"/>
              </a:rPr>
              <a:t>１２袋</a:t>
            </a:r>
            <a:r>
              <a:rPr lang="en-US" altLang="ja-JP" sz="8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800" kern="100" dirty="0">
                <a:latin typeface="メイリオ" panose="020B0604030504040204" pitchFamily="50" charset="-128"/>
                <a:ea typeface="メイリオ" panose="020B0604030504040204" pitchFamily="50" charset="-128"/>
                <a:cs typeface="Times New Roman" panose="02020603050405020304" pitchFamily="18" charset="0"/>
              </a:rPr>
              <a:t>１２５ｇ小分けセット</a:t>
            </a:r>
            <a:r>
              <a:rPr lang="en-US" altLang="ja-JP" sz="8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800" kern="100" dirty="0">
                <a:latin typeface="メイリオ" panose="020B0604030504040204" pitchFamily="50" charset="-128"/>
                <a:ea typeface="メイリオ" panose="020B0604030504040204" pitchFamily="50" charset="-128"/>
                <a:cs typeface="Times New Roman" panose="02020603050405020304" pitchFamily="18" charset="0"/>
              </a:rPr>
              <a:t>（海洋深層水仕込み）</a:t>
            </a:r>
            <a:endParaRPr lang="en-US" altLang="ja-JP" sz="8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l" fontAlgn="base"/>
            <a:r>
              <a:rPr lang="en-US" altLang="ja-JP" sz="800" kern="100" dirty="0">
                <a:latin typeface="メイリオ" panose="020B0604030504040204" pitchFamily="50" charset="-128"/>
                <a:ea typeface="メイリオ" panose="020B0604030504040204" pitchFamily="50" charset="-128"/>
                <a:cs typeface="Times New Roman" panose="02020603050405020304" pitchFamily="18" charset="0"/>
                <a:hlinkClick r:id="rId7"/>
              </a:rPr>
              <a:t>https://www.furusato-tax.jp/product/detail/39202/398158</a:t>
            </a:r>
            <a:endParaRPr lang="en-US" altLang="ja-JP" sz="8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l" fontAlgn="base"/>
            <a:r>
              <a:rPr lang="ja-JP" altLang="en-US" sz="800" kern="100" dirty="0">
                <a:latin typeface="メイリオ" panose="020B0604030504040204" pitchFamily="50" charset="-128"/>
                <a:ea typeface="メイリオ" panose="020B0604030504040204" pitchFamily="50" charset="-128"/>
                <a:cs typeface="Times New Roman" panose="02020603050405020304" pitchFamily="18" charset="0"/>
              </a:rPr>
              <a:t>②</a:t>
            </a:r>
            <a:r>
              <a:rPr lang="en-US" altLang="ja-JP" sz="8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800" kern="100" dirty="0">
                <a:latin typeface="メイリオ" panose="020B0604030504040204" pitchFamily="50" charset="-128"/>
                <a:ea typeface="メイリオ" panose="020B0604030504040204" pitchFamily="50" charset="-128"/>
                <a:cs typeface="Times New Roman" panose="02020603050405020304" pitchFamily="18" charset="0"/>
              </a:rPr>
              <a:t>日本一獲得</a:t>
            </a:r>
            <a:r>
              <a:rPr lang="en-US" altLang="ja-JP" sz="8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800" kern="100" dirty="0">
                <a:latin typeface="メイリオ" panose="020B0604030504040204" pitchFamily="50" charset="-128"/>
                <a:ea typeface="メイリオ" panose="020B0604030504040204" pitchFamily="50" charset="-128"/>
                <a:cs typeface="Times New Roman" panose="02020603050405020304" pitchFamily="18" charset="0"/>
              </a:rPr>
              <a:t>グランプリ多数受賞！西山金時スウィートポテトロール</a:t>
            </a:r>
            <a:endParaRPr lang="en-US" altLang="ja-JP" sz="8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l" fontAlgn="base"/>
            <a:r>
              <a:rPr lang="en-US" altLang="ja-JP" sz="800" kern="100" dirty="0">
                <a:latin typeface="メイリオ" panose="020B0604030504040204" pitchFamily="50" charset="-128"/>
                <a:ea typeface="メイリオ" panose="020B0604030504040204" pitchFamily="50" charset="-128"/>
                <a:cs typeface="Times New Roman" panose="02020603050405020304" pitchFamily="18" charset="0"/>
                <a:hlinkClick r:id="rId8"/>
              </a:rPr>
              <a:t>https://www.furusato-tax.jp/product/detail/39202/4780381</a:t>
            </a:r>
            <a:endParaRPr lang="en-US" altLang="ja-JP" sz="8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l" fontAlgn="base"/>
            <a:r>
              <a:rPr lang="ja-JP" altLang="en-US" sz="800" kern="100" dirty="0">
                <a:latin typeface="メイリオ" panose="020B0604030504040204" pitchFamily="50" charset="-128"/>
                <a:ea typeface="メイリオ" panose="020B0604030504040204" pitchFamily="50" charset="-128"/>
                <a:cs typeface="Times New Roman" panose="02020603050405020304" pitchFamily="18" charset="0"/>
              </a:rPr>
              <a:t>③</a:t>
            </a:r>
            <a:r>
              <a:rPr lang="en-US" altLang="ja-JP" sz="8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800" kern="100" dirty="0">
                <a:latin typeface="メイリオ" panose="020B0604030504040204" pitchFamily="50" charset="-128"/>
                <a:ea typeface="メイリオ" panose="020B0604030504040204" pitchFamily="50" charset="-128"/>
                <a:cs typeface="Times New Roman" panose="02020603050405020304" pitchFamily="18" charset="0"/>
              </a:rPr>
              <a:t>おまかせ</a:t>
            </a:r>
            <a:r>
              <a:rPr lang="en-US" altLang="ja-JP" sz="8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800" kern="100" dirty="0">
                <a:latin typeface="メイリオ" panose="020B0604030504040204" pitchFamily="50" charset="-128"/>
                <a:ea typeface="メイリオ" panose="020B0604030504040204" pitchFamily="50" charset="-128"/>
                <a:cs typeface="Times New Roman" panose="02020603050405020304" pitchFamily="18" charset="0"/>
              </a:rPr>
              <a:t>ジェラート等２０個詰め合わせセット</a:t>
            </a:r>
            <a:endParaRPr lang="en-US" altLang="ja-JP" sz="8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l" fontAlgn="base"/>
            <a:r>
              <a:rPr lang="en-US" altLang="ja-JP" sz="800" kern="100" dirty="0">
                <a:latin typeface="メイリオ" panose="020B0604030504040204" pitchFamily="50" charset="-128"/>
                <a:ea typeface="メイリオ" panose="020B0604030504040204" pitchFamily="50" charset="-128"/>
                <a:cs typeface="Times New Roman" panose="02020603050405020304" pitchFamily="18" charset="0"/>
                <a:hlinkClick r:id="rId9"/>
              </a:rPr>
              <a:t>https://www.furusato-tax.jp/product/detail/39202/4927829</a:t>
            </a:r>
            <a:endParaRPr lang="en-US" altLang="ja-JP" sz="800"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0" name="正方形/長方形 19">
            <a:extLst>
              <a:ext uri="{FF2B5EF4-FFF2-40B4-BE49-F238E27FC236}">
                <a16:creationId xmlns:a16="http://schemas.microsoft.com/office/drawing/2014/main" id="{0A2D7F40-2942-ECD5-BAF1-A09A2D6B5486}"/>
              </a:ext>
            </a:extLst>
          </p:cNvPr>
          <p:cNvSpPr/>
          <p:nvPr/>
        </p:nvSpPr>
        <p:spPr bwMode="auto">
          <a:xfrm>
            <a:off x="7315174" y="1295315"/>
            <a:ext cx="2412000" cy="3564000"/>
          </a:xfrm>
          <a:prstGeom prst="rect">
            <a:avLst/>
          </a:prstGeom>
          <a:solidFill>
            <a:srgbClr val="0035DE"/>
          </a:solidFill>
          <a:ln w="19050">
            <a:noFill/>
          </a:ln>
        </p:spPr>
        <p:txBody>
          <a:bodyPr wrap="square" lIns="0" tIns="0" rIns="0" bIns="0" rtlCol="0" anchor="ctr">
            <a:spAutoFit/>
          </a:bodyPr>
          <a:lstStyle>
            <a:defPPr>
              <a:defRPr lang="ja-JP"/>
            </a:defPPr>
            <a:lvl1pPr algn="l" rtl="0" fontAlgn="base">
              <a:spcBef>
                <a:spcPct val="0"/>
              </a:spcBef>
              <a:spcAft>
                <a:spcPct val="0"/>
              </a:spcAft>
              <a:defRPr kumimoji="1" sz="3600" kern="1200">
                <a:solidFill>
                  <a:schemeClr val="tx1"/>
                </a:solidFill>
                <a:latin typeface="Arial" panose="020B0604020202020204" pitchFamily="34" charset="0"/>
                <a:ea typeface="ＭＳ Ｐゴシック" panose="020B0600070205080204" pitchFamily="50" charset="-128"/>
                <a:cs typeface="+mn-cs"/>
              </a:defRPr>
            </a:lvl1pPr>
            <a:lvl2pPr marL="703263" indent="-246063" algn="l" rtl="0" fontAlgn="base">
              <a:spcBef>
                <a:spcPct val="0"/>
              </a:spcBef>
              <a:spcAft>
                <a:spcPct val="0"/>
              </a:spcAft>
              <a:defRPr kumimoji="1" sz="3600" kern="1200">
                <a:solidFill>
                  <a:schemeClr val="tx1"/>
                </a:solidFill>
                <a:latin typeface="Arial" panose="020B0604020202020204" pitchFamily="34" charset="0"/>
                <a:ea typeface="ＭＳ Ｐゴシック" panose="020B0600070205080204" pitchFamily="50" charset="-128"/>
                <a:cs typeface="+mn-cs"/>
              </a:defRPr>
            </a:lvl2pPr>
            <a:lvl3pPr marL="1406525" indent="-492125" algn="l" rtl="0" fontAlgn="base">
              <a:spcBef>
                <a:spcPct val="0"/>
              </a:spcBef>
              <a:spcAft>
                <a:spcPct val="0"/>
              </a:spcAft>
              <a:defRPr kumimoji="1" sz="3600" kern="1200">
                <a:solidFill>
                  <a:schemeClr val="tx1"/>
                </a:solidFill>
                <a:latin typeface="Arial" panose="020B0604020202020204" pitchFamily="34" charset="0"/>
                <a:ea typeface="ＭＳ Ｐゴシック" panose="020B0600070205080204" pitchFamily="50" charset="-128"/>
                <a:cs typeface="+mn-cs"/>
              </a:defRPr>
            </a:lvl3pPr>
            <a:lvl4pPr marL="2109788" indent="-738188" algn="l" rtl="0" fontAlgn="base">
              <a:spcBef>
                <a:spcPct val="0"/>
              </a:spcBef>
              <a:spcAft>
                <a:spcPct val="0"/>
              </a:spcAft>
              <a:defRPr kumimoji="1" sz="3600" kern="1200">
                <a:solidFill>
                  <a:schemeClr val="tx1"/>
                </a:solidFill>
                <a:latin typeface="Arial" panose="020B0604020202020204" pitchFamily="34" charset="0"/>
                <a:ea typeface="ＭＳ Ｐゴシック" panose="020B0600070205080204" pitchFamily="50" charset="-128"/>
                <a:cs typeface="+mn-cs"/>
              </a:defRPr>
            </a:lvl4pPr>
            <a:lvl5pPr marL="2814638" indent="-985838" algn="l" rtl="0" fontAlgn="base">
              <a:spcBef>
                <a:spcPct val="0"/>
              </a:spcBef>
              <a:spcAft>
                <a:spcPct val="0"/>
              </a:spcAft>
              <a:defRPr kumimoji="1" sz="36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36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36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36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3600" kern="1200">
                <a:solidFill>
                  <a:schemeClr val="tx1"/>
                </a:solidFill>
                <a:latin typeface="Arial" panose="020B0604020202020204" pitchFamily="34" charset="0"/>
                <a:ea typeface="ＭＳ Ｐゴシック" panose="020B0600070205080204" pitchFamily="50" charset="-128"/>
                <a:cs typeface="+mn-cs"/>
              </a:defRPr>
            </a:lvl9pPr>
          </a:lstStyle>
          <a:p>
            <a:pPr algn="ctr"/>
            <a:endParaRPr kumimoji="1" lang="ja-JP" altLang="en-US" sz="900" b="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正方形/長方形 20">
            <a:extLst>
              <a:ext uri="{FF2B5EF4-FFF2-40B4-BE49-F238E27FC236}">
                <a16:creationId xmlns:a16="http://schemas.microsoft.com/office/drawing/2014/main" id="{8A6F0BD2-2A4A-AD79-9D9B-5BB5259AA415}"/>
              </a:ext>
            </a:extLst>
          </p:cNvPr>
          <p:cNvSpPr/>
          <p:nvPr/>
        </p:nvSpPr>
        <p:spPr>
          <a:xfrm>
            <a:off x="7387182" y="1349024"/>
            <a:ext cx="2304256" cy="400110"/>
          </a:xfrm>
          <a:prstGeom prst="rect">
            <a:avLst/>
          </a:prstGeom>
        </p:spPr>
        <p:txBody>
          <a:bodyPr wrap="square">
            <a:spAutoFit/>
          </a:bodyPr>
          <a:lstStyle>
            <a:defPPr>
              <a:defRPr lang="ja-JP"/>
            </a:defPPr>
            <a:lvl1pPr algn="l" rtl="0" fontAlgn="base">
              <a:spcBef>
                <a:spcPct val="0"/>
              </a:spcBef>
              <a:spcAft>
                <a:spcPct val="0"/>
              </a:spcAft>
              <a:defRPr kumimoji="1" sz="3600" kern="1200">
                <a:solidFill>
                  <a:schemeClr val="tx1"/>
                </a:solidFill>
                <a:latin typeface="Arial" panose="020B0604020202020204" pitchFamily="34" charset="0"/>
                <a:ea typeface="ＭＳ Ｐゴシック" panose="020B0600070205080204" pitchFamily="50" charset="-128"/>
                <a:cs typeface="+mn-cs"/>
              </a:defRPr>
            </a:lvl1pPr>
            <a:lvl2pPr marL="703263" indent="-246063" algn="l" rtl="0" fontAlgn="base">
              <a:spcBef>
                <a:spcPct val="0"/>
              </a:spcBef>
              <a:spcAft>
                <a:spcPct val="0"/>
              </a:spcAft>
              <a:defRPr kumimoji="1" sz="3600" kern="1200">
                <a:solidFill>
                  <a:schemeClr val="tx1"/>
                </a:solidFill>
                <a:latin typeface="Arial" panose="020B0604020202020204" pitchFamily="34" charset="0"/>
                <a:ea typeface="ＭＳ Ｐゴシック" panose="020B0600070205080204" pitchFamily="50" charset="-128"/>
                <a:cs typeface="+mn-cs"/>
              </a:defRPr>
            </a:lvl2pPr>
            <a:lvl3pPr marL="1406525" indent="-492125" algn="l" rtl="0" fontAlgn="base">
              <a:spcBef>
                <a:spcPct val="0"/>
              </a:spcBef>
              <a:spcAft>
                <a:spcPct val="0"/>
              </a:spcAft>
              <a:defRPr kumimoji="1" sz="3600" kern="1200">
                <a:solidFill>
                  <a:schemeClr val="tx1"/>
                </a:solidFill>
                <a:latin typeface="Arial" panose="020B0604020202020204" pitchFamily="34" charset="0"/>
                <a:ea typeface="ＭＳ Ｐゴシック" panose="020B0600070205080204" pitchFamily="50" charset="-128"/>
                <a:cs typeface="+mn-cs"/>
              </a:defRPr>
            </a:lvl3pPr>
            <a:lvl4pPr marL="2109788" indent="-738188" algn="l" rtl="0" fontAlgn="base">
              <a:spcBef>
                <a:spcPct val="0"/>
              </a:spcBef>
              <a:spcAft>
                <a:spcPct val="0"/>
              </a:spcAft>
              <a:defRPr kumimoji="1" sz="3600" kern="1200">
                <a:solidFill>
                  <a:schemeClr val="tx1"/>
                </a:solidFill>
                <a:latin typeface="Arial" panose="020B0604020202020204" pitchFamily="34" charset="0"/>
                <a:ea typeface="ＭＳ Ｐゴシック" panose="020B0600070205080204" pitchFamily="50" charset="-128"/>
                <a:cs typeface="+mn-cs"/>
              </a:defRPr>
            </a:lvl4pPr>
            <a:lvl5pPr marL="2814638" indent="-985838" algn="l" rtl="0" fontAlgn="base">
              <a:spcBef>
                <a:spcPct val="0"/>
              </a:spcBef>
              <a:spcAft>
                <a:spcPct val="0"/>
              </a:spcAft>
              <a:defRPr kumimoji="1" sz="36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36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36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36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3600" kern="1200">
                <a:solidFill>
                  <a:schemeClr val="tx1"/>
                </a:solidFill>
                <a:latin typeface="Arial" panose="020B0604020202020204" pitchFamily="34" charset="0"/>
                <a:ea typeface="ＭＳ Ｐゴシック" panose="020B0600070205080204" pitchFamily="50" charset="-128"/>
                <a:cs typeface="+mn-cs"/>
              </a:defRPr>
            </a:lvl9pPr>
          </a:lstStyle>
          <a:p>
            <a:pPr algn="l" fontAlgn="base"/>
            <a:r>
              <a:rPr lang="en-US" altLang="ja-JP" sz="1000" b="1" dirty="0">
                <a:solidFill>
                  <a:schemeClr val="bg1"/>
                </a:solidFill>
                <a:latin typeface="メイリオ" panose="020B0604030504040204" pitchFamily="50" charset="-128"/>
                <a:ea typeface="メイリオ" panose="020B0604030504040204" pitchFamily="50" charset="-128"/>
              </a:rPr>
              <a:t>【</a:t>
            </a:r>
            <a:r>
              <a:rPr lang="ja-JP" altLang="en-US" sz="1000" b="1" dirty="0">
                <a:solidFill>
                  <a:schemeClr val="bg1"/>
                </a:solidFill>
                <a:latin typeface="メイリオ" panose="020B0604030504040204" pitchFamily="50" charset="-128"/>
                <a:ea typeface="メイリオ" panose="020B0604030504040204" pitchFamily="50" charset="-128"/>
              </a:rPr>
              <a:t>おまかせ</a:t>
            </a:r>
            <a:r>
              <a:rPr lang="en-US" altLang="ja-JP" sz="1000" b="1" dirty="0">
                <a:solidFill>
                  <a:schemeClr val="bg1"/>
                </a:solidFill>
                <a:latin typeface="メイリオ" panose="020B0604030504040204" pitchFamily="50" charset="-128"/>
                <a:ea typeface="メイリオ" panose="020B0604030504040204" pitchFamily="50" charset="-128"/>
              </a:rPr>
              <a:t>】</a:t>
            </a:r>
            <a:r>
              <a:rPr lang="ja-JP" altLang="en-US" sz="1000" b="1" dirty="0">
                <a:solidFill>
                  <a:schemeClr val="bg1"/>
                </a:solidFill>
                <a:latin typeface="メイリオ" panose="020B0604030504040204" pitchFamily="50" charset="-128"/>
                <a:ea typeface="メイリオ" panose="020B0604030504040204" pitchFamily="50" charset="-128"/>
              </a:rPr>
              <a:t>ジェラート等２０個詰め合わせセット</a:t>
            </a:r>
          </a:p>
        </p:txBody>
      </p:sp>
      <p:sp>
        <p:nvSpPr>
          <p:cNvPr id="23" name="テキスト ボックス 37">
            <a:extLst>
              <a:ext uri="{FF2B5EF4-FFF2-40B4-BE49-F238E27FC236}">
                <a16:creationId xmlns:a16="http://schemas.microsoft.com/office/drawing/2014/main" id="{DD52907E-8BAA-FEF2-EAF8-E4B4558D64B7}"/>
              </a:ext>
            </a:extLst>
          </p:cNvPr>
          <p:cNvSpPr txBox="1"/>
          <p:nvPr/>
        </p:nvSpPr>
        <p:spPr>
          <a:xfrm>
            <a:off x="7467544" y="3096095"/>
            <a:ext cx="2088000" cy="369332"/>
          </a:xfrm>
          <a:prstGeom prst="rect">
            <a:avLst/>
          </a:prstGeom>
          <a:solidFill>
            <a:schemeClr val="bg1">
              <a:lumMod val="85000"/>
            </a:schemeClr>
          </a:solidFill>
        </p:spPr>
        <p:txBody>
          <a:bodyPr wrap="square">
            <a:spAutoFit/>
          </a:bodyPr>
          <a:lstStyle>
            <a:defPPr>
              <a:defRPr lang="ja-JP"/>
            </a:defPPr>
            <a:lvl1pPr algn="l" rtl="0" fontAlgn="base">
              <a:spcBef>
                <a:spcPct val="0"/>
              </a:spcBef>
              <a:spcAft>
                <a:spcPct val="0"/>
              </a:spcAft>
              <a:defRPr kumimoji="1" sz="3600" kern="1200">
                <a:solidFill>
                  <a:schemeClr val="tx1"/>
                </a:solidFill>
                <a:latin typeface="Arial" panose="020B0604020202020204" pitchFamily="34" charset="0"/>
                <a:ea typeface="ＭＳ Ｐゴシック" panose="020B0600070205080204" pitchFamily="50" charset="-128"/>
                <a:cs typeface="+mn-cs"/>
              </a:defRPr>
            </a:lvl1pPr>
            <a:lvl2pPr marL="703263" indent="-246063" algn="l" rtl="0" fontAlgn="base">
              <a:spcBef>
                <a:spcPct val="0"/>
              </a:spcBef>
              <a:spcAft>
                <a:spcPct val="0"/>
              </a:spcAft>
              <a:defRPr kumimoji="1" sz="3600" kern="1200">
                <a:solidFill>
                  <a:schemeClr val="tx1"/>
                </a:solidFill>
                <a:latin typeface="Arial" panose="020B0604020202020204" pitchFamily="34" charset="0"/>
                <a:ea typeface="ＭＳ Ｐゴシック" panose="020B0600070205080204" pitchFamily="50" charset="-128"/>
                <a:cs typeface="+mn-cs"/>
              </a:defRPr>
            </a:lvl2pPr>
            <a:lvl3pPr marL="1406525" indent="-492125" algn="l" rtl="0" fontAlgn="base">
              <a:spcBef>
                <a:spcPct val="0"/>
              </a:spcBef>
              <a:spcAft>
                <a:spcPct val="0"/>
              </a:spcAft>
              <a:defRPr kumimoji="1" sz="3600" kern="1200">
                <a:solidFill>
                  <a:schemeClr val="tx1"/>
                </a:solidFill>
                <a:latin typeface="Arial" panose="020B0604020202020204" pitchFamily="34" charset="0"/>
                <a:ea typeface="ＭＳ Ｐゴシック" panose="020B0600070205080204" pitchFamily="50" charset="-128"/>
                <a:cs typeface="+mn-cs"/>
              </a:defRPr>
            </a:lvl3pPr>
            <a:lvl4pPr marL="2109788" indent="-738188" algn="l" rtl="0" fontAlgn="base">
              <a:spcBef>
                <a:spcPct val="0"/>
              </a:spcBef>
              <a:spcAft>
                <a:spcPct val="0"/>
              </a:spcAft>
              <a:defRPr kumimoji="1" sz="3600" kern="1200">
                <a:solidFill>
                  <a:schemeClr val="tx1"/>
                </a:solidFill>
                <a:latin typeface="Arial" panose="020B0604020202020204" pitchFamily="34" charset="0"/>
                <a:ea typeface="ＭＳ Ｐゴシック" panose="020B0600070205080204" pitchFamily="50" charset="-128"/>
                <a:cs typeface="+mn-cs"/>
              </a:defRPr>
            </a:lvl4pPr>
            <a:lvl5pPr marL="2814638" indent="-985838" algn="l" rtl="0" fontAlgn="base">
              <a:spcBef>
                <a:spcPct val="0"/>
              </a:spcBef>
              <a:spcAft>
                <a:spcPct val="0"/>
              </a:spcAft>
              <a:defRPr kumimoji="1" sz="36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36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36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36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3600" kern="1200">
                <a:solidFill>
                  <a:schemeClr val="tx1"/>
                </a:solidFill>
                <a:latin typeface="Arial" panose="020B0604020202020204" pitchFamily="34" charset="0"/>
                <a:ea typeface="ＭＳ Ｐゴシック" panose="020B0600070205080204" pitchFamily="50" charset="-128"/>
                <a:cs typeface="+mn-cs"/>
              </a:defRPr>
            </a:lvl9pPr>
          </a:lstStyle>
          <a:p>
            <a:r>
              <a:rPr lang="ja-JP" altLang="en-US" sz="900" b="1" i="0" dirty="0">
                <a:solidFill>
                  <a:srgbClr val="FF0000"/>
                </a:solidFill>
                <a:effectLst>
                  <a:glow rad="101600">
                    <a:schemeClr val="bg1"/>
                  </a:glow>
                </a:effectLst>
                <a:latin typeface="メイリオ" panose="020B0604030504040204" pitchFamily="50" charset="-128"/>
                <a:ea typeface="メイリオ" panose="020B0604030504040204" pitchFamily="50" charset="-128"/>
              </a:rPr>
              <a:t>寄附額</a:t>
            </a:r>
            <a:endParaRPr lang="en-US" altLang="ja-JP" sz="900" b="1" i="0" dirty="0">
              <a:solidFill>
                <a:srgbClr val="FF0000"/>
              </a:solidFill>
              <a:effectLst>
                <a:glow rad="101600">
                  <a:schemeClr val="bg1"/>
                </a:glow>
              </a:effectLst>
              <a:latin typeface="メイリオ" panose="020B0604030504040204" pitchFamily="50" charset="-128"/>
              <a:ea typeface="メイリオ" panose="020B0604030504040204" pitchFamily="50" charset="-128"/>
            </a:endParaRPr>
          </a:p>
          <a:p>
            <a:r>
              <a:rPr lang="en-US" altLang="ja-JP" sz="900" b="1" dirty="0">
                <a:solidFill>
                  <a:srgbClr val="FF0000"/>
                </a:solidFill>
                <a:effectLst>
                  <a:glow rad="101600">
                    <a:schemeClr val="bg1"/>
                  </a:glow>
                </a:effectLst>
                <a:latin typeface="メイリオ" panose="020B0604030504040204" pitchFamily="50" charset="-128"/>
                <a:ea typeface="メイリオ" panose="020B0604030504040204" pitchFamily="50" charset="-128"/>
              </a:rPr>
              <a:t>10,000</a:t>
            </a:r>
            <a:r>
              <a:rPr lang="ja-JP" altLang="en-US" sz="900" b="1" dirty="0">
                <a:solidFill>
                  <a:srgbClr val="FF0000"/>
                </a:solidFill>
                <a:effectLst>
                  <a:glow rad="101600">
                    <a:schemeClr val="bg1"/>
                  </a:glow>
                </a:effectLst>
                <a:latin typeface="メイリオ" panose="020B0604030504040204" pitchFamily="50" charset="-128"/>
                <a:ea typeface="メイリオ" panose="020B0604030504040204" pitchFamily="50" charset="-128"/>
              </a:rPr>
              <a:t>円</a:t>
            </a:r>
            <a:endParaRPr lang="en-US" altLang="ja-JP" sz="900" b="1" dirty="0">
              <a:solidFill>
                <a:srgbClr val="FF0000"/>
              </a:solidFill>
              <a:effectLst>
                <a:glow rad="101600">
                  <a:schemeClr val="bg1"/>
                </a:glow>
              </a:effectLst>
              <a:latin typeface="メイリオ" panose="020B0604030504040204" pitchFamily="50" charset="-128"/>
              <a:ea typeface="メイリオ" panose="020B0604030504040204" pitchFamily="50" charset="-128"/>
            </a:endParaRPr>
          </a:p>
        </p:txBody>
      </p:sp>
      <p:sp>
        <p:nvSpPr>
          <p:cNvPr id="29" name="四角形: 角を丸くする 28">
            <a:extLst>
              <a:ext uri="{FF2B5EF4-FFF2-40B4-BE49-F238E27FC236}">
                <a16:creationId xmlns:a16="http://schemas.microsoft.com/office/drawing/2014/main" id="{023AEEBB-6059-99C8-57F9-6461DEF536C1}"/>
              </a:ext>
            </a:extLst>
          </p:cNvPr>
          <p:cNvSpPr/>
          <p:nvPr/>
        </p:nvSpPr>
        <p:spPr bwMode="auto">
          <a:xfrm>
            <a:off x="8509446" y="3216167"/>
            <a:ext cx="969478" cy="196536"/>
          </a:xfrm>
          <a:prstGeom prst="roundRect">
            <a:avLst>
              <a:gd name="adj" fmla="val 39786"/>
            </a:avLst>
          </a:prstGeom>
          <a:solidFill>
            <a:schemeClr val="bg1"/>
          </a:solidFill>
          <a:ln w="12700">
            <a:solidFill>
              <a:schemeClr val="tx1">
                <a:lumMod val="75000"/>
                <a:lumOff val="25000"/>
              </a:schemeClr>
            </a:solidFill>
            <a:miter lim="800000"/>
            <a:headEnd/>
            <a:tailEnd/>
          </a:ln>
        </p:spPr>
        <p:txBody>
          <a:bodyPr wrap="square" lIns="72000" tIns="36000" rIns="72000" bIns="18000" rtlCol="0" anchor="ctr">
            <a:spAutoFit/>
          </a:bodyPr>
          <a:lstStyle>
            <a:defPPr>
              <a:defRPr lang="ja-JP"/>
            </a:defPPr>
            <a:lvl1pPr algn="l" rtl="0" fontAlgn="base">
              <a:spcBef>
                <a:spcPct val="0"/>
              </a:spcBef>
              <a:spcAft>
                <a:spcPct val="0"/>
              </a:spcAft>
              <a:defRPr kumimoji="1" sz="3600" kern="1200">
                <a:solidFill>
                  <a:schemeClr val="tx1"/>
                </a:solidFill>
                <a:latin typeface="Arial" panose="020B0604020202020204" pitchFamily="34" charset="0"/>
                <a:ea typeface="ＭＳ Ｐゴシック" panose="020B0600070205080204" pitchFamily="50" charset="-128"/>
                <a:cs typeface="+mn-cs"/>
              </a:defRPr>
            </a:lvl1pPr>
            <a:lvl2pPr marL="703263" indent="-246063" algn="l" rtl="0" fontAlgn="base">
              <a:spcBef>
                <a:spcPct val="0"/>
              </a:spcBef>
              <a:spcAft>
                <a:spcPct val="0"/>
              </a:spcAft>
              <a:defRPr kumimoji="1" sz="3600" kern="1200">
                <a:solidFill>
                  <a:schemeClr val="tx1"/>
                </a:solidFill>
                <a:latin typeface="Arial" panose="020B0604020202020204" pitchFamily="34" charset="0"/>
                <a:ea typeface="ＭＳ Ｐゴシック" panose="020B0600070205080204" pitchFamily="50" charset="-128"/>
                <a:cs typeface="+mn-cs"/>
              </a:defRPr>
            </a:lvl2pPr>
            <a:lvl3pPr marL="1406525" indent="-492125" algn="l" rtl="0" fontAlgn="base">
              <a:spcBef>
                <a:spcPct val="0"/>
              </a:spcBef>
              <a:spcAft>
                <a:spcPct val="0"/>
              </a:spcAft>
              <a:defRPr kumimoji="1" sz="3600" kern="1200">
                <a:solidFill>
                  <a:schemeClr val="tx1"/>
                </a:solidFill>
                <a:latin typeface="Arial" panose="020B0604020202020204" pitchFamily="34" charset="0"/>
                <a:ea typeface="ＭＳ Ｐゴシック" panose="020B0600070205080204" pitchFamily="50" charset="-128"/>
                <a:cs typeface="+mn-cs"/>
              </a:defRPr>
            </a:lvl3pPr>
            <a:lvl4pPr marL="2109788" indent="-738188" algn="l" rtl="0" fontAlgn="base">
              <a:spcBef>
                <a:spcPct val="0"/>
              </a:spcBef>
              <a:spcAft>
                <a:spcPct val="0"/>
              </a:spcAft>
              <a:defRPr kumimoji="1" sz="3600" kern="1200">
                <a:solidFill>
                  <a:schemeClr val="tx1"/>
                </a:solidFill>
                <a:latin typeface="Arial" panose="020B0604020202020204" pitchFamily="34" charset="0"/>
                <a:ea typeface="ＭＳ Ｐゴシック" panose="020B0600070205080204" pitchFamily="50" charset="-128"/>
                <a:cs typeface="+mn-cs"/>
              </a:defRPr>
            </a:lvl4pPr>
            <a:lvl5pPr marL="2814638" indent="-985838" algn="l" rtl="0" fontAlgn="base">
              <a:spcBef>
                <a:spcPct val="0"/>
              </a:spcBef>
              <a:spcAft>
                <a:spcPct val="0"/>
              </a:spcAft>
              <a:defRPr kumimoji="1" sz="36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36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36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36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3600" kern="1200">
                <a:solidFill>
                  <a:schemeClr val="tx1"/>
                </a:solidFill>
                <a:latin typeface="Arial" panose="020B0604020202020204" pitchFamily="34" charset="0"/>
                <a:ea typeface="ＭＳ Ｐゴシック" panose="020B0600070205080204" pitchFamily="50" charset="-128"/>
                <a:cs typeface="+mn-cs"/>
              </a:defRPr>
            </a:lvl9pPr>
          </a:lstStyle>
          <a:p>
            <a:pPr algn="ctr"/>
            <a:r>
              <a:rPr kumimoji="1" lang="ja-JP" altLang="en-US" sz="800" b="0" dirty="0">
                <a:latin typeface="メイリオ" panose="020B0604030504040204" pitchFamily="50" charset="-128"/>
                <a:ea typeface="メイリオ" panose="020B0604030504040204" pitchFamily="50" charset="-128"/>
                <a:cs typeface="メイリオ" panose="020B0604030504040204" pitchFamily="50" charset="-128"/>
              </a:rPr>
              <a:t>詳しくはこちら</a:t>
            </a:r>
          </a:p>
        </p:txBody>
      </p:sp>
      <p:sp>
        <p:nvSpPr>
          <p:cNvPr id="30" name="テキスト ボックス 7">
            <a:extLst>
              <a:ext uri="{FF2B5EF4-FFF2-40B4-BE49-F238E27FC236}">
                <a16:creationId xmlns:a16="http://schemas.microsoft.com/office/drawing/2014/main" id="{E5DCF095-D82D-685C-778E-20ED1853D6CF}"/>
              </a:ext>
            </a:extLst>
          </p:cNvPr>
          <p:cNvSpPr txBox="1"/>
          <p:nvPr/>
        </p:nvSpPr>
        <p:spPr>
          <a:xfrm>
            <a:off x="7459190" y="3528968"/>
            <a:ext cx="2088000" cy="1200329"/>
          </a:xfrm>
          <a:prstGeom prst="rect">
            <a:avLst/>
          </a:prstGeom>
          <a:solidFill>
            <a:schemeClr val="bg1">
              <a:lumMod val="85000"/>
            </a:schemeClr>
          </a:solidFill>
        </p:spPr>
        <p:txBody>
          <a:bodyPr wrap="square">
            <a:spAutoFit/>
          </a:bodyPr>
          <a:lstStyle>
            <a:defPPr>
              <a:defRPr lang="ja-JP"/>
            </a:defPPr>
            <a:lvl1pPr algn="l" rtl="0" fontAlgn="base">
              <a:spcBef>
                <a:spcPct val="0"/>
              </a:spcBef>
              <a:spcAft>
                <a:spcPct val="0"/>
              </a:spcAft>
              <a:defRPr kumimoji="1" sz="3600" kern="1200">
                <a:solidFill>
                  <a:schemeClr val="tx1"/>
                </a:solidFill>
                <a:latin typeface="Arial" panose="020B0604020202020204" pitchFamily="34" charset="0"/>
                <a:ea typeface="ＭＳ Ｐゴシック" panose="020B0600070205080204" pitchFamily="50" charset="-128"/>
                <a:cs typeface="+mn-cs"/>
              </a:defRPr>
            </a:lvl1pPr>
            <a:lvl2pPr marL="703263" indent="-246063" algn="l" rtl="0" fontAlgn="base">
              <a:spcBef>
                <a:spcPct val="0"/>
              </a:spcBef>
              <a:spcAft>
                <a:spcPct val="0"/>
              </a:spcAft>
              <a:defRPr kumimoji="1" sz="3600" kern="1200">
                <a:solidFill>
                  <a:schemeClr val="tx1"/>
                </a:solidFill>
                <a:latin typeface="Arial" panose="020B0604020202020204" pitchFamily="34" charset="0"/>
                <a:ea typeface="ＭＳ Ｐゴシック" panose="020B0600070205080204" pitchFamily="50" charset="-128"/>
                <a:cs typeface="+mn-cs"/>
              </a:defRPr>
            </a:lvl2pPr>
            <a:lvl3pPr marL="1406525" indent="-492125" algn="l" rtl="0" fontAlgn="base">
              <a:spcBef>
                <a:spcPct val="0"/>
              </a:spcBef>
              <a:spcAft>
                <a:spcPct val="0"/>
              </a:spcAft>
              <a:defRPr kumimoji="1" sz="3600" kern="1200">
                <a:solidFill>
                  <a:schemeClr val="tx1"/>
                </a:solidFill>
                <a:latin typeface="Arial" panose="020B0604020202020204" pitchFamily="34" charset="0"/>
                <a:ea typeface="ＭＳ Ｐゴシック" panose="020B0600070205080204" pitchFamily="50" charset="-128"/>
                <a:cs typeface="+mn-cs"/>
              </a:defRPr>
            </a:lvl3pPr>
            <a:lvl4pPr marL="2109788" indent="-738188" algn="l" rtl="0" fontAlgn="base">
              <a:spcBef>
                <a:spcPct val="0"/>
              </a:spcBef>
              <a:spcAft>
                <a:spcPct val="0"/>
              </a:spcAft>
              <a:defRPr kumimoji="1" sz="3600" kern="1200">
                <a:solidFill>
                  <a:schemeClr val="tx1"/>
                </a:solidFill>
                <a:latin typeface="Arial" panose="020B0604020202020204" pitchFamily="34" charset="0"/>
                <a:ea typeface="ＭＳ Ｐゴシック" panose="020B0600070205080204" pitchFamily="50" charset="-128"/>
                <a:cs typeface="+mn-cs"/>
              </a:defRPr>
            </a:lvl4pPr>
            <a:lvl5pPr marL="2814638" indent="-985838" algn="l" rtl="0" fontAlgn="base">
              <a:spcBef>
                <a:spcPct val="0"/>
              </a:spcBef>
              <a:spcAft>
                <a:spcPct val="0"/>
              </a:spcAft>
              <a:defRPr kumimoji="1" sz="36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36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36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36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3600" kern="1200">
                <a:solidFill>
                  <a:schemeClr val="tx1"/>
                </a:solidFill>
                <a:latin typeface="Arial" panose="020B0604020202020204" pitchFamily="34" charset="0"/>
                <a:ea typeface="ＭＳ Ｐゴシック" panose="020B0600070205080204" pitchFamily="50" charset="-128"/>
                <a:cs typeface="+mn-cs"/>
              </a:defRPr>
            </a:lvl9pPr>
          </a:lstStyle>
          <a:p>
            <a:r>
              <a:rPr lang="ja-JP" altLang="en-US" sz="600" b="0" i="0" dirty="0">
                <a:solidFill>
                  <a:srgbClr val="16160E"/>
                </a:solidFill>
                <a:effectLst/>
                <a:latin typeface="メイリオ" panose="020B0604030504040204" pitchFamily="50" charset="-128"/>
                <a:ea typeface="メイリオ" panose="020B0604030504040204" pitchFamily="50" charset="-128"/>
              </a:rPr>
              <a:t>素材そのものを味わっているようなおいしいジェラートは店長チョイスでお届けします。</a:t>
            </a:r>
          </a:p>
          <a:p>
            <a:r>
              <a:rPr lang="ja-JP" altLang="en-US" sz="600" b="0" i="0" dirty="0">
                <a:solidFill>
                  <a:srgbClr val="16160E"/>
                </a:solidFill>
                <a:effectLst/>
                <a:latin typeface="メイリオ" panose="020B0604030504040204" pitchFamily="50" charset="-128"/>
                <a:ea typeface="メイリオ" panose="020B0604030504040204" pitchFamily="50" charset="-128"/>
              </a:rPr>
              <a:t>以下の一覧（アイスの種類）から店長のおまかせでお届けいたします。</a:t>
            </a:r>
          </a:p>
          <a:p>
            <a:r>
              <a:rPr lang="ja-JP" altLang="en-US" sz="600" b="0" i="0" dirty="0">
                <a:solidFill>
                  <a:srgbClr val="16160E"/>
                </a:solidFill>
                <a:effectLst/>
                <a:latin typeface="メイリオ" panose="020B0604030504040204" pitchFamily="50" charset="-128"/>
                <a:ea typeface="メイリオ" panose="020B0604030504040204" pitchFamily="50" charset="-128"/>
              </a:rPr>
              <a:t>・アイスの種類</a:t>
            </a:r>
          </a:p>
          <a:p>
            <a:r>
              <a:rPr lang="ja-JP" altLang="en-US" sz="600" b="0" i="0" dirty="0">
                <a:solidFill>
                  <a:srgbClr val="16160E"/>
                </a:solidFill>
                <a:effectLst/>
                <a:latin typeface="メイリオ" panose="020B0604030504040204" pitchFamily="50" charset="-128"/>
                <a:ea typeface="メイリオ" panose="020B0604030504040204" pitchFamily="50" charset="-128"/>
              </a:rPr>
              <a:t>牛乳★、ムロトブルー</a:t>
            </a:r>
            <a:r>
              <a:rPr lang="en-US" altLang="ja-JP" sz="600" b="0" i="0" dirty="0">
                <a:solidFill>
                  <a:srgbClr val="16160E"/>
                </a:solidFill>
                <a:effectLst/>
                <a:latin typeface="メイリオ" panose="020B0604030504040204" pitchFamily="50" charset="-128"/>
                <a:ea typeface="メイリオ" panose="020B0604030504040204" pitchFamily="50" charset="-128"/>
              </a:rPr>
              <a:t>(</a:t>
            </a:r>
            <a:r>
              <a:rPr lang="ja-JP" altLang="en-US" sz="600" b="0" i="0" dirty="0">
                <a:solidFill>
                  <a:srgbClr val="16160E"/>
                </a:solidFill>
                <a:effectLst/>
                <a:latin typeface="メイリオ" panose="020B0604030504040204" pitchFamily="50" charset="-128"/>
                <a:ea typeface="メイリオ" panose="020B0604030504040204" pitchFamily="50" charset="-128"/>
              </a:rPr>
              <a:t>塩ミルク</a:t>
            </a:r>
            <a:r>
              <a:rPr lang="en-US" altLang="ja-JP" sz="600" b="0" i="0" dirty="0">
                <a:solidFill>
                  <a:srgbClr val="16160E"/>
                </a:solidFill>
                <a:effectLst/>
                <a:latin typeface="メイリオ" panose="020B0604030504040204" pitchFamily="50" charset="-128"/>
                <a:ea typeface="メイリオ" panose="020B0604030504040204" pitchFamily="50" charset="-128"/>
              </a:rPr>
              <a:t>) ★</a:t>
            </a:r>
            <a:r>
              <a:rPr lang="ja-JP" altLang="en-US" sz="600" b="0" i="0" dirty="0">
                <a:solidFill>
                  <a:srgbClr val="16160E"/>
                </a:solidFill>
                <a:effectLst/>
                <a:latin typeface="メイリオ" panose="020B0604030504040204" pitchFamily="50" charset="-128"/>
                <a:ea typeface="メイリオ" panose="020B0604030504040204" pitchFamily="50" charset="-128"/>
              </a:rPr>
              <a:t>、チョコレート★、抹茶</a:t>
            </a:r>
            <a:r>
              <a:rPr lang="en-US" altLang="ja-JP" sz="600" b="0" i="0" dirty="0">
                <a:solidFill>
                  <a:srgbClr val="16160E"/>
                </a:solidFill>
                <a:effectLst/>
                <a:latin typeface="メイリオ" panose="020B0604030504040204" pitchFamily="50" charset="-128"/>
                <a:ea typeface="メイリオ" panose="020B0604030504040204" pitchFamily="50" charset="-128"/>
              </a:rPr>
              <a:t>(</a:t>
            </a:r>
            <a:r>
              <a:rPr lang="ja-JP" altLang="en-US" sz="600" b="0" i="0" dirty="0">
                <a:solidFill>
                  <a:srgbClr val="16160E"/>
                </a:solidFill>
                <a:effectLst/>
                <a:latin typeface="メイリオ" panose="020B0604030504040204" pitchFamily="50" charset="-128"/>
                <a:ea typeface="メイリオ" panose="020B0604030504040204" pitchFamily="50" charset="-128"/>
              </a:rPr>
              <a:t>ホワイトチョコ抹茶</a:t>
            </a:r>
            <a:r>
              <a:rPr lang="en-US" altLang="ja-JP" sz="600" b="0" i="0" dirty="0">
                <a:solidFill>
                  <a:srgbClr val="16160E"/>
                </a:solidFill>
                <a:effectLst/>
                <a:latin typeface="メイリオ" panose="020B0604030504040204" pitchFamily="50" charset="-128"/>
                <a:ea typeface="メイリオ" panose="020B0604030504040204" pitchFamily="50" charset="-128"/>
              </a:rPr>
              <a:t>) ★</a:t>
            </a:r>
            <a:r>
              <a:rPr lang="ja-JP" altLang="en-US" sz="600" b="0" i="0" dirty="0">
                <a:solidFill>
                  <a:srgbClr val="16160E"/>
                </a:solidFill>
                <a:effectLst/>
                <a:latin typeface="メイリオ" panose="020B0604030504040204" pitchFamily="50" charset="-128"/>
                <a:ea typeface="メイリオ" panose="020B0604030504040204" pitchFamily="50" charset="-128"/>
              </a:rPr>
              <a:t>、赤しそシャーベット★、ゆずシャーベット★、梨シャーベット、りんごシャーベット、みかん小夏シャーベット、塩キャラメル、あずき、マロン（栗）、黒糖、黒ごま、ラムレーズン、ブルーベリーソース、ストロベリーソース、あんのう芋、さつま芋</a:t>
            </a:r>
          </a:p>
        </p:txBody>
      </p:sp>
      <p:sp>
        <p:nvSpPr>
          <p:cNvPr id="40" name="吹き出し: 折線 (枠付き、強調線付き) 39">
            <a:extLst>
              <a:ext uri="{FF2B5EF4-FFF2-40B4-BE49-F238E27FC236}">
                <a16:creationId xmlns:a16="http://schemas.microsoft.com/office/drawing/2014/main" id="{8237584A-9FA6-EB5D-2F32-D2D39493FE63}"/>
              </a:ext>
            </a:extLst>
          </p:cNvPr>
          <p:cNvSpPr/>
          <p:nvPr/>
        </p:nvSpPr>
        <p:spPr bwMode="auto">
          <a:xfrm>
            <a:off x="6129758" y="1150962"/>
            <a:ext cx="3706043" cy="4680521"/>
          </a:xfrm>
          <a:custGeom>
            <a:avLst/>
            <a:gdLst>
              <a:gd name="connsiteX0" fmla="*/ 0 w 2617688"/>
              <a:gd name="connsiteY0" fmla="*/ 0 h 7041059"/>
              <a:gd name="connsiteX1" fmla="*/ 2617688 w 2617688"/>
              <a:gd name="connsiteY1" fmla="*/ 0 h 7041059"/>
              <a:gd name="connsiteX2" fmla="*/ 2617688 w 2617688"/>
              <a:gd name="connsiteY2" fmla="*/ 7041059 h 7041059"/>
              <a:gd name="connsiteX3" fmla="*/ 0 w 2617688"/>
              <a:gd name="connsiteY3" fmla="*/ 7041059 h 7041059"/>
              <a:gd name="connsiteX4" fmla="*/ 0 w 2617688"/>
              <a:gd name="connsiteY4" fmla="*/ 0 h 7041059"/>
              <a:gd name="connsiteX0" fmla="*/ -120911 w 2617688"/>
              <a:gd name="connsiteY0" fmla="*/ 0 h 7041059"/>
              <a:gd name="connsiteX1" fmla="*/ -120911 w 2617688"/>
              <a:gd name="connsiteY1" fmla="*/ 7041059 h 7041059"/>
              <a:gd name="connsiteX2" fmla="*/ -120911 w 2617688"/>
              <a:gd name="connsiteY2" fmla="*/ 0 h 7041059"/>
              <a:gd name="connsiteX0" fmla="*/ -120911 w 2617688"/>
              <a:gd name="connsiteY0" fmla="*/ 2444163 h 7041059"/>
              <a:gd name="connsiteX1" fmla="*/ -700048 w 2617688"/>
              <a:gd name="connsiteY1" fmla="*/ 5972930 h 7041059"/>
              <a:gd name="connsiteX2" fmla="*/ -1251831 w 2617688"/>
              <a:gd name="connsiteY2" fmla="*/ 2965412 h 7041059"/>
              <a:gd name="connsiteX0" fmla="*/ 700048 w 3317736"/>
              <a:gd name="connsiteY0" fmla="*/ 0 h 7041059"/>
              <a:gd name="connsiteX1" fmla="*/ 3317736 w 3317736"/>
              <a:gd name="connsiteY1" fmla="*/ 0 h 7041059"/>
              <a:gd name="connsiteX2" fmla="*/ 3317736 w 3317736"/>
              <a:gd name="connsiteY2" fmla="*/ 7041059 h 7041059"/>
              <a:gd name="connsiteX3" fmla="*/ 700048 w 3317736"/>
              <a:gd name="connsiteY3" fmla="*/ 7041059 h 7041059"/>
              <a:gd name="connsiteX4" fmla="*/ 700048 w 3317736"/>
              <a:gd name="connsiteY4" fmla="*/ 0 h 7041059"/>
              <a:gd name="connsiteX0" fmla="*/ 579137 w 3317736"/>
              <a:gd name="connsiteY0" fmla="*/ 0 h 7041059"/>
              <a:gd name="connsiteX1" fmla="*/ 579137 w 3317736"/>
              <a:gd name="connsiteY1" fmla="*/ 7041059 h 7041059"/>
              <a:gd name="connsiteX2" fmla="*/ 579137 w 3317736"/>
              <a:gd name="connsiteY2" fmla="*/ 0 h 7041059"/>
              <a:gd name="connsiteX0" fmla="*/ 579137 w 3317736"/>
              <a:gd name="connsiteY0" fmla="*/ 2444163 h 7041059"/>
              <a:gd name="connsiteX1" fmla="*/ 0 w 3317736"/>
              <a:gd name="connsiteY1" fmla="*/ 5972930 h 7041059"/>
              <a:gd name="connsiteX0" fmla="*/ 1088355 w 3706043"/>
              <a:gd name="connsiteY0" fmla="*/ 0 h 7041059"/>
              <a:gd name="connsiteX1" fmla="*/ 3706043 w 3706043"/>
              <a:gd name="connsiteY1" fmla="*/ 0 h 7041059"/>
              <a:gd name="connsiteX2" fmla="*/ 3706043 w 3706043"/>
              <a:gd name="connsiteY2" fmla="*/ 7041059 h 7041059"/>
              <a:gd name="connsiteX3" fmla="*/ 1088355 w 3706043"/>
              <a:gd name="connsiteY3" fmla="*/ 7041059 h 7041059"/>
              <a:gd name="connsiteX4" fmla="*/ 1088355 w 3706043"/>
              <a:gd name="connsiteY4" fmla="*/ 0 h 7041059"/>
              <a:gd name="connsiteX0" fmla="*/ 967444 w 3706043"/>
              <a:gd name="connsiteY0" fmla="*/ 0 h 7041059"/>
              <a:gd name="connsiteX1" fmla="*/ 967444 w 3706043"/>
              <a:gd name="connsiteY1" fmla="*/ 7041059 h 7041059"/>
              <a:gd name="connsiteX2" fmla="*/ 967444 w 3706043"/>
              <a:gd name="connsiteY2" fmla="*/ 0 h 7041059"/>
              <a:gd name="connsiteX0" fmla="*/ 967444 w 3706043"/>
              <a:gd name="connsiteY0" fmla="*/ 2444163 h 7041059"/>
              <a:gd name="connsiteX1" fmla="*/ 0 w 3706043"/>
              <a:gd name="connsiteY1" fmla="*/ 5521993 h 7041059"/>
            </a:gdLst>
            <a:ahLst/>
            <a:cxnLst>
              <a:cxn ang="0">
                <a:pos x="connsiteX0" y="connsiteY0"/>
              </a:cxn>
              <a:cxn ang="0">
                <a:pos x="connsiteX1" y="connsiteY1"/>
              </a:cxn>
            </a:cxnLst>
            <a:rect l="l" t="t" r="r" b="b"/>
            <a:pathLst>
              <a:path w="3706043" h="7041059" extrusionOk="0">
                <a:moveTo>
                  <a:pt x="1088355" y="0"/>
                </a:moveTo>
                <a:lnTo>
                  <a:pt x="3706043" y="0"/>
                </a:lnTo>
                <a:lnTo>
                  <a:pt x="3706043" y="7041059"/>
                </a:lnTo>
                <a:lnTo>
                  <a:pt x="1088355" y="7041059"/>
                </a:lnTo>
                <a:lnTo>
                  <a:pt x="1088355" y="0"/>
                </a:lnTo>
                <a:close/>
              </a:path>
              <a:path w="3706043" h="7041059" fill="none" extrusionOk="0">
                <a:moveTo>
                  <a:pt x="967444" y="0"/>
                </a:moveTo>
                <a:lnTo>
                  <a:pt x="967444" y="7041059"/>
                </a:lnTo>
                <a:lnTo>
                  <a:pt x="967444" y="0"/>
                </a:lnTo>
                <a:close/>
              </a:path>
              <a:path w="3706043" h="7041059" fill="none" extrusionOk="0">
                <a:moveTo>
                  <a:pt x="967444" y="2444163"/>
                </a:moveTo>
                <a:lnTo>
                  <a:pt x="0" y="5521993"/>
                </a:lnTo>
              </a:path>
            </a:pathLst>
          </a:custGeom>
          <a:noFill/>
          <a:ln w="12700">
            <a:solidFill>
              <a:srgbClr val="FF0000"/>
            </a:solidFill>
            <a:prstDash val="solid"/>
            <a:miter lim="800000"/>
            <a:headEnd/>
            <a:tailEnd/>
          </a:ln>
        </p:spPr>
        <p:txBody>
          <a:bodyPr wrap="square" lIns="0" tIns="0" rIns="0" bIns="0" rtlCol="0" anchor="ctr">
            <a:noAutofit/>
          </a:bodyPr>
          <a:lstStyle/>
          <a:p>
            <a:pPr algn="ctr"/>
            <a:endParaRPr kumimoji="1" lang="ja-JP" altLang="en-US" sz="900" b="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 name="図 3">
            <a:extLst>
              <a:ext uri="{FF2B5EF4-FFF2-40B4-BE49-F238E27FC236}">
                <a16:creationId xmlns:a16="http://schemas.microsoft.com/office/drawing/2014/main" id="{DD4784F7-0410-D6EF-6D7F-D6BE54E456F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1097434" y="3815205"/>
            <a:ext cx="1152128" cy="648126"/>
          </a:xfrm>
          <a:prstGeom prst="rect">
            <a:avLst/>
          </a:prstGeom>
        </p:spPr>
      </p:pic>
      <p:pic>
        <p:nvPicPr>
          <p:cNvPr id="6" name="図 5">
            <a:extLst>
              <a:ext uri="{FF2B5EF4-FFF2-40B4-BE49-F238E27FC236}">
                <a16:creationId xmlns:a16="http://schemas.microsoft.com/office/drawing/2014/main" id="{875AA763-4F34-E3CD-4BB7-47C5164BC83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321569" y="3455218"/>
            <a:ext cx="1116000" cy="1578000"/>
          </a:xfrm>
          <a:prstGeom prst="rect">
            <a:avLst/>
          </a:prstGeom>
        </p:spPr>
      </p:pic>
      <p:sp>
        <p:nvSpPr>
          <p:cNvPr id="7" name="テキスト ボックス 6">
            <a:extLst>
              <a:ext uri="{FF2B5EF4-FFF2-40B4-BE49-F238E27FC236}">
                <a16:creationId xmlns:a16="http://schemas.microsoft.com/office/drawing/2014/main" id="{EC516F97-2707-4937-1BC3-653A44AAA5E1}"/>
              </a:ext>
            </a:extLst>
          </p:cNvPr>
          <p:cNvSpPr txBox="1"/>
          <p:nvPr/>
        </p:nvSpPr>
        <p:spPr>
          <a:xfrm>
            <a:off x="985222" y="5144502"/>
            <a:ext cx="2520280" cy="1569660"/>
          </a:xfrm>
          <a:prstGeom prst="rect">
            <a:avLst/>
          </a:prstGeom>
          <a:noFill/>
        </p:spPr>
        <p:txBody>
          <a:bodyPr wrap="square">
            <a:spAutoFit/>
          </a:bodyPr>
          <a:lstStyle/>
          <a:p>
            <a:pPr algn="l"/>
            <a:r>
              <a:rPr lang="ja-JP" altLang="en-US" sz="800" kern="100" dirty="0">
                <a:effectLst/>
                <a:latin typeface="メイリオ" panose="020B0604030504040204" pitchFamily="50" charset="-128"/>
                <a:ea typeface="メイリオ" panose="020B0604030504040204" pitchFamily="50" charset="-128"/>
                <a:cs typeface="Times New Roman" panose="02020603050405020304" pitchFamily="18" charset="0"/>
              </a:rPr>
              <a:t>各市町村に点在する国登録有形文化財や指定文化財などの、趣のある古民家や商家に展示されています。</a:t>
            </a:r>
            <a:endParaRPr lang="en-US" altLang="ja-JP" sz="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800" kern="100" dirty="0">
                <a:effectLst/>
                <a:latin typeface="メイリオ" panose="020B0604030504040204" pitchFamily="50" charset="-128"/>
                <a:ea typeface="メイリオ" panose="020B0604030504040204" pitchFamily="50" charset="-128"/>
                <a:cs typeface="Times New Roman" panose="02020603050405020304" pitchFamily="18" charset="0"/>
              </a:rPr>
              <a:t>また、会場ごとに見どころや体験イベントなども行われています。</a:t>
            </a:r>
          </a:p>
          <a:p>
            <a:pPr algn="l"/>
            <a:endParaRPr lang="ja-JP" altLang="en-US" sz="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800" kern="100" dirty="0">
                <a:effectLst/>
                <a:latin typeface="メイリオ" panose="020B0604030504040204" pitchFamily="50" charset="-128"/>
                <a:ea typeface="メイリオ" panose="020B0604030504040204" pitchFamily="50" charset="-128"/>
                <a:cs typeface="Times New Roman" panose="02020603050405020304" pitchFamily="18" charset="0"/>
              </a:rPr>
              <a:t>室戸市では、「吉良川町重要伝統的建造物群保存地区」にて開催中。</a:t>
            </a:r>
            <a:endParaRPr lang="en-US" altLang="ja-JP" sz="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800" kern="100" dirty="0">
                <a:effectLst/>
                <a:latin typeface="メイリオ" panose="020B0604030504040204" pitchFamily="50" charset="-128"/>
                <a:ea typeface="メイリオ" panose="020B0604030504040204" pitchFamily="50" charset="-128"/>
                <a:cs typeface="Times New Roman" panose="02020603050405020304" pitchFamily="18" charset="0"/>
              </a:rPr>
              <a:t>趣あるまちなみで、それぞれのひな人形を展示しています。</a:t>
            </a:r>
            <a:endParaRPr lang="en-US" altLang="ja-JP" sz="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800" kern="100" dirty="0">
                <a:effectLst/>
                <a:latin typeface="メイリオ" panose="020B0604030504040204" pitchFamily="50" charset="-128"/>
                <a:ea typeface="メイリオ" panose="020B0604030504040204" pitchFamily="50" charset="-128"/>
                <a:cs typeface="Times New Roman" panose="02020603050405020304" pitchFamily="18" charset="0"/>
              </a:rPr>
              <a:t>ぜひ、歴史あるまちなみの景観をみながら、ひな祭りも楽しんでください。</a:t>
            </a:r>
          </a:p>
          <a:p>
            <a:pPr algn="l"/>
            <a:endParaRPr lang="ja-JP" altLang="en-US" sz="8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16" name="図 15">
            <a:extLst>
              <a:ext uri="{FF2B5EF4-FFF2-40B4-BE49-F238E27FC236}">
                <a16:creationId xmlns:a16="http://schemas.microsoft.com/office/drawing/2014/main" id="{68BFBF75-14DF-2448-955D-9DE6D5C1953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99262" y="8063731"/>
            <a:ext cx="2088232" cy="1296830"/>
          </a:xfrm>
          <a:prstGeom prst="rect">
            <a:avLst/>
          </a:prstGeom>
        </p:spPr>
      </p:pic>
      <p:pic>
        <p:nvPicPr>
          <p:cNvPr id="31" name="図 30">
            <a:extLst>
              <a:ext uri="{FF2B5EF4-FFF2-40B4-BE49-F238E27FC236}">
                <a16:creationId xmlns:a16="http://schemas.microsoft.com/office/drawing/2014/main" id="{EF88AC8F-5CCF-2069-4A37-558EA145344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94292" y="11235914"/>
            <a:ext cx="2088232" cy="1297283"/>
          </a:xfrm>
          <a:prstGeom prst="rect">
            <a:avLst/>
          </a:prstGeom>
        </p:spPr>
      </p:pic>
      <p:pic>
        <p:nvPicPr>
          <p:cNvPr id="38" name="図 37">
            <a:extLst>
              <a:ext uri="{FF2B5EF4-FFF2-40B4-BE49-F238E27FC236}">
                <a16:creationId xmlns:a16="http://schemas.microsoft.com/office/drawing/2014/main" id="{CAC9837D-D55D-4F2A-3C7F-B05920B6CAA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463958" y="1727027"/>
            <a:ext cx="2088232" cy="1297486"/>
          </a:xfrm>
          <a:prstGeom prst="rect">
            <a:avLst/>
          </a:prstGeom>
        </p:spPr>
      </p:pic>
    </p:spTree>
    <p:extLst>
      <p:ext uri="{BB962C8B-B14F-4D97-AF65-F5344CB8AC3E}">
        <p14:creationId xmlns:p14="http://schemas.microsoft.com/office/powerpoint/2010/main" val="3961831217"/>
      </p:ext>
    </p:extLst>
  </p:cSld>
  <p:clrMapOvr>
    <a:masterClrMapping/>
  </p:clrMapOvr>
</p:sld>
</file>

<file path=ppt/theme/theme1.xml><?xml version="1.0" encoding="utf-8"?>
<a:theme xmlns:a="http://schemas.openxmlformats.org/drawingml/2006/main" name="スライドデザイン_2012ASCON">
  <a:themeElements>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新しいプレゼンテーション">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a:spPr>
      <a:bodyPr wrap="square" lIns="0" tIns="0" rIns="0" bIns="0" anchor="ctr">
        <a:spAutoFit/>
      </a:bodyPr>
      <a:lstStyle>
        <a:defPPr>
          <a:defRPr sz="900" b="0" dirty="0" smtClean="0">
            <a:latin typeface="メイリオ" panose="020B0604030504040204" pitchFamily="50" charset="-128"/>
            <a:ea typeface="メイリオ" panose="020B0604030504040204" pitchFamily="50" charset="-128"/>
            <a:cs typeface="メイリオ" panose="020B0604030504040204" pitchFamily="50" charset="-128"/>
          </a:defRPr>
        </a:defPPr>
      </a:lstStyle>
    </a:spDef>
    <a:lnDef>
      <a:spPr>
        <a:ln w="25400">
          <a:solidFill>
            <a:srgbClr val="FF66CC"/>
          </a:solidFill>
          <a:headEnd type="none"/>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しいプレゼ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しいプレゼ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しいプレゼ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しいプレゼ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しいプレゼ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しいプレゼ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しいプレゼ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スライドデザイン_ASCON</Template>
  <TotalTime>56245</TotalTime>
  <Words>764</Words>
  <Application>Microsoft Office PowerPoint</Application>
  <PresentationFormat>ユーザー設定</PresentationFormat>
  <Paragraphs>68</Paragraphs>
  <Slides>1</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vt:i4>
      </vt:variant>
    </vt:vector>
  </HeadingPairs>
  <TitlesOfParts>
    <vt:vector size="5" baseType="lpstr">
      <vt:lpstr>メイリオ</vt:lpstr>
      <vt:lpstr>Arial</vt:lpstr>
      <vt:lpstr>Wingdings</vt:lpstr>
      <vt:lpstr>スライドデザイン_2012ASCON</vt:lpstr>
      <vt:lpstr>PowerPoint プレゼンテーション</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小松 晃</dc:creator>
  <cp:lastModifiedBy>原田 祐一郎</cp:lastModifiedBy>
  <cp:revision>4178</cp:revision>
  <cp:lastPrinted>2020-05-20T15:49:55Z</cp:lastPrinted>
  <dcterms:created xsi:type="dcterms:W3CDTF">2015-04-08T01:07:50Z</dcterms:created>
  <dcterms:modified xsi:type="dcterms:W3CDTF">2023-02-28T00:07:41Z</dcterms:modified>
</cp:coreProperties>
</file>