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0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C4ADFC-1DD8-9992-C07D-FA12A375D1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AA8A344-E776-CD01-AC58-B9BBB776C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7102B6-3982-5D5C-6A79-179EB11AB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3EE6-B920-49F4-A79C-874D1DC15D4A}" type="datetimeFigureOut">
              <a:rPr kumimoji="1" lang="ja-JP" altLang="en-US" smtClean="0"/>
              <a:t>2024/8/9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D9B0BE9-1C80-5BF9-EFD3-F25633B4B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0DC773-78A7-D61E-A28A-24A1BC47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D305-C640-4550-A959-77D421BCC8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153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B48C22-8596-B8A4-8458-2408B9E25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0ABC84E-18F9-CEDF-0342-9680EA2ED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22C781-BEC6-33DE-B9F5-28817F84E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3EE6-B920-49F4-A79C-874D1DC15D4A}" type="datetimeFigureOut">
              <a:rPr kumimoji="1" lang="ja-JP" altLang="en-US" smtClean="0"/>
              <a:t>2024/8/9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86A917-700B-35D7-33D8-665A16FAA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CB6158-6DE3-3ED6-E668-6A5FF93DC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D305-C640-4550-A959-77D421BCC8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0015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2AFEA73-556D-E5BC-1022-A54AADFDA3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1C0DDE2-5011-015D-54F1-20C57DF3E5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7499D4-D462-E792-3A90-923962EA8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3EE6-B920-49F4-A79C-874D1DC15D4A}" type="datetimeFigureOut">
              <a:rPr kumimoji="1" lang="ja-JP" altLang="en-US" smtClean="0"/>
              <a:t>2024/8/9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00AF36-C18C-A937-7379-683C1EDF8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77CD4F0-59CA-AA82-AE8C-ACD54B780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D305-C640-4550-A959-77D421BCC8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5698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E2A28C-1982-5495-10AA-B173508DA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2D75F8-E8E5-58B1-3E85-A33971B77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F0816D-5B5D-9FC8-8F99-A2CB195CF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3EE6-B920-49F4-A79C-874D1DC15D4A}" type="datetimeFigureOut">
              <a:rPr kumimoji="1" lang="ja-JP" altLang="en-US" smtClean="0"/>
              <a:t>2024/8/9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D4A26FD-BE98-F151-6B8B-B8CCF8F3A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4E96F5-BBA7-AF63-0CB9-A0B20C1AE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D305-C640-4550-A959-77D421BCC8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051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4691E4-91F2-ED7A-4CAA-0CF4B2A13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BBC60ED-F6FD-835F-2A1E-0929CE7FC9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957085-F942-D7FC-5C45-4598081C0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3EE6-B920-49F4-A79C-874D1DC15D4A}" type="datetimeFigureOut">
              <a:rPr kumimoji="1" lang="ja-JP" altLang="en-US" smtClean="0"/>
              <a:t>2024/8/9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278FE6-B42D-89D9-0DF1-5E5A00435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99492A-F061-2CA2-1412-BA85C4C78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D305-C640-4550-A959-77D421BCC8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2348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D3B2AD-FC7F-B0A3-C5C2-4B2428639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993571C-3491-36DE-637F-ECD0D6789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2E66F7F-4158-A404-B656-A1E43661A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38DE1B-F6FE-CE51-70E0-C4B268C99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3EE6-B920-49F4-A79C-874D1DC15D4A}" type="datetimeFigureOut">
              <a:rPr kumimoji="1" lang="ja-JP" altLang="en-US" smtClean="0"/>
              <a:t>2024/8/9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0E43B81-9315-D672-6947-6F3AAEA51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2CE3C91-6FD4-FFF3-4C7C-915CDFE2C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D305-C640-4550-A959-77D421BCC8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109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AB0FE2-1CD5-170C-0AFC-7A41ED70C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3A19F2C-6820-8535-D85E-784CD0414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0793916-9948-04FF-E34A-74988FC17D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057CEAA-4AA8-B64C-D5B7-ACE322A8C1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2CDA131-9E03-473A-9250-B91865086C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B0C27B0-083D-C1EB-D1FF-7FE8A70FD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3EE6-B920-49F4-A79C-874D1DC15D4A}" type="datetimeFigureOut">
              <a:rPr kumimoji="1" lang="ja-JP" altLang="en-US" smtClean="0"/>
              <a:t>2024/8/9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2DCEE54-EEDA-F206-901E-328BBB412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2C0CDC3-1DAC-CD30-D478-9A4FDF72E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D305-C640-4550-A959-77D421BCC8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2794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482A33-7B04-B9C6-A16B-A4C1059E3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4CB7DE7-F11B-6AF7-45E1-B0EF1DB14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3EE6-B920-49F4-A79C-874D1DC15D4A}" type="datetimeFigureOut">
              <a:rPr kumimoji="1" lang="ja-JP" altLang="en-US" smtClean="0"/>
              <a:t>2024/8/9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4E3E055-E67B-3C85-07EE-10C3D75B9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A1DF290-402C-B31B-1920-2720B374C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D305-C640-4550-A959-77D421BCC8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4441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772A71F-D5C7-EE6E-CC3C-3C22145A0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3EE6-B920-49F4-A79C-874D1DC15D4A}" type="datetimeFigureOut">
              <a:rPr kumimoji="1" lang="ja-JP" altLang="en-US" smtClean="0"/>
              <a:t>2024/8/9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265DD11-22E8-8202-D532-A23B5E94F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8D4A8E-75C1-6E84-323F-F144F4E5B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D305-C640-4550-A959-77D421BCC8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3984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3026F3-271B-FCAF-9493-907736FBA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9AB3681-6BB4-8D69-BA29-EE3AE1C2C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24E90A1-F279-D666-FC2B-0766CDA5E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7B09CD0-A89B-6FCE-212C-D8FA2DA63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3EE6-B920-49F4-A79C-874D1DC15D4A}" type="datetimeFigureOut">
              <a:rPr kumimoji="1" lang="ja-JP" altLang="en-US" smtClean="0"/>
              <a:t>2024/8/9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5BEC7C-12CB-CD6E-511B-4530AD692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B7A86B4-51DB-079C-2BB5-32DC52640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D305-C640-4550-A959-77D421BCC8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4120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24467D-5BF2-1F1C-14CC-8C86F2926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9556E20-8B04-AACF-140F-07607B2E95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3463CF6-CBE2-C581-9406-571272751C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BBA4140-D0FD-1487-AD04-58FF17BA3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3EE6-B920-49F4-A79C-874D1DC15D4A}" type="datetimeFigureOut">
              <a:rPr kumimoji="1" lang="ja-JP" altLang="en-US" smtClean="0"/>
              <a:t>2024/8/9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FF45287-1127-609D-7EA6-05B37700D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9E25798-5DE6-8CC9-53FA-FB5B499EA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7D305-C640-4550-A959-77D421BCC8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1842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5765D3B-8477-62DC-1A92-7A7D7000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07464E7-674F-0674-A52A-38E9CF14E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E2D2E98-6E34-43C1-EF60-EA8BF36AF3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C43EE6-B920-49F4-A79C-874D1DC15D4A}" type="datetimeFigureOut">
              <a:rPr kumimoji="1" lang="ja-JP" altLang="en-US" smtClean="0"/>
              <a:t>2024/8/9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B57EC0-7EE7-8FE2-C616-5FF654AD53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C09D5E-5102-0BB4-8C05-E9E5EB3FB1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C7D305-C640-4550-A959-77D421BCC8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0831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4A00AB-DA18-AB13-2E71-6F979F35A5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ライティング授業の</a:t>
            </a:r>
            <a:r>
              <a:rPr lang="ja-JP" altLang="en-US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友</a:t>
            </a:r>
            <a:br>
              <a:rPr lang="en-US" altLang="ja-JP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イメージ</a:t>
            </a:r>
            <a:endParaRPr kumimoji="1" lang="ja-JP" altLang="en-US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字幕 4">
            <a:extLst>
              <a:ext uri="{FF2B5EF4-FFF2-40B4-BE49-F238E27FC236}">
                <a16:creationId xmlns:a16="http://schemas.microsoft.com/office/drawing/2014/main" id="{8EA5285D-20DE-184A-863B-8BE97DF91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52999"/>
            <a:ext cx="9144000" cy="435429"/>
          </a:xfrm>
        </p:spPr>
        <p:txBody>
          <a:bodyPr/>
          <a:lstStyle/>
          <a:p>
            <a:r>
              <a:rPr lang="ja-JP" altLang="en-US" b="1">
                <a:solidFill>
                  <a:srgbClr val="FF0000"/>
                </a:solidFill>
              </a:rPr>
              <a:t>ざっくりしたイメージです！</a:t>
            </a:r>
          </a:p>
        </p:txBody>
      </p:sp>
    </p:spTree>
    <p:extLst>
      <p:ext uri="{BB962C8B-B14F-4D97-AF65-F5344CB8AC3E}">
        <p14:creationId xmlns:p14="http://schemas.microsoft.com/office/powerpoint/2010/main" val="3776362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9B47083-F242-EB19-973E-7EBF3B56DC15}"/>
              </a:ext>
            </a:extLst>
          </p:cNvPr>
          <p:cNvSpPr/>
          <p:nvPr/>
        </p:nvSpPr>
        <p:spPr>
          <a:xfrm>
            <a:off x="1094014" y="1992085"/>
            <a:ext cx="9089571" cy="3842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6B092E0-0D19-1729-7B61-EDB922187B06}"/>
              </a:ext>
            </a:extLst>
          </p:cNvPr>
          <p:cNvSpPr/>
          <p:nvPr/>
        </p:nvSpPr>
        <p:spPr>
          <a:xfrm>
            <a:off x="205864" y="1199709"/>
            <a:ext cx="835677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8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テーマ：</a:t>
            </a:r>
            <a:r>
              <a:rPr lang="en-US" altLang="ja-JP" sz="28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Which do you prefer, dogs or cats?</a:t>
            </a:r>
            <a:endParaRPr lang="ja-JP" altLang="en-US" sz="28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4496685-497E-62C8-FAB9-66FD813B24E4}"/>
              </a:ext>
            </a:extLst>
          </p:cNvPr>
          <p:cNvSpPr/>
          <p:nvPr/>
        </p:nvSpPr>
        <p:spPr>
          <a:xfrm>
            <a:off x="3248365" y="222667"/>
            <a:ext cx="531427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自分の意見を書こう！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81698D9-8A7E-83B2-E1D3-E5E6F2C0EB80}"/>
              </a:ext>
            </a:extLst>
          </p:cNvPr>
          <p:cNvSpPr/>
          <p:nvPr/>
        </p:nvSpPr>
        <p:spPr>
          <a:xfrm>
            <a:off x="5257801" y="6080162"/>
            <a:ext cx="3069770" cy="5551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写真をアップロードする</a:t>
            </a:r>
          </a:p>
        </p:txBody>
      </p:sp>
      <p:sp>
        <p:nvSpPr>
          <p:cNvPr id="6" name="吹き出し: 四角形 5">
            <a:extLst>
              <a:ext uri="{FF2B5EF4-FFF2-40B4-BE49-F238E27FC236}">
                <a16:creationId xmlns:a16="http://schemas.microsoft.com/office/drawing/2014/main" id="{B09D7D41-D6E0-3459-3252-98D2F2CBC50E}"/>
              </a:ext>
            </a:extLst>
          </p:cNvPr>
          <p:cNvSpPr/>
          <p:nvPr/>
        </p:nvSpPr>
        <p:spPr>
          <a:xfrm>
            <a:off x="9372600" y="2917372"/>
            <a:ext cx="2242457" cy="1828800"/>
          </a:xfrm>
          <a:prstGeom prst="wedgeRectCallout">
            <a:avLst>
              <a:gd name="adj1" fmla="val -67920"/>
              <a:gd name="adj2" fmla="val 18452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/>
              <a:t>自分の意見を英語で、このボックスにタイプする。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4B6FD07-384A-7D0F-CB5E-00790473809B}"/>
              </a:ext>
            </a:extLst>
          </p:cNvPr>
          <p:cNvSpPr/>
          <p:nvPr/>
        </p:nvSpPr>
        <p:spPr>
          <a:xfrm>
            <a:off x="8752114" y="6080162"/>
            <a:ext cx="2862943" cy="55517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作文を提出する</a:t>
            </a:r>
          </a:p>
        </p:txBody>
      </p:sp>
      <p:sp>
        <p:nvSpPr>
          <p:cNvPr id="8" name="吹き出し: 四角形 7">
            <a:extLst>
              <a:ext uri="{FF2B5EF4-FFF2-40B4-BE49-F238E27FC236}">
                <a16:creationId xmlns:a16="http://schemas.microsoft.com/office/drawing/2014/main" id="{0BBC4A78-E6BE-D352-87A9-9993F71EE59B}"/>
              </a:ext>
            </a:extLst>
          </p:cNvPr>
          <p:cNvSpPr/>
          <p:nvPr/>
        </p:nvSpPr>
        <p:spPr>
          <a:xfrm>
            <a:off x="2427515" y="4920342"/>
            <a:ext cx="2242457" cy="1828800"/>
          </a:xfrm>
          <a:prstGeom prst="wedgeRectCallout">
            <a:avLst>
              <a:gd name="adj1" fmla="val 72371"/>
              <a:gd name="adj2" fmla="val 20833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/>
              <a:t>手書きのライティングをアップロードできる。</a:t>
            </a:r>
            <a:endParaRPr kumimoji="1" lang="en-US" altLang="ja-JP"/>
          </a:p>
          <a:p>
            <a:r>
              <a:rPr lang="ja-JP" altLang="en-US"/>
              <a:t>（</a:t>
            </a:r>
            <a:r>
              <a:rPr lang="en-US" altLang="ja-JP"/>
              <a:t>※</a:t>
            </a:r>
            <a:r>
              <a:rPr lang="ja-JP" altLang="en-US"/>
              <a:t>可能なら、文字起こししてテキスト化したい。）</a:t>
            </a:r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EC4F741-A05F-4313-A53A-5A88622E1B70}"/>
              </a:ext>
            </a:extLst>
          </p:cNvPr>
          <p:cNvSpPr/>
          <p:nvPr/>
        </p:nvSpPr>
        <p:spPr>
          <a:xfrm>
            <a:off x="-65315" y="29738"/>
            <a:ext cx="18261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2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highlight>
                  <a:srgbClr val="FF00FF"/>
                </a:highlight>
              </a:rPr>
              <a:t>生徒画面</a:t>
            </a:r>
          </a:p>
        </p:txBody>
      </p:sp>
    </p:spTree>
    <p:extLst>
      <p:ext uri="{BB962C8B-B14F-4D97-AF65-F5344CB8AC3E}">
        <p14:creationId xmlns:p14="http://schemas.microsoft.com/office/powerpoint/2010/main" val="491280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C2EB94D-755E-4A84-88D4-82C677A759BE}"/>
              </a:ext>
            </a:extLst>
          </p:cNvPr>
          <p:cNvSpPr/>
          <p:nvPr/>
        </p:nvSpPr>
        <p:spPr>
          <a:xfrm>
            <a:off x="544286" y="925286"/>
            <a:ext cx="5715000" cy="50074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3200" b="1"/>
              <a:t>AI</a:t>
            </a:r>
            <a:r>
              <a:rPr kumimoji="1" lang="ja-JP" altLang="en-US" sz="3200" b="1"/>
              <a:t>のアドバイス。</a:t>
            </a:r>
            <a:endParaRPr kumimoji="1" lang="en-US" altLang="ja-JP" sz="3200" b="1"/>
          </a:p>
          <a:p>
            <a:pPr algn="ctr"/>
            <a:endParaRPr lang="en-US" altLang="ja-JP" sz="3200" b="1"/>
          </a:p>
          <a:p>
            <a:pPr algn="ctr"/>
            <a:r>
              <a:rPr kumimoji="1" lang="en-US" altLang="ja-JP" sz="3200" b="1"/>
              <a:t>NG</a:t>
            </a:r>
            <a:r>
              <a:rPr kumimoji="1" lang="ja-JP" altLang="en-US" sz="3200" b="1"/>
              <a:t>ワードの検出</a:t>
            </a:r>
            <a:endParaRPr kumimoji="1" lang="en-US" altLang="ja-JP" sz="3200" b="1"/>
          </a:p>
          <a:p>
            <a:pPr algn="ctr"/>
            <a:r>
              <a:rPr lang="ja-JP" altLang="en-US" sz="3200" b="1"/>
              <a:t>（</a:t>
            </a:r>
            <a:r>
              <a:rPr lang="en-US" altLang="ja-JP" sz="3200" b="1"/>
              <a:t>NG</a:t>
            </a:r>
            <a:r>
              <a:rPr lang="ja-JP" altLang="en-US" sz="3200" b="1"/>
              <a:t>ワードがあった場合には、</a:t>
            </a:r>
            <a:endParaRPr lang="en-US" altLang="ja-JP" sz="3200" b="1"/>
          </a:p>
          <a:p>
            <a:pPr algn="ctr"/>
            <a:r>
              <a:rPr lang="ja-JP" altLang="en-US" sz="3200" b="1"/>
              <a:t>クラスボード掲載が保留になる）</a:t>
            </a:r>
            <a:endParaRPr kumimoji="1" lang="ja-JP" altLang="en-US" sz="3200" b="1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968339B-300B-EC86-BC66-51DB24DD98AC}"/>
              </a:ext>
            </a:extLst>
          </p:cNvPr>
          <p:cNvSpPr/>
          <p:nvPr/>
        </p:nvSpPr>
        <p:spPr>
          <a:xfrm>
            <a:off x="-65315" y="29738"/>
            <a:ext cx="18261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2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highlight>
                  <a:srgbClr val="FF00FF"/>
                </a:highlight>
              </a:rPr>
              <a:t>生徒画面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573DEE9-28F5-3CAC-DFB0-56E0ADAD0709}"/>
              </a:ext>
            </a:extLst>
          </p:cNvPr>
          <p:cNvSpPr/>
          <p:nvPr/>
        </p:nvSpPr>
        <p:spPr>
          <a:xfrm>
            <a:off x="8882743" y="6080162"/>
            <a:ext cx="2862943" cy="55517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/>
              <a:t>クラスボードに提出する</a:t>
            </a:r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DBF492E-9344-8B45-4258-B87A6E853712}"/>
              </a:ext>
            </a:extLst>
          </p:cNvPr>
          <p:cNvSpPr/>
          <p:nvPr/>
        </p:nvSpPr>
        <p:spPr>
          <a:xfrm>
            <a:off x="6477000" y="925286"/>
            <a:ext cx="5268686" cy="50074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200" b="1"/>
              <a:t>提出済の英文。</a:t>
            </a:r>
            <a:endParaRPr lang="en-US" altLang="ja-JP" sz="3200" b="1"/>
          </a:p>
          <a:p>
            <a:pPr algn="ctr"/>
            <a:endParaRPr lang="en-US" altLang="ja-JP" sz="3200" b="1"/>
          </a:p>
          <a:p>
            <a:pPr algn="ctr"/>
            <a:r>
              <a:rPr kumimoji="1" lang="ja-JP" altLang="en-US" sz="3200" b="1"/>
              <a:t>（アドバイスをもとに、</a:t>
            </a:r>
            <a:endParaRPr kumimoji="1" lang="en-US" altLang="ja-JP" sz="3200" b="1"/>
          </a:p>
          <a:p>
            <a:pPr algn="ctr"/>
            <a:r>
              <a:rPr lang="ja-JP" altLang="en-US" sz="3200" b="1"/>
              <a:t>ここを修正する）</a:t>
            </a:r>
            <a:endParaRPr kumimoji="1" lang="ja-JP" altLang="en-US" sz="3200" b="1"/>
          </a:p>
        </p:txBody>
      </p:sp>
    </p:spTree>
    <p:extLst>
      <p:ext uri="{BB962C8B-B14F-4D97-AF65-F5344CB8AC3E}">
        <p14:creationId xmlns:p14="http://schemas.microsoft.com/office/powerpoint/2010/main" val="2517905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5454994-BE43-2F03-EA11-A6C25FDACCF7}"/>
              </a:ext>
            </a:extLst>
          </p:cNvPr>
          <p:cNvSpPr/>
          <p:nvPr/>
        </p:nvSpPr>
        <p:spPr>
          <a:xfrm>
            <a:off x="3880757" y="1611085"/>
            <a:ext cx="1850572" cy="161108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>
                <a:solidFill>
                  <a:srgbClr val="FF0000"/>
                </a:solidFill>
              </a:rPr>
              <a:t>作文２</a:t>
            </a:r>
            <a:endParaRPr kumimoji="1" lang="ja-JP" altLang="en-US" sz="1800" b="1">
              <a:solidFill>
                <a:srgbClr val="FF0000"/>
              </a:solidFill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94F6E4F-89AB-018A-19E6-F746D2837CBB}"/>
              </a:ext>
            </a:extLst>
          </p:cNvPr>
          <p:cNvSpPr/>
          <p:nvPr/>
        </p:nvSpPr>
        <p:spPr>
          <a:xfrm>
            <a:off x="1273628" y="1611083"/>
            <a:ext cx="1850572" cy="161108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>
                <a:solidFill>
                  <a:srgbClr val="FF0000"/>
                </a:solidFill>
              </a:rPr>
              <a:t>作文１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D8E5D36-B92A-0A9B-FB6B-47F44131B38E}"/>
              </a:ext>
            </a:extLst>
          </p:cNvPr>
          <p:cNvSpPr/>
          <p:nvPr/>
        </p:nvSpPr>
        <p:spPr>
          <a:xfrm>
            <a:off x="6662057" y="1632858"/>
            <a:ext cx="1850572" cy="161108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>
                <a:solidFill>
                  <a:srgbClr val="FF0000"/>
                </a:solidFill>
              </a:rPr>
              <a:t>作文３</a:t>
            </a:r>
            <a:endParaRPr kumimoji="1" lang="ja-JP" altLang="en-US" sz="1800" b="1">
              <a:solidFill>
                <a:srgbClr val="FF0000"/>
              </a:solidFill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E5F8164-4307-9872-E4D9-F34AF2D15F04}"/>
              </a:ext>
            </a:extLst>
          </p:cNvPr>
          <p:cNvSpPr/>
          <p:nvPr/>
        </p:nvSpPr>
        <p:spPr>
          <a:xfrm>
            <a:off x="9443357" y="1611082"/>
            <a:ext cx="1850572" cy="161108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>
                <a:solidFill>
                  <a:srgbClr val="FF0000"/>
                </a:solidFill>
              </a:rPr>
              <a:t>作文４</a:t>
            </a:r>
            <a:endParaRPr kumimoji="1" lang="en-US" altLang="ja-JP" sz="2400" b="1">
              <a:solidFill>
                <a:srgbClr val="FF0000"/>
              </a:solidFill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0C405DA-3344-79E6-9BCF-5AF0C7AAAC3D}"/>
              </a:ext>
            </a:extLst>
          </p:cNvPr>
          <p:cNvSpPr/>
          <p:nvPr/>
        </p:nvSpPr>
        <p:spPr>
          <a:xfrm>
            <a:off x="1273628" y="4430486"/>
            <a:ext cx="1850572" cy="161108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>
                <a:solidFill>
                  <a:srgbClr val="FF0000"/>
                </a:solidFill>
              </a:rPr>
              <a:t>作文５</a:t>
            </a:r>
            <a:endParaRPr kumimoji="1" lang="ja-JP" altLang="en-US" sz="1800" b="1">
              <a:solidFill>
                <a:srgbClr val="FF0000"/>
              </a:solidFill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302A6A5-7235-7B73-E307-BAC5FB6D9D16}"/>
              </a:ext>
            </a:extLst>
          </p:cNvPr>
          <p:cNvSpPr/>
          <p:nvPr/>
        </p:nvSpPr>
        <p:spPr>
          <a:xfrm>
            <a:off x="3902526" y="4441372"/>
            <a:ext cx="1850572" cy="161108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>
                <a:solidFill>
                  <a:srgbClr val="FF0000"/>
                </a:solidFill>
              </a:rPr>
              <a:t>作文６</a:t>
            </a:r>
            <a:endParaRPr kumimoji="1" lang="ja-JP" altLang="en-US" sz="1800" b="1">
              <a:solidFill>
                <a:srgbClr val="FF0000"/>
              </a:solidFill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F3022CE-8349-A728-0974-641B6E4D8E1A}"/>
              </a:ext>
            </a:extLst>
          </p:cNvPr>
          <p:cNvSpPr/>
          <p:nvPr/>
        </p:nvSpPr>
        <p:spPr>
          <a:xfrm>
            <a:off x="6694718" y="4441372"/>
            <a:ext cx="1850572" cy="161108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>
                <a:solidFill>
                  <a:srgbClr val="FF0000"/>
                </a:solidFill>
              </a:rPr>
              <a:t>作文７</a:t>
            </a:r>
            <a:endParaRPr kumimoji="1" lang="ja-JP" altLang="en-US" sz="1800" b="1">
              <a:solidFill>
                <a:srgbClr val="FF0000"/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7D15BD64-B2C1-1DFC-FC1D-7D9DE35CA538}"/>
              </a:ext>
            </a:extLst>
          </p:cNvPr>
          <p:cNvSpPr/>
          <p:nvPr/>
        </p:nvSpPr>
        <p:spPr>
          <a:xfrm>
            <a:off x="9443357" y="4441371"/>
            <a:ext cx="1850572" cy="161108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>
                <a:solidFill>
                  <a:srgbClr val="FF0000"/>
                </a:solidFill>
              </a:rPr>
              <a:t>作文８</a:t>
            </a:r>
            <a:endParaRPr kumimoji="1" lang="ja-JP" altLang="en-US" sz="1800" b="1">
              <a:solidFill>
                <a:srgbClr val="FF0000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F2A8AF2-060C-FEEE-3C34-72F95FE1AB0B}"/>
              </a:ext>
            </a:extLst>
          </p:cNvPr>
          <p:cNvSpPr/>
          <p:nvPr/>
        </p:nvSpPr>
        <p:spPr>
          <a:xfrm>
            <a:off x="902150" y="3544138"/>
            <a:ext cx="2471057" cy="64225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/>
                </a:solidFill>
              </a:rPr>
              <a:t>コメント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3FFEA3D-4D09-3023-F354-920D599F3AAC}"/>
              </a:ext>
            </a:extLst>
          </p:cNvPr>
          <p:cNvSpPr/>
          <p:nvPr/>
        </p:nvSpPr>
        <p:spPr>
          <a:xfrm>
            <a:off x="3624943" y="3526971"/>
            <a:ext cx="2471057" cy="64225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/>
                </a:solidFill>
              </a:rPr>
              <a:t>コメント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62AB2BD2-F3E0-1B2B-0F49-DF27D8F0B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6312" y="3513445"/>
            <a:ext cx="2487384" cy="658425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0A0E40AA-E9DE-BC84-69BE-D30C3769EF95}"/>
              </a:ext>
            </a:extLst>
          </p:cNvPr>
          <p:cNvSpPr/>
          <p:nvPr/>
        </p:nvSpPr>
        <p:spPr>
          <a:xfrm>
            <a:off x="9144008" y="3526971"/>
            <a:ext cx="2471057" cy="64225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/>
                </a:solidFill>
              </a:rPr>
              <a:t>コメント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624525D9-4970-93A1-825B-615E35ADDC00}"/>
              </a:ext>
            </a:extLst>
          </p:cNvPr>
          <p:cNvSpPr/>
          <p:nvPr/>
        </p:nvSpPr>
        <p:spPr>
          <a:xfrm>
            <a:off x="963385" y="6215742"/>
            <a:ext cx="2471057" cy="64225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/>
                </a:solidFill>
              </a:rPr>
              <a:t>コメント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93ED365-5C2A-8D71-01DE-0BCC91296BED}"/>
              </a:ext>
            </a:extLst>
          </p:cNvPr>
          <p:cNvSpPr/>
          <p:nvPr/>
        </p:nvSpPr>
        <p:spPr>
          <a:xfrm>
            <a:off x="3701143" y="6199412"/>
            <a:ext cx="2471057" cy="64225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/>
                </a:solidFill>
              </a:rPr>
              <a:t>コメント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E55D15D6-A5A9-EEB3-BCC4-AC18BBEAE48B}"/>
              </a:ext>
            </a:extLst>
          </p:cNvPr>
          <p:cNvSpPr/>
          <p:nvPr/>
        </p:nvSpPr>
        <p:spPr>
          <a:xfrm>
            <a:off x="6376312" y="6199412"/>
            <a:ext cx="2471057" cy="64225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/>
                </a:solidFill>
              </a:rPr>
              <a:t>コメント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F115B791-1665-9DB8-4F2E-3F0CDFC91203}"/>
              </a:ext>
            </a:extLst>
          </p:cNvPr>
          <p:cNvSpPr/>
          <p:nvPr/>
        </p:nvSpPr>
        <p:spPr>
          <a:xfrm>
            <a:off x="9144008" y="6199412"/>
            <a:ext cx="2471057" cy="64225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/>
                </a:solidFill>
              </a:rPr>
              <a:t>コメント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0A780E5B-99A3-1494-ED72-875E507F9B0D}"/>
              </a:ext>
            </a:extLst>
          </p:cNvPr>
          <p:cNvSpPr/>
          <p:nvPr/>
        </p:nvSpPr>
        <p:spPr>
          <a:xfrm>
            <a:off x="442048" y="272825"/>
            <a:ext cx="113079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6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〇年△組　</a:t>
            </a:r>
            <a:r>
              <a:rPr lang="en-US" altLang="ja-JP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Which do you prefer, dogs or cats?</a:t>
            </a:r>
            <a:endParaRPr lang="ja-JP" altLang="en-US" sz="36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7" name="吹き出し: 四角形 26">
            <a:extLst>
              <a:ext uri="{FF2B5EF4-FFF2-40B4-BE49-F238E27FC236}">
                <a16:creationId xmlns:a16="http://schemas.microsoft.com/office/drawing/2014/main" id="{C719292C-E094-4301-BA6F-CFF4AE0F9E78}"/>
              </a:ext>
            </a:extLst>
          </p:cNvPr>
          <p:cNvSpPr/>
          <p:nvPr/>
        </p:nvSpPr>
        <p:spPr>
          <a:xfrm>
            <a:off x="136071" y="878674"/>
            <a:ext cx="2090057" cy="1160015"/>
          </a:xfrm>
          <a:prstGeom prst="wedgeRectCallout">
            <a:avLst>
              <a:gd name="adj1" fmla="val 58854"/>
              <a:gd name="adj2" fmla="val 4654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>
                <a:solidFill>
                  <a:schemeClr val="tx1"/>
                </a:solidFill>
              </a:rPr>
              <a:t>投稿</a:t>
            </a:r>
            <a:r>
              <a:rPr kumimoji="1" lang="ja-JP" altLang="en-US" b="1">
                <a:solidFill>
                  <a:schemeClr val="tx1"/>
                </a:solidFill>
              </a:rPr>
              <a:t>したら、</a:t>
            </a:r>
            <a:endParaRPr kumimoji="1" lang="en-US" altLang="ja-JP" b="1">
              <a:solidFill>
                <a:schemeClr val="tx1"/>
              </a:solidFill>
            </a:endParaRPr>
          </a:p>
          <a:p>
            <a:pPr algn="ctr"/>
            <a:r>
              <a:rPr kumimoji="1" lang="ja-JP" altLang="en-US" b="1">
                <a:solidFill>
                  <a:schemeClr val="tx1"/>
                </a:solidFill>
              </a:rPr>
              <a:t>クラスボードに</a:t>
            </a:r>
            <a:endParaRPr kumimoji="1" lang="en-US" altLang="ja-JP" b="1">
              <a:solidFill>
                <a:schemeClr val="tx1"/>
              </a:solidFill>
            </a:endParaRPr>
          </a:p>
          <a:p>
            <a:pPr algn="ctr"/>
            <a:r>
              <a:rPr lang="ja-JP" altLang="en-US" b="1">
                <a:solidFill>
                  <a:schemeClr val="tx1"/>
                </a:solidFill>
              </a:rPr>
              <a:t>作文がアップ</a:t>
            </a:r>
            <a:endParaRPr lang="en-US" altLang="ja-JP" b="1">
              <a:solidFill>
                <a:schemeClr val="tx1"/>
              </a:solidFill>
            </a:endParaRPr>
          </a:p>
          <a:p>
            <a:pPr algn="ctr"/>
            <a:r>
              <a:rPr lang="ja-JP" altLang="en-US" b="1">
                <a:solidFill>
                  <a:schemeClr val="tx1"/>
                </a:solidFill>
              </a:rPr>
              <a:t>される。</a:t>
            </a:r>
            <a:endParaRPr kumimoji="1" lang="ja-JP" altLang="en-US" b="1">
              <a:solidFill>
                <a:schemeClr val="tx1"/>
              </a:solidFill>
            </a:endParaRPr>
          </a:p>
        </p:txBody>
      </p:sp>
      <p:sp>
        <p:nvSpPr>
          <p:cNvPr id="28" name="吹き出し: 四角形 27">
            <a:extLst>
              <a:ext uri="{FF2B5EF4-FFF2-40B4-BE49-F238E27FC236}">
                <a16:creationId xmlns:a16="http://schemas.microsoft.com/office/drawing/2014/main" id="{3EE1A36D-8292-3F85-9860-8CA57863CF7B}"/>
              </a:ext>
            </a:extLst>
          </p:cNvPr>
          <p:cNvSpPr/>
          <p:nvPr/>
        </p:nvSpPr>
        <p:spPr>
          <a:xfrm>
            <a:off x="-5443" y="4360567"/>
            <a:ext cx="2090057" cy="1160015"/>
          </a:xfrm>
          <a:prstGeom prst="wedgeRectCallout">
            <a:avLst>
              <a:gd name="adj1" fmla="val 42187"/>
              <a:gd name="adj2" fmla="val -735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/>
                </a:solidFill>
              </a:rPr>
              <a:t>読んだ生徒が</a:t>
            </a:r>
            <a:endParaRPr kumimoji="1" lang="en-US" altLang="ja-JP" b="1">
              <a:solidFill>
                <a:schemeClr val="tx1"/>
              </a:solidFill>
            </a:endParaRPr>
          </a:p>
          <a:p>
            <a:pPr algn="ctr"/>
            <a:r>
              <a:rPr lang="ja-JP" altLang="en-US" b="1">
                <a:solidFill>
                  <a:schemeClr val="tx1"/>
                </a:solidFill>
              </a:rPr>
              <a:t>コメントを書ける。</a:t>
            </a:r>
            <a:endParaRPr lang="en-US" altLang="ja-JP" b="1">
              <a:solidFill>
                <a:schemeClr val="tx1"/>
              </a:solidFill>
            </a:endParaRPr>
          </a:p>
          <a:p>
            <a:pPr algn="ctr"/>
            <a:r>
              <a:rPr kumimoji="1" lang="ja-JP" altLang="en-US" b="1">
                <a:solidFill>
                  <a:schemeClr val="tx1"/>
                </a:solidFill>
              </a:rPr>
              <a:t>表示される。</a:t>
            </a:r>
            <a:endParaRPr kumimoji="1" lang="en-US" altLang="ja-JP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642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C2EB94D-755E-4A84-88D4-82C677A759BE}"/>
              </a:ext>
            </a:extLst>
          </p:cNvPr>
          <p:cNvSpPr/>
          <p:nvPr/>
        </p:nvSpPr>
        <p:spPr>
          <a:xfrm>
            <a:off x="544286" y="925286"/>
            <a:ext cx="5715000" cy="50074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/>
              <a:t>選んだ生徒の作文。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968339B-300B-EC86-BC66-51DB24DD98AC}"/>
              </a:ext>
            </a:extLst>
          </p:cNvPr>
          <p:cNvSpPr/>
          <p:nvPr/>
        </p:nvSpPr>
        <p:spPr>
          <a:xfrm>
            <a:off x="-65315" y="29738"/>
            <a:ext cx="18261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2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highlight>
                  <a:srgbClr val="FF00FF"/>
                </a:highlight>
              </a:rPr>
              <a:t>生徒画面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573DEE9-28F5-3CAC-DFB0-56E0ADAD0709}"/>
              </a:ext>
            </a:extLst>
          </p:cNvPr>
          <p:cNvSpPr/>
          <p:nvPr/>
        </p:nvSpPr>
        <p:spPr>
          <a:xfrm>
            <a:off x="8882743" y="6080162"/>
            <a:ext cx="2862943" cy="55517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/>
              <a:t>クラスボードに提出する</a:t>
            </a:r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DBF492E-9344-8B45-4258-B87A6E853712}"/>
              </a:ext>
            </a:extLst>
          </p:cNvPr>
          <p:cNvSpPr/>
          <p:nvPr/>
        </p:nvSpPr>
        <p:spPr>
          <a:xfrm>
            <a:off x="6477000" y="925286"/>
            <a:ext cx="5268686" cy="50074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200" b="1"/>
              <a:t>コメント入力画面。</a:t>
            </a:r>
            <a:endParaRPr kumimoji="1" lang="ja-JP" altLang="en-US" sz="3200" b="1"/>
          </a:p>
        </p:txBody>
      </p:sp>
      <p:sp>
        <p:nvSpPr>
          <p:cNvPr id="6" name="吹き出し: 四角形 5">
            <a:extLst>
              <a:ext uri="{FF2B5EF4-FFF2-40B4-BE49-F238E27FC236}">
                <a16:creationId xmlns:a16="http://schemas.microsoft.com/office/drawing/2014/main" id="{EAE9FC7E-B0E0-45EA-C217-B7BB8B861AFE}"/>
              </a:ext>
            </a:extLst>
          </p:cNvPr>
          <p:cNvSpPr/>
          <p:nvPr/>
        </p:nvSpPr>
        <p:spPr>
          <a:xfrm>
            <a:off x="2901042" y="189892"/>
            <a:ext cx="2090057" cy="1160015"/>
          </a:xfrm>
          <a:prstGeom prst="wedgeRectCallout">
            <a:avLst>
              <a:gd name="adj1" fmla="val 58854"/>
              <a:gd name="adj2" fmla="val 4654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/>
                </a:solidFill>
              </a:rPr>
              <a:t>クラスボードで</a:t>
            </a:r>
            <a:endParaRPr kumimoji="1" lang="en-US" altLang="ja-JP" b="1">
              <a:solidFill>
                <a:schemeClr val="tx1"/>
              </a:solidFill>
            </a:endParaRPr>
          </a:p>
          <a:p>
            <a:pPr algn="ctr"/>
            <a:r>
              <a:rPr lang="ja-JP" altLang="en-US" b="1">
                <a:solidFill>
                  <a:schemeClr val="tx1"/>
                </a:solidFill>
              </a:rPr>
              <a:t>選んだ作文が表示される。</a:t>
            </a:r>
            <a:endParaRPr kumimoji="1" lang="ja-JP" altLang="en-US" b="1">
              <a:solidFill>
                <a:schemeClr val="tx1"/>
              </a:solidFill>
            </a:endParaRPr>
          </a:p>
        </p:txBody>
      </p:sp>
      <p:sp>
        <p:nvSpPr>
          <p:cNvPr id="7" name="吹き出し: 四角形 6">
            <a:extLst>
              <a:ext uri="{FF2B5EF4-FFF2-40B4-BE49-F238E27FC236}">
                <a16:creationId xmlns:a16="http://schemas.microsoft.com/office/drawing/2014/main" id="{85D13488-31E6-296F-0E69-6BDCDA8E2737}"/>
              </a:ext>
            </a:extLst>
          </p:cNvPr>
          <p:cNvSpPr/>
          <p:nvPr/>
        </p:nvSpPr>
        <p:spPr>
          <a:xfrm>
            <a:off x="7658099" y="189891"/>
            <a:ext cx="2090057" cy="1160015"/>
          </a:xfrm>
          <a:prstGeom prst="wedgeRectCallout">
            <a:avLst>
              <a:gd name="adj1" fmla="val 58854"/>
              <a:gd name="adj2" fmla="val 4654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solidFill>
                  <a:schemeClr val="tx1"/>
                </a:solidFill>
              </a:rPr>
              <a:t>左の英文を読んで</a:t>
            </a:r>
            <a:endParaRPr kumimoji="1" lang="en-US" altLang="ja-JP" b="1">
              <a:solidFill>
                <a:schemeClr val="tx1"/>
              </a:solidFill>
            </a:endParaRPr>
          </a:p>
          <a:p>
            <a:pPr algn="ctr"/>
            <a:r>
              <a:rPr lang="ja-JP" altLang="en-US" b="1">
                <a:solidFill>
                  <a:schemeClr val="tx1"/>
                </a:solidFill>
              </a:rPr>
              <a:t>コメントを書く。</a:t>
            </a:r>
            <a:endParaRPr kumimoji="1" lang="ja-JP" altLang="en-US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144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A46BD3F-FF2B-A486-E5C2-C90E3CAB9349}"/>
              </a:ext>
            </a:extLst>
          </p:cNvPr>
          <p:cNvSpPr/>
          <p:nvPr/>
        </p:nvSpPr>
        <p:spPr>
          <a:xfrm>
            <a:off x="-65316" y="29738"/>
            <a:ext cx="18261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2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highlight>
                  <a:srgbClr val="00FFFF"/>
                </a:highlight>
              </a:rPr>
              <a:t>教師</a:t>
            </a:r>
            <a:r>
              <a:rPr lang="ja-JP" altLang="en-US" sz="32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highlight>
                  <a:srgbClr val="00FFFF"/>
                </a:highlight>
              </a:rPr>
              <a:t>画面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4673808-72B0-4045-8CB9-C602E20FDD30}"/>
              </a:ext>
            </a:extLst>
          </p:cNvPr>
          <p:cNvSpPr/>
          <p:nvPr/>
        </p:nvSpPr>
        <p:spPr>
          <a:xfrm>
            <a:off x="517730" y="1613069"/>
            <a:ext cx="830547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742950" indent="-742950">
              <a:buAutoNum type="arabicPeriod"/>
            </a:pPr>
            <a:r>
              <a:rPr lang="ja-JP" altLang="en-US" sz="36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生徒の作文を見る</a:t>
            </a:r>
            <a:endParaRPr lang="en-US" altLang="ja-JP" sz="36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36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</a:t>
            </a:r>
            <a:r>
              <a:rPr lang="en-US" altLang="ja-JP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ja-JP" altLang="en-US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誰がどんな作文・コメントを書いたか閲覧できる）</a:t>
            </a:r>
            <a:endParaRPr lang="ja-JP" altLang="en-US" sz="36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6363D2B-2EAA-F24A-3B9B-AF7F4F9FE267}"/>
              </a:ext>
            </a:extLst>
          </p:cNvPr>
          <p:cNvSpPr/>
          <p:nvPr/>
        </p:nvSpPr>
        <p:spPr>
          <a:xfrm>
            <a:off x="517730" y="845459"/>
            <a:ext cx="140294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0000"/>
                </a:highlight>
              </a:rPr>
              <a:t>Menu</a:t>
            </a:r>
            <a:endParaRPr lang="ja-JP" altLang="en-US" sz="36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FF0000"/>
              </a:highlight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E8A6480-998F-21C2-56CA-00CEEE790C35}"/>
              </a:ext>
            </a:extLst>
          </p:cNvPr>
          <p:cNvSpPr/>
          <p:nvPr/>
        </p:nvSpPr>
        <p:spPr>
          <a:xfrm>
            <a:off x="517730" y="3267698"/>
            <a:ext cx="707437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  </a:t>
            </a:r>
            <a:r>
              <a:rPr lang="ja-JP" altLang="en-US" sz="36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ペアをマッチングする</a:t>
            </a:r>
            <a:endParaRPr lang="en-US" altLang="ja-JP" sz="36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36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</a:t>
            </a:r>
            <a:r>
              <a:rPr lang="en-US" altLang="ja-JP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ja-JP" alt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特定の生徒に対して、特定の作文を送る</a:t>
            </a:r>
            <a:r>
              <a:rPr lang="ja-JP" altLang="en-US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）</a:t>
            </a:r>
            <a:endParaRPr lang="ja-JP" altLang="en-US" sz="36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7C133A5-6CC8-5EBD-546A-336668B05A29}"/>
              </a:ext>
            </a:extLst>
          </p:cNvPr>
          <p:cNvSpPr/>
          <p:nvPr/>
        </p:nvSpPr>
        <p:spPr>
          <a:xfrm>
            <a:off x="517730" y="4998527"/>
            <a:ext cx="736451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r>
              <a:rPr lang="en-US" altLang="ja-JP" sz="36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  </a:t>
            </a:r>
            <a:r>
              <a:rPr lang="ja-JP" altLang="en-US" sz="36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生徒を評価する</a:t>
            </a:r>
            <a:endParaRPr lang="en-US" altLang="ja-JP" sz="36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36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</a:t>
            </a:r>
            <a:r>
              <a:rPr lang="en-US" altLang="ja-JP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(AI</a:t>
            </a:r>
            <a:r>
              <a:rPr lang="ja-JP" altLang="en-US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の評価を</a:t>
            </a:r>
            <a:r>
              <a:rPr lang="ja-JP" alt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一覧で見る、教師の評価を書く</a:t>
            </a:r>
            <a:r>
              <a:rPr lang="ja-JP" altLang="en-US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）</a:t>
            </a:r>
            <a:endParaRPr lang="ja-JP" altLang="en-US" sz="36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5279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266</Words>
  <Application>Microsoft Office PowerPoint</Application>
  <PresentationFormat>ワイド画面</PresentationFormat>
  <Paragraphs>60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BIZ UDPゴシック</vt:lpstr>
      <vt:lpstr>游ゴシック</vt:lpstr>
      <vt:lpstr>游ゴシック Light</vt:lpstr>
      <vt:lpstr>Arial</vt:lpstr>
      <vt:lpstr>Office テーマ</vt:lpstr>
      <vt:lpstr>ライティング授業の友 イメージ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Mamoru Ishitobi</dc:creator>
  <cp:lastModifiedBy>Mamoru Ishitobi</cp:lastModifiedBy>
  <cp:revision>1</cp:revision>
  <dcterms:created xsi:type="dcterms:W3CDTF">2024-08-08T23:50:43Z</dcterms:created>
  <dcterms:modified xsi:type="dcterms:W3CDTF">2024-08-09T03:19:10Z</dcterms:modified>
</cp:coreProperties>
</file>