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DEFA8-0F12-F673-086E-13BB446E7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7C09F8A-C07B-9D91-1ADA-4B30F3AC9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7497CD-14CF-058E-6317-60DB327B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B044BA-E4A2-5898-DD54-004E73EB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404105-54DF-1044-9AC9-0BE598C3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2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E06D6-10C3-3B3D-4B91-94BADC2F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86B925-F126-D835-89F3-A015ED196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9368C5-D621-3400-90D4-262A79ED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530AAC-2CD3-F4F3-23E3-F136881B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7910B5-8E78-8FF8-B2F3-8964F2D5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31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5DD543-453E-F9DD-2D30-9523B8CA7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DA9F7F-1B2A-824A-0E1F-A960DD680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6B51BA-1E24-8D8F-2473-59975CBB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244491-C68C-3CC7-E1B0-8433697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B99027-0A33-2947-ED7C-EB2F6F34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7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530435-64D6-142B-4171-3EE38687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C3425-3F2F-A0DB-3589-07BF43E0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D172D1-A477-0E17-E80A-EA5EF22B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E5C089-25C8-A6CE-79D5-4B4A4527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9CB67F-51A2-017B-1847-DB8AC77F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1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8BE6F-C225-F3CE-6A12-9C1B185B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CB18E8-CBB0-947F-9E9C-00E397AE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E27B4B-278C-2365-7BF3-955B5699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739F98-EB29-E0EF-45CF-5EC3EEF4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2836A2-F94D-B708-91FE-FE097BA4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6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E1806-6E60-A806-17CD-00E36407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01948-DA1A-5E63-5257-0A2365FED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D58D85-C60C-4E6E-A626-37FF7F0F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93E38A-4CB8-79ED-AAC6-DDD4E2B2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F77CB5-2361-79A7-5744-5A76BBF3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D7B03F-979A-F2A3-E899-24200003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72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7210E-5186-4E42-CDD8-B793E8FA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DF5D0E-7160-F3F7-344F-A3AA02D4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A27097-9633-1C36-08CB-1E91D3EC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14544D5-D273-04EB-FDCC-4E804DF3A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28A1A8-56E6-8F3C-E0F0-0EDE3349C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EEE00A-5C21-8CC9-B974-8B5EFD18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1B9961B-8437-A058-16B1-05FD8996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5C931B5-E2AC-1D78-5954-56B16E7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2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3BACD-3DB9-B62F-C79B-B6FBEAC5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6D35A2-782D-979E-C249-C91A02B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C0A7EB-D434-7897-C617-20793958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C765E6-923A-4DE2-6E57-CE01D479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6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50AD3A-A24E-9C4C-70AE-537BB231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1D4460-5F89-C30A-5074-4991001C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A12B63-73F2-2233-4301-CE7A8F36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7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25D25-9D07-1D42-B400-A283291F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72711C-A812-72B7-5F45-BDB877F7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91BA2B-AEEA-8E9A-831A-340F6DC03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D5F936-FD5E-7658-FF71-36190C47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5277E1-99F2-F1E3-B310-5DC37885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22F0B3-3DBA-1BC6-4408-66B8A68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93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19D39-B055-4D40-FE80-D4B952B0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14FFAD-D306-58F9-B734-3A3F4C3FC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15064F-3C4D-09A4-E366-6093EA40F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A96188-7929-41B4-6E0F-F0410B20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C833E8-1F54-83AD-B8D7-60106CAA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53641B-C869-DBFC-57FA-301EA5E3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6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2053BAF-CC00-06AF-BEA4-C2DDB8EF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7CC01D-2E2D-5F23-0CBD-32EE3E99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A034ED-EC65-D1FD-CBE3-1884943B4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D3D6-0374-4F61-A686-BBD94D7E988E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E7E4AA-01E5-176A-3BCD-C23727D71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F0287A-361E-5EB7-1573-ADCCBF55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13D4-57A1-4E11-8E8B-BA32C4BBC0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F43F577-D3F3-2ADB-5E1C-E8EB2BEC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362075"/>
            <a:ext cx="100298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DF6079B-B206-E2CC-AE23-1E80B3AD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457325"/>
            <a:ext cx="99250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090D3C8-B267-245D-41C4-28D671F1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876300"/>
            <a:ext cx="9934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8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360F67-D257-4F59-ACDF-6638AEE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8625"/>
            <a:ext cx="9906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1AEEF3-83A8-DBCE-B411-5CDF58DE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7637"/>
            <a:ext cx="9906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125AE3-9D40-DA3F-C598-60F7EBBD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338262"/>
            <a:ext cx="98964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867CD4-8492-A76E-BF1D-069DDDD0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866775"/>
            <a:ext cx="98393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2D00EE-D542-0615-06A1-C5EECEF7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28600"/>
            <a:ext cx="98869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Wonchul Jung</dc:creator>
  <cp:lastModifiedBy>Wonchul Jung</cp:lastModifiedBy>
  <cp:revision>1</cp:revision>
  <dcterms:created xsi:type="dcterms:W3CDTF">2024-08-21T03:10:28Z</dcterms:created>
  <dcterms:modified xsi:type="dcterms:W3CDTF">2024-08-21T03:14:23Z</dcterms:modified>
</cp:coreProperties>
</file>