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26FB32-3B48-6EC9-66F9-F92B3C794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852C632-8ADB-558E-8F45-114E92228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4E8AB5-61BD-BD47-3BA0-8257EC88A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CFC15A-49C2-D543-9BC7-DEDE13B80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1F7334-137A-B41C-90C7-BDFF93F2A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66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8992AA-6618-F5D7-82A3-6BA8AAD51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8EA159-0D2B-2143-0352-6D6155D17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B94D66-D6E3-2A32-CED6-F67EF0678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90B530-E898-76F4-04E2-0C281149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3BE4EE-8FD5-0FC7-C84E-E321861A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24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97A99B-913E-9428-363A-E8EA91BB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2600F5-01FF-5223-80EC-9BF8AE03F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C2CBC3-DEF2-DCFE-13B5-BD5B46C45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43EC13-9A92-EEAA-586E-BB3E4645D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E467E1-66CD-323B-9413-8E0EE75A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273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FC7576-6FE2-CB0C-3845-D9F4086C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F898B4-C013-03C7-B936-2B52C3B09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13CDEE-4D2B-9DAF-29A3-A7F8B7CC8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48B3C2-8A24-1BBE-9FA1-DD1D04C7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3B3CE3-AEA9-0758-BAEE-AB9084359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2E1C98-0DA9-F45A-30DA-28331A08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67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E75D53-4790-D210-4120-F06D1B5F3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E196A7-A52E-E4C2-1847-53357EAC3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21884C-8A7D-1534-CEC5-4E70003DD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B1B3EA3-7F40-F8CC-5DE6-E0BE3EF284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7670579-16CF-3FD3-D6E6-015533CDC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4DCD39E-D77A-D222-F1C2-E1578501A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5D1017D-3DCE-387C-1D4B-01091596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D2A2430-B929-03EF-AFAC-426ABA92E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81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E3C4D-656B-F83D-650C-F09E0ADD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FCE5CA8-F330-E151-B13B-23660BCF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6C9D276-9CEF-ABEC-11C7-12290932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7BCFEEF-FFA2-73FF-BBD2-AAF58012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17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A9C34F9-D57A-3575-DA31-A8A5BFD0C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E7651B2-109D-D7F4-1C85-251B27D3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1D4F00C-2377-49BF-A9E4-C2BEEAF9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47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B42510-1000-D666-1809-DA3C61E3D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DA8D99-75BA-5A78-0F4C-7B87B0215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A693CF-2D69-4394-093D-4A7E57BF3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278345-54B7-9E6D-807C-DF4B5F7B0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7B579D-426E-97B8-8C8F-1E3EF207B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A15119-FD1B-0FD1-D9DA-D983A2F21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843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22EB2C-45FE-17DA-0362-F60DA53DA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951130-D1C1-7E00-017B-A847659B1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CB9153D-F252-7D9C-B519-19C1ACCCF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261CB4-5A98-4896-4660-36CF6667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2FFD5D-3D02-20BE-A400-707127313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9DCCDE-3651-538A-F98A-5FFE0BC40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08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B01D1-543B-9F06-957D-1A7CA6105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CBD36FF-7BB7-8E4C-45C3-1DB9CE4E6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97A23E-84CF-EAD3-5FEE-5AF1FCD5D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3BEA92-7A41-F73B-CDF6-4BF49F392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505110-3F21-EAA2-76DC-AE3AD6BDC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67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DE03EBC-2F3A-358D-4B69-CFC92E87F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17AB17-A6FE-2104-DCFD-4BB4BF527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4FF19E-ED3C-59E6-16E6-EE50C92B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B57938-08B8-8500-B198-B37EF38B7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C45879-7A31-6F0D-83B9-8A7325AD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139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E7EE9E8-CDCA-FE62-EDF5-F6D7EBB45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781FDE-B216-068E-11E3-99EB15083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9CF3DA-0A0B-730E-F459-C3530EFB30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1EA3E3-8B6E-4097-B920-A1E4CA3663E6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92B1D3-129F-A052-ABBA-E312CA7A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ABD122-0EFE-12EB-F0B1-A81272462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438557-440E-4A0C-9284-495A58231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47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183F801-41F2-3B26-68CC-BC251970C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151" y="0"/>
            <a:ext cx="3855697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3D35167-5918-5CA0-7E65-F7D79DFDD6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3A9F3A0-7B38-B07C-ACC7-1CA7CEC16A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514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和田　満寛</dc:creator>
  <cp:lastModifiedBy>和田　満寛</cp:lastModifiedBy>
  <cp:revision>1</cp:revision>
  <dcterms:created xsi:type="dcterms:W3CDTF">2026-03-09T02:13:27Z</dcterms:created>
  <dcterms:modified xsi:type="dcterms:W3CDTF">2026-03-09T02:14:06Z</dcterms:modified>
</cp:coreProperties>
</file>