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4"/>
  </p:notesMasterIdLst>
  <p:sldIdLst>
    <p:sldId id="264" r:id="rId2"/>
    <p:sldId id="261" r:id="rId3"/>
  </p:sldIdLst>
  <p:sldSz cx="7775575" cy="10907713"/>
  <p:notesSz cx="6797675" cy="9926638"/>
  <p:defaultTex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5">
          <p15:clr>
            <a:srgbClr val="A4A3A4"/>
          </p15:clr>
        </p15:guide>
        <p15:guide id="2" pos="24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9000"/>
    <a:srgbClr val="BA501F"/>
    <a:srgbClr val="ED3A2F"/>
    <a:srgbClr val="EB4F3B"/>
    <a:srgbClr val="595757"/>
    <a:srgbClr val="D18E03"/>
    <a:srgbClr val="EA5414"/>
    <a:srgbClr val="906E30"/>
    <a:srgbClr val="A4723A"/>
    <a:srgbClr val="6647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0127BA-0C61-4922-A560-65B010B4F6F2}" v="3" dt="2023-11-28T06:54:43.05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3" autoAdjust="0"/>
    <p:restoredTop sz="94660"/>
  </p:normalViewPr>
  <p:slideViewPr>
    <p:cSldViewPr snapToGrid="0">
      <p:cViewPr varScale="1">
        <p:scale>
          <a:sx n="40" d="100"/>
          <a:sy n="40" d="100"/>
        </p:scale>
        <p:origin x="2080" y="44"/>
      </p:cViewPr>
      <p:guideLst>
        <p:guide orient="horz" pos="3435"/>
        <p:guide pos="24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三宅克実" userId="93a27927-9867-46f3-8be7-5aa2e39c8ec3" providerId="ADAL" clId="{DB0127BA-0C61-4922-A560-65B010B4F6F2}"/>
    <pc:docChg chg="undo custSel modSld">
      <pc:chgData name="三宅克実" userId="93a27927-9867-46f3-8be7-5aa2e39c8ec3" providerId="ADAL" clId="{DB0127BA-0C61-4922-A560-65B010B4F6F2}" dt="2023-11-28T07:45:47.890" v="739" actId="6549"/>
      <pc:docMkLst>
        <pc:docMk/>
      </pc:docMkLst>
      <pc:sldChg chg="addSp modSp mod">
        <pc:chgData name="三宅克実" userId="93a27927-9867-46f3-8be7-5aa2e39c8ec3" providerId="ADAL" clId="{DB0127BA-0C61-4922-A560-65B010B4F6F2}" dt="2023-11-28T07:45:47.890" v="739" actId="6549"/>
        <pc:sldMkLst>
          <pc:docMk/>
          <pc:sldMk cId="779290052" sldId="261"/>
        </pc:sldMkLst>
        <pc:spChg chg="add mod">
          <ac:chgData name="三宅克実" userId="93a27927-9867-46f3-8be7-5aa2e39c8ec3" providerId="ADAL" clId="{DB0127BA-0C61-4922-A560-65B010B4F6F2}" dt="2023-11-28T07:41:58.588" v="582" actId="1076"/>
          <ac:spMkLst>
            <pc:docMk/>
            <pc:sldMk cId="779290052" sldId="261"/>
            <ac:spMk id="11" creationId="{4E9181C1-C9B5-3BA4-7FA4-11549053052B}"/>
          </ac:spMkLst>
        </pc:spChg>
        <pc:spChg chg="add mod ord">
          <ac:chgData name="三宅克実" userId="93a27927-9867-46f3-8be7-5aa2e39c8ec3" providerId="ADAL" clId="{DB0127BA-0C61-4922-A560-65B010B4F6F2}" dt="2023-11-28T07:45:47.890" v="739" actId="6549"/>
          <ac:spMkLst>
            <pc:docMk/>
            <pc:sldMk cId="779290052" sldId="261"/>
            <ac:spMk id="18" creationId="{ACCFB5D6-1085-4BC0-2D70-308A0DC509D3}"/>
          </ac:spMkLst>
        </pc:spChg>
        <pc:spChg chg="mod">
          <ac:chgData name="三宅克実" userId="93a27927-9867-46f3-8be7-5aa2e39c8ec3" providerId="ADAL" clId="{DB0127BA-0C61-4922-A560-65B010B4F6F2}" dt="2023-11-28T06:54:35.339" v="108" actId="1076"/>
          <ac:spMkLst>
            <pc:docMk/>
            <pc:sldMk cId="779290052" sldId="261"/>
            <ac:spMk id="56" creationId="{D85493EC-91E8-71AE-7728-5A8BCA90CA16}"/>
          </ac:spMkLst>
        </pc:spChg>
        <pc:picChg chg="add mod ord">
          <ac:chgData name="三宅克実" userId="93a27927-9867-46f3-8be7-5aa2e39c8ec3" providerId="ADAL" clId="{DB0127BA-0C61-4922-A560-65B010B4F6F2}" dt="2023-11-28T07:43:14.793" v="594" actId="1076"/>
          <ac:picMkLst>
            <pc:docMk/>
            <pc:sldMk cId="779290052" sldId="261"/>
            <ac:picMk id="17" creationId="{670184F6-5511-61B8-EF5E-2222EEF1DDD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45658" cy="498055"/>
          </a:xfrm>
          <a:prstGeom prst="rect">
            <a:avLst/>
          </a:prstGeom>
        </p:spPr>
        <p:txBody>
          <a:bodyPr vert="horz" lIns="91453" tIns="45726" rIns="91453" bIns="45726" rtlCol="0"/>
          <a:lstStyle>
            <a:lvl1pPr algn="l">
              <a:defRPr sz="1100"/>
            </a:lvl1pPr>
          </a:lstStyle>
          <a:p>
            <a:endParaRPr kumimoji="1" lang="ja-JP" altLang="en-US"/>
          </a:p>
        </p:txBody>
      </p:sp>
      <p:sp>
        <p:nvSpPr>
          <p:cNvPr id="3" name="日付プレースホルダー 2"/>
          <p:cNvSpPr>
            <a:spLocks noGrp="1"/>
          </p:cNvSpPr>
          <p:nvPr>
            <p:ph type="dt" idx="1"/>
          </p:nvPr>
        </p:nvSpPr>
        <p:spPr>
          <a:xfrm>
            <a:off x="3850446" y="0"/>
            <a:ext cx="2945658" cy="498055"/>
          </a:xfrm>
          <a:prstGeom prst="rect">
            <a:avLst/>
          </a:prstGeom>
        </p:spPr>
        <p:txBody>
          <a:bodyPr vert="horz" lIns="91453" tIns="45726" rIns="91453" bIns="45726" rtlCol="0"/>
          <a:lstStyle>
            <a:lvl1pPr algn="r">
              <a:defRPr sz="1100"/>
            </a:lvl1pPr>
          </a:lstStyle>
          <a:p>
            <a:fld id="{70F99883-74AE-4A2C-81B7-5B86A08198C0}" type="datetimeFigureOut">
              <a:rPr kumimoji="1" lang="ja-JP" altLang="en-US" smtClean="0"/>
              <a:t>2023/11/28</a:t>
            </a:fld>
            <a:endParaRPr kumimoji="1" lang="ja-JP" altLang="en-US"/>
          </a:p>
        </p:txBody>
      </p:sp>
      <p:sp>
        <p:nvSpPr>
          <p:cNvPr id="4" name="スライド イメージ プレースホルダー 3"/>
          <p:cNvSpPr>
            <a:spLocks noGrp="1" noRot="1" noChangeAspect="1"/>
          </p:cNvSpPr>
          <p:nvPr>
            <p:ph type="sldImg" idx="2"/>
          </p:nvPr>
        </p:nvSpPr>
        <p:spPr>
          <a:xfrm>
            <a:off x="2205038" y="1239838"/>
            <a:ext cx="2387600" cy="3351212"/>
          </a:xfrm>
          <a:prstGeom prst="rect">
            <a:avLst/>
          </a:prstGeom>
          <a:noFill/>
          <a:ln w="12700">
            <a:solidFill>
              <a:prstClr val="black"/>
            </a:solidFill>
          </a:ln>
        </p:spPr>
        <p:txBody>
          <a:bodyPr vert="horz" lIns="91453" tIns="45726" rIns="91453" bIns="45726" rtlCol="0" anchor="ctr"/>
          <a:lstStyle/>
          <a:p>
            <a:endParaRPr lang="ja-JP" altLang="en-US"/>
          </a:p>
        </p:txBody>
      </p:sp>
      <p:sp>
        <p:nvSpPr>
          <p:cNvPr id="5" name="ノート プレースホルダー 4"/>
          <p:cNvSpPr>
            <a:spLocks noGrp="1"/>
          </p:cNvSpPr>
          <p:nvPr>
            <p:ph type="body" sz="quarter" idx="3"/>
          </p:nvPr>
        </p:nvSpPr>
        <p:spPr>
          <a:xfrm>
            <a:off x="679768" y="4777196"/>
            <a:ext cx="5438140" cy="3908613"/>
          </a:xfrm>
          <a:prstGeom prst="rect">
            <a:avLst/>
          </a:prstGeom>
        </p:spPr>
        <p:txBody>
          <a:bodyPr vert="horz" lIns="91453" tIns="45726" rIns="91453" bIns="4572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428586"/>
            <a:ext cx="2945658" cy="498054"/>
          </a:xfrm>
          <a:prstGeom prst="rect">
            <a:avLst/>
          </a:prstGeom>
        </p:spPr>
        <p:txBody>
          <a:bodyPr vert="horz" lIns="91453" tIns="45726" rIns="91453" bIns="45726"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50446" y="9428586"/>
            <a:ext cx="2945658" cy="498054"/>
          </a:xfrm>
          <a:prstGeom prst="rect">
            <a:avLst/>
          </a:prstGeom>
        </p:spPr>
        <p:txBody>
          <a:bodyPr vert="horz" lIns="91453" tIns="45726" rIns="91453" bIns="45726" rtlCol="0" anchor="b"/>
          <a:lstStyle>
            <a:lvl1pPr algn="r">
              <a:defRPr sz="1100"/>
            </a:lvl1pPr>
          </a:lstStyle>
          <a:p>
            <a:fld id="{ACD93CC5-A9B8-46A1-B8C3-70AA73E05DA2}" type="slidenum">
              <a:rPr kumimoji="1" lang="ja-JP" altLang="en-US" smtClean="0"/>
              <a:t>‹#›</a:t>
            </a:fld>
            <a:endParaRPr kumimoji="1" lang="ja-JP" altLang="en-US"/>
          </a:p>
        </p:txBody>
      </p:sp>
    </p:spTree>
    <p:extLst>
      <p:ext uri="{BB962C8B-B14F-4D97-AF65-F5344CB8AC3E}">
        <p14:creationId xmlns:p14="http://schemas.microsoft.com/office/powerpoint/2010/main" val="3670022972"/>
      </p:ext>
    </p:extLst>
  </p:cSld>
  <p:clrMap bg1="lt1" tx1="dk1" bg2="lt2" tx2="dk2" accent1="accent1" accent2="accent2" accent3="accent3" accent4="accent4" accent5="accent5" accent6="accent6" hlink="hlink" folHlink="folHlink"/>
  <p:notesStyle>
    <a:lvl1pPr marL="0" algn="l" defTabSz="1019007" rtl="0" eaLnBrk="1" latinLnBrk="0" hangingPunct="1">
      <a:defRPr kumimoji="1" sz="1337" kern="1200">
        <a:solidFill>
          <a:schemeClr val="tx1"/>
        </a:solidFill>
        <a:latin typeface="+mn-lt"/>
        <a:ea typeface="+mn-ea"/>
        <a:cs typeface="+mn-cs"/>
      </a:defRPr>
    </a:lvl1pPr>
    <a:lvl2pPr marL="509504" algn="l" defTabSz="1019007" rtl="0" eaLnBrk="1" latinLnBrk="0" hangingPunct="1">
      <a:defRPr kumimoji="1" sz="1337" kern="1200">
        <a:solidFill>
          <a:schemeClr val="tx1"/>
        </a:solidFill>
        <a:latin typeface="+mn-lt"/>
        <a:ea typeface="+mn-ea"/>
        <a:cs typeface="+mn-cs"/>
      </a:defRPr>
    </a:lvl2pPr>
    <a:lvl3pPr marL="1019007" algn="l" defTabSz="1019007" rtl="0" eaLnBrk="1" latinLnBrk="0" hangingPunct="1">
      <a:defRPr kumimoji="1" sz="1337" kern="1200">
        <a:solidFill>
          <a:schemeClr val="tx1"/>
        </a:solidFill>
        <a:latin typeface="+mn-lt"/>
        <a:ea typeface="+mn-ea"/>
        <a:cs typeface="+mn-cs"/>
      </a:defRPr>
    </a:lvl3pPr>
    <a:lvl4pPr marL="1528511" algn="l" defTabSz="1019007" rtl="0" eaLnBrk="1" latinLnBrk="0" hangingPunct="1">
      <a:defRPr kumimoji="1" sz="1337" kern="1200">
        <a:solidFill>
          <a:schemeClr val="tx1"/>
        </a:solidFill>
        <a:latin typeface="+mn-lt"/>
        <a:ea typeface="+mn-ea"/>
        <a:cs typeface="+mn-cs"/>
      </a:defRPr>
    </a:lvl4pPr>
    <a:lvl5pPr marL="2038015" algn="l" defTabSz="1019007" rtl="0" eaLnBrk="1" latinLnBrk="0" hangingPunct="1">
      <a:defRPr kumimoji="1" sz="1337" kern="1200">
        <a:solidFill>
          <a:schemeClr val="tx1"/>
        </a:solidFill>
        <a:latin typeface="+mn-lt"/>
        <a:ea typeface="+mn-ea"/>
        <a:cs typeface="+mn-cs"/>
      </a:defRPr>
    </a:lvl5pPr>
    <a:lvl6pPr marL="2547518" algn="l" defTabSz="1019007" rtl="0" eaLnBrk="1" latinLnBrk="0" hangingPunct="1">
      <a:defRPr kumimoji="1" sz="1337" kern="1200">
        <a:solidFill>
          <a:schemeClr val="tx1"/>
        </a:solidFill>
        <a:latin typeface="+mn-lt"/>
        <a:ea typeface="+mn-ea"/>
        <a:cs typeface="+mn-cs"/>
      </a:defRPr>
    </a:lvl6pPr>
    <a:lvl7pPr marL="3057022" algn="l" defTabSz="1019007" rtl="0" eaLnBrk="1" latinLnBrk="0" hangingPunct="1">
      <a:defRPr kumimoji="1" sz="1337" kern="1200">
        <a:solidFill>
          <a:schemeClr val="tx1"/>
        </a:solidFill>
        <a:latin typeface="+mn-lt"/>
        <a:ea typeface="+mn-ea"/>
        <a:cs typeface="+mn-cs"/>
      </a:defRPr>
    </a:lvl7pPr>
    <a:lvl8pPr marL="3566526" algn="l" defTabSz="1019007" rtl="0" eaLnBrk="1" latinLnBrk="0" hangingPunct="1">
      <a:defRPr kumimoji="1" sz="1337" kern="1200">
        <a:solidFill>
          <a:schemeClr val="tx1"/>
        </a:solidFill>
        <a:latin typeface="+mn-lt"/>
        <a:ea typeface="+mn-ea"/>
        <a:cs typeface="+mn-cs"/>
      </a:defRPr>
    </a:lvl8pPr>
    <a:lvl9pPr marL="4076029" algn="l" defTabSz="1019007" rtl="0" eaLnBrk="1" latinLnBrk="0" hangingPunct="1">
      <a:defRPr kumimoji="1" sz="133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a:prstGeom prst="rect">
            <a:avLst/>
          </a:prstGeom>
        </p:spPr>
        <p:txBody>
          <a:bodyPr anchor="b"/>
          <a:lstStyle>
            <a:lvl1pPr algn="ctr">
              <a:defRPr sz="5102"/>
            </a:lvl1pPr>
          </a:lstStyle>
          <a:p>
            <a:r>
              <a:rPr lang="ja-JP" altLang="en-US"/>
              <a:t>マスター タイトルの書式設定</a:t>
            </a:r>
            <a:endParaRPr lang="en-US" dirty="0"/>
          </a:p>
        </p:txBody>
      </p:sp>
      <p:sp>
        <p:nvSpPr>
          <p:cNvPr id="3" name="Subtitle 2"/>
          <p:cNvSpPr>
            <a:spLocks noGrp="1"/>
          </p:cNvSpPr>
          <p:nvPr>
            <p:ph type="subTitle" idx="1"/>
          </p:nvPr>
        </p:nvSpPr>
        <p:spPr>
          <a:xfrm>
            <a:off x="971947" y="5729075"/>
            <a:ext cx="5831681" cy="2633505"/>
          </a:xfrm>
          <a:prstGeom prst="rect">
            <a:avLst/>
          </a:prstGeo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94A3B7E-DD21-4048-88F3-59665D8E8CDB}"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84903F17-9641-4B84-A974-7D55D06F189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10892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534988" y="2903538"/>
            <a:ext cx="6705600" cy="6921500"/>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AE7DE13-46BE-4B37-9FBB-8FA2A87D7224}"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9A7FC707-0A99-4B85-9C38-B64E72987C1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55207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7"/>
            <a:ext cx="6706433" cy="4537305"/>
          </a:xfrm>
          <a:prstGeom prst="rect">
            <a:avLst/>
          </a:prstGeom>
        </p:spPr>
        <p:txBody>
          <a:bodyPr anchor="b"/>
          <a:lstStyle>
            <a:lvl1pPr>
              <a:defRPr sz="5102"/>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30522" y="7299586"/>
            <a:ext cx="6706433" cy="2386061"/>
          </a:xfrm>
          <a:prstGeom prst="rect">
            <a:avLst/>
          </a:prstGeo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8184D596-71CB-401C-BE2A-FF96587D8E95}"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3D9CCBC2-8C21-4C9A-A2A0-C4F7CFD13B6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92403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34571" y="2903673"/>
            <a:ext cx="3304619" cy="6920844"/>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936385" y="2903673"/>
            <a:ext cx="3304619" cy="6920844"/>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B73FDC24-657B-46BD-9F76-F6EB56EE60B7}"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0B8B99DA-1B7B-4D03-B44C-EA0B6BFD2A8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6316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a:prstGeom prst="rect">
            <a:avLst/>
          </a:prstGeo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5584" y="2673905"/>
            <a:ext cx="3289432" cy="1310440"/>
          </a:xfrm>
          <a:prstGeom prst="rect">
            <a:avLst/>
          </a:prstGeo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4" name="Content Placeholder 3"/>
          <p:cNvSpPr>
            <a:spLocks noGrp="1"/>
          </p:cNvSpPr>
          <p:nvPr>
            <p:ph sz="half" idx="2"/>
          </p:nvPr>
        </p:nvSpPr>
        <p:spPr>
          <a:xfrm>
            <a:off x="535584" y="3984345"/>
            <a:ext cx="3289432" cy="586037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936385" y="2673905"/>
            <a:ext cx="3305632" cy="1310440"/>
          </a:xfrm>
          <a:prstGeom prst="rect">
            <a:avLst/>
          </a:prstGeo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6" name="Content Placeholder 5"/>
          <p:cNvSpPr>
            <a:spLocks noGrp="1"/>
          </p:cNvSpPr>
          <p:nvPr>
            <p:ph sz="quarter" idx="4"/>
          </p:nvPr>
        </p:nvSpPr>
        <p:spPr>
          <a:xfrm>
            <a:off x="3936385" y="3984345"/>
            <a:ext cx="3305632" cy="586037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23244564-11C5-49CA-A6C6-0EFA5B9EEF59}"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8"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A10FB411-F8C4-4E71-AA2F-EFB8BA5857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9328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1E3C5F0A-E814-4F5B-8509-4826EF6EAFAD}"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4"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F8C3135D-753B-4641-9B40-F5C756AB03B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75906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449F838-D727-4C3D-981F-C91357BA9725}"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3"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2E37CFDE-7B0F-4037-894D-A6CABA6358C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66309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a:prstGeom prst="rect">
            <a:avLst/>
          </a:prstGeom>
        </p:spPr>
        <p:txBody>
          <a:bodyPr anchor="b"/>
          <a:lstStyle>
            <a:lvl1pPr>
              <a:defRPr sz="2721"/>
            </a:lvl1pPr>
          </a:lstStyle>
          <a:p>
            <a:r>
              <a:rPr lang="ja-JP" altLang="en-US"/>
              <a:t>マスター タイトルの書式設定</a:t>
            </a:r>
            <a:endParaRPr lang="en-US" dirty="0"/>
          </a:p>
        </p:txBody>
      </p:sp>
      <p:sp>
        <p:nvSpPr>
          <p:cNvPr id="3" name="Content Placeholder 2"/>
          <p:cNvSpPr>
            <a:spLocks noGrp="1"/>
          </p:cNvSpPr>
          <p:nvPr>
            <p:ph idx="1"/>
          </p:nvPr>
        </p:nvSpPr>
        <p:spPr>
          <a:xfrm>
            <a:off x="3305632" y="1570511"/>
            <a:ext cx="3936385" cy="7751546"/>
          </a:xfrm>
          <a:prstGeom prst="rect">
            <a:avLst/>
          </a:prstGeo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35584" y="3272314"/>
            <a:ext cx="2507825" cy="6062366"/>
          </a:xfrm>
          <a:prstGeom prst="rect">
            <a:avLst/>
          </a:prstGeo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1578700-CC02-43A7-8D67-617F0C9B34C3}"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717CBD56-090A-4AA6-BB18-0A87B6BE424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71046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a:prstGeom prst="rect">
            <a:avLst/>
          </a:prstGeom>
        </p:spPr>
        <p:txBody>
          <a:bodyPr anchor="b"/>
          <a:lstStyle>
            <a:lvl1pPr>
              <a:defRPr sz="2721"/>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05632" y="1570511"/>
            <a:ext cx="3936385" cy="7751546"/>
          </a:xfrm>
          <a:prstGeom prst="rect">
            <a:avLst/>
          </a:prstGeo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535584" y="3272314"/>
            <a:ext cx="2507825" cy="6062366"/>
          </a:xfrm>
          <a:prstGeom prst="rect">
            <a:avLst/>
          </a:prstGeo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D7CF08AA-2110-42CD-8773-E3A4EF59A3C2}"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5D69A334-02AD-4810-8742-6DB93C5EA25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14634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988" y="2903538"/>
            <a:ext cx="6705600" cy="6921500"/>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57294DBB-917B-4186-A703-7409F7CF8E54}"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552B72EE-4B45-425F-B500-026DA88CB77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23652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80735"/>
            <a:ext cx="1676608" cy="9243783"/>
          </a:xfrm>
          <a:prstGeom prst="rect">
            <a:avLst/>
          </a:prstGeo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571" y="580735"/>
            <a:ext cx="4932630" cy="924378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C64D20DD-EE55-4DDE-BB8B-8D151B9371C9}" type="datetimeFigureOut">
              <a:rPr lang="en-US">
                <a:solidFill>
                  <a:prstClr val="black">
                    <a:tint val="75000"/>
                  </a:prstClr>
                </a:solidFill>
              </a:rPr>
              <a:pPr>
                <a:defRPr/>
              </a:pPr>
              <a:t>11/28/2023</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EF60586A-009D-4946-86B1-6BEB0D580BF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5280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2877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4653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776288" rtl="0" fontAlgn="base">
        <a:lnSpc>
          <a:spcPct val="90000"/>
        </a:lnSpc>
        <a:spcBef>
          <a:spcPct val="0"/>
        </a:spcBef>
        <a:spcAft>
          <a:spcPct val="0"/>
        </a:spcAft>
        <a:defRPr kumimoji="1" sz="3700" kern="1200">
          <a:solidFill>
            <a:schemeClr val="tx1"/>
          </a:solidFill>
          <a:latin typeface="+mj-lt"/>
          <a:ea typeface="+mj-ea"/>
          <a:cs typeface="+mj-cs"/>
        </a:defRPr>
      </a:lvl1pPr>
      <a:lvl2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2pPr>
      <a:lvl3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3pPr>
      <a:lvl4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4pPr>
      <a:lvl5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5pPr>
      <a:lvl6pPr marL="4572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6pPr>
      <a:lvl7pPr marL="9144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7pPr>
      <a:lvl8pPr marL="13716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8pPr>
      <a:lvl9pPr marL="18288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9pPr>
    </p:titleStyle>
    <p:bodyStyle>
      <a:lvl1pPr marL="193675" indent="-193675" algn="l" defTabSz="776288" rtl="0" fontAlgn="base">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fontAlgn="base">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fontAlgn="base">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fontAlgn="base">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fontAlgn="base">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p:bodyStyle>
    <p:otherStyle>
      <a:defPPr>
        <a:defRPr lang="en-US"/>
      </a:defPPr>
      <a:lvl1pPr marL="0" algn="l" defTabSz="777514" rtl="0" eaLnBrk="1" latinLnBrk="0" hangingPunct="1">
        <a:defRPr kumimoji="1" sz="1531" kern="1200">
          <a:solidFill>
            <a:schemeClr val="tx1"/>
          </a:solidFill>
          <a:latin typeface="+mn-lt"/>
          <a:ea typeface="+mn-ea"/>
          <a:cs typeface="+mn-cs"/>
        </a:defRPr>
      </a:lvl1pPr>
      <a:lvl2pPr marL="388757" algn="l" defTabSz="777514" rtl="0" eaLnBrk="1" latinLnBrk="0" hangingPunct="1">
        <a:defRPr kumimoji="1" sz="1531" kern="1200">
          <a:solidFill>
            <a:schemeClr val="tx1"/>
          </a:solidFill>
          <a:latin typeface="+mn-lt"/>
          <a:ea typeface="+mn-ea"/>
          <a:cs typeface="+mn-cs"/>
        </a:defRPr>
      </a:lvl2pPr>
      <a:lvl3pPr marL="777514" algn="l" defTabSz="777514" rtl="0" eaLnBrk="1" latinLnBrk="0" hangingPunct="1">
        <a:defRPr kumimoji="1" sz="1531" kern="1200">
          <a:solidFill>
            <a:schemeClr val="tx1"/>
          </a:solidFill>
          <a:latin typeface="+mn-lt"/>
          <a:ea typeface="+mn-ea"/>
          <a:cs typeface="+mn-cs"/>
        </a:defRPr>
      </a:lvl3pPr>
      <a:lvl4pPr marL="1166271" algn="l" defTabSz="777514" rtl="0" eaLnBrk="1" latinLnBrk="0" hangingPunct="1">
        <a:defRPr kumimoji="1" sz="1531" kern="1200">
          <a:solidFill>
            <a:schemeClr val="tx1"/>
          </a:solidFill>
          <a:latin typeface="+mn-lt"/>
          <a:ea typeface="+mn-ea"/>
          <a:cs typeface="+mn-cs"/>
        </a:defRPr>
      </a:lvl4pPr>
      <a:lvl5pPr marL="1555029" algn="l" defTabSz="777514" rtl="0" eaLnBrk="1" latinLnBrk="0" hangingPunct="1">
        <a:defRPr kumimoji="1" sz="1531" kern="1200">
          <a:solidFill>
            <a:schemeClr val="tx1"/>
          </a:solidFill>
          <a:latin typeface="+mn-lt"/>
          <a:ea typeface="+mn-ea"/>
          <a:cs typeface="+mn-cs"/>
        </a:defRPr>
      </a:lvl5pPr>
      <a:lvl6pPr marL="1943786" algn="l" defTabSz="777514" rtl="0" eaLnBrk="1" latinLnBrk="0" hangingPunct="1">
        <a:defRPr kumimoji="1" sz="1531" kern="1200">
          <a:solidFill>
            <a:schemeClr val="tx1"/>
          </a:solidFill>
          <a:latin typeface="+mn-lt"/>
          <a:ea typeface="+mn-ea"/>
          <a:cs typeface="+mn-cs"/>
        </a:defRPr>
      </a:lvl6pPr>
      <a:lvl7pPr marL="2332543" algn="l" defTabSz="777514" rtl="0" eaLnBrk="1" latinLnBrk="0" hangingPunct="1">
        <a:defRPr kumimoji="1" sz="1531" kern="1200">
          <a:solidFill>
            <a:schemeClr val="tx1"/>
          </a:solidFill>
          <a:latin typeface="+mn-lt"/>
          <a:ea typeface="+mn-ea"/>
          <a:cs typeface="+mn-cs"/>
        </a:defRPr>
      </a:lvl7pPr>
      <a:lvl8pPr marL="2721300" algn="l" defTabSz="777514" rtl="0" eaLnBrk="1" latinLnBrk="0" hangingPunct="1">
        <a:defRPr kumimoji="1" sz="1531" kern="1200">
          <a:solidFill>
            <a:schemeClr val="tx1"/>
          </a:solidFill>
          <a:latin typeface="+mn-lt"/>
          <a:ea typeface="+mn-ea"/>
          <a:cs typeface="+mn-cs"/>
        </a:defRPr>
      </a:lvl8pPr>
      <a:lvl9pPr marL="3110057" algn="l" defTabSz="777514" rtl="0" eaLnBrk="1" latinLnBrk="0" hangingPunct="1">
        <a:defRPr kumimoji="1"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designtrends.com/graphic-web/textures/snow-textures.html" TargetMode="External"/><Relationship Id="rId3" Type="http://schemas.openxmlformats.org/officeDocument/2006/relationships/hyperlink" Target="https://www.pinterest.com/pin/500955158549948480/" TargetMode="External"/><Relationship Id="rId7" Type="http://schemas.microsoft.com/office/2007/relationships/hdphoto" Target="../media/hdphoto1.wdp"/><Relationship Id="rId2" Type="http://schemas.openxmlformats.org/officeDocument/2006/relationships/image" Target="../media/image1.jpg"/><Relationship Id="rId1" Type="http://schemas.openxmlformats.org/officeDocument/2006/relationships/slideLayout" Target="../slideLayouts/slideLayout12.xml"/><Relationship Id="rId6" Type="http://schemas.openxmlformats.org/officeDocument/2006/relationships/image" Target="../media/image3.png"/><Relationship Id="rId11" Type="http://schemas.openxmlformats.org/officeDocument/2006/relationships/image" Target="../media/image5.jpeg"/><Relationship Id="rId5" Type="http://schemas.openxmlformats.org/officeDocument/2006/relationships/hyperlink" Target="https://powtownpost.com/build-better-holiday-christmas-events-december-23-25/" TargetMode="External"/><Relationship Id="rId10" Type="http://schemas.openxmlformats.org/officeDocument/2006/relationships/hyperlink" Target="https://wallpapercave.com/christmas-pictures-snow-wallpapers" TargetMode="External"/><Relationship Id="rId4" Type="http://schemas.openxmlformats.org/officeDocument/2006/relationships/image" Target="../media/image2.jpeg"/><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3.png"/><Relationship Id="rId18" Type="http://schemas.openxmlformats.org/officeDocument/2006/relationships/image" Target="../media/image16.png"/><Relationship Id="rId26" Type="http://schemas.openxmlformats.org/officeDocument/2006/relationships/image" Target="../media/image20.png"/><Relationship Id="rId3" Type="http://schemas.openxmlformats.org/officeDocument/2006/relationships/hyperlink" Target="https://www.pinterest.com/pin/3025924729931310/" TargetMode="External"/><Relationship Id="rId21" Type="http://schemas.microsoft.com/office/2007/relationships/hdphoto" Target="../media/hdphoto4.wdp"/><Relationship Id="rId7" Type="http://schemas.openxmlformats.org/officeDocument/2006/relationships/image" Target="../media/image9.jpeg"/><Relationship Id="rId12" Type="http://schemas.openxmlformats.org/officeDocument/2006/relationships/hyperlink" Target="https://www.illust-ai.com/single.php?c=00000411" TargetMode="External"/><Relationship Id="rId17" Type="http://schemas.openxmlformats.org/officeDocument/2006/relationships/image" Target="../media/image15.png"/><Relationship Id="rId25" Type="http://schemas.microsoft.com/office/2007/relationships/hdphoto" Target="../media/hdphoto6.wdp"/><Relationship Id="rId2" Type="http://schemas.openxmlformats.org/officeDocument/2006/relationships/image" Target="../media/image6.jpg"/><Relationship Id="rId16" Type="http://schemas.microsoft.com/office/2007/relationships/hdphoto" Target="../media/hdphoto2.wdp"/><Relationship Id="rId20"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8.jpeg"/><Relationship Id="rId11" Type="http://schemas.openxmlformats.org/officeDocument/2006/relationships/image" Target="../media/image12.png"/><Relationship Id="rId24" Type="http://schemas.openxmlformats.org/officeDocument/2006/relationships/image" Target="../media/image19.png"/><Relationship Id="rId5" Type="http://schemas.openxmlformats.org/officeDocument/2006/relationships/hyperlink" Target="https://abcsofliteracy.com/gingerbread-man-books/" TargetMode="External"/><Relationship Id="rId15" Type="http://schemas.openxmlformats.org/officeDocument/2006/relationships/image" Target="../media/image14.png"/><Relationship Id="rId23" Type="http://schemas.microsoft.com/office/2007/relationships/hdphoto" Target="../media/hdphoto5.wdp"/><Relationship Id="rId10" Type="http://schemas.openxmlformats.org/officeDocument/2006/relationships/hyperlink" Target="https://kabegami.mreneolar.com/10-feet/%E3%82%AF%E3%83%AA%E3%82%B9%E3%83%9E%E3%82%B9-%E5%A3%81%E7%B4%99-%E3%81%8A%E3%81%97%E3%82%83%E3%82%8C%E3%81%8A%E3%81%97%E3%82%83%E3%82%8C-%E3%81%8B%E3%82%8F%E3%81%84%E3%81%84-%E3%82%AF%E3%83%AA/" TargetMode="External"/><Relationship Id="rId19" Type="http://schemas.microsoft.com/office/2007/relationships/hdphoto" Target="../media/hdphoto3.wdp"/><Relationship Id="rId4" Type="http://schemas.openxmlformats.org/officeDocument/2006/relationships/image" Target="../media/image7.jpg"/><Relationship Id="rId9" Type="http://schemas.openxmlformats.org/officeDocument/2006/relationships/image" Target="../media/image11.jpg"/><Relationship Id="rId14" Type="http://schemas.openxmlformats.org/officeDocument/2006/relationships/hyperlink" Target="http://pngimg.com/image/94946" TargetMode="External"/><Relationship Id="rId2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2" descr="A star shaped ornament from a tree&#10;&#10;Description automatically generated">
            <a:extLst>
              <a:ext uri="{FF2B5EF4-FFF2-40B4-BE49-F238E27FC236}">
                <a16:creationId xmlns:a16="http://schemas.microsoft.com/office/drawing/2014/main" id="{98004C96-C2C4-0314-673B-5063F2DD7812}"/>
              </a:ext>
            </a:extLst>
          </p:cNvPr>
          <p:cNvPicPr>
            <a:picLocks noChangeAspect="1"/>
          </p:cNvPicPr>
          <p:nvPr/>
        </p:nvPicPr>
        <p:blipFill>
          <a:blip r:embed="rId2" cstate="print">
            <a:alphaModFix amt="7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413" y="-1"/>
            <a:ext cx="7767162" cy="10907713"/>
          </a:xfrm>
          <a:prstGeom prst="rect">
            <a:avLst/>
          </a:prstGeom>
        </p:spPr>
      </p:pic>
      <p:sp>
        <p:nvSpPr>
          <p:cNvPr id="28" name="正方形/長方形 27"/>
          <p:cNvSpPr/>
          <p:nvPr/>
        </p:nvSpPr>
        <p:spPr>
          <a:xfrm>
            <a:off x="410631" y="822855"/>
            <a:ext cx="7038777" cy="10026374"/>
          </a:xfrm>
          <a:prstGeom prst="rect">
            <a:avLst/>
          </a:prstGeom>
          <a:solidFill>
            <a:schemeClr val="bg1"/>
          </a:solidFill>
          <a:ln>
            <a:noFill/>
          </a:ln>
          <a:effectLst>
            <a:softEdge rad="178593"/>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4" name="Picture 13" descr="A close-up of a christmas tree&#10;&#10;Description automatically generated">
            <a:extLst>
              <a:ext uri="{FF2B5EF4-FFF2-40B4-BE49-F238E27FC236}">
                <a16:creationId xmlns:a16="http://schemas.microsoft.com/office/drawing/2014/main" id="{0AC190D0-453F-6A96-412B-7220B0CD2916}"/>
              </a:ext>
            </a:extLst>
          </p:cNvPr>
          <p:cNvPicPr>
            <a:picLocks noChangeAspect="1"/>
          </p:cNvPicPr>
          <p:nvPr/>
        </p:nvPicPr>
        <p:blipFill>
          <a:blip r:embed="rId4" cstate="print">
            <a:alphaModFix amt="35000"/>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00267" y="1099610"/>
            <a:ext cx="6859503" cy="4538824"/>
          </a:xfrm>
          <a:prstGeom prst="rect">
            <a:avLst/>
          </a:prstGeom>
          <a:effectLst>
            <a:softEdge rad="212004"/>
          </a:effectLst>
        </p:spPr>
      </p:pic>
      <p:pic>
        <p:nvPicPr>
          <p:cNvPr id="106" name="Picture 105" descr="A white snowflakes on a blue background&#10;&#10;Description automatically generated">
            <a:extLst>
              <a:ext uri="{FF2B5EF4-FFF2-40B4-BE49-F238E27FC236}">
                <a16:creationId xmlns:a16="http://schemas.microsoft.com/office/drawing/2014/main" id="{E16A3105-163C-EE22-CFF1-86EA0177376F}"/>
              </a:ext>
            </a:extLst>
          </p:cNvPr>
          <p:cNvPicPr>
            <a:picLocks noChangeAspect="1"/>
          </p:cNvPicPr>
          <p:nvPr/>
        </p:nvPicPr>
        <p:blipFill>
          <a:blip r:embed="rId6">
            <a:alphaModFix amt="70000"/>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59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77871" y="7468770"/>
            <a:ext cx="6889591" cy="3342699"/>
          </a:xfrm>
          <a:prstGeom prst="rect">
            <a:avLst/>
          </a:prstGeom>
          <a:effectLst>
            <a:softEdge rad="565698"/>
          </a:effectLst>
        </p:spPr>
      </p:pic>
      <p:sp>
        <p:nvSpPr>
          <p:cNvPr id="54" name="テキスト ボックス 53"/>
          <p:cNvSpPr txBox="1"/>
          <p:nvPr/>
        </p:nvSpPr>
        <p:spPr>
          <a:xfrm>
            <a:off x="5780292" y="566185"/>
            <a:ext cx="1838965" cy="523220"/>
          </a:xfrm>
          <a:prstGeom prst="rect">
            <a:avLst/>
          </a:prstGeom>
          <a:noFill/>
        </p:spPr>
        <p:txBody>
          <a:bodyPr wrap="none" rtlCol="0">
            <a:spAutoFit/>
          </a:bodyPr>
          <a:lstStyle/>
          <a:p>
            <a:pPr algn="ctr"/>
            <a:r>
              <a:rPr lang="en-US" altLang="ja-JP" sz="2800" dirty="0">
                <a:ln>
                  <a:solidFill>
                    <a:schemeClr val="accent4">
                      <a:lumMod val="40000"/>
                      <a:lumOff val="60000"/>
                    </a:schemeClr>
                  </a:solidFill>
                </a:ln>
                <a:solidFill>
                  <a:schemeClr val="bg1"/>
                </a:solidFill>
                <a:effectLst>
                  <a:glow rad="139700">
                    <a:schemeClr val="accent4">
                      <a:satMod val="175000"/>
                      <a:alpha val="40000"/>
                    </a:schemeClr>
                  </a:glow>
                  <a:outerShdw blurRad="50800" dist="38100" dir="2700000" algn="tl" rotWithShape="0">
                    <a:prstClr val="black">
                      <a:alpha val="40000"/>
                    </a:prstClr>
                  </a:outerShdw>
                </a:effectLst>
              </a:rPr>
              <a:t>2023.11.20</a:t>
            </a:r>
            <a:endParaRPr kumimoji="1" lang="ja-JP" altLang="en-US" sz="2800" dirty="0">
              <a:ln>
                <a:solidFill>
                  <a:schemeClr val="accent4">
                    <a:lumMod val="40000"/>
                    <a:lumOff val="60000"/>
                  </a:schemeClr>
                </a:solidFill>
              </a:ln>
              <a:solidFill>
                <a:schemeClr val="bg1"/>
              </a:solidFill>
              <a:effectLst>
                <a:glow rad="139700">
                  <a:schemeClr val="accent4">
                    <a:satMod val="175000"/>
                    <a:alpha val="40000"/>
                  </a:schemeClr>
                </a:glow>
                <a:outerShdw blurRad="50800" dist="38100" dir="2700000" algn="tl" rotWithShape="0">
                  <a:prstClr val="black">
                    <a:alpha val="40000"/>
                  </a:prstClr>
                </a:outerShdw>
              </a:effectLst>
            </a:endParaRPr>
          </a:p>
        </p:txBody>
      </p:sp>
      <p:sp>
        <p:nvSpPr>
          <p:cNvPr id="52" name="テキスト ボックス 51"/>
          <p:cNvSpPr txBox="1"/>
          <p:nvPr/>
        </p:nvSpPr>
        <p:spPr>
          <a:xfrm>
            <a:off x="5010355" y="112942"/>
            <a:ext cx="3273996" cy="523220"/>
          </a:xfrm>
          <a:prstGeom prst="rect">
            <a:avLst/>
          </a:prstGeom>
          <a:noFill/>
        </p:spPr>
        <p:txBody>
          <a:bodyPr wrap="square" rtlCol="0">
            <a:spAutoFit/>
          </a:bodyPr>
          <a:lstStyle/>
          <a:p>
            <a:pPr algn="ctr"/>
            <a:r>
              <a:rPr lang="en-US" altLang="ja-JP" sz="2800" b="1" dirty="0">
                <a:ln>
                  <a:solidFill>
                    <a:schemeClr val="accent4">
                      <a:lumMod val="40000"/>
                      <a:lumOff val="60000"/>
                    </a:schemeClr>
                  </a:solidFill>
                </a:ln>
                <a:solidFill>
                  <a:schemeClr val="bg1"/>
                </a:solidFill>
                <a:effectLst>
                  <a:glow rad="101600">
                    <a:schemeClr val="accent4">
                      <a:satMod val="175000"/>
                      <a:alpha val="40000"/>
                    </a:schemeClr>
                  </a:glow>
                  <a:outerShdw blurRad="50800" dist="38100" dir="2700000" algn="tl" rotWithShape="0">
                    <a:prstClr val="black">
                      <a:alpha val="40000"/>
                    </a:prstClr>
                  </a:outerShdw>
                </a:effectLst>
              </a:rPr>
              <a:t>Vol.04</a:t>
            </a:r>
            <a:endParaRPr kumimoji="1" lang="ja-JP" altLang="en-US" sz="2800" b="1" dirty="0">
              <a:ln>
                <a:solidFill>
                  <a:schemeClr val="accent4">
                    <a:lumMod val="40000"/>
                    <a:lumOff val="60000"/>
                  </a:schemeClr>
                </a:solidFill>
              </a:ln>
              <a:solidFill>
                <a:schemeClr val="bg1"/>
              </a:solidFill>
              <a:effectLst>
                <a:glow rad="101600">
                  <a:schemeClr val="accent4">
                    <a:satMod val="175000"/>
                    <a:alpha val="40000"/>
                  </a:schemeClr>
                </a:glow>
                <a:outerShdw blurRad="50800" dist="38100" dir="2700000" algn="tl" rotWithShape="0">
                  <a:prstClr val="black">
                    <a:alpha val="40000"/>
                  </a:prstClr>
                </a:outerShdw>
              </a:effectLst>
            </a:endParaRPr>
          </a:p>
        </p:txBody>
      </p:sp>
      <p:sp>
        <p:nvSpPr>
          <p:cNvPr id="65" name="テキスト ボックス 64"/>
          <p:cNvSpPr txBox="1"/>
          <p:nvPr/>
        </p:nvSpPr>
        <p:spPr>
          <a:xfrm>
            <a:off x="3909584" y="8208794"/>
            <a:ext cx="2977323" cy="2092881"/>
          </a:xfrm>
          <a:prstGeom prst="rect">
            <a:avLst/>
          </a:prstGeom>
          <a:noFill/>
        </p:spPr>
        <p:txBody>
          <a:bodyPr wrap="square" rtlCol="0">
            <a:spAutoFit/>
          </a:bodyPr>
          <a:lstStyle/>
          <a:p>
            <a:r>
              <a:rPr lang="ja-JP" altLang="en-US" sz="1000" b="1">
                <a:solidFill>
                  <a:schemeClr val="bg1">
                    <a:lumMod val="50000"/>
                  </a:schemeClr>
                </a:solidFill>
              </a:rPr>
              <a:t>猛暑の夏が明け短い秋を楽しむ間もなく冬が突然やって来たような日本列島。</a:t>
            </a:r>
            <a:endParaRPr lang="en-US" altLang="ja-JP" sz="1000" b="1" dirty="0">
              <a:solidFill>
                <a:schemeClr val="bg1">
                  <a:lumMod val="50000"/>
                </a:schemeClr>
              </a:solidFill>
            </a:endParaRPr>
          </a:p>
          <a:p>
            <a:r>
              <a:rPr lang="ja-JP" altLang="en-US" sz="1000" b="1">
                <a:solidFill>
                  <a:schemeClr val="bg1">
                    <a:lumMod val="50000"/>
                  </a:schemeClr>
                </a:solidFill>
              </a:rPr>
              <a:t>職人たちにとっては、汗だくの夏の工事と冬の工事ではどちらが過酷なんだろうか。</a:t>
            </a:r>
            <a:endParaRPr lang="en-US" altLang="ja-JP" sz="1000" b="1" dirty="0">
              <a:solidFill>
                <a:schemeClr val="bg1">
                  <a:lumMod val="50000"/>
                </a:schemeClr>
              </a:solidFill>
            </a:endParaRPr>
          </a:p>
          <a:p>
            <a:r>
              <a:rPr lang="ja-JP" altLang="en-US" sz="1000" b="1">
                <a:solidFill>
                  <a:schemeClr val="bg1">
                    <a:lumMod val="50000"/>
                  </a:schemeClr>
                </a:solidFill>
              </a:rPr>
              <a:t>もちろん、季節に関係なく真摯に向き合う彼らは本当に頭の下がる思いですが、手を使い作業をするという点では冬が指の感覚が伝わりにくいため大変だろうと考えます。</a:t>
            </a:r>
          </a:p>
          <a:p>
            <a:r>
              <a:rPr lang="ja-JP" altLang="en-US" sz="1000" b="1">
                <a:solidFill>
                  <a:schemeClr val="bg1">
                    <a:lumMod val="50000"/>
                  </a:schemeClr>
                </a:solidFill>
              </a:rPr>
              <a:t>一年を通してなるべくお施主様の要望に寄り添ってと考えますが、</a:t>
            </a:r>
            <a:r>
              <a:rPr lang="en-US" altLang="ja-JP" sz="1000" b="1" dirty="0">
                <a:solidFill>
                  <a:schemeClr val="bg1">
                    <a:lumMod val="50000"/>
                  </a:schemeClr>
                </a:solidFill>
              </a:rPr>
              <a:t>AI</a:t>
            </a:r>
            <a:r>
              <a:rPr lang="ja-JP" altLang="en-US" sz="1000" b="1">
                <a:solidFill>
                  <a:schemeClr val="bg1">
                    <a:lumMod val="50000"/>
                  </a:schemeClr>
                </a:solidFill>
              </a:rPr>
              <a:t>ではなく生身の人間が手掛ける工事は過酷でも、心がこもっているということ誇りを感じています。</a:t>
            </a:r>
            <a:br>
              <a:rPr lang="ja-JP" altLang="en-US" sz="1000" b="1">
                <a:solidFill>
                  <a:schemeClr val="bg1">
                    <a:lumMod val="50000"/>
                  </a:schemeClr>
                </a:solidFill>
              </a:rPr>
            </a:br>
            <a:r>
              <a:rPr lang="ja-JP" altLang="en-US" sz="1000" b="1">
                <a:solidFill>
                  <a:schemeClr val="bg1">
                    <a:lumMod val="50000"/>
                  </a:schemeClr>
                </a:solidFill>
              </a:rPr>
              <a:t>秋の夜長に🍺片手に少々キザな社長より</a:t>
            </a:r>
            <a:endParaRPr lang="ja-JP" altLang="en-US" sz="1000" b="1" dirty="0">
              <a:solidFill>
                <a:schemeClr val="bg1">
                  <a:lumMod val="50000"/>
                </a:schemeClr>
              </a:solidFill>
            </a:endParaRPr>
          </a:p>
        </p:txBody>
      </p:sp>
      <p:sp>
        <p:nvSpPr>
          <p:cNvPr id="20" name="正方形/長方形 63"/>
          <p:cNvSpPr/>
          <p:nvPr/>
        </p:nvSpPr>
        <p:spPr>
          <a:xfrm>
            <a:off x="2867804" y="1653181"/>
            <a:ext cx="1591850" cy="21287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rPr>
              <a:t>ここに画像を</a:t>
            </a:r>
            <a:endParaRPr lang="en-US" altLang="ja-JP" sz="1400" dirty="0">
              <a:solidFill>
                <a:schemeClr val="bg1"/>
              </a:solidFill>
            </a:endParaRPr>
          </a:p>
          <a:p>
            <a:pPr algn="ctr"/>
            <a:r>
              <a:rPr lang="ja-JP" altLang="en-US" sz="1400" dirty="0">
                <a:solidFill>
                  <a:schemeClr val="bg1"/>
                </a:solidFill>
              </a:rPr>
              <a:t>挿入してください</a:t>
            </a:r>
          </a:p>
        </p:txBody>
      </p:sp>
      <p:sp>
        <p:nvSpPr>
          <p:cNvPr id="21" name="Rectangle 12"/>
          <p:cNvSpPr/>
          <p:nvPr/>
        </p:nvSpPr>
        <p:spPr>
          <a:xfrm>
            <a:off x="6660462" y="1226117"/>
            <a:ext cx="538609" cy="2639192"/>
          </a:xfrm>
          <a:prstGeom prst="rect">
            <a:avLst/>
          </a:prstGeom>
        </p:spPr>
        <p:txBody>
          <a:bodyPr vert="eaVert" wrap="square">
            <a:spAutoFit/>
          </a:bodyPr>
          <a:lstStyle/>
          <a:p>
            <a:r>
              <a:rPr lang="ja-JP" altLang="en-US" sz="2300" dirty="0">
                <a:ln>
                  <a:solidFill>
                    <a:schemeClr val="bg1">
                      <a:lumMod val="50000"/>
                    </a:schemeClr>
                  </a:solidFill>
                </a:ln>
                <a:solidFill>
                  <a:srgbClr val="C7D30B"/>
                </a:solidFill>
                <a:effectLst>
                  <a:glow rad="139700">
                    <a:schemeClr val="accent4">
                      <a:satMod val="175000"/>
                      <a:alpha val="40000"/>
                    </a:schemeClr>
                  </a:glow>
                </a:effectLst>
              </a:rPr>
              <a:t>サンクリ福袋！？</a:t>
            </a:r>
            <a:endParaRPr lang="zh-CN" altLang="en-US" sz="2300" dirty="0">
              <a:ln>
                <a:solidFill>
                  <a:schemeClr val="bg1">
                    <a:lumMod val="50000"/>
                  </a:schemeClr>
                </a:solidFill>
              </a:ln>
              <a:solidFill>
                <a:srgbClr val="C7D30B"/>
              </a:solidFill>
              <a:effectLst>
                <a:glow rad="139700">
                  <a:schemeClr val="accent4">
                    <a:satMod val="175000"/>
                    <a:alpha val="40000"/>
                  </a:schemeClr>
                </a:glow>
              </a:effectLst>
            </a:endParaRPr>
          </a:p>
        </p:txBody>
      </p:sp>
      <p:sp>
        <p:nvSpPr>
          <p:cNvPr id="22" name="Rectangle 26"/>
          <p:cNvSpPr/>
          <p:nvPr/>
        </p:nvSpPr>
        <p:spPr>
          <a:xfrm>
            <a:off x="4031320" y="1201619"/>
            <a:ext cx="2726772" cy="2612920"/>
          </a:xfrm>
          <a:prstGeom prst="rect">
            <a:avLst/>
          </a:prstGeom>
        </p:spPr>
        <p:txBody>
          <a:bodyPr vert="eaVert" wrap="square">
            <a:spAutoFit/>
          </a:bodyPr>
          <a:lstStyle/>
          <a:p>
            <a:r>
              <a:rPr lang="ja-JP" altLang="en-US" sz="1100" b="1" dirty="0">
                <a:solidFill>
                  <a:schemeClr val="bg1">
                    <a:lumMod val="50000"/>
                  </a:schemeClr>
                </a:solidFill>
              </a:rPr>
              <a:t>　いつもご愛顧を頂いている皆様へ感謝の気持ちを込めまして、福袋をプレゼントするイベントを企画しております。</a:t>
            </a:r>
            <a:endParaRPr lang="en-US" altLang="ja-JP" sz="1100" b="1" dirty="0">
              <a:solidFill>
                <a:schemeClr val="bg1">
                  <a:lumMod val="50000"/>
                </a:schemeClr>
              </a:solidFill>
            </a:endParaRPr>
          </a:p>
          <a:p>
            <a:r>
              <a:rPr lang="ja-JP" altLang="en-US" sz="1100" b="1" dirty="0">
                <a:solidFill>
                  <a:schemeClr val="bg1">
                    <a:lumMod val="50000"/>
                  </a:schemeClr>
                </a:solidFill>
              </a:rPr>
              <a:t>只今詳細を詰めているところでございますので、詳しいことは</a:t>
            </a:r>
            <a:r>
              <a:rPr lang="en-US" altLang="ja-JP" sz="1100" b="1" dirty="0">
                <a:solidFill>
                  <a:schemeClr val="bg1">
                    <a:lumMod val="50000"/>
                  </a:schemeClr>
                </a:solidFill>
              </a:rPr>
              <a:t>1</a:t>
            </a:r>
            <a:r>
              <a:rPr lang="ja-JP" altLang="en-US" sz="1100" b="1" dirty="0">
                <a:solidFill>
                  <a:schemeClr val="bg1">
                    <a:lumMod val="50000"/>
                  </a:schemeClr>
                </a:solidFill>
              </a:rPr>
              <a:t>月に届く年賀状へ記載される予定です。</a:t>
            </a:r>
            <a:endParaRPr lang="en-US" altLang="ja-JP" sz="1100" b="1" dirty="0">
              <a:solidFill>
                <a:schemeClr val="bg1">
                  <a:lumMod val="50000"/>
                </a:schemeClr>
              </a:solidFill>
            </a:endParaRPr>
          </a:p>
          <a:p>
            <a:r>
              <a:rPr lang="ja-JP" altLang="en-US" sz="1100" b="1" dirty="0">
                <a:solidFill>
                  <a:schemeClr val="bg1">
                    <a:lumMod val="50000"/>
                  </a:schemeClr>
                </a:solidFill>
              </a:rPr>
              <a:t>中身についてもお喜び頂けるようなものを考えていますので、ぜひともご参加くださいませ♪</a:t>
            </a:r>
            <a:endParaRPr lang="en-US" altLang="ja-JP" sz="1100" b="1" dirty="0">
              <a:solidFill>
                <a:schemeClr val="bg1">
                  <a:lumMod val="50000"/>
                </a:schemeClr>
              </a:solidFill>
            </a:endParaRPr>
          </a:p>
          <a:p>
            <a:r>
              <a:rPr lang="ja-JP" altLang="en-US" sz="1100" b="1" dirty="0">
                <a:solidFill>
                  <a:schemeClr val="bg1">
                    <a:lumMod val="50000"/>
                  </a:schemeClr>
                </a:solidFill>
              </a:rPr>
              <a:t>　ニュースレターを見ていただいた方からのお問い合わせも多くいただいており、懐かしいお顔を見れてスタッフ一同本当に嬉しく思っております。</a:t>
            </a:r>
          </a:p>
        </p:txBody>
      </p:sp>
      <p:sp>
        <p:nvSpPr>
          <p:cNvPr id="27" name="正方形/長方形 63"/>
          <p:cNvSpPr/>
          <p:nvPr/>
        </p:nvSpPr>
        <p:spPr>
          <a:xfrm>
            <a:off x="1016581" y="6610940"/>
            <a:ext cx="2216934" cy="11656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rPr>
              <a:t>ここに画像を</a:t>
            </a:r>
            <a:endParaRPr lang="en-US" altLang="ja-JP" sz="1400" dirty="0">
              <a:solidFill>
                <a:schemeClr val="bg1"/>
              </a:solidFill>
            </a:endParaRPr>
          </a:p>
          <a:p>
            <a:pPr algn="ctr"/>
            <a:r>
              <a:rPr lang="ja-JP" altLang="en-US" sz="1400" dirty="0">
                <a:solidFill>
                  <a:schemeClr val="bg1"/>
                </a:solidFill>
              </a:rPr>
              <a:t>挿入してください</a:t>
            </a:r>
          </a:p>
        </p:txBody>
      </p:sp>
      <p:pic>
        <p:nvPicPr>
          <p:cNvPr id="95" name="Picture 94" descr="A christmas tree in the snow&#10;&#10;Description automatically generated">
            <a:extLst>
              <a:ext uri="{FF2B5EF4-FFF2-40B4-BE49-F238E27FC236}">
                <a16:creationId xmlns:a16="http://schemas.microsoft.com/office/drawing/2014/main" id="{62AE543D-0C71-B5DF-496F-6B06B9C57879}"/>
              </a:ext>
            </a:extLst>
          </p:cNvPr>
          <p:cNvPicPr>
            <a:picLocks noChangeAspect="1"/>
          </p:cNvPicPr>
          <p:nvPr/>
        </p:nvPicPr>
        <p:blipFill>
          <a:blip r:embed="rId9" cstate="print">
            <a:alphaModFix amt="70000"/>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809217" y="5696045"/>
            <a:ext cx="2460666" cy="1064611"/>
          </a:xfrm>
          <a:prstGeom prst="rect">
            <a:avLst/>
          </a:prstGeom>
          <a:effectLst>
            <a:softEdge rad="231700"/>
          </a:effectLst>
        </p:spPr>
      </p:pic>
      <p:grpSp>
        <p:nvGrpSpPr>
          <p:cNvPr id="2" name="グループ化 1">
            <a:extLst>
              <a:ext uri="{FF2B5EF4-FFF2-40B4-BE49-F238E27FC236}">
                <a16:creationId xmlns:a16="http://schemas.microsoft.com/office/drawing/2014/main" id="{C00C9228-97FC-A694-AC0B-40679397E9DC}"/>
              </a:ext>
            </a:extLst>
          </p:cNvPr>
          <p:cNvGrpSpPr/>
          <p:nvPr/>
        </p:nvGrpSpPr>
        <p:grpSpPr>
          <a:xfrm>
            <a:off x="777072" y="6585341"/>
            <a:ext cx="5929544" cy="3819370"/>
            <a:chOff x="1547447" y="7761819"/>
            <a:chExt cx="5701964" cy="4331241"/>
          </a:xfrm>
        </p:grpSpPr>
        <p:sp>
          <p:nvSpPr>
            <p:cNvPr id="31" name="テキスト ボックス 30"/>
            <p:cNvSpPr txBox="1"/>
            <p:nvPr/>
          </p:nvSpPr>
          <p:spPr>
            <a:xfrm>
              <a:off x="1547447" y="9545180"/>
              <a:ext cx="3058950" cy="2547880"/>
            </a:xfrm>
            <a:prstGeom prst="rect">
              <a:avLst/>
            </a:prstGeom>
            <a:noFill/>
          </p:spPr>
          <p:txBody>
            <a:bodyPr wrap="square" rtlCol="0">
              <a:spAutoFit/>
            </a:bodyPr>
            <a:lstStyle/>
            <a:p>
              <a:r>
                <a:rPr lang="ja-JP" altLang="en-US" sz="1000" b="1" dirty="0">
                  <a:solidFill>
                    <a:schemeClr val="bg1">
                      <a:lumMod val="50000"/>
                    </a:schemeClr>
                  </a:solidFill>
                </a:rPr>
                <a:t>静かな夜の時間をみなさま、いかがお過ごしでしょか。</a:t>
              </a:r>
            </a:p>
            <a:p>
              <a:r>
                <a:rPr lang="ja-JP" altLang="en-US" sz="1000" b="1" dirty="0">
                  <a:solidFill>
                    <a:schemeClr val="bg1">
                      <a:lumMod val="50000"/>
                    </a:schemeClr>
                  </a:solidFill>
                </a:rPr>
                <a:t>どれだけ忙しい一日でもほんの少しでいいから自分のためだけの時間を取ることを心がけています。</a:t>
              </a:r>
              <a:endParaRPr lang="en-US" altLang="ja-JP" sz="1000" b="1" dirty="0">
                <a:solidFill>
                  <a:schemeClr val="bg1">
                    <a:lumMod val="50000"/>
                  </a:schemeClr>
                </a:solidFill>
              </a:endParaRPr>
            </a:p>
            <a:p>
              <a:r>
                <a:rPr lang="ja-JP" altLang="en-US" sz="1000" b="1" dirty="0">
                  <a:solidFill>
                    <a:schemeClr val="bg1">
                      <a:lumMod val="50000"/>
                    </a:schemeClr>
                  </a:solidFill>
                </a:rPr>
                <a:t>秋の夜長に観たのは“</a:t>
              </a:r>
              <a:r>
                <a:rPr lang="en-US" altLang="ja-JP" sz="1000" b="1" dirty="0">
                  <a:solidFill>
                    <a:schemeClr val="bg1">
                      <a:lumMod val="50000"/>
                    </a:schemeClr>
                  </a:solidFill>
                </a:rPr>
                <a:t>Love hard“</a:t>
              </a:r>
              <a:r>
                <a:rPr lang="ja-JP" altLang="en-US" sz="1000" b="1" dirty="0">
                  <a:solidFill>
                    <a:schemeClr val="bg1">
                      <a:lumMod val="50000"/>
                    </a:schemeClr>
                  </a:solidFill>
                </a:rPr>
                <a:t>です。</a:t>
              </a:r>
              <a:endParaRPr lang="en-US" altLang="ja-JP" sz="1000" b="1" dirty="0">
                <a:solidFill>
                  <a:schemeClr val="bg1">
                    <a:lumMod val="50000"/>
                  </a:schemeClr>
                </a:solidFill>
              </a:endParaRPr>
            </a:p>
            <a:p>
              <a:r>
                <a:rPr lang="ja-JP" altLang="en-US" sz="1000" b="1" dirty="0">
                  <a:solidFill>
                    <a:schemeClr val="bg1">
                      <a:lumMod val="50000"/>
                    </a:schemeClr>
                  </a:solidFill>
                </a:rPr>
                <a:t>（</a:t>
              </a:r>
              <a:r>
                <a:rPr lang="en-US" altLang="ja-JP" sz="1000" b="1" dirty="0">
                  <a:solidFill>
                    <a:schemeClr val="bg1">
                      <a:lumMod val="50000"/>
                    </a:schemeClr>
                  </a:solidFill>
                </a:rPr>
                <a:t>※</a:t>
              </a:r>
              <a:r>
                <a:rPr lang="ja-JP" altLang="en-US" sz="1000" b="1" dirty="0">
                  <a:solidFill>
                    <a:schemeClr val="bg1">
                      <a:lumMod val="50000"/>
                    </a:schemeClr>
                  </a:solidFill>
                </a:rPr>
                <a:t>アマゾンプライム）</a:t>
              </a:r>
              <a:endParaRPr lang="en-US" altLang="ja-JP" sz="1000" b="1" dirty="0">
                <a:solidFill>
                  <a:schemeClr val="bg1">
                    <a:lumMod val="50000"/>
                  </a:schemeClr>
                </a:solidFill>
              </a:endParaRPr>
            </a:p>
            <a:p>
              <a:r>
                <a:rPr lang="ja-JP" altLang="en-US" sz="1000" b="1" dirty="0">
                  <a:solidFill>
                    <a:schemeClr val="bg1">
                      <a:lumMod val="50000"/>
                    </a:schemeClr>
                  </a:solidFill>
                </a:rPr>
                <a:t>出会いの場が</a:t>
              </a:r>
              <a:r>
                <a:rPr lang="en-US" altLang="ja-JP" sz="1000" b="1" dirty="0">
                  <a:solidFill>
                    <a:schemeClr val="bg1">
                      <a:lumMod val="50000"/>
                    </a:schemeClr>
                  </a:solidFill>
                </a:rPr>
                <a:t>SNS</a:t>
              </a:r>
              <a:r>
                <a:rPr lang="ja-JP" altLang="en-US" sz="1000" b="1" dirty="0">
                  <a:solidFill>
                    <a:schemeClr val="bg1">
                      <a:lumMod val="50000"/>
                    </a:schemeClr>
                  </a:solidFill>
                </a:rPr>
                <a:t>の昨今自分をよく見せたいという思いから、偽りが真実より先に独り歩きし取り返しのつかない状況になっていくという、まさに現実社会の恋愛問題なのでは？？</a:t>
              </a:r>
            </a:p>
            <a:p>
              <a:r>
                <a:rPr lang="ja-JP" altLang="en-US" sz="1000" b="1" dirty="0">
                  <a:solidFill>
                    <a:schemeClr val="bg1">
                      <a:lumMod val="50000"/>
                    </a:schemeClr>
                  </a:solidFill>
                </a:rPr>
                <a:t>本当の自分をさらけだすのは勇気も気合も要りますね。</a:t>
              </a:r>
              <a:endParaRPr lang="en-US" altLang="ja-JP" sz="1000" b="1" dirty="0">
                <a:solidFill>
                  <a:schemeClr val="bg1">
                    <a:lumMod val="50000"/>
                  </a:schemeClr>
                </a:solidFill>
              </a:endParaRPr>
            </a:p>
            <a:p>
              <a:r>
                <a:rPr lang="ja-JP" altLang="en-US" sz="1000" b="1" dirty="0">
                  <a:solidFill>
                    <a:schemeClr val="bg1">
                      <a:lumMod val="50000"/>
                    </a:schemeClr>
                  </a:solidFill>
                </a:rPr>
                <a:t>生きる環境がどうあれ自分が自分をまず好きになることが大切なんだと改めて感じた映画でした。</a:t>
              </a:r>
            </a:p>
            <a:p>
              <a:r>
                <a:rPr lang="ja-JP" altLang="en-US" sz="1000" b="1" dirty="0">
                  <a:solidFill>
                    <a:schemeClr val="bg1">
                      <a:lumMod val="50000"/>
                    </a:schemeClr>
                  </a:solidFill>
                </a:rPr>
                <a:t>Ｐ．Ｓ　自分の好きな香りを見つけテンションＵＰに繋げています。🧴</a:t>
              </a:r>
            </a:p>
          </p:txBody>
        </p:sp>
        <p:sp>
          <p:nvSpPr>
            <p:cNvPr id="32" name="正方形/長方形 63"/>
            <p:cNvSpPr/>
            <p:nvPr/>
          </p:nvSpPr>
          <p:spPr>
            <a:xfrm>
              <a:off x="4788745" y="7761819"/>
              <a:ext cx="2460666" cy="12338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rPr>
                <a:t>ここに画像を</a:t>
              </a:r>
              <a:endParaRPr lang="en-US" altLang="ja-JP" sz="1400" dirty="0">
                <a:solidFill>
                  <a:schemeClr val="bg1"/>
                </a:solidFill>
              </a:endParaRPr>
            </a:p>
            <a:p>
              <a:pPr algn="ctr"/>
              <a:r>
                <a:rPr lang="ja-JP" altLang="en-US" sz="1400" dirty="0">
                  <a:solidFill>
                    <a:schemeClr val="bg1"/>
                  </a:solidFill>
                </a:rPr>
                <a:t>挿入してください</a:t>
              </a:r>
            </a:p>
          </p:txBody>
        </p:sp>
      </p:grpSp>
      <p:sp>
        <p:nvSpPr>
          <p:cNvPr id="55" name="TextBox 54">
            <a:extLst>
              <a:ext uri="{FF2B5EF4-FFF2-40B4-BE49-F238E27FC236}">
                <a16:creationId xmlns:a16="http://schemas.microsoft.com/office/drawing/2014/main" id="{0065E71B-1F62-F20B-1274-78373E104003}"/>
              </a:ext>
            </a:extLst>
          </p:cNvPr>
          <p:cNvSpPr txBox="1"/>
          <p:nvPr/>
        </p:nvSpPr>
        <p:spPr>
          <a:xfrm>
            <a:off x="264882" y="212242"/>
            <a:ext cx="4589155" cy="707886"/>
          </a:xfrm>
          <a:prstGeom prst="rect">
            <a:avLst/>
          </a:prstGeom>
          <a:noFill/>
        </p:spPr>
        <p:txBody>
          <a:bodyPr wrap="square" rtlCol="0">
            <a:spAutoFit/>
          </a:bodyPr>
          <a:lstStyle/>
          <a:p>
            <a:r>
              <a:rPr lang="en-US" sz="4000" b="1" dirty="0" err="1">
                <a:ln>
                  <a:solidFill>
                    <a:schemeClr val="accent4">
                      <a:lumMod val="40000"/>
                      <a:lumOff val="60000"/>
                    </a:schemeClr>
                  </a:solidFill>
                </a:ln>
                <a:solidFill>
                  <a:schemeClr val="bg1"/>
                </a:solidFill>
                <a:effectLst>
                  <a:glow rad="228600">
                    <a:schemeClr val="accent4">
                      <a:satMod val="175000"/>
                      <a:alpha val="40000"/>
                    </a:schemeClr>
                  </a:glow>
                  <a:outerShdw blurRad="50800" dist="38100" dir="5400000" algn="t" rotWithShape="0">
                    <a:prstClr val="black">
                      <a:alpha val="40000"/>
                    </a:prstClr>
                  </a:outerShdw>
                </a:effectLst>
              </a:rPr>
              <a:t>サンクリNEWS</a:t>
            </a:r>
            <a:endParaRPr lang="en-JP" sz="4000" b="1" dirty="0">
              <a:ln>
                <a:solidFill>
                  <a:schemeClr val="accent4">
                    <a:lumMod val="40000"/>
                    <a:lumOff val="60000"/>
                  </a:schemeClr>
                </a:solidFill>
              </a:ln>
              <a:solidFill>
                <a:schemeClr val="bg1"/>
              </a:solidFill>
              <a:effectLst>
                <a:glow rad="228600">
                  <a:schemeClr val="accent4">
                    <a:satMod val="175000"/>
                    <a:alpha val="40000"/>
                  </a:schemeClr>
                </a:glow>
                <a:outerShdw blurRad="50800" dist="38100" dir="5400000" algn="t" rotWithShape="0">
                  <a:prstClr val="black">
                    <a:alpha val="40000"/>
                  </a:prstClr>
                </a:outerShdw>
              </a:effectLst>
            </a:endParaRPr>
          </a:p>
        </p:txBody>
      </p:sp>
      <p:sp>
        <p:nvSpPr>
          <p:cNvPr id="87" name="TextBox 86">
            <a:extLst>
              <a:ext uri="{FF2B5EF4-FFF2-40B4-BE49-F238E27FC236}">
                <a16:creationId xmlns:a16="http://schemas.microsoft.com/office/drawing/2014/main" id="{BCBD5183-F1E8-3187-12D8-517E81CDA71A}"/>
              </a:ext>
            </a:extLst>
          </p:cNvPr>
          <p:cNvSpPr txBox="1"/>
          <p:nvPr/>
        </p:nvSpPr>
        <p:spPr>
          <a:xfrm>
            <a:off x="852543" y="7820856"/>
            <a:ext cx="3413832" cy="338554"/>
          </a:xfrm>
          <a:prstGeom prst="rect">
            <a:avLst/>
          </a:prstGeom>
          <a:noFill/>
        </p:spPr>
        <p:txBody>
          <a:bodyPr wrap="square" rtlCol="0">
            <a:spAutoFit/>
          </a:bodyPr>
          <a:lstStyle/>
          <a:p>
            <a:r>
              <a:rPr lang="en-JP" sz="1600" dirty="0">
                <a:ln>
                  <a:solidFill>
                    <a:schemeClr val="accent6">
                      <a:lumMod val="50000"/>
                    </a:schemeClr>
                  </a:solidFill>
                </a:ln>
                <a:solidFill>
                  <a:schemeClr val="accent6">
                    <a:lumMod val="50000"/>
                  </a:schemeClr>
                </a:solidFill>
                <a:effectLst/>
              </a:rPr>
              <a:t>毎日がジェットコースター</a:t>
            </a:r>
          </a:p>
        </p:txBody>
      </p:sp>
      <p:pic>
        <p:nvPicPr>
          <p:cNvPr id="98" name="Picture 97" descr="A christmas tree with decorations and snow&#10;&#10;Description automatically generated">
            <a:extLst>
              <a:ext uri="{FF2B5EF4-FFF2-40B4-BE49-F238E27FC236}">
                <a16:creationId xmlns:a16="http://schemas.microsoft.com/office/drawing/2014/main" id="{A512A247-7B4C-D953-7311-2D3295C96209}"/>
              </a:ext>
            </a:extLst>
          </p:cNvPr>
          <p:cNvPicPr>
            <a:picLocks noChangeAspect="1"/>
          </p:cNvPicPr>
          <p:nvPr/>
        </p:nvPicPr>
        <p:blipFill>
          <a:blip r:embed="rId11" cstate="print">
            <a:alphaModFix amt="70000"/>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4163304" y="5776135"/>
            <a:ext cx="2577773" cy="972074"/>
          </a:xfrm>
          <a:prstGeom prst="rect">
            <a:avLst/>
          </a:prstGeom>
          <a:effectLst>
            <a:softEdge rad="190870"/>
          </a:effectLst>
        </p:spPr>
      </p:pic>
      <p:sp>
        <p:nvSpPr>
          <p:cNvPr id="89" name="角丸四角形 29">
            <a:extLst>
              <a:ext uri="{FF2B5EF4-FFF2-40B4-BE49-F238E27FC236}">
                <a16:creationId xmlns:a16="http://schemas.microsoft.com/office/drawing/2014/main" id="{D5DA62BD-38A3-C5FB-B210-D7C40B15027A}"/>
              </a:ext>
            </a:extLst>
          </p:cNvPr>
          <p:cNvSpPr/>
          <p:nvPr/>
        </p:nvSpPr>
        <p:spPr>
          <a:xfrm>
            <a:off x="3930020" y="7886121"/>
            <a:ext cx="2817814" cy="30154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n>
                  <a:solidFill>
                    <a:schemeClr val="accent6">
                      <a:lumMod val="50000"/>
                    </a:schemeClr>
                  </a:solidFill>
                </a:ln>
                <a:solidFill>
                  <a:srgbClr val="FFC000"/>
                </a:solidFill>
                <a:effectLst/>
              </a:rPr>
              <a:t>大切なことは実直に生きる。</a:t>
            </a:r>
          </a:p>
        </p:txBody>
      </p:sp>
      <p:sp>
        <p:nvSpPr>
          <p:cNvPr id="90" name="TextBox 89">
            <a:extLst>
              <a:ext uri="{FF2B5EF4-FFF2-40B4-BE49-F238E27FC236}">
                <a16:creationId xmlns:a16="http://schemas.microsoft.com/office/drawing/2014/main" id="{79D7951C-DCDA-1881-9DFC-4981BBEC19CA}"/>
              </a:ext>
            </a:extLst>
          </p:cNvPr>
          <p:cNvSpPr txBox="1"/>
          <p:nvPr/>
        </p:nvSpPr>
        <p:spPr>
          <a:xfrm>
            <a:off x="1216104" y="5994250"/>
            <a:ext cx="1646892" cy="400110"/>
          </a:xfrm>
          <a:prstGeom prst="rect">
            <a:avLst/>
          </a:prstGeom>
          <a:noFill/>
        </p:spPr>
        <p:txBody>
          <a:bodyPr wrap="square" rtlCol="0">
            <a:spAutoFit/>
          </a:bodyPr>
          <a:lstStyle/>
          <a:p>
            <a:r>
              <a:rPr lang="en-JP" sz="2000" dirty="0">
                <a:ln>
                  <a:solidFill>
                    <a:schemeClr val="tx1"/>
                  </a:solidFill>
                </a:ln>
                <a:solidFill>
                  <a:schemeClr val="bg1">
                    <a:lumMod val="50000"/>
                  </a:schemeClr>
                </a:solidFill>
                <a:effectLst/>
              </a:rPr>
              <a:t>Mako’s Diary </a:t>
            </a:r>
          </a:p>
        </p:txBody>
      </p:sp>
      <p:sp>
        <p:nvSpPr>
          <p:cNvPr id="91" name="TextBox 90">
            <a:extLst>
              <a:ext uri="{FF2B5EF4-FFF2-40B4-BE49-F238E27FC236}">
                <a16:creationId xmlns:a16="http://schemas.microsoft.com/office/drawing/2014/main" id="{0D88CEB7-AE00-5EBE-B61C-92AFF63EEFDC}"/>
              </a:ext>
            </a:extLst>
          </p:cNvPr>
          <p:cNvSpPr txBox="1"/>
          <p:nvPr/>
        </p:nvSpPr>
        <p:spPr>
          <a:xfrm>
            <a:off x="4430413" y="6090242"/>
            <a:ext cx="2460666" cy="369332"/>
          </a:xfrm>
          <a:prstGeom prst="rect">
            <a:avLst/>
          </a:prstGeom>
          <a:noFill/>
        </p:spPr>
        <p:txBody>
          <a:bodyPr wrap="square" rtlCol="0">
            <a:spAutoFit/>
          </a:bodyPr>
          <a:lstStyle/>
          <a:p>
            <a:r>
              <a:rPr lang="ja-JP" altLang="en-US" sz="1800">
                <a:ln>
                  <a:solidFill>
                    <a:schemeClr val="tx1"/>
                  </a:solidFill>
                </a:ln>
                <a:effectLst/>
                <a:latin typeface="+mj-lt"/>
              </a:rPr>
              <a:t>今月の成実社長</a:t>
            </a:r>
            <a:endParaRPr lang="en-JP" sz="1800" dirty="0">
              <a:ln>
                <a:solidFill>
                  <a:schemeClr val="tx1"/>
                </a:solidFill>
              </a:ln>
              <a:effectLst/>
              <a:latin typeface="+mj-lt"/>
            </a:endParaRPr>
          </a:p>
        </p:txBody>
      </p:sp>
      <p:cxnSp>
        <p:nvCxnSpPr>
          <p:cNvPr id="3" name="Straight Connector 151">
            <a:extLst>
              <a:ext uri="{FF2B5EF4-FFF2-40B4-BE49-F238E27FC236}">
                <a16:creationId xmlns:a16="http://schemas.microsoft.com/office/drawing/2014/main" id="{CD78A4DF-110E-C252-2649-1BE74F3806D4}"/>
              </a:ext>
            </a:extLst>
          </p:cNvPr>
          <p:cNvCxnSpPr>
            <a:cxnSpLocks/>
          </p:cNvCxnSpPr>
          <p:nvPr/>
        </p:nvCxnSpPr>
        <p:spPr>
          <a:xfrm>
            <a:off x="728545" y="5824131"/>
            <a:ext cx="6158362"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151">
            <a:extLst>
              <a:ext uri="{FF2B5EF4-FFF2-40B4-BE49-F238E27FC236}">
                <a16:creationId xmlns:a16="http://schemas.microsoft.com/office/drawing/2014/main" id="{1215FC35-357F-2A20-FAB2-CE1FB3824908}"/>
              </a:ext>
            </a:extLst>
          </p:cNvPr>
          <p:cNvCxnSpPr>
            <a:cxnSpLocks/>
          </p:cNvCxnSpPr>
          <p:nvPr/>
        </p:nvCxnSpPr>
        <p:spPr>
          <a:xfrm>
            <a:off x="743485" y="3917753"/>
            <a:ext cx="6158362"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DD681B9E-0992-7C6C-F2D2-EE1152A7A079}"/>
              </a:ext>
            </a:extLst>
          </p:cNvPr>
          <p:cNvSpPr txBox="1"/>
          <p:nvPr/>
        </p:nvSpPr>
        <p:spPr>
          <a:xfrm>
            <a:off x="529005" y="1062856"/>
            <a:ext cx="2346370" cy="401007"/>
          </a:xfrm>
          <a:prstGeom prst="rect">
            <a:avLst/>
          </a:prstGeom>
          <a:noFill/>
        </p:spPr>
        <p:txBody>
          <a:bodyPr wrap="square" rtlCol="0">
            <a:spAutoFit/>
          </a:bodyPr>
          <a:lstStyle/>
          <a:p>
            <a:r>
              <a:rPr kumimoji="1" lang="ja-JP" altLang="en-US">
                <a:ln>
                  <a:solidFill>
                    <a:schemeClr val="bg1">
                      <a:lumMod val="50000"/>
                    </a:schemeClr>
                  </a:solidFill>
                </a:ln>
                <a:effectLst>
                  <a:glow rad="139700">
                    <a:schemeClr val="accent4">
                      <a:satMod val="175000"/>
                      <a:alpha val="40000"/>
                    </a:schemeClr>
                  </a:glow>
                </a:effectLst>
              </a:rPr>
              <a:t>サンクリ</a:t>
            </a:r>
            <a:r>
              <a:rPr kumimoji="1" lang="en-US" altLang="ja-JP" dirty="0">
                <a:ln>
                  <a:solidFill>
                    <a:schemeClr val="bg1">
                      <a:lumMod val="50000"/>
                    </a:schemeClr>
                  </a:solidFill>
                </a:ln>
                <a:effectLst>
                  <a:glow rad="139700">
                    <a:schemeClr val="accent4">
                      <a:satMod val="175000"/>
                      <a:alpha val="40000"/>
                    </a:schemeClr>
                  </a:glow>
                </a:effectLst>
              </a:rPr>
              <a:t>Gallery</a:t>
            </a:r>
            <a:r>
              <a:rPr kumimoji="1" lang="ja-JP" altLang="en-US" dirty="0">
                <a:ln>
                  <a:solidFill>
                    <a:schemeClr val="bg1">
                      <a:lumMod val="50000"/>
                    </a:schemeClr>
                  </a:solidFill>
                </a:ln>
                <a:effectLst>
                  <a:glow rad="139700">
                    <a:schemeClr val="accent4">
                      <a:satMod val="175000"/>
                      <a:alpha val="40000"/>
                    </a:schemeClr>
                  </a:glow>
                </a:effectLst>
              </a:rPr>
              <a:t>から</a:t>
            </a:r>
          </a:p>
        </p:txBody>
      </p:sp>
      <p:cxnSp>
        <p:nvCxnSpPr>
          <p:cNvPr id="12" name="Straight Connector 151">
            <a:extLst>
              <a:ext uri="{FF2B5EF4-FFF2-40B4-BE49-F238E27FC236}">
                <a16:creationId xmlns:a16="http://schemas.microsoft.com/office/drawing/2014/main" id="{09A4CE28-6983-44FF-1F44-CC24812AD013}"/>
              </a:ext>
            </a:extLst>
          </p:cNvPr>
          <p:cNvCxnSpPr>
            <a:cxnSpLocks/>
          </p:cNvCxnSpPr>
          <p:nvPr/>
        </p:nvCxnSpPr>
        <p:spPr>
          <a:xfrm flipV="1">
            <a:off x="2754879" y="1122656"/>
            <a:ext cx="31967" cy="2691883"/>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正方形/長方形 3">
            <a:extLst>
              <a:ext uri="{FF2B5EF4-FFF2-40B4-BE49-F238E27FC236}">
                <a16:creationId xmlns:a16="http://schemas.microsoft.com/office/drawing/2014/main" id="{137BE7EC-35FD-C7FE-509B-8B92F7D98D99}"/>
              </a:ext>
            </a:extLst>
          </p:cNvPr>
          <p:cNvSpPr/>
          <p:nvPr/>
        </p:nvSpPr>
        <p:spPr>
          <a:xfrm>
            <a:off x="743485" y="1501940"/>
            <a:ext cx="2025294" cy="748731"/>
          </a:xfrm>
          <a:prstGeom prst="rect">
            <a:avLst/>
          </a:prstGeom>
        </p:spPr>
        <p:txBody>
          <a:bodyPr wrap="square">
            <a:spAutoFit/>
          </a:bodyPr>
          <a:lstStyle/>
          <a:p>
            <a:pPr>
              <a:lnSpc>
                <a:spcPts val="1800"/>
              </a:lnSpc>
            </a:pPr>
            <a:r>
              <a:rPr lang="ja-JP" altLang="en-US" sz="1000" b="1" dirty="0">
                <a:latin typeface="ＭＳ ゴシック" panose="020B0609070205080204" pitchFamily="49" charset="-128"/>
                <a:ea typeface="ＭＳ ゴシック" panose="020B0609070205080204" pitchFamily="49" charset="-128"/>
              </a:rPr>
              <a:t>クラウドファンディング募集中</a:t>
            </a:r>
            <a:r>
              <a:rPr lang="ja-JP" altLang="en-US" sz="1000" dirty="0">
                <a:latin typeface="ＭＳ ゴシック" panose="020B0609070205080204" pitchFamily="49" charset="-128"/>
                <a:ea typeface="ＭＳ ゴシック" panose="020B0609070205080204" pitchFamily="49" charset="-128"/>
              </a:rPr>
              <a:t>○○○○○○○○○○○○○○。</a:t>
            </a:r>
          </a:p>
        </p:txBody>
      </p:sp>
      <p:sp>
        <p:nvSpPr>
          <p:cNvPr id="17" name="正方形/長方形 63">
            <a:extLst>
              <a:ext uri="{FF2B5EF4-FFF2-40B4-BE49-F238E27FC236}">
                <a16:creationId xmlns:a16="http://schemas.microsoft.com/office/drawing/2014/main" id="{2B38E594-4D99-4EC3-4C3F-A22C8D384647}"/>
              </a:ext>
            </a:extLst>
          </p:cNvPr>
          <p:cNvSpPr/>
          <p:nvPr/>
        </p:nvSpPr>
        <p:spPr>
          <a:xfrm>
            <a:off x="837702" y="2866442"/>
            <a:ext cx="652109" cy="88586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rPr>
              <a:t>ここに画像を</a:t>
            </a:r>
            <a:endParaRPr lang="en-US" altLang="ja-JP" sz="1400" dirty="0">
              <a:solidFill>
                <a:schemeClr val="bg1"/>
              </a:solidFill>
            </a:endParaRPr>
          </a:p>
          <a:p>
            <a:pPr algn="ctr"/>
            <a:r>
              <a:rPr lang="ja-JP" altLang="en-US" sz="1400" dirty="0">
                <a:solidFill>
                  <a:schemeClr val="bg1"/>
                </a:solidFill>
              </a:rPr>
              <a:t>挿入してください</a:t>
            </a:r>
          </a:p>
        </p:txBody>
      </p:sp>
      <p:sp>
        <p:nvSpPr>
          <p:cNvPr id="18" name="正方形/長方形 63">
            <a:extLst>
              <a:ext uri="{FF2B5EF4-FFF2-40B4-BE49-F238E27FC236}">
                <a16:creationId xmlns:a16="http://schemas.microsoft.com/office/drawing/2014/main" id="{FB218068-8CCC-BC9C-2A09-DDBCB119C289}"/>
              </a:ext>
            </a:extLst>
          </p:cNvPr>
          <p:cNvSpPr/>
          <p:nvPr/>
        </p:nvSpPr>
        <p:spPr>
          <a:xfrm>
            <a:off x="1666545" y="2904612"/>
            <a:ext cx="1011116" cy="8361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bg1"/>
                </a:solidFill>
              </a:rPr>
              <a:t>QR</a:t>
            </a:r>
            <a:r>
              <a:rPr lang="ja-JP" altLang="en-US" sz="1400" dirty="0">
                <a:solidFill>
                  <a:schemeClr val="bg1"/>
                </a:solidFill>
              </a:rPr>
              <a:t>コード</a:t>
            </a:r>
          </a:p>
        </p:txBody>
      </p:sp>
      <p:sp>
        <p:nvSpPr>
          <p:cNvPr id="19" name="テキスト ボックス 18">
            <a:extLst>
              <a:ext uri="{FF2B5EF4-FFF2-40B4-BE49-F238E27FC236}">
                <a16:creationId xmlns:a16="http://schemas.microsoft.com/office/drawing/2014/main" id="{5D87B509-4443-8667-46C9-B876FF7593A7}"/>
              </a:ext>
            </a:extLst>
          </p:cNvPr>
          <p:cNvSpPr txBox="1"/>
          <p:nvPr/>
        </p:nvSpPr>
        <p:spPr>
          <a:xfrm>
            <a:off x="6372343" y="4050401"/>
            <a:ext cx="802014" cy="2592020"/>
          </a:xfrm>
          <a:prstGeom prst="rect">
            <a:avLst/>
          </a:prstGeom>
          <a:noFill/>
        </p:spPr>
        <p:txBody>
          <a:bodyPr vert="eaVert" wrap="square" rtlCol="0">
            <a:spAutoFit/>
          </a:bodyPr>
          <a:lstStyle/>
          <a:p>
            <a:r>
              <a:rPr kumimoji="1" lang="ja-JP" altLang="en-US" dirty="0">
                <a:ln>
                  <a:solidFill>
                    <a:schemeClr val="bg1">
                      <a:lumMod val="50000"/>
                    </a:schemeClr>
                  </a:solidFill>
                </a:ln>
                <a:effectLst>
                  <a:glow rad="139700">
                    <a:schemeClr val="accent4">
                      <a:satMod val="175000"/>
                      <a:alpha val="40000"/>
                    </a:schemeClr>
                  </a:glow>
                </a:effectLst>
              </a:rPr>
              <a:t>不動産の</a:t>
            </a:r>
            <a:endParaRPr kumimoji="1" lang="en-US" altLang="ja-JP" dirty="0">
              <a:ln>
                <a:solidFill>
                  <a:schemeClr val="bg1">
                    <a:lumMod val="50000"/>
                  </a:schemeClr>
                </a:solidFill>
              </a:ln>
              <a:effectLst>
                <a:glow rad="139700">
                  <a:schemeClr val="accent4">
                    <a:satMod val="175000"/>
                    <a:alpha val="40000"/>
                  </a:schemeClr>
                </a:glow>
              </a:effectLst>
            </a:endParaRPr>
          </a:p>
          <a:p>
            <a:r>
              <a:rPr lang="ja-JP" altLang="en-US" dirty="0">
                <a:ln>
                  <a:solidFill>
                    <a:schemeClr val="bg1">
                      <a:lumMod val="50000"/>
                    </a:schemeClr>
                  </a:solidFill>
                </a:ln>
                <a:effectLst>
                  <a:glow rad="139700">
                    <a:schemeClr val="accent4">
                      <a:satMod val="175000"/>
                      <a:alpha val="40000"/>
                    </a:schemeClr>
                  </a:glow>
                </a:effectLst>
              </a:rPr>
              <a:t>つるみＢＡＳＥ</a:t>
            </a:r>
            <a:endParaRPr kumimoji="1" lang="ja-JP" altLang="en-US" dirty="0">
              <a:ln>
                <a:solidFill>
                  <a:schemeClr val="bg1">
                    <a:lumMod val="50000"/>
                  </a:schemeClr>
                </a:solidFill>
              </a:ln>
              <a:effectLst>
                <a:glow rad="139700">
                  <a:schemeClr val="accent4">
                    <a:satMod val="175000"/>
                    <a:alpha val="40000"/>
                  </a:schemeClr>
                </a:glow>
              </a:effectLst>
            </a:endParaRPr>
          </a:p>
        </p:txBody>
      </p:sp>
      <p:sp>
        <p:nvSpPr>
          <p:cNvPr id="23" name="Rectangle 26">
            <a:extLst>
              <a:ext uri="{FF2B5EF4-FFF2-40B4-BE49-F238E27FC236}">
                <a16:creationId xmlns:a16="http://schemas.microsoft.com/office/drawing/2014/main" id="{319ADD1D-E287-6F7D-3ED1-7D356B337696}"/>
              </a:ext>
            </a:extLst>
          </p:cNvPr>
          <p:cNvSpPr/>
          <p:nvPr/>
        </p:nvSpPr>
        <p:spPr>
          <a:xfrm>
            <a:off x="4482012" y="3989106"/>
            <a:ext cx="2049664" cy="1852294"/>
          </a:xfrm>
          <a:prstGeom prst="rect">
            <a:avLst/>
          </a:prstGeom>
        </p:spPr>
        <p:txBody>
          <a:bodyPr vert="eaVert" wrap="square">
            <a:spAutoFit/>
          </a:bodyPr>
          <a:lstStyle/>
          <a:p>
            <a:r>
              <a:rPr lang="ja-JP" altLang="en-US" sz="1100" b="1" dirty="0">
                <a:solidFill>
                  <a:schemeClr val="bg1">
                    <a:lumMod val="50000"/>
                  </a:schemeClr>
                </a:solidFill>
              </a:rPr>
              <a:t>　始ったばかりの不動産業ですが、少しづつ素敵なお客様との出会いや、他の不動産屋さんとの繋がりも出来てきました。</a:t>
            </a:r>
            <a:endParaRPr lang="en-US" altLang="ja-JP" sz="1100" b="1" dirty="0">
              <a:solidFill>
                <a:schemeClr val="bg1">
                  <a:lumMod val="50000"/>
                </a:schemeClr>
              </a:solidFill>
            </a:endParaRPr>
          </a:p>
          <a:p>
            <a:r>
              <a:rPr lang="ja-JP" altLang="en-US" sz="1100" b="1" dirty="0">
                <a:solidFill>
                  <a:schemeClr val="bg1">
                    <a:lumMod val="50000"/>
                  </a:schemeClr>
                </a:solidFill>
              </a:rPr>
              <a:t>　つるみＢＡＳＥでは大阪市鶴見区のおうちを紹介しています。</a:t>
            </a:r>
            <a:endParaRPr lang="en-US" altLang="ja-JP" sz="1100" b="1" dirty="0">
              <a:solidFill>
                <a:schemeClr val="bg1">
                  <a:lumMod val="50000"/>
                </a:schemeClr>
              </a:solidFill>
            </a:endParaRPr>
          </a:p>
          <a:p>
            <a:r>
              <a:rPr lang="ja-JP" altLang="en-US" sz="1100" b="1" dirty="0">
                <a:solidFill>
                  <a:schemeClr val="bg1">
                    <a:lumMod val="50000"/>
                  </a:schemeClr>
                </a:solidFill>
              </a:rPr>
              <a:t>今回はその一例として鶴見区横堤</a:t>
            </a:r>
            <a:r>
              <a:rPr lang="en-US" altLang="ja-JP" sz="1100" b="1" dirty="0">
                <a:solidFill>
                  <a:schemeClr val="bg1">
                    <a:lumMod val="50000"/>
                  </a:schemeClr>
                </a:solidFill>
              </a:rPr>
              <a:t>3</a:t>
            </a:r>
            <a:r>
              <a:rPr lang="ja-JP" altLang="en-US" sz="1100" b="1" dirty="0">
                <a:solidFill>
                  <a:schemeClr val="bg1">
                    <a:lumMod val="50000"/>
                  </a:schemeClr>
                </a:solidFill>
              </a:rPr>
              <a:t>丁目の新築のおうちを紹介します♪</a:t>
            </a:r>
          </a:p>
        </p:txBody>
      </p:sp>
      <p:sp>
        <p:nvSpPr>
          <p:cNvPr id="24" name="正方形/長方形 63">
            <a:extLst>
              <a:ext uri="{FF2B5EF4-FFF2-40B4-BE49-F238E27FC236}">
                <a16:creationId xmlns:a16="http://schemas.microsoft.com/office/drawing/2014/main" id="{712CB3F6-DC58-6F3D-1318-E0B213D0FFBC}"/>
              </a:ext>
            </a:extLst>
          </p:cNvPr>
          <p:cNvSpPr/>
          <p:nvPr/>
        </p:nvSpPr>
        <p:spPr>
          <a:xfrm>
            <a:off x="1981427" y="4456121"/>
            <a:ext cx="652109" cy="88586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rPr>
              <a:t>ここに画像を</a:t>
            </a:r>
            <a:endParaRPr lang="en-US" altLang="ja-JP" sz="1400" dirty="0">
              <a:solidFill>
                <a:schemeClr val="bg1"/>
              </a:solidFill>
            </a:endParaRPr>
          </a:p>
          <a:p>
            <a:pPr algn="ctr"/>
            <a:r>
              <a:rPr lang="ja-JP" altLang="en-US" sz="1400" dirty="0">
                <a:solidFill>
                  <a:schemeClr val="bg1"/>
                </a:solidFill>
              </a:rPr>
              <a:t>挿入してください</a:t>
            </a:r>
          </a:p>
        </p:txBody>
      </p:sp>
      <p:sp>
        <p:nvSpPr>
          <p:cNvPr id="25" name="正方形/長方形 63">
            <a:extLst>
              <a:ext uri="{FF2B5EF4-FFF2-40B4-BE49-F238E27FC236}">
                <a16:creationId xmlns:a16="http://schemas.microsoft.com/office/drawing/2014/main" id="{459C5E48-EDE7-C0C0-242F-FD62C978B4D3}"/>
              </a:ext>
            </a:extLst>
          </p:cNvPr>
          <p:cNvSpPr/>
          <p:nvPr/>
        </p:nvSpPr>
        <p:spPr>
          <a:xfrm>
            <a:off x="2977821" y="4625868"/>
            <a:ext cx="652109" cy="88586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rPr>
              <a:t>ここに画像を</a:t>
            </a:r>
            <a:endParaRPr lang="en-US" altLang="ja-JP" sz="1400" dirty="0">
              <a:solidFill>
                <a:schemeClr val="bg1"/>
              </a:solidFill>
            </a:endParaRPr>
          </a:p>
          <a:p>
            <a:pPr algn="ctr"/>
            <a:r>
              <a:rPr lang="ja-JP" altLang="en-US" sz="1400" dirty="0">
                <a:solidFill>
                  <a:schemeClr val="bg1"/>
                </a:solidFill>
              </a:rPr>
              <a:t>挿入してください</a:t>
            </a:r>
          </a:p>
        </p:txBody>
      </p:sp>
      <p:sp>
        <p:nvSpPr>
          <p:cNvPr id="26" name="正方形/長方形 63">
            <a:extLst>
              <a:ext uri="{FF2B5EF4-FFF2-40B4-BE49-F238E27FC236}">
                <a16:creationId xmlns:a16="http://schemas.microsoft.com/office/drawing/2014/main" id="{69458ADC-F810-1577-8DCB-8430571196EF}"/>
              </a:ext>
            </a:extLst>
          </p:cNvPr>
          <p:cNvSpPr/>
          <p:nvPr/>
        </p:nvSpPr>
        <p:spPr>
          <a:xfrm>
            <a:off x="3774922" y="4295518"/>
            <a:ext cx="652109" cy="88586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rPr>
              <a:t>ここに画像を</a:t>
            </a:r>
            <a:endParaRPr lang="en-US" altLang="ja-JP" sz="1400" dirty="0">
              <a:solidFill>
                <a:schemeClr val="bg1"/>
              </a:solidFill>
            </a:endParaRPr>
          </a:p>
          <a:p>
            <a:pPr algn="ctr"/>
            <a:r>
              <a:rPr lang="ja-JP" altLang="en-US" sz="1400" dirty="0">
                <a:solidFill>
                  <a:schemeClr val="bg1"/>
                </a:solidFill>
              </a:rPr>
              <a:t>挿入してください</a:t>
            </a:r>
          </a:p>
        </p:txBody>
      </p:sp>
    </p:spTree>
    <p:extLst>
      <p:ext uri="{BB962C8B-B14F-4D97-AF65-F5344CB8AC3E}">
        <p14:creationId xmlns:p14="http://schemas.microsoft.com/office/powerpoint/2010/main" val="1379277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129" descr="A blurry background with snowflakes&#10;&#10;Description automatically generated">
            <a:extLst>
              <a:ext uri="{FF2B5EF4-FFF2-40B4-BE49-F238E27FC236}">
                <a16:creationId xmlns:a16="http://schemas.microsoft.com/office/drawing/2014/main" id="{2ACF8AC3-3459-7D86-4879-E8B2A90DA28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120" y="-1"/>
            <a:ext cx="7779695" cy="10907713"/>
          </a:xfrm>
          <a:prstGeom prst="rect">
            <a:avLst/>
          </a:prstGeom>
        </p:spPr>
      </p:pic>
      <p:sp>
        <p:nvSpPr>
          <p:cNvPr id="6" name="テキスト ボックス 5">
            <a:extLst>
              <a:ext uri="{FF2B5EF4-FFF2-40B4-BE49-F238E27FC236}">
                <a16:creationId xmlns:a16="http://schemas.microsoft.com/office/drawing/2014/main" id="{D1C22572-2B6A-37EF-E2B9-B774695E46C0}"/>
              </a:ext>
            </a:extLst>
          </p:cNvPr>
          <p:cNvSpPr txBox="1"/>
          <p:nvPr/>
        </p:nvSpPr>
        <p:spPr>
          <a:xfrm>
            <a:off x="3699163" y="4998027"/>
            <a:ext cx="914400" cy="914400"/>
          </a:xfrm>
          <a:prstGeom prst="rect">
            <a:avLst/>
          </a:prstGeom>
          <a:noFill/>
        </p:spPr>
        <p:txBody>
          <a:bodyPr wrap="square" rtlCol="0">
            <a:spAutoFit/>
          </a:bodyPr>
          <a:lstStyle/>
          <a:p>
            <a:endParaRPr kumimoji="1" lang="ja-JP" altLang="en-US" dirty="0"/>
          </a:p>
        </p:txBody>
      </p:sp>
      <p:sp>
        <p:nvSpPr>
          <p:cNvPr id="56" name="Rectangle 55">
            <a:extLst>
              <a:ext uri="{FF2B5EF4-FFF2-40B4-BE49-F238E27FC236}">
                <a16:creationId xmlns:a16="http://schemas.microsoft.com/office/drawing/2014/main" id="{D85493EC-91E8-71AE-7728-5A8BCA90CA16}"/>
              </a:ext>
            </a:extLst>
          </p:cNvPr>
          <p:cNvSpPr/>
          <p:nvPr/>
        </p:nvSpPr>
        <p:spPr>
          <a:xfrm>
            <a:off x="236529" y="229767"/>
            <a:ext cx="7298396" cy="10448176"/>
          </a:xfrm>
          <a:prstGeom prst="rect">
            <a:avLst/>
          </a:prstGeom>
          <a:solidFill>
            <a:schemeClr val="bg1"/>
          </a:solidFill>
          <a:effectLst>
            <a:outerShdw blurRad="257739" dist="50800" dir="5400000" sx="1000" sy="1000" algn="ctr" rotWithShape="0">
              <a:srgbClr val="000000">
                <a:alpha val="52000"/>
              </a:srgbClr>
            </a:outerShdw>
            <a:softEdge rad="158345"/>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dirty="0"/>
          </a:p>
        </p:txBody>
      </p:sp>
      <p:sp>
        <p:nvSpPr>
          <p:cNvPr id="81" name="TextBox 80">
            <a:extLst>
              <a:ext uri="{FF2B5EF4-FFF2-40B4-BE49-F238E27FC236}">
                <a16:creationId xmlns:a16="http://schemas.microsoft.com/office/drawing/2014/main" id="{7C37EB06-B2C1-DF03-3D08-145024DA1D47}"/>
              </a:ext>
            </a:extLst>
          </p:cNvPr>
          <p:cNvSpPr txBox="1"/>
          <p:nvPr/>
        </p:nvSpPr>
        <p:spPr>
          <a:xfrm>
            <a:off x="4060781" y="751671"/>
            <a:ext cx="3011613" cy="528457"/>
          </a:xfrm>
          <a:prstGeom prst="rect">
            <a:avLst/>
          </a:prstGeom>
          <a:solidFill>
            <a:schemeClr val="bg1"/>
          </a:solidFill>
          <a:ln>
            <a:solidFill>
              <a:schemeClr val="bg1"/>
            </a:solidFill>
          </a:ln>
        </p:spPr>
        <p:txBody>
          <a:bodyPr wrap="square" rtlCol="0">
            <a:prstTxWarp prst="textArchUp">
              <a:avLst/>
            </a:prstTxWarp>
            <a:spAutoFit/>
          </a:bodyPr>
          <a:lstStyle/>
          <a:p>
            <a:r>
              <a:rPr lang="en-JP" sz="2800" dirty="0">
                <a:ln>
                  <a:solidFill>
                    <a:schemeClr val="bg1">
                      <a:lumMod val="65000"/>
                    </a:schemeClr>
                  </a:solidFill>
                </a:ln>
                <a:solidFill>
                  <a:schemeClr val="bg1">
                    <a:lumMod val="50000"/>
                  </a:schemeClr>
                </a:solidFill>
                <a:effectLst>
                  <a:glow rad="63500">
                    <a:schemeClr val="accent3">
                      <a:satMod val="175000"/>
                      <a:alpha val="40000"/>
                    </a:schemeClr>
                  </a:glow>
                </a:effectLst>
                <a:latin typeface="+mj-lt"/>
              </a:rPr>
              <a:t>今月のリフォーム紹介</a:t>
            </a:r>
          </a:p>
        </p:txBody>
      </p:sp>
      <p:sp>
        <p:nvSpPr>
          <p:cNvPr id="27" name="正方形/長方形 26"/>
          <p:cNvSpPr/>
          <p:nvPr/>
        </p:nvSpPr>
        <p:spPr>
          <a:xfrm>
            <a:off x="5837308" y="6793983"/>
            <a:ext cx="1658624" cy="430887"/>
          </a:xfrm>
          <a:prstGeom prst="rect">
            <a:avLst/>
          </a:prstGeom>
        </p:spPr>
        <p:txBody>
          <a:bodyPr wrap="square">
            <a:spAutoFit/>
          </a:bodyPr>
          <a:lstStyle/>
          <a:p>
            <a:r>
              <a:rPr lang="en-US" altLang="ja-JP" sz="1100" dirty="0">
                <a:solidFill>
                  <a:schemeClr val="bg1">
                    <a:lumMod val="50000"/>
                  </a:schemeClr>
                </a:solidFill>
                <a:latin typeface="HGS創英角ｺﾞｼｯｸUB" panose="020B0900000000000000" pitchFamily="50" charset="-128"/>
                <a:ea typeface="HGS創英角ｺﾞｼｯｸUB" panose="020B0900000000000000" pitchFamily="50" charset="-128"/>
              </a:rPr>
              <a:t>10</a:t>
            </a:r>
            <a:r>
              <a:rPr lang="ja-JP" altLang="en-US" sz="1100" dirty="0">
                <a:solidFill>
                  <a:schemeClr val="bg1">
                    <a:lumMod val="50000"/>
                  </a:schemeClr>
                </a:solidFill>
                <a:latin typeface="HGS創英角ｺﾞｼｯｸUB" panose="020B0900000000000000" pitchFamily="50" charset="-128"/>
                <a:ea typeface="HGS創英角ｺﾞｼｯｸUB" panose="020B0900000000000000" pitchFamily="50" charset="-128"/>
              </a:rPr>
              <a:t>月</a:t>
            </a:r>
            <a:r>
              <a:rPr lang="en-US" altLang="ja-JP" sz="1100" dirty="0">
                <a:solidFill>
                  <a:schemeClr val="bg1">
                    <a:lumMod val="50000"/>
                  </a:schemeClr>
                </a:solidFill>
                <a:latin typeface="HGS創英角ｺﾞｼｯｸUB" panose="020B0900000000000000" pitchFamily="50" charset="-128"/>
                <a:ea typeface="HGS創英角ｺﾞｼｯｸUB" panose="020B0900000000000000" pitchFamily="50" charset="-128"/>
              </a:rPr>
              <a:t>31</a:t>
            </a:r>
            <a:r>
              <a:rPr lang="ja-JP" altLang="en-US" sz="1100" dirty="0">
                <a:solidFill>
                  <a:schemeClr val="bg1">
                    <a:lumMod val="50000"/>
                  </a:schemeClr>
                </a:solidFill>
                <a:latin typeface="HGS創英角ｺﾞｼｯｸUB" panose="020B0900000000000000" pitchFamily="50" charset="-128"/>
                <a:ea typeface="HGS創英角ｺﾞｼｯｸUB" panose="020B0900000000000000" pitchFamily="50" charset="-128"/>
              </a:rPr>
              <a:t>日（</a:t>
            </a:r>
            <a:r>
              <a:rPr lang="en-US" altLang="ja-JP" sz="1100" dirty="0">
                <a:solidFill>
                  <a:schemeClr val="bg1">
                    <a:lumMod val="50000"/>
                  </a:schemeClr>
                </a:solidFill>
                <a:latin typeface="HGS創英角ｺﾞｼｯｸUB" panose="020B0900000000000000" pitchFamily="50" charset="-128"/>
                <a:ea typeface="HGS創英角ｺﾞｼｯｸUB" panose="020B0900000000000000" pitchFamily="50" charset="-128"/>
              </a:rPr>
              <a:t>12</a:t>
            </a:r>
            <a:r>
              <a:rPr lang="ja-JP" altLang="en-US" sz="1100" dirty="0">
                <a:solidFill>
                  <a:schemeClr val="bg1">
                    <a:lumMod val="50000"/>
                  </a:schemeClr>
                </a:solidFill>
                <a:latin typeface="HGS創英角ｺﾞｼｯｸUB" panose="020B0900000000000000" pitchFamily="50" charset="-128"/>
                <a:ea typeface="HGS創英角ｺﾞｼｯｸUB" panose="020B0900000000000000" pitchFamily="50" charset="-128"/>
              </a:rPr>
              <a:t>：</a:t>
            </a:r>
            <a:r>
              <a:rPr lang="en-US" altLang="ja-JP" sz="1100" dirty="0">
                <a:solidFill>
                  <a:schemeClr val="bg1">
                    <a:lumMod val="50000"/>
                  </a:schemeClr>
                </a:solidFill>
                <a:latin typeface="HGS創英角ｺﾞｼｯｸUB" panose="020B0900000000000000" pitchFamily="50" charset="-128"/>
                <a:ea typeface="HGS創英角ｺﾞｼｯｸUB" panose="020B0900000000000000" pitchFamily="50" charset="-128"/>
              </a:rPr>
              <a:t>00</a:t>
            </a:r>
            <a:r>
              <a:rPr lang="ja-JP" altLang="en-US" sz="1100">
                <a:solidFill>
                  <a:schemeClr val="bg1">
                    <a:lumMod val="50000"/>
                  </a:schemeClr>
                </a:solidFill>
                <a:latin typeface="HGS創英角ｺﾞｼｯｸUB" panose="020B0900000000000000" pitchFamily="50" charset="-128"/>
                <a:ea typeface="HGS創英角ｺﾞｼｯｸUB" panose="020B0900000000000000" pitchFamily="50" charset="-128"/>
              </a:rPr>
              <a:t>） </a:t>
            </a:r>
            <a:endParaRPr lang="en-US" altLang="ja-JP" sz="1100" dirty="0">
              <a:solidFill>
                <a:schemeClr val="bg1">
                  <a:lumMod val="50000"/>
                </a:schemeClr>
              </a:solidFill>
              <a:latin typeface="HGS創英角ｺﾞｼｯｸUB" panose="020B0900000000000000" pitchFamily="50" charset="-128"/>
              <a:ea typeface="HGS創英角ｺﾞｼｯｸUB" panose="020B0900000000000000" pitchFamily="50" charset="-128"/>
            </a:endParaRPr>
          </a:p>
          <a:p>
            <a:r>
              <a:rPr lang="ja-JP" altLang="en-US" sz="1100">
                <a:solidFill>
                  <a:schemeClr val="bg1">
                    <a:lumMod val="50000"/>
                  </a:schemeClr>
                </a:solidFill>
                <a:latin typeface="HGS創英角ｺﾞｼｯｸUB" panose="020B0900000000000000" pitchFamily="50" charset="-128"/>
                <a:ea typeface="HGS創英角ｺﾞｼｯｸUB" panose="020B0900000000000000" pitchFamily="50" charset="-128"/>
              </a:rPr>
              <a:t>ランチタイム</a:t>
            </a:r>
            <a:endParaRPr lang="ja-JP" altLang="en-US" sz="1100" dirty="0">
              <a:solidFill>
                <a:schemeClr val="bg1">
                  <a:lumMod val="50000"/>
                </a:schemeClr>
              </a:solidFill>
              <a:latin typeface="HGS創英角ｺﾞｼｯｸUB" panose="020B0900000000000000" pitchFamily="50" charset="-128"/>
              <a:ea typeface="HGS創英角ｺﾞｼｯｸUB" panose="020B0900000000000000" pitchFamily="50" charset="-128"/>
            </a:endParaRPr>
          </a:p>
        </p:txBody>
      </p:sp>
      <p:sp>
        <p:nvSpPr>
          <p:cNvPr id="37" name="正方形/長方形 36"/>
          <p:cNvSpPr/>
          <p:nvPr/>
        </p:nvSpPr>
        <p:spPr>
          <a:xfrm>
            <a:off x="3699163" y="7483957"/>
            <a:ext cx="3770665" cy="592470"/>
          </a:xfrm>
          <a:prstGeom prst="rect">
            <a:avLst/>
          </a:prstGeom>
        </p:spPr>
        <p:txBody>
          <a:bodyPr wrap="square">
            <a:spAutoFit/>
          </a:bodyPr>
          <a:lstStyle/>
          <a:p>
            <a:pPr>
              <a:lnSpc>
                <a:spcPts val="1300"/>
              </a:lnSpc>
            </a:pPr>
            <a:r>
              <a:rPr lang="ja-JP" altLang="en-US" sz="1200" dirty="0">
                <a:solidFill>
                  <a:schemeClr val="bg1">
                    <a:lumMod val="50000"/>
                  </a:schemeClr>
                </a:solidFill>
                <a:latin typeface="+mj-lt"/>
                <a:ea typeface="ＭＳ ゴシック" panose="020B0609070205080204" pitchFamily="49" charset="-128"/>
              </a:rPr>
              <a:t>事務所からすぐ近くにこんなに素敵なカフェレストランを発見♩オープンは</a:t>
            </a:r>
            <a:r>
              <a:rPr lang="en-US" altLang="ja-JP" sz="1200" dirty="0">
                <a:solidFill>
                  <a:schemeClr val="bg1">
                    <a:lumMod val="50000"/>
                  </a:schemeClr>
                </a:solidFill>
                <a:latin typeface="+mj-lt"/>
                <a:ea typeface="ＭＳ ゴシック" panose="020B0609070205080204" pitchFamily="49" charset="-128"/>
              </a:rPr>
              <a:t>1</a:t>
            </a:r>
            <a:r>
              <a:rPr lang="ja-JP" altLang="en-US" sz="1200" dirty="0">
                <a:solidFill>
                  <a:schemeClr val="bg1">
                    <a:lumMod val="50000"/>
                  </a:schemeClr>
                </a:solidFill>
                <a:latin typeface="+mj-lt"/>
                <a:ea typeface="ＭＳ ゴシック" panose="020B0609070205080204" pitchFamily="49" charset="-128"/>
              </a:rPr>
              <a:t>年ほど前と</a:t>
            </a:r>
            <a:r>
              <a:rPr lang="ja-JP" altLang="en-US" sz="1200">
                <a:solidFill>
                  <a:schemeClr val="bg1">
                    <a:lumMod val="50000"/>
                  </a:schemeClr>
                </a:solidFill>
                <a:latin typeface="+mj-lt"/>
                <a:ea typeface="ＭＳ ゴシック" panose="020B0609070205080204" pitchFamily="49" charset="-128"/>
              </a:rPr>
              <a:t>のこと</a:t>
            </a:r>
            <a:r>
              <a:rPr lang="ja-JP" altLang="en-US" sz="1200" dirty="0">
                <a:solidFill>
                  <a:schemeClr val="bg1">
                    <a:lumMod val="50000"/>
                  </a:schemeClr>
                </a:solidFill>
                <a:latin typeface="+mj-lt"/>
                <a:ea typeface="ＭＳ ゴシック" panose="020B0609070205080204" pitchFamily="49" charset="-128"/>
              </a:rPr>
              <a:t>。</a:t>
            </a:r>
            <a:endParaRPr lang="en-US" altLang="ja-JP" sz="1200" dirty="0">
              <a:solidFill>
                <a:schemeClr val="bg1">
                  <a:lumMod val="50000"/>
                </a:schemeClr>
              </a:solidFill>
              <a:latin typeface="+mj-lt"/>
              <a:ea typeface="ＭＳ ゴシック" panose="020B0609070205080204" pitchFamily="49" charset="-128"/>
            </a:endParaRPr>
          </a:p>
          <a:p>
            <a:pPr>
              <a:lnSpc>
                <a:spcPts val="1300"/>
              </a:lnSpc>
            </a:pPr>
            <a:r>
              <a:rPr lang="ja-JP" altLang="en-US" sz="1200" dirty="0">
                <a:solidFill>
                  <a:schemeClr val="bg1">
                    <a:lumMod val="50000"/>
                  </a:schemeClr>
                </a:solidFill>
                <a:latin typeface="+mj-lt"/>
                <a:ea typeface="ＭＳ ゴシック" panose="020B0609070205080204" pitchFamily="49" charset="-128"/>
              </a:rPr>
              <a:t>とてもおいしく楽しい時間を過ごしました</a:t>
            </a:r>
            <a:r>
              <a:rPr lang="en-US" altLang="ja-JP" sz="1200" dirty="0">
                <a:solidFill>
                  <a:schemeClr val="bg1">
                    <a:lumMod val="50000"/>
                  </a:schemeClr>
                </a:solidFill>
                <a:latin typeface="+mj-lt"/>
                <a:ea typeface="ＭＳ ゴシック" panose="020B0609070205080204" pitchFamily="49" charset="-128"/>
              </a:rPr>
              <a:t>:)♪</a:t>
            </a:r>
            <a:endParaRPr lang="ja-JP" altLang="en-US" sz="1200" dirty="0">
              <a:solidFill>
                <a:schemeClr val="bg1">
                  <a:lumMod val="50000"/>
                </a:schemeClr>
              </a:solidFill>
              <a:latin typeface="+mj-lt"/>
              <a:ea typeface="ＭＳ ゴシック" panose="020B0609070205080204" pitchFamily="49" charset="-128"/>
            </a:endParaRPr>
          </a:p>
        </p:txBody>
      </p:sp>
      <p:sp>
        <p:nvSpPr>
          <p:cNvPr id="82" name="TextBox 81">
            <a:extLst>
              <a:ext uri="{FF2B5EF4-FFF2-40B4-BE49-F238E27FC236}">
                <a16:creationId xmlns:a16="http://schemas.microsoft.com/office/drawing/2014/main" id="{11B3D316-9D85-B4D4-46D0-F38105F20FFA}"/>
              </a:ext>
            </a:extLst>
          </p:cNvPr>
          <p:cNvSpPr txBox="1"/>
          <p:nvPr/>
        </p:nvSpPr>
        <p:spPr>
          <a:xfrm>
            <a:off x="4188671" y="948288"/>
            <a:ext cx="2843122" cy="893450"/>
          </a:xfrm>
          <a:prstGeom prst="rect">
            <a:avLst/>
          </a:prstGeom>
          <a:noFill/>
        </p:spPr>
        <p:txBody>
          <a:bodyPr wrap="square" rtlCol="0">
            <a:spAutoFit/>
          </a:bodyPr>
          <a:lstStyle/>
          <a:p>
            <a:pPr algn="ctr"/>
            <a:r>
              <a:rPr lang="ja-JP" altLang="en-US" sz="1600" dirty="0">
                <a:ln>
                  <a:solidFill>
                    <a:schemeClr val="bg1">
                      <a:lumMod val="65000"/>
                    </a:schemeClr>
                  </a:solidFill>
                </a:ln>
                <a:solidFill>
                  <a:schemeClr val="accent6">
                    <a:lumMod val="50000"/>
                  </a:schemeClr>
                </a:solidFill>
                <a:effectLst/>
                <a:latin typeface="+mj-lt"/>
                <a:ea typeface="+mj-ea"/>
              </a:rPr>
              <a:t>吹田市の</a:t>
            </a:r>
            <a:r>
              <a:rPr lang="en-US" altLang="ja-JP" sz="1600" dirty="0">
                <a:ln>
                  <a:solidFill>
                    <a:schemeClr val="bg1">
                      <a:lumMod val="65000"/>
                    </a:schemeClr>
                  </a:solidFill>
                </a:ln>
                <a:solidFill>
                  <a:schemeClr val="accent6">
                    <a:lumMod val="50000"/>
                  </a:schemeClr>
                </a:solidFill>
                <a:effectLst/>
                <a:latin typeface="+mj-lt"/>
                <a:ea typeface="+mj-ea"/>
              </a:rPr>
              <a:t>S</a:t>
            </a:r>
            <a:r>
              <a:rPr lang="ja-JP" altLang="en-US" sz="1600" dirty="0">
                <a:ln>
                  <a:solidFill>
                    <a:schemeClr val="bg1">
                      <a:lumMod val="65000"/>
                    </a:schemeClr>
                  </a:solidFill>
                </a:ln>
                <a:solidFill>
                  <a:schemeClr val="accent6">
                    <a:lumMod val="50000"/>
                  </a:schemeClr>
                </a:solidFill>
                <a:effectLst/>
                <a:latin typeface="+mj-lt"/>
                <a:ea typeface="+mj-ea"/>
              </a:rPr>
              <a:t>様　</a:t>
            </a:r>
            <a:endParaRPr lang="en-US" altLang="ja-JP" sz="1600" dirty="0">
              <a:ln>
                <a:solidFill>
                  <a:schemeClr val="bg1">
                    <a:lumMod val="65000"/>
                  </a:schemeClr>
                </a:solidFill>
              </a:ln>
              <a:solidFill>
                <a:schemeClr val="accent6">
                  <a:lumMod val="50000"/>
                </a:schemeClr>
              </a:solidFill>
              <a:effectLst/>
              <a:latin typeface="+mj-lt"/>
              <a:ea typeface="+mj-ea"/>
            </a:endParaRPr>
          </a:p>
          <a:p>
            <a:pPr algn="ctr"/>
            <a:r>
              <a:rPr lang="ja-JP" altLang="en-US" sz="1600" dirty="0">
                <a:ln>
                  <a:solidFill>
                    <a:schemeClr val="bg1">
                      <a:lumMod val="65000"/>
                    </a:schemeClr>
                  </a:solidFill>
                </a:ln>
                <a:solidFill>
                  <a:schemeClr val="accent6">
                    <a:lumMod val="50000"/>
                  </a:schemeClr>
                </a:solidFill>
                <a:effectLst/>
                <a:latin typeface="+mj-lt"/>
                <a:ea typeface="+mj-ea"/>
              </a:rPr>
              <a:t>お施主様インタビュー</a:t>
            </a:r>
          </a:p>
          <a:p>
            <a:endParaRPr lang="en-JP" dirty="0"/>
          </a:p>
        </p:txBody>
      </p:sp>
      <p:pic>
        <p:nvPicPr>
          <p:cNvPr id="14" name="Picture 13" descr="A gingerbread person with a bow tie&#10;&#10;Description automatically generated">
            <a:extLst>
              <a:ext uri="{FF2B5EF4-FFF2-40B4-BE49-F238E27FC236}">
                <a16:creationId xmlns:a16="http://schemas.microsoft.com/office/drawing/2014/main" id="{1BF01784-50A7-057A-97E9-70DF0DD977AC}"/>
              </a:ext>
            </a:extLst>
          </p:cNvPr>
          <p:cNvPicPr>
            <a:picLocks noChangeAspect="1"/>
          </p:cNvPicPr>
          <p:nvPr/>
        </p:nvPicPr>
        <p:blipFill>
          <a:blip r:embed="rId4" cstate="print">
            <a:alphaModFix amt="20000"/>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93501" y="1385793"/>
            <a:ext cx="2805222" cy="2805222"/>
          </a:xfrm>
          <a:prstGeom prst="rect">
            <a:avLst/>
          </a:prstGeom>
          <a:effectLst>
            <a:softEdge rad="154953"/>
          </a:effectLst>
        </p:spPr>
      </p:pic>
      <p:pic>
        <p:nvPicPr>
          <p:cNvPr id="16" name="図 15" descr="レストランの入り口&#10;&#10;低い精度で自動的に生成された説明">
            <a:extLst>
              <a:ext uri="{FF2B5EF4-FFF2-40B4-BE49-F238E27FC236}">
                <a16:creationId xmlns:a16="http://schemas.microsoft.com/office/drawing/2014/main" id="{76915323-A6FD-2D2B-332B-B3A473DCF9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00700" y="6125127"/>
            <a:ext cx="936608" cy="1248811"/>
          </a:xfrm>
          <a:prstGeom prst="rect">
            <a:avLst/>
          </a:prstGeom>
          <a:ln>
            <a:solidFill>
              <a:schemeClr val="tx1"/>
            </a:solidFill>
          </a:ln>
        </p:spPr>
      </p:pic>
      <p:pic>
        <p:nvPicPr>
          <p:cNvPr id="9" name="図 8" descr="テーブルの上にある卵料理&#10;&#10;自動的に生成された説明">
            <a:extLst>
              <a:ext uri="{FF2B5EF4-FFF2-40B4-BE49-F238E27FC236}">
                <a16:creationId xmlns:a16="http://schemas.microsoft.com/office/drawing/2014/main" id="{5690EC5B-C368-47AC-4A16-B5F2BF531E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78080" y="6143271"/>
            <a:ext cx="936608" cy="1248812"/>
          </a:xfrm>
          <a:prstGeom prst="rect">
            <a:avLst/>
          </a:prstGeom>
          <a:ln>
            <a:solidFill>
              <a:schemeClr val="tx1"/>
            </a:solidFill>
          </a:ln>
        </p:spPr>
      </p:pic>
      <p:sp>
        <p:nvSpPr>
          <p:cNvPr id="84" name="正方形/長方形 3">
            <a:extLst>
              <a:ext uri="{FF2B5EF4-FFF2-40B4-BE49-F238E27FC236}">
                <a16:creationId xmlns:a16="http://schemas.microsoft.com/office/drawing/2014/main" id="{3E243A94-1033-E498-6F67-78FB8F4FD83C}"/>
              </a:ext>
            </a:extLst>
          </p:cNvPr>
          <p:cNvSpPr/>
          <p:nvPr/>
        </p:nvSpPr>
        <p:spPr>
          <a:xfrm>
            <a:off x="4199468" y="1515716"/>
            <a:ext cx="2652836" cy="1672061"/>
          </a:xfrm>
          <a:prstGeom prst="rect">
            <a:avLst/>
          </a:prstGeom>
        </p:spPr>
        <p:txBody>
          <a:bodyPr wrap="square">
            <a:spAutoFit/>
          </a:bodyPr>
          <a:lstStyle/>
          <a:p>
            <a:pPr>
              <a:lnSpc>
                <a:spcPts val="1800"/>
              </a:lnSpc>
            </a:pPr>
            <a:r>
              <a:rPr lang="ja-JP" altLang="en-US" sz="1000" dirty="0">
                <a:latin typeface="ＭＳ ゴシック" panose="020B0609070205080204" pitchFamily="49" charset="-128"/>
                <a:ea typeface="ＭＳ ゴシック" panose="020B0609070205080204" pitchFamily="49" charset="-128"/>
              </a:rPr>
              <a:t>○○○○○○○○○○○○○○○○○○○○○○○○○○○○○○○○○○○○○○○○○○○○○○○○○○○○○○○○○○○○○○○○○○○○○○○○○○○○○○○○○○○○○○○○○○○○○○○○○○○○○○○○○○○○○○○○○○○○○○○○○○○○。</a:t>
            </a:r>
          </a:p>
        </p:txBody>
      </p:sp>
      <p:pic>
        <p:nvPicPr>
          <p:cNvPr id="87" name="Picture 86" descr="A collage of different rooms&#10;&#10;Description automatically generated">
            <a:extLst>
              <a:ext uri="{FF2B5EF4-FFF2-40B4-BE49-F238E27FC236}">
                <a16:creationId xmlns:a16="http://schemas.microsoft.com/office/drawing/2014/main" id="{071E7076-7B03-015A-AE9F-01A7CD69CBE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60781" y="3167212"/>
            <a:ext cx="2886525" cy="2286644"/>
          </a:xfrm>
          <a:prstGeom prst="rect">
            <a:avLst/>
          </a:prstGeom>
        </p:spPr>
      </p:pic>
      <p:pic>
        <p:nvPicPr>
          <p:cNvPr id="170" name="Picture 169" descr="A christmas tree with ornaments&#10;&#10;Description automatically generated">
            <a:extLst>
              <a:ext uri="{FF2B5EF4-FFF2-40B4-BE49-F238E27FC236}">
                <a16:creationId xmlns:a16="http://schemas.microsoft.com/office/drawing/2014/main" id="{F1210BF2-C1D3-77F1-3ED4-B1B2A58E469F}"/>
              </a:ext>
            </a:extLst>
          </p:cNvPr>
          <p:cNvPicPr>
            <a:picLocks noChangeAspect="1"/>
          </p:cNvPicPr>
          <p:nvPr/>
        </p:nvPicPr>
        <p:blipFill>
          <a:blip r:embed="rId9" cstate="print">
            <a:alphaModFix amt="20000"/>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447217" y="4086769"/>
            <a:ext cx="3233759" cy="6245594"/>
          </a:xfrm>
          <a:prstGeom prst="rect">
            <a:avLst/>
          </a:prstGeom>
          <a:effectLst>
            <a:softEdge rad="545500"/>
          </a:effectLst>
        </p:spPr>
      </p:pic>
      <p:cxnSp>
        <p:nvCxnSpPr>
          <p:cNvPr id="100" name="Straight Connector 99">
            <a:extLst>
              <a:ext uri="{FF2B5EF4-FFF2-40B4-BE49-F238E27FC236}">
                <a16:creationId xmlns:a16="http://schemas.microsoft.com/office/drawing/2014/main" id="{6E3DDEE2-4CAF-88B6-9377-6EF53EEB05BE}"/>
              </a:ext>
            </a:extLst>
          </p:cNvPr>
          <p:cNvCxnSpPr>
            <a:cxnSpLocks/>
          </p:cNvCxnSpPr>
          <p:nvPr/>
        </p:nvCxnSpPr>
        <p:spPr>
          <a:xfrm flipH="1">
            <a:off x="3720544" y="514891"/>
            <a:ext cx="6981" cy="4491975"/>
          </a:xfrm>
          <a:prstGeom prst="line">
            <a:avLst/>
          </a:prstGeom>
          <a:ln w="28575">
            <a:solidFill>
              <a:schemeClr val="bg1">
                <a:lumMod val="65000"/>
              </a:schemeClr>
            </a:solidFill>
          </a:ln>
          <a:effectLst/>
        </p:spPr>
        <p:style>
          <a:lnRef idx="1">
            <a:schemeClr val="accent3"/>
          </a:lnRef>
          <a:fillRef idx="0">
            <a:schemeClr val="accent3"/>
          </a:fillRef>
          <a:effectRef idx="0">
            <a:schemeClr val="accent3"/>
          </a:effectRef>
          <a:fontRef idx="minor">
            <a:schemeClr val="tx1"/>
          </a:fontRef>
        </p:style>
      </p:cxnSp>
      <p:sp>
        <p:nvSpPr>
          <p:cNvPr id="102" name="TextBox 101">
            <a:extLst>
              <a:ext uri="{FF2B5EF4-FFF2-40B4-BE49-F238E27FC236}">
                <a16:creationId xmlns:a16="http://schemas.microsoft.com/office/drawing/2014/main" id="{19416D5D-A4A8-F4BC-1284-D7322B8E5240}"/>
              </a:ext>
            </a:extLst>
          </p:cNvPr>
          <p:cNvSpPr txBox="1"/>
          <p:nvPr/>
        </p:nvSpPr>
        <p:spPr>
          <a:xfrm rot="507278">
            <a:off x="573823" y="859784"/>
            <a:ext cx="2559791" cy="600176"/>
          </a:xfrm>
          <a:prstGeom prst="rect">
            <a:avLst/>
          </a:prstGeom>
          <a:noFill/>
        </p:spPr>
        <p:txBody>
          <a:bodyPr wrap="square" rtlCol="0">
            <a:prstTxWarp prst="textArchUp">
              <a:avLst/>
            </a:prstTxWarp>
            <a:spAutoFit/>
          </a:bodyPr>
          <a:lstStyle/>
          <a:p>
            <a:r>
              <a:rPr lang="en-JP" sz="2400" dirty="0">
                <a:ln>
                  <a:solidFill>
                    <a:schemeClr val="bg1">
                      <a:lumMod val="65000"/>
                    </a:schemeClr>
                  </a:solidFill>
                </a:ln>
                <a:solidFill>
                  <a:schemeClr val="bg1">
                    <a:lumMod val="50000"/>
                  </a:schemeClr>
                </a:solidFill>
                <a:effectLst>
                  <a:glow rad="101600">
                    <a:schemeClr val="accent3">
                      <a:satMod val="175000"/>
                      <a:alpha val="40000"/>
                    </a:schemeClr>
                  </a:glow>
                </a:effectLst>
              </a:rPr>
              <a:t>今月のレシピ</a:t>
            </a:r>
          </a:p>
        </p:txBody>
      </p:sp>
      <p:cxnSp>
        <p:nvCxnSpPr>
          <p:cNvPr id="119" name="Straight Connector 118">
            <a:extLst>
              <a:ext uri="{FF2B5EF4-FFF2-40B4-BE49-F238E27FC236}">
                <a16:creationId xmlns:a16="http://schemas.microsoft.com/office/drawing/2014/main" id="{21030FE1-3BED-B201-2697-04EFF1A88FC5}"/>
              </a:ext>
            </a:extLst>
          </p:cNvPr>
          <p:cNvCxnSpPr>
            <a:cxnSpLocks/>
          </p:cNvCxnSpPr>
          <p:nvPr/>
        </p:nvCxnSpPr>
        <p:spPr>
          <a:xfrm>
            <a:off x="4199468" y="5605670"/>
            <a:ext cx="2904169"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21" name="Picture 120" descr="A christmas tree with ornaments and a star&#10;&#10;Description automatically generated">
            <a:extLst>
              <a:ext uri="{FF2B5EF4-FFF2-40B4-BE49-F238E27FC236}">
                <a16:creationId xmlns:a16="http://schemas.microsoft.com/office/drawing/2014/main" id="{4C92FBBF-2322-F1AE-8110-6921F2BC272C}"/>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3304039" y="5057477"/>
            <a:ext cx="884632" cy="884632"/>
          </a:xfrm>
          <a:prstGeom prst="rect">
            <a:avLst/>
          </a:prstGeom>
        </p:spPr>
      </p:pic>
      <p:sp>
        <p:nvSpPr>
          <p:cNvPr id="124" name="TextBox 123">
            <a:extLst>
              <a:ext uri="{FF2B5EF4-FFF2-40B4-BE49-F238E27FC236}">
                <a16:creationId xmlns:a16="http://schemas.microsoft.com/office/drawing/2014/main" id="{C62CE47B-2A64-8C04-2AE3-D8844E345027}"/>
              </a:ext>
            </a:extLst>
          </p:cNvPr>
          <p:cNvSpPr txBox="1"/>
          <p:nvPr/>
        </p:nvSpPr>
        <p:spPr>
          <a:xfrm rot="233554">
            <a:off x="3850471" y="6000086"/>
            <a:ext cx="3955623" cy="401007"/>
          </a:xfrm>
          <a:prstGeom prst="rect">
            <a:avLst/>
          </a:prstGeom>
          <a:noFill/>
        </p:spPr>
        <p:txBody>
          <a:bodyPr wrap="square" rtlCol="0">
            <a:prstTxWarp prst="textArchUp">
              <a:avLst/>
            </a:prstTxWarp>
            <a:spAutoFit/>
          </a:bodyPr>
          <a:lstStyle/>
          <a:p>
            <a:r>
              <a:rPr lang="en-JP" sz="1800" dirty="0">
                <a:ln>
                  <a:solidFill>
                    <a:schemeClr val="bg1">
                      <a:lumMod val="65000"/>
                    </a:schemeClr>
                  </a:solidFill>
                </a:ln>
                <a:solidFill>
                  <a:schemeClr val="bg1">
                    <a:lumMod val="50000"/>
                  </a:schemeClr>
                </a:solidFill>
                <a:effectLst/>
                <a:latin typeface="+mj-lt"/>
              </a:rPr>
              <a:t>鶴見区浜区の素敵レストラン♩</a:t>
            </a:r>
          </a:p>
        </p:txBody>
      </p:sp>
      <p:sp>
        <p:nvSpPr>
          <p:cNvPr id="125" name="TextBox 124">
            <a:extLst>
              <a:ext uri="{FF2B5EF4-FFF2-40B4-BE49-F238E27FC236}">
                <a16:creationId xmlns:a16="http://schemas.microsoft.com/office/drawing/2014/main" id="{4271FA5C-95BA-AE9D-8B23-8C904EA45746}"/>
              </a:ext>
            </a:extLst>
          </p:cNvPr>
          <p:cNvSpPr txBox="1"/>
          <p:nvPr/>
        </p:nvSpPr>
        <p:spPr>
          <a:xfrm>
            <a:off x="5780772" y="6143271"/>
            <a:ext cx="1673342" cy="584775"/>
          </a:xfrm>
          <a:prstGeom prst="rect">
            <a:avLst/>
          </a:prstGeom>
          <a:noFill/>
        </p:spPr>
        <p:txBody>
          <a:bodyPr wrap="square" rtlCol="0">
            <a:spAutoFit/>
          </a:bodyPr>
          <a:lstStyle/>
          <a:p>
            <a:r>
              <a:rPr lang="en-US" altLang="ja-JP" sz="1600" dirty="0">
                <a:ln>
                  <a:solidFill>
                    <a:schemeClr val="bg1">
                      <a:lumMod val="65000"/>
                    </a:schemeClr>
                  </a:solidFill>
                </a:ln>
                <a:solidFill>
                  <a:schemeClr val="bg1">
                    <a:lumMod val="50000"/>
                  </a:schemeClr>
                </a:solidFill>
                <a:latin typeface="+mj-lt"/>
                <a:ea typeface="HGｺﾞｼｯｸE" panose="020B0909000000000000" pitchFamily="49" charset="-128"/>
              </a:rPr>
              <a:t>Café BAR Tiki</a:t>
            </a:r>
          </a:p>
          <a:p>
            <a:r>
              <a:rPr lang="ja-JP" altLang="en-US" sz="1600">
                <a:ln>
                  <a:solidFill>
                    <a:schemeClr val="bg1">
                      <a:lumMod val="65000"/>
                    </a:schemeClr>
                  </a:solidFill>
                </a:ln>
                <a:solidFill>
                  <a:schemeClr val="bg1">
                    <a:lumMod val="50000"/>
                  </a:schemeClr>
                </a:solidFill>
                <a:latin typeface="+mj-lt"/>
                <a:ea typeface="HGｺﾞｼｯｸE" panose="020B0909000000000000" pitchFamily="49" charset="-128"/>
              </a:rPr>
              <a:t>ロコモコセット</a:t>
            </a:r>
            <a:endParaRPr lang="ja-JP" altLang="en-US" sz="1600" dirty="0">
              <a:ln>
                <a:solidFill>
                  <a:schemeClr val="bg1">
                    <a:lumMod val="65000"/>
                  </a:schemeClr>
                </a:solidFill>
              </a:ln>
              <a:solidFill>
                <a:schemeClr val="bg1">
                  <a:lumMod val="50000"/>
                </a:schemeClr>
              </a:solidFill>
              <a:latin typeface="+mj-lt"/>
              <a:ea typeface="HGｺﾞｼｯｸE" panose="020B0909000000000000" pitchFamily="49" charset="-128"/>
            </a:endParaRPr>
          </a:p>
        </p:txBody>
      </p:sp>
      <p:cxnSp>
        <p:nvCxnSpPr>
          <p:cNvPr id="132" name="Straight Connector 131">
            <a:extLst>
              <a:ext uri="{FF2B5EF4-FFF2-40B4-BE49-F238E27FC236}">
                <a16:creationId xmlns:a16="http://schemas.microsoft.com/office/drawing/2014/main" id="{F08E9F86-9A7B-637A-5DAB-46FCBEEA6962}"/>
              </a:ext>
            </a:extLst>
          </p:cNvPr>
          <p:cNvCxnSpPr>
            <a:cxnSpLocks/>
          </p:cNvCxnSpPr>
          <p:nvPr/>
        </p:nvCxnSpPr>
        <p:spPr>
          <a:xfrm>
            <a:off x="4589126" y="8195793"/>
            <a:ext cx="2597955"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44ED3E67-873C-3B11-1C2C-9725C9450B8B}"/>
              </a:ext>
            </a:extLst>
          </p:cNvPr>
          <p:cNvCxnSpPr>
            <a:cxnSpLocks/>
          </p:cNvCxnSpPr>
          <p:nvPr/>
        </p:nvCxnSpPr>
        <p:spPr>
          <a:xfrm>
            <a:off x="3699163" y="6125127"/>
            <a:ext cx="0" cy="1800808"/>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41" name="Picture 140" descr="A group of reindeers on a sleigh&#10;&#10;Description automatically generated">
            <a:extLst>
              <a:ext uri="{FF2B5EF4-FFF2-40B4-BE49-F238E27FC236}">
                <a16:creationId xmlns:a16="http://schemas.microsoft.com/office/drawing/2014/main" id="{05726D27-E626-F8B1-6138-87A7FC9FEC1B}"/>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3171974" y="8004254"/>
            <a:ext cx="1338895" cy="383078"/>
          </a:xfrm>
          <a:prstGeom prst="rect">
            <a:avLst/>
          </a:prstGeom>
        </p:spPr>
      </p:pic>
      <p:cxnSp>
        <p:nvCxnSpPr>
          <p:cNvPr id="143" name="Straight Connector 142">
            <a:extLst>
              <a:ext uri="{FF2B5EF4-FFF2-40B4-BE49-F238E27FC236}">
                <a16:creationId xmlns:a16="http://schemas.microsoft.com/office/drawing/2014/main" id="{F75BA111-7DED-F699-EBB6-A64217F3089E}"/>
              </a:ext>
            </a:extLst>
          </p:cNvPr>
          <p:cNvCxnSpPr>
            <a:cxnSpLocks/>
          </p:cNvCxnSpPr>
          <p:nvPr/>
        </p:nvCxnSpPr>
        <p:spPr>
          <a:xfrm>
            <a:off x="1533789" y="4319415"/>
            <a:ext cx="1870318"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7AB90A2C-F5F2-344B-B193-743D885F540B}"/>
              </a:ext>
            </a:extLst>
          </p:cNvPr>
          <p:cNvSpPr txBox="1"/>
          <p:nvPr/>
        </p:nvSpPr>
        <p:spPr>
          <a:xfrm>
            <a:off x="829320" y="4449025"/>
            <a:ext cx="2537275" cy="646331"/>
          </a:xfrm>
          <a:prstGeom prst="rect">
            <a:avLst/>
          </a:prstGeom>
          <a:noFill/>
        </p:spPr>
        <p:txBody>
          <a:bodyPr wrap="square" rtlCol="0">
            <a:spAutoFit/>
          </a:bodyPr>
          <a:lstStyle/>
          <a:p>
            <a:pPr algn="ctr"/>
            <a:r>
              <a:rPr lang="en-JP" sz="1800" b="1" dirty="0">
                <a:ln>
                  <a:solidFill>
                    <a:schemeClr val="bg1">
                      <a:lumMod val="65000"/>
                    </a:schemeClr>
                  </a:solidFill>
                </a:ln>
                <a:effectLst>
                  <a:glow rad="63500">
                    <a:schemeClr val="accent3">
                      <a:satMod val="175000"/>
                      <a:alpha val="40000"/>
                    </a:schemeClr>
                  </a:glow>
                </a:effectLst>
              </a:rPr>
              <a:t>サンクリカレンダー</a:t>
            </a:r>
            <a:r>
              <a:rPr lang="ja-JP" altLang="en-US" sz="1800" b="1" dirty="0">
                <a:ln>
                  <a:solidFill>
                    <a:schemeClr val="bg1">
                      <a:lumMod val="65000"/>
                    </a:schemeClr>
                  </a:solidFill>
                </a:ln>
                <a:effectLst>
                  <a:glow rad="63500">
                    <a:schemeClr val="accent3">
                      <a:satMod val="175000"/>
                      <a:alpha val="40000"/>
                    </a:schemeClr>
                  </a:glow>
                </a:effectLst>
              </a:rPr>
              <a:t>　</a:t>
            </a:r>
            <a:endParaRPr lang="en-US" altLang="ja-JP" sz="1800" b="1" dirty="0">
              <a:ln>
                <a:solidFill>
                  <a:schemeClr val="bg1">
                    <a:lumMod val="65000"/>
                  </a:schemeClr>
                </a:solidFill>
              </a:ln>
              <a:effectLst>
                <a:glow rad="63500">
                  <a:schemeClr val="accent3">
                    <a:satMod val="175000"/>
                    <a:alpha val="40000"/>
                  </a:schemeClr>
                </a:glow>
              </a:effectLst>
            </a:endParaRPr>
          </a:p>
          <a:p>
            <a:pPr algn="ctr"/>
            <a:r>
              <a:rPr lang="en-JP" sz="1800" b="1" dirty="0">
                <a:ln>
                  <a:solidFill>
                    <a:schemeClr val="bg1">
                      <a:lumMod val="65000"/>
                    </a:schemeClr>
                  </a:solidFill>
                </a:ln>
                <a:effectLst>
                  <a:glow rad="63500">
                    <a:schemeClr val="accent3">
                      <a:satMod val="175000"/>
                      <a:alpha val="40000"/>
                    </a:schemeClr>
                  </a:glow>
                </a:effectLst>
              </a:rPr>
              <a:t>プレゼント中</a:t>
            </a:r>
          </a:p>
        </p:txBody>
      </p:sp>
      <p:sp>
        <p:nvSpPr>
          <p:cNvPr id="148" name="TextBox 147">
            <a:extLst>
              <a:ext uri="{FF2B5EF4-FFF2-40B4-BE49-F238E27FC236}">
                <a16:creationId xmlns:a16="http://schemas.microsoft.com/office/drawing/2014/main" id="{BA45E39D-F72F-0E23-6821-5668E608BE9B}"/>
              </a:ext>
            </a:extLst>
          </p:cNvPr>
          <p:cNvSpPr txBox="1"/>
          <p:nvPr/>
        </p:nvSpPr>
        <p:spPr>
          <a:xfrm rot="21146750">
            <a:off x="130326" y="4137947"/>
            <a:ext cx="1804638" cy="401007"/>
          </a:xfrm>
          <a:prstGeom prst="rect">
            <a:avLst/>
          </a:prstGeom>
          <a:noFill/>
        </p:spPr>
        <p:txBody>
          <a:bodyPr wrap="square" rtlCol="0">
            <a:spAutoFit/>
          </a:bodyPr>
          <a:lstStyle/>
          <a:p>
            <a:r>
              <a:rPr lang="en-JP" dirty="0">
                <a:ln>
                  <a:solidFill>
                    <a:srgbClr val="C00000"/>
                  </a:solidFill>
                </a:ln>
                <a:solidFill>
                  <a:srgbClr val="C00000"/>
                </a:solidFill>
                <a:effectLst>
                  <a:glow rad="63500">
                    <a:schemeClr val="accent3">
                      <a:satMod val="175000"/>
                      <a:alpha val="40000"/>
                    </a:schemeClr>
                  </a:glow>
                </a:effectLst>
              </a:rPr>
              <a:t>数量限定</a:t>
            </a:r>
            <a:r>
              <a:rPr lang="en-US" dirty="0">
                <a:ln>
                  <a:solidFill>
                    <a:srgbClr val="C00000"/>
                  </a:solidFill>
                </a:ln>
                <a:solidFill>
                  <a:srgbClr val="C00000"/>
                </a:solidFill>
                <a:effectLst>
                  <a:glow rad="63500">
                    <a:schemeClr val="accent3">
                      <a:satMod val="175000"/>
                      <a:alpha val="40000"/>
                    </a:schemeClr>
                  </a:glow>
                </a:effectLst>
              </a:rPr>
              <a:t> </a:t>
            </a:r>
            <a:r>
              <a:rPr lang="ja-JP" altLang="en-US">
                <a:ln>
                  <a:solidFill>
                    <a:srgbClr val="C00000"/>
                  </a:solidFill>
                </a:ln>
                <a:solidFill>
                  <a:srgbClr val="C00000"/>
                </a:solidFill>
                <a:effectLst>
                  <a:glow rad="63500">
                    <a:schemeClr val="accent3">
                      <a:satMod val="175000"/>
                      <a:alpha val="40000"/>
                    </a:schemeClr>
                  </a:glow>
                </a:effectLst>
              </a:rPr>
              <a:t>☺︎</a:t>
            </a:r>
            <a:endParaRPr lang="en-JP" dirty="0">
              <a:ln>
                <a:solidFill>
                  <a:srgbClr val="C00000"/>
                </a:solidFill>
              </a:ln>
              <a:solidFill>
                <a:srgbClr val="C00000"/>
              </a:solidFill>
              <a:effectLst>
                <a:glow rad="63500">
                  <a:schemeClr val="accent3">
                    <a:satMod val="175000"/>
                    <a:alpha val="40000"/>
                  </a:schemeClr>
                </a:glow>
              </a:effectLst>
            </a:endParaRPr>
          </a:p>
        </p:txBody>
      </p:sp>
      <p:cxnSp>
        <p:nvCxnSpPr>
          <p:cNvPr id="152" name="Straight Connector 151">
            <a:extLst>
              <a:ext uri="{FF2B5EF4-FFF2-40B4-BE49-F238E27FC236}">
                <a16:creationId xmlns:a16="http://schemas.microsoft.com/office/drawing/2014/main" id="{A1373D9F-0447-8256-01DD-E24FAE8E6178}"/>
              </a:ext>
            </a:extLst>
          </p:cNvPr>
          <p:cNvCxnSpPr/>
          <p:nvPr/>
        </p:nvCxnSpPr>
        <p:spPr>
          <a:xfrm>
            <a:off x="3746355" y="8449021"/>
            <a:ext cx="0" cy="1967188"/>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54" name="Picture 153" descr="A white door with a stained glass window&#10;&#10;Description automatically generated">
            <a:extLst>
              <a:ext uri="{FF2B5EF4-FFF2-40B4-BE49-F238E27FC236}">
                <a16:creationId xmlns:a16="http://schemas.microsoft.com/office/drawing/2014/main" id="{00B2B101-16F0-8023-FEEA-F7575747CFF4}"/>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sharpenSoften amount="50000"/>
                    </a14:imgEffect>
                    <a14:imgEffect>
                      <a14:colorTemperature colorTemp="7200"/>
                    </a14:imgEffect>
                    <a14:imgEffect>
                      <a14:brightnessContrast bright="20000"/>
                    </a14:imgEffect>
                  </a14:imgLayer>
                </a14:imgProps>
              </a:ext>
              <a:ext uri="{28A0092B-C50C-407E-A947-70E740481C1C}">
                <a14:useLocalDpi xmlns:a14="http://schemas.microsoft.com/office/drawing/2010/main" val="0"/>
              </a:ext>
            </a:extLst>
          </a:blip>
          <a:srcRect l="12367"/>
          <a:stretch/>
        </p:blipFill>
        <p:spPr>
          <a:xfrm>
            <a:off x="1938029" y="5076236"/>
            <a:ext cx="1428858" cy="1221781"/>
          </a:xfrm>
          <a:prstGeom prst="rect">
            <a:avLst/>
          </a:prstGeom>
        </p:spPr>
      </p:pic>
      <p:pic>
        <p:nvPicPr>
          <p:cNvPr id="157" name="Picture 156">
            <a:extLst>
              <a:ext uri="{FF2B5EF4-FFF2-40B4-BE49-F238E27FC236}">
                <a16:creationId xmlns:a16="http://schemas.microsoft.com/office/drawing/2014/main" id="{CE17D577-4993-3D9E-332F-AE96A13B28B3}"/>
              </a:ext>
            </a:extLst>
          </p:cNvPr>
          <p:cNvPicPr>
            <a:picLocks noChangeAspect="1"/>
          </p:cNvPicPr>
          <p:nvPr/>
        </p:nvPicPr>
        <p:blipFill rotWithShape="1">
          <a:blip r:embed="rId17"/>
          <a:srcRect t="16300"/>
          <a:stretch/>
        </p:blipFill>
        <p:spPr>
          <a:xfrm>
            <a:off x="547122" y="6438939"/>
            <a:ext cx="1428857" cy="1442126"/>
          </a:xfrm>
          <a:prstGeom prst="rect">
            <a:avLst/>
          </a:prstGeom>
        </p:spPr>
      </p:pic>
      <p:sp>
        <p:nvSpPr>
          <p:cNvPr id="161" name="TextBox 160">
            <a:extLst>
              <a:ext uri="{FF2B5EF4-FFF2-40B4-BE49-F238E27FC236}">
                <a16:creationId xmlns:a16="http://schemas.microsoft.com/office/drawing/2014/main" id="{13353AD9-799E-89E8-45DB-F26D121F3890}"/>
              </a:ext>
            </a:extLst>
          </p:cNvPr>
          <p:cNvSpPr txBox="1"/>
          <p:nvPr/>
        </p:nvSpPr>
        <p:spPr>
          <a:xfrm>
            <a:off x="2097916" y="6634946"/>
            <a:ext cx="1585584" cy="307777"/>
          </a:xfrm>
          <a:prstGeom prst="rect">
            <a:avLst/>
          </a:prstGeom>
          <a:noFill/>
        </p:spPr>
        <p:txBody>
          <a:bodyPr wrap="square" rtlCol="0">
            <a:spAutoFit/>
          </a:bodyPr>
          <a:lstStyle/>
          <a:p>
            <a:endParaRPr lang="en-JP" sz="1400" dirty="0">
              <a:ln>
                <a:solidFill>
                  <a:schemeClr val="bg1">
                    <a:lumMod val="65000"/>
                  </a:schemeClr>
                </a:solidFill>
              </a:ln>
              <a:latin typeface="+mj-lt"/>
              <a:ea typeface="+mj-ea"/>
            </a:endParaRPr>
          </a:p>
        </p:txBody>
      </p:sp>
      <p:sp>
        <p:nvSpPr>
          <p:cNvPr id="162" name="TextBox 161">
            <a:extLst>
              <a:ext uri="{FF2B5EF4-FFF2-40B4-BE49-F238E27FC236}">
                <a16:creationId xmlns:a16="http://schemas.microsoft.com/office/drawing/2014/main" id="{F486AD24-0BB5-9348-C829-B452BCB40E5C}"/>
              </a:ext>
            </a:extLst>
          </p:cNvPr>
          <p:cNvSpPr txBox="1"/>
          <p:nvPr/>
        </p:nvSpPr>
        <p:spPr>
          <a:xfrm>
            <a:off x="2250316" y="6787346"/>
            <a:ext cx="1585584" cy="307777"/>
          </a:xfrm>
          <a:prstGeom prst="rect">
            <a:avLst/>
          </a:prstGeom>
          <a:noFill/>
        </p:spPr>
        <p:txBody>
          <a:bodyPr wrap="square" rtlCol="0">
            <a:spAutoFit/>
          </a:bodyPr>
          <a:lstStyle/>
          <a:p>
            <a:endParaRPr lang="en-JP" sz="1400" dirty="0">
              <a:ln>
                <a:solidFill>
                  <a:schemeClr val="bg1">
                    <a:lumMod val="65000"/>
                  </a:schemeClr>
                </a:solidFill>
              </a:ln>
              <a:latin typeface="+mj-lt"/>
              <a:ea typeface="+mj-ea"/>
            </a:endParaRPr>
          </a:p>
        </p:txBody>
      </p:sp>
      <p:sp>
        <p:nvSpPr>
          <p:cNvPr id="167" name="TextBox 166">
            <a:extLst>
              <a:ext uri="{FF2B5EF4-FFF2-40B4-BE49-F238E27FC236}">
                <a16:creationId xmlns:a16="http://schemas.microsoft.com/office/drawing/2014/main" id="{9524E2A9-1FE4-3CA0-D100-234E139BBD36}"/>
              </a:ext>
            </a:extLst>
          </p:cNvPr>
          <p:cNvSpPr txBox="1"/>
          <p:nvPr/>
        </p:nvSpPr>
        <p:spPr>
          <a:xfrm>
            <a:off x="2057513" y="6687103"/>
            <a:ext cx="1684432" cy="738664"/>
          </a:xfrm>
          <a:prstGeom prst="rect">
            <a:avLst/>
          </a:prstGeom>
          <a:noFill/>
        </p:spPr>
        <p:txBody>
          <a:bodyPr wrap="square" rtlCol="0">
            <a:spAutoFit/>
          </a:bodyPr>
          <a:lstStyle/>
          <a:p>
            <a:r>
              <a:rPr lang="en-JP" sz="1400" b="1" dirty="0">
                <a:solidFill>
                  <a:schemeClr val="bg1">
                    <a:lumMod val="50000"/>
                  </a:schemeClr>
                </a:solidFill>
              </a:rPr>
              <a:t>M様邸</a:t>
            </a:r>
          </a:p>
          <a:p>
            <a:r>
              <a:rPr lang="en-JP" sz="1400" b="1" dirty="0">
                <a:solidFill>
                  <a:schemeClr val="bg1">
                    <a:lumMod val="50000"/>
                  </a:schemeClr>
                </a:solidFill>
              </a:rPr>
              <a:t>クリスマスの飾りとよく合います♩</a:t>
            </a:r>
          </a:p>
        </p:txBody>
      </p:sp>
      <p:sp>
        <p:nvSpPr>
          <p:cNvPr id="168" name="TextBox 167">
            <a:extLst>
              <a:ext uri="{FF2B5EF4-FFF2-40B4-BE49-F238E27FC236}">
                <a16:creationId xmlns:a16="http://schemas.microsoft.com/office/drawing/2014/main" id="{95AC54ED-16BD-D78D-BAE3-A1E052399706}"/>
              </a:ext>
            </a:extLst>
          </p:cNvPr>
          <p:cNvSpPr txBox="1"/>
          <p:nvPr/>
        </p:nvSpPr>
        <p:spPr>
          <a:xfrm>
            <a:off x="603459" y="5076236"/>
            <a:ext cx="1254675" cy="1169551"/>
          </a:xfrm>
          <a:prstGeom prst="rect">
            <a:avLst/>
          </a:prstGeom>
          <a:noFill/>
        </p:spPr>
        <p:txBody>
          <a:bodyPr wrap="square" rtlCol="0">
            <a:spAutoFit/>
          </a:bodyPr>
          <a:lstStyle/>
          <a:p>
            <a:r>
              <a:rPr lang="en-US" sz="1400" b="1" dirty="0">
                <a:solidFill>
                  <a:schemeClr val="bg1">
                    <a:lumMod val="50000"/>
                  </a:schemeClr>
                </a:solidFill>
              </a:rPr>
              <a:t>H</a:t>
            </a:r>
            <a:r>
              <a:rPr lang="ja-JP" altLang="en-US" sz="1400" b="1">
                <a:solidFill>
                  <a:schemeClr val="bg1">
                    <a:lumMod val="50000"/>
                  </a:schemeClr>
                </a:solidFill>
              </a:rPr>
              <a:t>様邸</a:t>
            </a:r>
          </a:p>
          <a:p>
            <a:r>
              <a:rPr lang="ja-JP" altLang="en-US" sz="1400" b="1">
                <a:solidFill>
                  <a:schemeClr val="bg1">
                    <a:lumMod val="50000"/>
                  </a:schemeClr>
                </a:solidFill>
              </a:rPr>
              <a:t>白を基調とした空間に北欧風カレンダーがマッチ！</a:t>
            </a:r>
            <a:endParaRPr lang="en-JP" sz="1400" b="1" dirty="0">
              <a:solidFill>
                <a:schemeClr val="bg1">
                  <a:lumMod val="50000"/>
                </a:schemeClr>
              </a:solidFill>
            </a:endParaRPr>
          </a:p>
        </p:txBody>
      </p:sp>
      <p:pic>
        <p:nvPicPr>
          <p:cNvPr id="3" name="図 2" descr="フライパンに入っているサラダ&#10;&#10;自動的に生成された説明">
            <a:extLst>
              <a:ext uri="{FF2B5EF4-FFF2-40B4-BE49-F238E27FC236}">
                <a16:creationId xmlns:a16="http://schemas.microsoft.com/office/drawing/2014/main" id="{54CCA64C-7F7A-B8A1-A641-4ECEB9BDC437}"/>
              </a:ext>
            </a:extLst>
          </p:cNvPr>
          <p:cNvPicPr>
            <a:picLocks noChangeAspect="1"/>
          </p:cNvPicPr>
          <p:nvPr/>
        </p:nvPicPr>
        <p:blipFill rotWithShape="1">
          <a:blip r:embed="rId18" cstate="print">
            <a:extLst>
              <a:ext uri="{BEBA8EAE-BF5A-486C-A8C5-ECC9F3942E4B}">
                <a14:imgProps xmlns:a14="http://schemas.microsoft.com/office/drawing/2010/main">
                  <a14:imgLayer r:embed="rId19">
                    <a14:imgEffect>
                      <a14:colorTemperature colorTemp="11200"/>
                    </a14:imgEffect>
                    <a14:imgEffect>
                      <a14:saturation sat="300000"/>
                    </a14:imgEffect>
                    <a14:imgEffect>
                      <a14:brightnessContrast bright="40000" contrast="-20000"/>
                    </a14:imgEffect>
                  </a14:imgLayer>
                </a14:imgProps>
              </a:ext>
              <a:ext uri="{28A0092B-C50C-407E-A947-70E740481C1C}">
                <a14:useLocalDpi xmlns:a14="http://schemas.microsoft.com/office/drawing/2010/main" val="0"/>
              </a:ext>
            </a:extLst>
          </a:blip>
          <a:srcRect t="16526" b="12005"/>
          <a:stretch/>
        </p:blipFill>
        <p:spPr>
          <a:xfrm>
            <a:off x="2534360" y="405415"/>
            <a:ext cx="1122239" cy="1069158"/>
          </a:xfrm>
          <a:prstGeom prst="roundRect">
            <a:avLst/>
          </a:prstGeom>
          <a:effectLst>
            <a:softEdge rad="44040"/>
          </a:effectLst>
        </p:spPr>
      </p:pic>
      <p:sp>
        <p:nvSpPr>
          <p:cNvPr id="7" name="TextBox 81">
            <a:extLst>
              <a:ext uri="{FF2B5EF4-FFF2-40B4-BE49-F238E27FC236}">
                <a16:creationId xmlns:a16="http://schemas.microsoft.com/office/drawing/2014/main" id="{B220FDB8-BE86-61E9-1E92-652388BD38C7}"/>
              </a:ext>
            </a:extLst>
          </p:cNvPr>
          <p:cNvSpPr txBox="1"/>
          <p:nvPr/>
        </p:nvSpPr>
        <p:spPr>
          <a:xfrm>
            <a:off x="263460" y="1030857"/>
            <a:ext cx="2376909" cy="338554"/>
          </a:xfrm>
          <a:prstGeom prst="rect">
            <a:avLst/>
          </a:prstGeom>
          <a:noFill/>
        </p:spPr>
        <p:txBody>
          <a:bodyPr wrap="square" rtlCol="0">
            <a:spAutoFit/>
          </a:bodyPr>
          <a:lstStyle/>
          <a:p>
            <a:pPr algn="ctr"/>
            <a:r>
              <a:rPr lang="ja-JP" altLang="en-US" sz="1600" dirty="0">
                <a:ln>
                  <a:solidFill>
                    <a:schemeClr val="bg1">
                      <a:lumMod val="65000"/>
                    </a:schemeClr>
                  </a:solidFill>
                </a:ln>
                <a:solidFill>
                  <a:schemeClr val="accent6">
                    <a:lumMod val="50000"/>
                  </a:schemeClr>
                </a:solidFill>
                <a:latin typeface="+mj-lt"/>
                <a:ea typeface="+mj-ea"/>
              </a:rPr>
              <a:t>釣れたて</a:t>
            </a:r>
            <a:r>
              <a:rPr lang="ja-JP" altLang="en-US" sz="1600" dirty="0">
                <a:ln>
                  <a:solidFill>
                    <a:schemeClr val="bg1">
                      <a:lumMod val="65000"/>
                    </a:schemeClr>
                  </a:solidFill>
                </a:ln>
                <a:solidFill>
                  <a:schemeClr val="accent6">
                    <a:lumMod val="50000"/>
                  </a:schemeClr>
                </a:solidFill>
                <a:effectLst/>
                <a:latin typeface="+mj-lt"/>
                <a:ea typeface="+mj-ea"/>
              </a:rPr>
              <a:t>アクアパッツァ</a:t>
            </a:r>
            <a:endParaRPr lang="en-US" altLang="ja-JP" sz="1600" dirty="0">
              <a:ln>
                <a:solidFill>
                  <a:schemeClr val="bg1">
                    <a:lumMod val="65000"/>
                  </a:schemeClr>
                </a:solidFill>
              </a:ln>
              <a:solidFill>
                <a:schemeClr val="accent6">
                  <a:lumMod val="50000"/>
                </a:schemeClr>
              </a:solidFill>
              <a:effectLst/>
              <a:latin typeface="+mj-lt"/>
              <a:ea typeface="+mj-ea"/>
            </a:endParaRPr>
          </a:p>
        </p:txBody>
      </p:sp>
      <p:sp>
        <p:nvSpPr>
          <p:cNvPr id="8" name="正方形/長方形 3">
            <a:extLst>
              <a:ext uri="{FF2B5EF4-FFF2-40B4-BE49-F238E27FC236}">
                <a16:creationId xmlns:a16="http://schemas.microsoft.com/office/drawing/2014/main" id="{D7E43B86-4AD4-7E9F-4ADD-C34A51CBB7C7}"/>
              </a:ext>
            </a:extLst>
          </p:cNvPr>
          <p:cNvSpPr/>
          <p:nvPr/>
        </p:nvSpPr>
        <p:spPr>
          <a:xfrm>
            <a:off x="1599064" y="1571487"/>
            <a:ext cx="2036705" cy="3052759"/>
          </a:xfrm>
          <a:prstGeom prst="rect">
            <a:avLst/>
          </a:prstGeom>
        </p:spPr>
        <p:txBody>
          <a:bodyPr wrap="square">
            <a:spAutoFit/>
          </a:bodyPr>
          <a:lstStyle/>
          <a:p>
            <a:pPr>
              <a:lnSpc>
                <a:spcPts val="1800"/>
              </a:lnSpc>
            </a:pPr>
            <a:r>
              <a:rPr lang="ja-JP" altLang="en-US" sz="1200" b="1" dirty="0">
                <a:solidFill>
                  <a:schemeClr val="bg1">
                    <a:lumMod val="50000"/>
                  </a:schemeClr>
                </a:solidFill>
                <a:latin typeface="+mj-ea"/>
                <a:ea typeface="+mj-ea"/>
              </a:rPr>
              <a:t>①オリーブオイルでニンニクを炒めて焼き色がついたら取り出す。</a:t>
            </a:r>
            <a:endParaRPr lang="en-US" altLang="ja-JP" sz="1200" b="1" dirty="0">
              <a:solidFill>
                <a:schemeClr val="bg1">
                  <a:lumMod val="50000"/>
                </a:schemeClr>
              </a:solidFill>
              <a:latin typeface="+mj-ea"/>
              <a:ea typeface="+mj-ea"/>
            </a:endParaRPr>
          </a:p>
          <a:p>
            <a:pPr>
              <a:lnSpc>
                <a:spcPts val="1800"/>
              </a:lnSpc>
            </a:pPr>
            <a:r>
              <a:rPr lang="ja-JP" altLang="en-US" sz="1200" b="1" dirty="0">
                <a:solidFill>
                  <a:schemeClr val="bg1">
                    <a:lumMod val="50000"/>
                  </a:schemeClr>
                </a:solidFill>
                <a:latin typeface="+mj-ea"/>
                <a:ea typeface="+mj-ea"/>
              </a:rPr>
              <a:t>②魚に多めに塩を振り、焼き目がつくまで両面中火で焼く。</a:t>
            </a:r>
            <a:endParaRPr lang="en-US" altLang="ja-JP" sz="1200" b="1" dirty="0">
              <a:solidFill>
                <a:schemeClr val="bg1">
                  <a:lumMod val="50000"/>
                </a:schemeClr>
              </a:solidFill>
              <a:latin typeface="+mj-ea"/>
              <a:ea typeface="+mj-ea"/>
            </a:endParaRPr>
          </a:p>
          <a:p>
            <a:pPr>
              <a:lnSpc>
                <a:spcPts val="1800"/>
              </a:lnSpc>
            </a:pPr>
            <a:r>
              <a:rPr lang="ja-JP" altLang="en-US" sz="1200" b="1" dirty="0">
                <a:solidFill>
                  <a:schemeClr val="bg1">
                    <a:lumMod val="50000"/>
                  </a:schemeClr>
                </a:solidFill>
                <a:latin typeface="+mj-ea"/>
                <a:ea typeface="+mj-ea"/>
              </a:rPr>
              <a:t>③浅利・トマトを入れトマトがしなっとなるまで火を通し魚が半分浸る量の水を入れ蓋をして強火で</a:t>
            </a:r>
            <a:r>
              <a:rPr lang="en-US" altLang="ja-JP" sz="1200" b="1" dirty="0">
                <a:solidFill>
                  <a:schemeClr val="bg1">
                    <a:lumMod val="50000"/>
                  </a:schemeClr>
                </a:solidFill>
                <a:latin typeface="+mj-ea"/>
                <a:ea typeface="+mj-ea"/>
              </a:rPr>
              <a:t>10</a:t>
            </a:r>
            <a:r>
              <a:rPr lang="ja-JP" altLang="en-US" sz="1200" b="1" dirty="0">
                <a:solidFill>
                  <a:schemeClr val="bg1">
                    <a:lumMod val="50000"/>
                  </a:schemeClr>
                </a:solidFill>
                <a:latin typeface="+mj-ea"/>
                <a:ea typeface="+mj-ea"/>
              </a:rPr>
              <a:t>分煮詰める。</a:t>
            </a:r>
            <a:endParaRPr lang="en-US" altLang="ja-JP" sz="1200" b="1" dirty="0">
              <a:solidFill>
                <a:schemeClr val="bg1">
                  <a:lumMod val="50000"/>
                </a:schemeClr>
              </a:solidFill>
              <a:latin typeface="+mj-ea"/>
              <a:ea typeface="+mj-ea"/>
            </a:endParaRPr>
          </a:p>
          <a:p>
            <a:pPr>
              <a:lnSpc>
                <a:spcPts val="1800"/>
              </a:lnSpc>
            </a:pPr>
            <a:r>
              <a:rPr lang="ja-JP" altLang="en-US" sz="1200" b="1" dirty="0">
                <a:solidFill>
                  <a:schemeClr val="bg1">
                    <a:lumMod val="50000"/>
                  </a:schemeClr>
                </a:solidFill>
                <a:latin typeface="+mj-ea"/>
                <a:ea typeface="+mj-ea"/>
              </a:rPr>
              <a:t>④マジックソルトを適量振りかけて完成♡</a:t>
            </a:r>
            <a:endParaRPr lang="en-US" altLang="ja-JP" sz="1200" b="1" dirty="0">
              <a:solidFill>
                <a:schemeClr val="bg1">
                  <a:lumMod val="50000"/>
                </a:schemeClr>
              </a:solidFill>
              <a:latin typeface="+mj-ea"/>
              <a:ea typeface="+mj-ea"/>
            </a:endParaRPr>
          </a:p>
          <a:p>
            <a:pPr>
              <a:lnSpc>
                <a:spcPts val="1800"/>
              </a:lnSpc>
            </a:pPr>
            <a:endParaRPr lang="ja-JP" altLang="en-US" sz="800" dirty="0">
              <a:latin typeface="ＭＳ ゴシック" panose="020B0609070205080204" pitchFamily="49" charset="-128"/>
              <a:ea typeface="ＭＳ ゴシック" panose="020B0609070205080204" pitchFamily="49" charset="-128"/>
            </a:endParaRPr>
          </a:p>
        </p:txBody>
      </p:sp>
      <p:sp>
        <p:nvSpPr>
          <p:cNvPr id="12" name="正方形/長方形 3">
            <a:extLst>
              <a:ext uri="{FF2B5EF4-FFF2-40B4-BE49-F238E27FC236}">
                <a16:creationId xmlns:a16="http://schemas.microsoft.com/office/drawing/2014/main" id="{63018499-B88A-602C-179C-30C8FD04B7F8}"/>
              </a:ext>
            </a:extLst>
          </p:cNvPr>
          <p:cNvSpPr/>
          <p:nvPr/>
        </p:nvSpPr>
        <p:spPr>
          <a:xfrm>
            <a:off x="463596" y="2458886"/>
            <a:ext cx="1019171" cy="1672061"/>
          </a:xfrm>
          <a:prstGeom prst="rect">
            <a:avLst/>
          </a:prstGeom>
          <a:noFill/>
          <a:ln>
            <a:solidFill>
              <a:schemeClr val="accent6">
                <a:lumMod val="50000"/>
              </a:schemeClr>
            </a:solidFill>
          </a:ln>
        </p:spPr>
        <p:txBody>
          <a:bodyPr wrap="square">
            <a:spAutoFit/>
          </a:bodyPr>
          <a:lstStyle/>
          <a:p>
            <a:pPr>
              <a:lnSpc>
                <a:spcPts val="1800"/>
              </a:lnSpc>
            </a:pPr>
            <a:r>
              <a:rPr lang="ja-JP" altLang="en-US" sz="1000" b="1">
                <a:solidFill>
                  <a:schemeClr val="bg1">
                    <a:lumMod val="50000"/>
                  </a:schemeClr>
                </a:solidFill>
                <a:latin typeface="+mj-ea"/>
                <a:ea typeface="+mj-ea"/>
              </a:rPr>
              <a:t>材料　</a:t>
            </a:r>
            <a:endParaRPr lang="en-US" altLang="ja-JP" sz="1000" b="1" dirty="0">
              <a:solidFill>
                <a:schemeClr val="bg1">
                  <a:lumMod val="50000"/>
                </a:schemeClr>
              </a:solidFill>
              <a:latin typeface="+mj-ea"/>
              <a:ea typeface="+mj-ea"/>
            </a:endParaRPr>
          </a:p>
          <a:p>
            <a:pPr>
              <a:lnSpc>
                <a:spcPts val="1800"/>
              </a:lnSpc>
            </a:pPr>
            <a:r>
              <a:rPr lang="ja-JP" altLang="en-US" sz="1000" b="1">
                <a:solidFill>
                  <a:schemeClr val="bg1">
                    <a:lumMod val="50000"/>
                  </a:schemeClr>
                </a:solidFill>
                <a:latin typeface="+mj-ea"/>
                <a:ea typeface="+mj-ea"/>
              </a:rPr>
              <a:t>白身魚</a:t>
            </a:r>
            <a:r>
              <a:rPr lang="en-US" altLang="ja-JP" sz="1000" b="1" dirty="0">
                <a:solidFill>
                  <a:schemeClr val="bg1">
                    <a:lumMod val="50000"/>
                  </a:schemeClr>
                </a:solidFill>
                <a:latin typeface="+mj-ea"/>
                <a:ea typeface="+mj-ea"/>
              </a:rPr>
              <a:t>2</a:t>
            </a:r>
            <a:r>
              <a:rPr lang="ja-JP" altLang="en-US" sz="1000" b="1">
                <a:solidFill>
                  <a:schemeClr val="bg1">
                    <a:lumMod val="50000"/>
                  </a:schemeClr>
                </a:solidFill>
                <a:latin typeface="+mj-ea"/>
                <a:ea typeface="+mj-ea"/>
              </a:rPr>
              <a:t>尾</a:t>
            </a:r>
            <a:endParaRPr lang="en-US" altLang="ja-JP" sz="1000" b="1" dirty="0">
              <a:solidFill>
                <a:schemeClr val="bg1">
                  <a:lumMod val="50000"/>
                </a:schemeClr>
              </a:solidFill>
              <a:latin typeface="+mj-ea"/>
              <a:ea typeface="+mj-ea"/>
            </a:endParaRPr>
          </a:p>
          <a:p>
            <a:pPr>
              <a:lnSpc>
                <a:spcPts val="1800"/>
              </a:lnSpc>
            </a:pPr>
            <a:r>
              <a:rPr lang="ja-JP" altLang="en-US" sz="1000" b="1">
                <a:solidFill>
                  <a:schemeClr val="bg1">
                    <a:lumMod val="50000"/>
                  </a:schemeClr>
                </a:solidFill>
                <a:latin typeface="+mj-ea"/>
                <a:ea typeface="+mj-ea"/>
              </a:rPr>
              <a:t>トマト</a:t>
            </a:r>
            <a:r>
              <a:rPr lang="en-US" altLang="ja-JP" sz="1000" b="1" dirty="0">
                <a:solidFill>
                  <a:schemeClr val="bg1">
                    <a:lumMod val="50000"/>
                  </a:schemeClr>
                </a:solidFill>
                <a:latin typeface="+mj-ea"/>
                <a:ea typeface="+mj-ea"/>
              </a:rPr>
              <a:t> </a:t>
            </a:r>
            <a:r>
              <a:rPr lang="ja-JP" altLang="en-US" sz="1000" b="1">
                <a:solidFill>
                  <a:schemeClr val="bg1">
                    <a:lumMod val="50000"/>
                  </a:schemeClr>
                </a:solidFill>
                <a:latin typeface="+mj-ea"/>
                <a:ea typeface="+mj-ea"/>
              </a:rPr>
              <a:t>お好み</a:t>
            </a:r>
            <a:endParaRPr lang="en-US" altLang="ja-JP" sz="1000" b="1" dirty="0">
              <a:solidFill>
                <a:schemeClr val="bg1">
                  <a:lumMod val="50000"/>
                </a:schemeClr>
              </a:solidFill>
              <a:latin typeface="+mj-ea"/>
              <a:ea typeface="+mj-ea"/>
            </a:endParaRPr>
          </a:p>
          <a:p>
            <a:pPr>
              <a:lnSpc>
                <a:spcPts val="1800"/>
              </a:lnSpc>
            </a:pPr>
            <a:r>
              <a:rPr lang="ja-JP" altLang="en-US" sz="1000" b="1">
                <a:solidFill>
                  <a:schemeClr val="bg1">
                    <a:lumMod val="50000"/>
                  </a:schemeClr>
                </a:solidFill>
                <a:latin typeface="+mj-ea"/>
                <a:ea typeface="+mj-ea"/>
              </a:rPr>
              <a:t>真空パック浅利</a:t>
            </a:r>
            <a:endParaRPr lang="en-US" altLang="ja-JP" sz="1000" b="1" dirty="0">
              <a:solidFill>
                <a:schemeClr val="bg1">
                  <a:lumMod val="50000"/>
                </a:schemeClr>
              </a:solidFill>
              <a:latin typeface="+mj-ea"/>
              <a:ea typeface="+mj-ea"/>
            </a:endParaRPr>
          </a:p>
          <a:p>
            <a:pPr>
              <a:lnSpc>
                <a:spcPts val="1800"/>
              </a:lnSpc>
            </a:pPr>
            <a:r>
              <a:rPr lang="ja-JP" altLang="en-US" sz="1000" b="1">
                <a:solidFill>
                  <a:schemeClr val="bg1">
                    <a:lumMod val="50000"/>
                  </a:schemeClr>
                </a:solidFill>
                <a:latin typeface="+mj-ea"/>
                <a:ea typeface="+mj-ea"/>
              </a:rPr>
              <a:t>ニンニク</a:t>
            </a:r>
            <a:endParaRPr lang="en-US" altLang="ja-JP" sz="1000" b="1" dirty="0">
              <a:solidFill>
                <a:schemeClr val="bg1">
                  <a:lumMod val="50000"/>
                </a:schemeClr>
              </a:solidFill>
              <a:latin typeface="+mj-ea"/>
              <a:ea typeface="+mj-ea"/>
            </a:endParaRPr>
          </a:p>
          <a:p>
            <a:pPr>
              <a:lnSpc>
                <a:spcPts val="1800"/>
              </a:lnSpc>
            </a:pPr>
            <a:r>
              <a:rPr lang="ja-JP" altLang="en-US" sz="1000" b="1">
                <a:solidFill>
                  <a:schemeClr val="bg1">
                    <a:lumMod val="50000"/>
                  </a:schemeClr>
                </a:solidFill>
                <a:latin typeface="+mj-ea"/>
                <a:ea typeface="+mj-ea"/>
              </a:rPr>
              <a:t>塩</a:t>
            </a:r>
            <a:endParaRPr lang="en-US" altLang="ja-JP" sz="1000" b="1" dirty="0">
              <a:solidFill>
                <a:schemeClr val="bg1">
                  <a:lumMod val="50000"/>
                </a:schemeClr>
              </a:solidFill>
              <a:latin typeface="+mj-ea"/>
              <a:ea typeface="+mj-ea"/>
            </a:endParaRPr>
          </a:p>
          <a:p>
            <a:pPr>
              <a:lnSpc>
                <a:spcPts val="1800"/>
              </a:lnSpc>
            </a:pPr>
            <a:r>
              <a:rPr lang="ja-JP" altLang="en-US" sz="1000" b="1">
                <a:solidFill>
                  <a:schemeClr val="bg1">
                    <a:lumMod val="50000"/>
                  </a:schemeClr>
                </a:solidFill>
                <a:latin typeface="+mj-ea"/>
                <a:ea typeface="+mj-ea"/>
              </a:rPr>
              <a:t>マジックソルト</a:t>
            </a:r>
            <a:endParaRPr lang="en-US" altLang="ja-JP" sz="1000" b="1" dirty="0">
              <a:solidFill>
                <a:schemeClr val="bg1">
                  <a:lumMod val="50000"/>
                </a:schemeClr>
              </a:solidFill>
              <a:latin typeface="+mj-ea"/>
              <a:ea typeface="+mj-ea"/>
            </a:endParaRPr>
          </a:p>
        </p:txBody>
      </p:sp>
      <p:pic>
        <p:nvPicPr>
          <p:cNvPr id="15" name="図 14" descr="屋外, 人, 少し, 少年 が含まれている画像&#10;&#10;自動的に生成された説明">
            <a:extLst>
              <a:ext uri="{FF2B5EF4-FFF2-40B4-BE49-F238E27FC236}">
                <a16:creationId xmlns:a16="http://schemas.microsoft.com/office/drawing/2014/main" id="{53994D2E-7730-35DC-905B-FA15D4392FC2}"/>
              </a:ext>
            </a:extLst>
          </p:cNvPr>
          <p:cNvPicPr>
            <a:picLocks noChangeAspect="1"/>
          </p:cNvPicPr>
          <p:nvPr/>
        </p:nvPicPr>
        <p:blipFill>
          <a:blip r:embed="rId20" cstate="print">
            <a:extLst>
              <a:ext uri="{BEBA8EAE-BF5A-486C-A8C5-ECC9F3942E4B}">
                <a14:imgProps xmlns:a14="http://schemas.microsoft.com/office/drawing/2010/main">
                  <a14:imgLayer r:embed="rId21">
                    <a14:imgEffect>
                      <a14:saturation sat="3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19118" y="1437501"/>
            <a:ext cx="842448" cy="953295"/>
          </a:xfrm>
          <a:prstGeom prst="roundRect">
            <a:avLst/>
          </a:prstGeom>
          <a:effectLst>
            <a:softEdge rad="58417"/>
          </a:effectLst>
        </p:spPr>
      </p:pic>
      <p:pic>
        <p:nvPicPr>
          <p:cNvPr id="2" name="Picture 1">
            <a:extLst>
              <a:ext uri="{FF2B5EF4-FFF2-40B4-BE49-F238E27FC236}">
                <a16:creationId xmlns:a16="http://schemas.microsoft.com/office/drawing/2014/main" id="{73C9C6C1-535E-74D9-76C7-7E269C2D9908}"/>
              </a:ext>
            </a:extLst>
          </p:cNvPr>
          <p:cNvPicPr>
            <a:picLocks noChangeAspect="1"/>
          </p:cNvPicPr>
          <p:nvPr/>
        </p:nvPicPr>
        <p:blipFill rotWithShape="1">
          <a:blip r:embed="rId22" cstate="print">
            <a:extLst>
              <a:ext uri="{BEBA8EAE-BF5A-486C-A8C5-ECC9F3942E4B}">
                <a14:imgProps xmlns:a14="http://schemas.microsoft.com/office/drawing/2010/main">
                  <a14:imgLayer r:embed="rId23">
                    <a14:imgEffect>
                      <a14:sharpenSoften amount="25000"/>
                    </a14:imgEffect>
                    <a14:imgEffect>
                      <a14:saturation sat="200000"/>
                    </a14:imgEffect>
                    <a14:imgEffect>
                      <a14:brightnessContrast bright="20000" contrast="-20000"/>
                    </a14:imgEffect>
                  </a14:imgLayer>
                </a14:imgProps>
              </a:ext>
              <a:ext uri="{28A0092B-C50C-407E-A947-70E740481C1C}">
                <a14:useLocalDpi xmlns:a14="http://schemas.microsoft.com/office/drawing/2010/main" val="0"/>
              </a:ext>
            </a:extLst>
          </a:blip>
          <a:srcRect t="10694" b="6488"/>
          <a:stretch/>
        </p:blipFill>
        <p:spPr>
          <a:xfrm>
            <a:off x="2250316" y="7650651"/>
            <a:ext cx="1153791" cy="1527365"/>
          </a:xfrm>
          <a:prstGeom prst="rect">
            <a:avLst/>
          </a:prstGeom>
        </p:spPr>
      </p:pic>
      <p:pic>
        <p:nvPicPr>
          <p:cNvPr id="4" name="Picture 3" descr="A plant in a pot&#10;&#10;Description automatically generated">
            <a:extLst>
              <a:ext uri="{FF2B5EF4-FFF2-40B4-BE49-F238E27FC236}">
                <a16:creationId xmlns:a16="http://schemas.microsoft.com/office/drawing/2014/main" id="{2E9C32D3-7BBA-489D-D8AC-211DBB673BD8}"/>
              </a:ext>
            </a:extLst>
          </p:cNvPr>
          <p:cNvPicPr>
            <a:picLocks noChangeAspect="1"/>
          </p:cNvPicPr>
          <p:nvPr/>
        </p:nvPicPr>
        <p:blipFill>
          <a:blip r:embed="rId24" cstate="print">
            <a:extLst>
              <a:ext uri="{BEBA8EAE-BF5A-486C-A8C5-ECC9F3942E4B}">
                <a14:imgProps xmlns:a14="http://schemas.microsoft.com/office/drawing/2010/main">
                  <a14:imgLayer r:embed="rId25">
                    <a14:imgEffect>
                      <a14:saturation sat="3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47163" y="8875914"/>
            <a:ext cx="1285492" cy="1596568"/>
          </a:xfrm>
          <a:prstGeom prst="rect">
            <a:avLst/>
          </a:prstGeom>
        </p:spPr>
      </p:pic>
      <p:sp>
        <p:nvSpPr>
          <p:cNvPr id="5" name="TextBox 4">
            <a:extLst>
              <a:ext uri="{FF2B5EF4-FFF2-40B4-BE49-F238E27FC236}">
                <a16:creationId xmlns:a16="http://schemas.microsoft.com/office/drawing/2014/main" id="{D6F08E2E-4717-3BF1-D67D-CC5E0208B269}"/>
              </a:ext>
            </a:extLst>
          </p:cNvPr>
          <p:cNvSpPr txBox="1"/>
          <p:nvPr/>
        </p:nvSpPr>
        <p:spPr>
          <a:xfrm>
            <a:off x="726113" y="7943175"/>
            <a:ext cx="1406488" cy="1262782"/>
          </a:xfrm>
          <a:prstGeom prst="rect">
            <a:avLst/>
          </a:prstGeom>
          <a:noFill/>
        </p:spPr>
        <p:txBody>
          <a:bodyPr wrap="square" rtlCol="0">
            <a:spAutoFit/>
          </a:bodyPr>
          <a:lstStyle/>
          <a:p>
            <a:r>
              <a:rPr lang="en-JP" sz="1400" b="1" dirty="0">
                <a:solidFill>
                  <a:schemeClr val="bg1">
                    <a:lumMod val="50000"/>
                  </a:schemeClr>
                </a:solidFill>
              </a:rPr>
              <a:t>Yumi 様邸</a:t>
            </a:r>
          </a:p>
          <a:p>
            <a:r>
              <a:rPr lang="en-JP" sz="1400" b="1" dirty="0">
                <a:solidFill>
                  <a:schemeClr val="bg1">
                    <a:lumMod val="50000"/>
                  </a:schemeClr>
                </a:solidFill>
              </a:rPr>
              <a:t>かわいいインテリアに馴染みます♩</a:t>
            </a:r>
          </a:p>
          <a:p>
            <a:endParaRPr lang="en-JP" dirty="0"/>
          </a:p>
        </p:txBody>
      </p:sp>
      <p:sp>
        <p:nvSpPr>
          <p:cNvPr id="10" name="TextBox 9">
            <a:extLst>
              <a:ext uri="{FF2B5EF4-FFF2-40B4-BE49-F238E27FC236}">
                <a16:creationId xmlns:a16="http://schemas.microsoft.com/office/drawing/2014/main" id="{D7CBDC91-2068-8365-8E79-268624465988}"/>
              </a:ext>
            </a:extLst>
          </p:cNvPr>
          <p:cNvSpPr txBox="1"/>
          <p:nvPr/>
        </p:nvSpPr>
        <p:spPr>
          <a:xfrm>
            <a:off x="2173309" y="9335151"/>
            <a:ext cx="1374474" cy="954107"/>
          </a:xfrm>
          <a:prstGeom prst="rect">
            <a:avLst/>
          </a:prstGeom>
          <a:noFill/>
        </p:spPr>
        <p:txBody>
          <a:bodyPr wrap="square" rtlCol="0">
            <a:spAutoFit/>
          </a:bodyPr>
          <a:lstStyle/>
          <a:p>
            <a:r>
              <a:rPr lang="en-JP" sz="1400" b="1" dirty="0">
                <a:solidFill>
                  <a:schemeClr val="bg1">
                    <a:lumMod val="50000"/>
                  </a:schemeClr>
                </a:solidFill>
              </a:rPr>
              <a:t>U様邸</a:t>
            </a:r>
          </a:p>
          <a:p>
            <a:r>
              <a:rPr lang="en-JP" sz="1400" b="1" dirty="0">
                <a:solidFill>
                  <a:schemeClr val="bg1">
                    <a:lumMod val="50000"/>
                  </a:schemeClr>
                </a:solidFill>
              </a:rPr>
              <a:t>観葉植物との相性もバッチリ</a:t>
            </a:r>
            <a:r>
              <a:rPr lang="en-JP" sz="1400" b="1" dirty="0">
                <a:solidFill>
                  <a:schemeClr val="bg1">
                    <a:lumMod val="50000"/>
                  </a:schemeClr>
                </a:solidFill>
                <a:sym typeface="Wingdings" pitchFamily="2" charset="2"/>
              </a:rPr>
              <a:t></a:t>
            </a:r>
            <a:endParaRPr lang="en-JP" sz="1400" dirty="0"/>
          </a:p>
        </p:txBody>
      </p:sp>
      <p:sp>
        <p:nvSpPr>
          <p:cNvPr id="11" name="TextBox 146">
            <a:extLst>
              <a:ext uri="{FF2B5EF4-FFF2-40B4-BE49-F238E27FC236}">
                <a16:creationId xmlns:a16="http://schemas.microsoft.com/office/drawing/2014/main" id="{4E9181C1-C9B5-3BA4-7FA4-11549053052B}"/>
              </a:ext>
            </a:extLst>
          </p:cNvPr>
          <p:cNvSpPr txBox="1"/>
          <p:nvPr/>
        </p:nvSpPr>
        <p:spPr>
          <a:xfrm>
            <a:off x="3711069" y="8225464"/>
            <a:ext cx="3629633" cy="646331"/>
          </a:xfrm>
          <a:prstGeom prst="rect">
            <a:avLst/>
          </a:prstGeom>
          <a:noFill/>
        </p:spPr>
        <p:txBody>
          <a:bodyPr wrap="square" rtlCol="0">
            <a:spAutoFit/>
          </a:bodyPr>
          <a:lstStyle/>
          <a:p>
            <a:pPr algn="ctr"/>
            <a:r>
              <a:rPr lang="ja-JP" altLang="en-US" sz="1800" b="1" dirty="0">
                <a:ln>
                  <a:solidFill>
                    <a:schemeClr val="bg1">
                      <a:lumMod val="65000"/>
                    </a:schemeClr>
                  </a:solidFill>
                </a:ln>
                <a:effectLst>
                  <a:glow rad="63500">
                    <a:schemeClr val="accent3">
                      <a:satMod val="175000"/>
                      <a:alpha val="40000"/>
                    </a:schemeClr>
                  </a:glow>
                </a:effectLst>
              </a:rPr>
              <a:t>今月のサンクリ健康講座</a:t>
            </a:r>
            <a:endParaRPr lang="en-US" altLang="ja-JP" sz="1800" b="1" dirty="0">
              <a:ln>
                <a:solidFill>
                  <a:schemeClr val="bg1">
                    <a:lumMod val="65000"/>
                  </a:schemeClr>
                </a:solidFill>
              </a:ln>
              <a:effectLst>
                <a:glow rad="63500">
                  <a:schemeClr val="accent3">
                    <a:satMod val="175000"/>
                    <a:alpha val="40000"/>
                  </a:schemeClr>
                </a:glow>
              </a:effectLst>
            </a:endParaRPr>
          </a:p>
          <a:p>
            <a:pPr algn="ctr"/>
            <a:r>
              <a:rPr lang="ja-JP" altLang="en-US" sz="1800" b="1" dirty="0">
                <a:ln>
                  <a:solidFill>
                    <a:schemeClr val="bg1">
                      <a:lumMod val="65000"/>
                    </a:schemeClr>
                  </a:solidFill>
                </a:ln>
                <a:effectLst>
                  <a:glow rad="63500">
                    <a:schemeClr val="accent3">
                      <a:satMod val="175000"/>
                      <a:alpha val="40000"/>
                    </a:schemeClr>
                  </a:glow>
                </a:effectLst>
              </a:rPr>
              <a:t>とっても大事な姿勢と健康の関係</a:t>
            </a:r>
            <a:endParaRPr lang="en-JP" sz="1800" b="1" dirty="0">
              <a:ln>
                <a:solidFill>
                  <a:schemeClr val="bg1">
                    <a:lumMod val="65000"/>
                  </a:schemeClr>
                </a:solidFill>
              </a:ln>
              <a:effectLst>
                <a:glow rad="63500">
                  <a:schemeClr val="accent3">
                    <a:satMod val="175000"/>
                    <a:alpha val="40000"/>
                  </a:schemeClr>
                </a:glow>
              </a:effectLst>
            </a:endParaRPr>
          </a:p>
        </p:txBody>
      </p:sp>
      <p:sp>
        <p:nvSpPr>
          <p:cNvPr id="18" name="正方形/長方形 3">
            <a:extLst>
              <a:ext uri="{FF2B5EF4-FFF2-40B4-BE49-F238E27FC236}">
                <a16:creationId xmlns:a16="http://schemas.microsoft.com/office/drawing/2014/main" id="{ACCFB5D6-1085-4BC0-2D70-308A0DC509D3}"/>
              </a:ext>
            </a:extLst>
          </p:cNvPr>
          <p:cNvSpPr/>
          <p:nvPr/>
        </p:nvSpPr>
        <p:spPr>
          <a:xfrm>
            <a:off x="3843288" y="8853864"/>
            <a:ext cx="3446598" cy="1898597"/>
          </a:xfrm>
          <a:prstGeom prst="rect">
            <a:avLst/>
          </a:prstGeom>
        </p:spPr>
        <p:txBody>
          <a:bodyPr wrap="square">
            <a:spAutoFit/>
          </a:bodyPr>
          <a:lstStyle/>
          <a:p>
            <a:pPr>
              <a:lnSpc>
                <a:spcPts val="1800"/>
              </a:lnSpc>
            </a:pPr>
            <a:r>
              <a:rPr lang="ja-JP" altLang="en-US" sz="1200" b="1" dirty="0">
                <a:solidFill>
                  <a:schemeClr val="bg1">
                    <a:lumMod val="50000"/>
                  </a:schemeClr>
                </a:solidFill>
                <a:latin typeface="+mj-ea"/>
                <a:ea typeface="+mj-ea"/>
              </a:rPr>
              <a:t>　多くの人が悩んでいる慢性の腰痛、腰痛、肩こりや首痛</a:t>
            </a:r>
            <a:r>
              <a:rPr lang="en-US" altLang="ja-JP" sz="1200" b="1" dirty="0">
                <a:solidFill>
                  <a:schemeClr val="bg1">
                    <a:lumMod val="50000"/>
                  </a:schemeClr>
                </a:solidFill>
                <a:latin typeface="+mj-ea"/>
                <a:ea typeface="+mj-ea"/>
              </a:rPr>
              <a:t>…</a:t>
            </a:r>
            <a:r>
              <a:rPr lang="ja-JP" altLang="en-US" sz="1200" b="1" dirty="0">
                <a:solidFill>
                  <a:schemeClr val="bg1">
                    <a:lumMod val="50000"/>
                  </a:schemeClr>
                </a:solidFill>
                <a:latin typeface="+mj-ea"/>
                <a:ea typeface="+mj-ea"/>
              </a:rPr>
              <a:t>　鍼灸、整体、整骨院に通っても一向に良くならない。そんな悩みをお持ちの方が増えています。治らないのはちゃんと理由がある</a:t>
            </a:r>
            <a:endParaRPr lang="en-US" altLang="ja-JP" sz="1200" b="1" dirty="0">
              <a:solidFill>
                <a:schemeClr val="bg1">
                  <a:lumMod val="50000"/>
                </a:schemeClr>
              </a:solidFill>
              <a:latin typeface="+mj-ea"/>
              <a:ea typeface="+mj-ea"/>
            </a:endParaRPr>
          </a:p>
          <a:p>
            <a:pPr>
              <a:lnSpc>
                <a:spcPts val="1800"/>
              </a:lnSpc>
            </a:pPr>
            <a:r>
              <a:rPr lang="ja-JP" altLang="en-US" sz="1200" b="1" dirty="0">
                <a:solidFill>
                  <a:schemeClr val="bg1">
                    <a:lumMod val="50000"/>
                  </a:schemeClr>
                </a:solidFill>
                <a:latin typeface="+mj-ea"/>
                <a:ea typeface="+mj-ea"/>
              </a:rPr>
              <a:t>ことをご存じでしょう</a:t>
            </a:r>
            <a:r>
              <a:rPr lang="ja-JP" altLang="en-US" sz="1200" b="1">
                <a:solidFill>
                  <a:schemeClr val="bg1">
                    <a:lumMod val="50000"/>
                  </a:schemeClr>
                </a:solidFill>
                <a:latin typeface="+mj-ea"/>
                <a:ea typeface="+mj-ea"/>
              </a:rPr>
              <a:t>か？</a:t>
            </a:r>
            <a:endParaRPr lang="en-US" altLang="ja-JP" sz="1200" b="1" dirty="0">
              <a:solidFill>
                <a:schemeClr val="bg1">
                  <a:lumMod val="50000"/>
                </a:schemeClr>
              </a:solidFill>
              <a:latin typeface="+mj-ea"/>
              <a:ea typeface="+mj-ea"/>
            </a:endParaRPr>
          </a:p>
          <a:p>
            <a:pPr>
              <a:lnSpc>
                <a:spcPts val="1800"/>
              </a:lnSpc>
            </a:pPr>
            <a:r>
              <a:rPr lang="ja-JP" altLang="en-US" sz="1200" b="1" dirty="0">
                <a:solidFill>
                  <a:schemeClr val="bg1">
                    <a:lumMod val="50000"/>
                  </a:schemeClr>
                </a:solidFill>
                <a:latin typeface="+mj-ea"/>
                <a:ea typeface="+mj-ea"/>
              </a:rPr>
              <a:t>続きは</a:t>
            </a:r>
            <a:r>
              <a:rPr lang="en-US" altLang="ja-JP" sz="1200" b="1" dirty="0">
                <a:solidFill>
                  <a:schemeClr val="bg1">
                    <a:lumMod val="50000"/>
                  </a:schemeClr>
                </a:solidFill>
                <a:latin typeface="+mj-ea"/>
                <a:ea typeface="+mj-ea"/>
              </a:rPr>
              <a:t>QR</a:t>
            </a:r>
            <a:r>
              <a:rPr lang="ja-JP" altLang="en-US" sz="1200" b="1" dirty="0">
                <a:solidFill>
                  <a:schemeClr val="bg1">
                    <a:lumMod val="50000"/>
                  </a:schemeClr>
                </a:solidFill>
                <a:latin typeface="+mj-ea"/>
                <a:ea typeface="+mj-ea"/>
              </a:rPr>
              <a:t>コードからどうぞ！</a:t>
            </a:r>
            <a:endParaRPr lang="en-US" altLang="ja-JP" sz="1200" b="1" dirty="0">
              <a:solidFill>
                <a:schemeClr val="bg1">
                  <a:lumMod val="50000"/>
                </a:schemeClr>
              </a:solidFill>
              <a:latin typeface="+mj-ea"/>
              <a:ea typeface="+mj-ea"/>
            </a:endParaRPr>
          </a:p>
          <a:p>
            <a:pPr>
              <a:lnSpc>
                <a:spcPts val="1800"/>
              </a:lnSpc>
            </a:pPr>
            <a:r>
              <a:rPr lang="ja-JP" altLang="en-US" sz="1200" b="1" dirty="0">
                <a:solidFill>
                  <a:schemeClr val="bg1">
                    <a:lumMod val="50000"/>
                  </a:schemeClr>
                </a:solidFill>
                <a:latin typeface="+mj-ea"/>
                <a:ea typeface="+mj-ea"/>
              </a:rPr>
              <a:t>（姿勢科学士・徒手療法士　三宅克実）</a:t>
            </a:r>
            <a:endParaRPr lang="en-US" altLang="ja-JP" sz="1200" b="1" dirty="0">
              <a:solidFill>
                <a:schemeClr val="bg1">
                  <a:lumMod val="50000"/>
                </a:schemeClr>
              </a:solidFill>
              <a:latin typeface="+mj-ea"/>
              <a:ea typeface="+mj-ea"/>
            </a:endParaRPr>
          </a:p>
          <a:p>
            <a:pPr>
              <a:lnSpc>
                <a:spcPts val="1800"/>
              </a:lnSpc>
            </a:pPr>
            <a:endParaRPr lang="ja-JP" altLang="en-US" sz="800" dirty="0">
              <a:latin typeface="ＭＳ ゴシック" panose="020B0609070205080204" pitchFamily="49" charset="-128"/>
              <a:ea typeface="ＭＳ ゴシック" panose="020B0609070205080204" pitchFamily="49" charset="-128"/>
            </a:endParaRPr>
          </a:p>
        </p:txBody>
      </p:sp>
      <p:pic>
        <p:nvPicPr>
          <p:cNvPr id="17" name="図 16" descr="QR コード&#10;&#10;自動的に生成された説明">
            <a:extLst>
              <a:ext uri="{FF2B5EF4-FFF2-40B4-BE49-F238E27FC236}">
                <a16:creationId xmlns:a16="http://schemas.microsoft.com/office/drawing/2014/main" id="{670184F6-5511-61B8-EF5E-2222EEF1DDD2}"/>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6505360" y="9690223"/>
            <a:ext cx="740616" cy="708159"/>
          </a:xfrm>
          <a:prstGeom prst="rect">
            <a:avLst/>
          </a:prstGeom>
        </p:spPr>
      </p:pic>
    </p:spTree>
    <p:extLst>
      <p:ext uri="{BB962C8B-B14F-4D97-AF65-F5344CB8AC3E}">
        <p14:creationId xmlns:p14="http://schemas.microsoft.com/office/powerpoint/2010/main" val="779290052"/>
      </p:ext>
    </p:extLst>
  </p:cSld>
  <p:clrMapOvr>
    <a:masterClrMapping/>
  </p:clrMapOvr>
</p:sld>
</file>

<file path=ppt/theme/theme1.xml><?xml version="1.0" encoding="utf-8"?>
<a:theme xmlns:a="http://schemas.openxmlformats.org/drawingml/2006/main" name="1_ガイド入りテンプレートサンプル20130531三木さん">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potx" id="{3F8E5C06-014F-4A13-A3C7-E133BECAFD1E}" vid="{BD152B00-4CFD-4022-8208-530F7579D79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51</Template>
  <TotalTime>4785</TotalTime>
  <Words>928</Words>
  <Application>Microsoft Office PowerPoint</Application>
  <PresentationFormat>ユーザー設定</PresentationFormat>
  <Paragraphs>87</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HGS創英角ｺﾞｼｯｸUB</vt:lpstr>
      <vt:lpstr>ＭＳ Ｐゴシック</vt:lpstr>
      <vt:lpstr>ＭＳ ゴシック</vt:lpstr>
      <vt:lpstr>Arial</vt:lpstr>
      <vt:lpstr>Calibri</vt:lpstr>
      <vt:lpstr>Calibri Light</vt:lpstr>
      <vt:lpstr>1_ガイド入りテンプレートサンプル20130531三木さん</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ムースみゆ</dc:creator>
  <cp:lastModifiedBy>三森 未優</cp:lastModifiedBy>
  <cp:revision>25</cp:revision>
  <cp:lastPrinted>2023-11-10T03:01:40Z</cp:lastPrinted>
  <dcterms:created xsi:type="dcterms:W3CDTF">2013-08-07T01:16:52Z</dcterms:created>
  <dcterms:modified xsi:type="dcterms:W3CDTF">2023-11-28T08:06:51Z</dcterms:modified>
</cp:coreProperties>
</file>