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13"/>
  </p:notesMasterIdLst>
  <p:handoutMasterIdLst>
    <p:handoutMasterId r:id="rId14"/>
  </p:handoutMasterIdLst>
  <p:sldIdLst>
    <p:sldId id="257" r:id="rId2"/>
    <p:sldId id="260" r:id="rId3"/>
    <p:sldId id="261" r:id="rId4"/>
    <p:sldId id="263" r:id="rId5"/>
    <p:sldId id="268" r:id="rId6"/>
    <p:sldId id="264" r:id="rId7"/>
    <p:sldId id="262" r:id="rId8"/>
    <p:sldId id="265" r:id="rId9"/>
    <p:sldId id="266" r:id="rId10"/>
    <p:sldId id="267" r:id="rId11"/>
    <p:sldId id="258" r:id="rId12"/>
  </p:sldIdLst>
  <p:sldSz cx="12192000" cy="6858000"/>
  <p:notesSz cx="6858000" cy="9144000"/>
  <p:defaultTextStyle>
    <a:defPPr rtl="0">
      <a:defRPr lang="ja-j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067C42-D2AD-49A2-83E5-5570EB97A8FC}" v="10" dt="2021-05-14T16:47:09.0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72"/>
      </p:cViewPr>
      <p:guideLst/>
    </p:cSldViewPr>
  </p:slideViewPr>
  <p:notesTextViewPr>
    <p:cViewPr>
      <p:scale>
        <a:sx n="1" d="1"/>
        <a:sy n="1" d="1"/>
      </p:scale>
      <p:origin x="0" y="0"/>
    </p:cViewPr>
  </p:notesTextViewPr>
  <p:notesViewPr>
    <p:cSldViewPr snapToGrid="0">
      <p:cViewPr varScale="1">
        <p:scale>
          <a:sx n="120" d="100"/>
          <a:sy n="120" d="100"/>
        </p:scale>
        <p:origin x="504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tsukawa@sanesuservice.jp" userId="11455b970fa2313e" providerId="LiveId" clId="{78067C42-D2AD-49A2-83E5-5570EB97A8FC}"/>
    <pc:docChg chg="undo custSel addSld modSld sldOrd">
      <pc:chgData name="kitsukawa@sanesuservice.jp" userId="11455b970fa2313e" providerId="LiveId" clId="{78067C42-D2AD-49A2-83E5-5570EB97A8FC}" dt="2021-05-14T16:50:22.347" v="7534"/>
      <pc:docMkLst>
        <pc:docMk/>
      </pc:docMkLst>
      <pc:sldChg chg="addSp modSp mod">
        <pc:chgData name="kitsukawa@sanesuservice.jp" userId="11455b970fa2313e" providerId="LiveId" clId="{78067C42-D2AD-49A2-83E5-5570EB97A8FC}" dt="2021-05-14T16:44:42.529" v="7147" actId="1076"/>
        <pc:sldMkLst>
          <pc:docMk/>
          <pc:sldMk cId="2475805559" sldId="257"/>
        </pc:sldMkLst>
        <pc:spChg chg="add mod">
          <ac:chgData name="kitsukawa@sanesuservice.jp" userId="11455b970fa2313e" providerId="LiveId" clId="{78067C42-D2AD-49A2-83E5-5570EB97A8FC}" dt="2021-05-14T16:44:42.529" v="7147" actId="1076"/>
          <ac:spMkLst>
            <pc:docMk/>
            <pc:sldMk cId="2475805559" sldId="257"/>
            <ac:spMk id="7" creationId="{2C142B65-72F6-4FDE-88AB-A7FFDA171D95}"/>
          </ac:spMkLst>
        </pc:spChg>
        <pc:picChg chg="mod">
          <ac:chgData name="kitsukawa@sanesuservice.jp" userId="11455b970fa2313e" providerId="LiveId" clId="{78067C42-D2AD-49A2-83E5-5570EB97A8FC}" dt="2021-05-14T02:43:15.180" v="0" actId="1076"/>
          <ac:picMkLst>
            <pc:docMk/>
            <pc:sldMk cId="2475805559" sldId="257"/>
            <ac:picMk id="11" creationId="{D944507C-9B1F-41C6-AB73-42502024D0B4}"/>
          </ac:picMkLst>
        </pc:picChg>
      </pc:sldChg>
      <pc:sldChg chg="addSp delSp modSp mod">
        <pc:chgData name="kitsukawa@sanesuservice.jp" userId="11455b970fa2313e" providerId="LiveId" clId="{78067C42-D2AD-49A2-83E5-5570EB97A8FC}" dt="2021-05-14T03:19:55.339" v="2518" actId="20577"/>
        <pc:sldMkLst>
          <pc:docMk/>
          <pc:sldMk cId="212446483" sldId="260"/>
        </pc:sldMkLst>
        <pc:spChg chg="mod">
          <ac:chgData name="kitsukawa@sanesuservice.jp" userId="11455b970fa2313e" providerId="LiveId" clId="{78067C42-D2AD-49A2-83E5-5570EB97A8FC}" dt="2021-05-14T03:10:36.069" v="1916"/>
          <ac:spMkLst>
            <pc:docMk/>
            <pc:sldMk cId="212446483" sldId="260"/>
            <ac:spMk id="3" creationId="{B22FC611-2F5F-4FFF-A6F6-D557BD150DC1}"/>
          </ac:spMkLst>
        </pc:spChg>
        <pc:spChg chg="del mod">
          <ac:chgData name="kitsukawa@sanesuservice.jp" userId="11455b970fa2313e" providerId="LiveId" clId="{78067C42-D2AD-49A2-83E5-5570EB97A8FC}" dt="2021-05-14T03:10:40.393" v="1917" actId="478"/>
          <ac:spMkLst>
            <pc:docMk/>
            <pc:sldMk cId="212446483" sldId="260"/>
            <ac:spMk id="4" creationId="{81DC2A60-A24A-4565-87A6-86D486988FD9}"/>
          </ac:spMkLst>
        </pc:spChg>
        <pc:spChg chg="mod">
          <ac:chgData name="kitsukawa@sanesuservice.jp" userId="11455b970fa2313e" providerId="LiveId" clId="{78067C42-D2AD-49A2-83E5-5570EB97A8FC}" dt="2021-05-14T03:19:55.339" v="2518" actId="20577"/>
          <ac:spMkLst>
            <pc:docMk/>
            <pc:sldMk cId="212446483" sldId="260"/>
            <ac:spMk id="5" creationId="{94589274-A724-4DEE-8008-98CA457B0804}"/>
          </ac:spMkLst>
        </pc:spChg>
        <pc:spChg chg="add mod">
          <ac:chgData name="kitsukawa@sanesuservice.jp" userId="11455b970fa2313e" providerId="LiveId" clId="{78067C42-D2AD-49A2-83E5-5570EB97A8FC}" dt="2021-05-14T03:14:15.490" v="2047" actId="1076"/>
          <ac:spMkLst>
            <pc:docMk/>
            <pc:sldMk cId="212446483" sldId="260"/>
            <ac:spMk id="8" creationId="{FE576ECC-A004-4ABB-BAD7-C5F4EC3DA467}"/>
          </ac:spMkLst>
        </pc:spChg>
        <pc:spChg chg="add del mod">
          <ac:chgData name="kitsukawa@sanesuservice.jp" userId="11455b970fa2313e" providerId="LiveId" clId="{78067C42-D2AD-49A2-83E5-5570EB97A8FC}" dt="2021-05-14T02:57:39.446" v="454" actId="478"/>
          <ac:spMkLst>
            <pc:docMk/>
            <pc:sldMk cId="212446483" sldId="260"/>
            <ac:spMk id="10" creationId="{1ED2FF24-B6E5-4396-8669-C2D5A52E3EED}"/>
          </ac:spMkLst>
        </pc:spChg>
        <pc:spChg chg="add mod">
          <ac:chgData name="kitsukawa@sanesuservice.jp" userId="11455b970fa2313e" providerId="LiveId" clId="{78067C42-D2AD-49A2-83E5-5570EB97A8FC}" dt="2021-05-14T03:19:42.846" v="2494" actId="20577"/>
          <ac:spMkLst>
            <pc:docMk/>
            <pc:sldMk cId="212446483" sldId="260"/>
            <ac:spMk id="10" creationId="{28DD381C-ADCD-49C7-B3CF-78B01988C296}"/>
          </ac:spMkLst>
        </pc:spChg>
      </pc:sldChg>
      <pc:sldChg chg="addSp delSp modSp mod">
        <pc:chgData name="kitsukawa@sanesuservice.jp" userId="11455b970fa2313e" providerId="LiveId" clId="{78067C42-D2AD-49A2-83E5-5570EB97A8FC}" dt="2021-05-14T16:49:11.139" v="7472" actId="20577"/>
        <pc:sldMkLst>
          <pc:docMk/>
          <pc:sldMk cId="1144763453" sldId="261"/>
        </pc:sldMkLst>
        <pc:spChg chg="mod">
          <ac:chgData name="kitsukawa@sanesuservice.jp" userId="11455b970fa2313e" providerId="LiveId" clId="{78067C42-D2AD-49A2-83E5-5570EB97A8FC}" dt="2021-05-14T03:12:47.871" v="1945" actId="20577"/>
          <ac:spMkLst>
            <pc:docMk/>
            <pc:sldMk cId="1144763453" sldId="261"/>
            <ac:spMk id="3" creationId="{B22FC611-2F5F-4FFF-A6F6-D557BD150DC1}"/>
          </ac:spMkLst>
        </pc:spChg>
        <pc:spChg chg="del mod">
          <ac:chgData name="kitsukawa@sanesuservice.jp" userId="11455b970fa2313e" providerId="LiveId" clId="{78067C42-D2AD-49A2-83E5-5570EB97A8FC}" dt="2021-05-14T16:32:06.231" v="5777" actId="478"/>
          <ac:spMkLst>
            <pc:docMk/>
            <pc:sldMk cId="1144763453" sldId="261"/>
            <ac:spMk id="4" creationId="{81DC2A60-A24A-4565-87A6-86D486988FD9}"/>
          </ac:spMkLst>
        </pc:spChg>
        <pc:spChg chg="mod">
          <ac:chgData name="kitsukawa@sanesuservice.jp" userId="11455b970fa2313e" providerId="LiveId" clId="{78067C42-D2AD-49A2-83E5-5570EB97A8FC}" dt="2021-05-14T16:49:11.139" v="7472" actId="20577"/>
          <ac:spMkLst>
            <pc:docMk/>
            <pc:sldMk cId="1144763453" sldId="261"/>
            <ac:spMk id="5" creationId="{94589274-A724-4DEE-8008-98CA457B0804}"/>
          </ac:spMkLst>
        </pc:spChg>
        <pc:spChg chg="add del mod">
          <ac:chgData name="kitsukawa@sanesuservice.jp" userId="11455b970fa2313e" providerId="LiveId" clId="{78067C42-D2AD-49A2-83E5-5570EB97A8FC}" dt="2021-05-14T16:32:10.243" v="5778" actId="478"/>
          <ac:spMkLst>
            <pc:docMk/>
            <pc:sldMk cId="1144763453" sldId="261"/>
            <ac:spMk id="8" creationId="{E1626777-422C-4165-8715-76183FA40587}"/>
          </ac:spMkLst>
        </pc:spChg>
        <pc:spChg chg="add del mod">
          <ac:chgData name="kitsukawa@sanesuservice.jp" userId="11455b970fa2313e" providerId="LiveId" clId="{78067C42-D2AD-49A2-83E5-5570EB97A8FC}" dt="2021-05-14T16:32:12.817" v="5779" actId="478"/>
          <ac:spMkLst>
            <pc:docMk/>
            <pc:sldMk cId="1144763453" sldId="261"/>
            <ac:spMk id="10" creationId="{A2AA59DB-6EB9-4CFC-A0E3-77944200287C}"/>
          </ac:spMkLst>
        </pc:spChg>
      </pc:sldChg>
      <pc:sldChg chg="modSp mod">
        <pc:chgData name="kitsukawa@sanesuservice.jp" userId="11455b970fa2313e" providerId="LiveId" clId="{78067C42-D2AD-49A2-83E5-5570EB97A8FC}" dt="2021-05-14T16:37:25.582" v="6474" actId="20577"/>
        <pc:sldMkLst>
          <pc:docMk/>
          <pc:sldMk cId="3267960194" sldId="262"/>
        </pc:sldMkLst>
        <pc:spChg chg="mod">
          <ac:chgData name="kitsukawa@sanesuservice.jp" userId="11455b970fa2313e" providerId="LiveId" clId="{78067C42-D2AD-49A2-83E5-5570EB97A8FC}" dt="2021-05-14T16:37:25.582" v="6474" actId="20577"/>
          <ac:spMkLst>
            <pc:docMk/>
            <pc:sldMk cId="3267960194" sldId="262"/>
            <ac:spMk id="3" creationId="{B22FC611-2F5F-4FFF-A6F6-D557BD150DC1}"/>
          </ac:spMkLst>
        </pc:spChg>
      </pc:sldChg>
      <pc:sldChg chg="addSp delSp modSp mod ord">
        <pc:chgData name="kitsukawa@sanesuservice.jp" userId="11455b970fa2313e" providerId="LiveId" clId="{78067C42-D2AD-49A2-83E5-5570EB97A8FC}" dt="2021-05-14T16:48:20.959" v="7466" actId="20577"/>
        <pc:sldMkLst>
          <pc:docMk/>
          <pc:sldMk cId="541355744" sldId="263"/>
        </pc:sldMkLst>
        <pc:spChg chg="add mod">
          <ac:chgData name="kitsukawa@sanesuservice.jp" userId="11455b970fa2313e" providerId="LiveId" clId="{78067C42-D2AD-49A2-83E5-5570EB97A8FC}" dt="2021-05-14T16:47:02.220" v="7293" actId="20577"/>
          <ac:spMkLst>
            <pc:docMk/>
            <pc:sldMk cId="541355744" sldId="263"/>
            <ac:spMk id="2" creationId="{71911128-E515-4F76-BE27-977738676F0A}"/>
          </ac:spMkLst>
        </pc:spChg>
        <pc:spChg chg="mod">
          <ac:chgData name="kitsukawa@sanesuservice.jp" userId="11455b970fa2313e" providerId="LiveId" clId="{78067C42-D2AD-49A2-83E5-5570EB97A8FC}" dt="2021-05-14T16:38:38.322" v="6536" actId="20577"/>
          <ac:spMkLst>
            <pc:docMk/>
            <pc:sldMk cId="541355744" sldId="263"/>
            <ac:spMk id="3" creationId="{B22FC611-2F5F-4FFF-A6F6-D557BD150DC1}"/>
          </ac:spMkLst>
        </pc:spChg>
        <pc:spChg chg="del mod">
          <ac:chgData name="kitsukawa@sanesuservice.jp" userId="11455b970fa2313e" providerId="LiveId" clId="{78067C42-D2AD-49A2-83E5-5570EB97A8FC}" dt="2021-05-14T16:42:05.803" v="6908" actId="478"/>
          <ac:spMkLst>
            <pc:docMk/>
            <pc:sldMk cId="541355744" sldId="263"/>
            <ac:spMk id="4" creationId="{81DC2A60-A24A-4565-87A6-86D486988FD9}"/>
          </ac:spMkLst>
        </pc:spChg>
        <pc:spChg chg="mod">
          <ac:chgData name="kitsukawa@sanesuservice.jp" userId="11455b970fa2313e" providerId="LiveId" clId="{78067C42-D2AD-49A2-83E5-5570EB97A8FC}" dt="2021-05-14T16:45:05.558" v="7151" actId="14100"/>
          <ac:spMkLst>
            <pc:docMk/>
            <pc:sldMk cId="541355744" sldId="263"/>
            <ac:spMk id="5" creationId="{94589274-A724-4DEE-8008-98CA457B0804}"/>
          </ac:spMkLst>
        </pc:spChg>
        <pc:spChg chg="add mod">
          <ac:chgData name="kitsukawa@sanesuservice.jp" userId="11455b970fa2313e" providerId="LiveId" clId="{78067C42-D2AD-49A2-83E5-5570EB97A8FC}" dt="2021-05-14T16:48:20.959" v="7466" actId="20577"/>
          <ac:spMkLst>
            <pc:docMk/>
            <pc:sldMk cId="541355744" sldId="263"/>
            <ac:spMk id="10" creationId="{3A338EDC-9FC9-46F7-ABBD-2B0AF5677AB4}"/>
          </ac:spMkLst>
        </pc:spChg>
      </pc:sldChg>
      <pc:sldChg chg="ord">
        <pc:chgData name="kitsukawa@sanesuservice.jp" userId="11455b970fa2313e" providerId="LiveId" clId="{78067C42-D2AD-49A2-83E5-5570EB97A8FC}" dt="2021-05-14T16:50:22.347" v="7534"/>
        <pc:sldMkLst>
          <pc:docMk/>
          <pc:sldMk cId="3197307008" sldId="264"/>
        </pc:sldMkLst>
      </pc:sldChg>
      <pc:sldChg chg="modSp add mod">
        <pc:chgData name="kitsukawa@sanesuservice.jp" userId="11455b970fa2313e" providerId="LiveId" clId="{78067C42-D2AD-49A2-83E5-5570EB97A8FC}" dt="2021-05-14T16:50:08.074" v="7532" actId="20577"/>
        <pc:sldMkLst>
          <pc:docMk/>
          <pc:sldMk cId="2980062229" sldId="268"/>
        </pc:sldMkLst>
        <pc:spChg chg="mod">
          <ac:chgData name="kitsukawa@sanesuservice.jp" userId="11455b970fa2313e" providerId="LiveId" clId="{78067C42-D2AD-49A2-83E5-5570EB97A8FC}" dt="2021-05-14T16:49:56.843" v="7527" actId="20577"/>
          <ac:spMkLst>
            <pc:docMk/>
            <pc:sldMk cId="2980062229" sldId="268"/>
            <ac:spMk id="3" creationId="{B22FC611-2F5F-4FFF-A6F6-D557BD150DC1}"/>
          </ac:spMkLst>
        </pc:spChg>
        <pc:spChg chg="mod">
          <ac:chgData name="kitsukawa@sanesuservice.jp" userId="11455b970fa2313e" providerId="LiveId" clId="{78067C42-D2AD-49A2-83E5-5570EB97A8FC}" dt="2021-05-14T16:50:08.074" v="7532" actId="20577"/>
          <ac:spMkLst>
            <pc:docMk/>
            <pc:sldMk cId="2980062229" sldId="268"/>
            <ac:spMk id="5" creationId="{94589274-A724-4DEE-8008-98CA457B0804}"/>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70FD8F-0050-42E3-8B3A-6ED7CFB9852E}" type="doc">
      <dgm:prSet loTypeId="urn:microsoft.com/office/officeart/2016/7/layout/RoundedRectangleTimeline" loCatId="process" qsTypeId="urn:microsoft.com/office/officeart/2005/8/quickstyle/simple1" qsCatId="simple" csTypeId="urn:microsoft.com/office/officeart/2005/8/colors/accent1_3" csCatId="accent1" phldr="1"/>
      <dgm:spPr/>
      <dgm:t>
        <a:bodyPr rtlCol="0"/>
        <a:lstStyle/>
        <a:p>
          <a:pPr rtl="0"/>
          <a:endParaRPr lang="en-US"/>
        </a:p>
      </dgm:t>
    </dgm:pt>
    <dgm:pt modelId="{8DB5D7D5-6A1C-4ABC-8850-759A9D876047}">
      <dgm:prSet/>
      <dgm:spPr/>
      <dgm:t>
        <a:bodyPr rtlCol="0"/>
        <a:lstStyle/>
        <a:p>
          <a:pPr rtl="0"/>
          <a:r>
            <a:rPr lang="ja" dirty="0">
              <a:latin typeface="Meiryo UI" panose="020B0604030504040204" pitchFamily="50" charset="-128"/>
              <a:ea typeface="Meiryo UI" panose="020B0604030504040204" pitchFamily="50" charset="-128"/>
            </a:rPr>
            <a:t>2017</a:t>
          </a:r>
        </a:p>
      </dgm:t>
    </dgm:pt>
    <dgm:pt modelId="{D8874F40-D7B0-41DE-BB6F-A6014FEAB2D7}" type="parTrans" cxnId="{C5202EE1-10E9-4076-9D55-9E0CF8B152AF}">
      <dgm:prSet/>
      <dgm:spPr/>
      <dgm:t>
        <a:bodyPr rtlCol="0"/>
        <a:lstStyle/>
        <a:p>
          <a:pPr rtl="0"/>
          <a:endParaRPr lang="en-US"/>
        </a:p>
      </dgm:t>
    </dgm:pt>
    <dgm:pt modelId="{BD6E0A2E-99C8-4F5A-971A-CD211D1099FF}" type="sibTrans" cxnId="{C5202EE1-10E9-4076-9D55-9E0CF8B152AF}">
      <dgm:prSet/>
      <dgm:spPr/>
      <dgm:t>
        <a:bodyPr rtlCol="0"/>
        <a:lstStyle/>
        <a:p>
          <a:pPr rtl="0"/>
          <a:endParaRPr lang="en-US"/>
        </a:p>
      </dgm:t>
    </dgm:pt>
    <dgm:pt modelId="{96262926-A67D-4E4E-9515-5EBC67F0B634}">
      <dgm:prSet/>
      <dgm:spPr/>
      <dgm:t>
        <a:bodyPr rtlCol="0"/>
        <a:lstStyle/>
        <a:p>
          <a:pPr rtl="0"/>
          <a:r>
            <a:rPr lang="ja" dirty="0">
              <a:latin typeface="Meiryo UI" panose="020B0604030504040204" pitchFamily="50" charset="-128"/>
              <a:ea typeface="Meiryo UI" panose="020B0604030504040204" pitchFamily="50" charset="-128"/>
            </a:rPr>
            <a:t>Lorem ipsum dolor sit amet</a:t>
          </a:r>
        </a:p>
      </dgm:t>
    </dgm:pt>
    <dgm:pt modelId="{EC74E552-C501-4B0E-9400-E8B410F53D50}" type="parTrans" cxnId="{8C5B110A-FBC3-4CBF-BED2-413E87D4DAD5}">
      <dgm:prSet/>
      <dgm:spPr/>
      <dgm:t>
        <a:bodyPr rtlCol="0"/>
        <a:lstStyle/>
        <a:p>
          <a:pPr rtl="0"/>
          <a:endParaRPr lang="en-US"/>
        </a:p>
      </dgm:t>
    </dgm:pt>
    <dgm:pt modelId="{1DA7ACEB-F642-43C1-BCB5-F580B9B985B9}" type="sibTrans" cxnId="{8C5B110A-FBC3-4CBF-BED2-413E87D4DAD5}">
      <dgm:prSet/>
      <dgm:spPr/>
      <dgm:t>
        <a:bodyPr rtlCol="0"/>
        <a:lstStyle/>
        <a:p>
          <a:pPr rtl="0"/>
          <a:endParaRPr lang="en-US"/>
        </a:p>
      </dgm:t>
    </dgm:pt>
    <dgm:pt modelId="{C5146535-FD3D-4589-98A3-623B8DA4B8DB}">
      <dgm:prSet/>
      <dgm:spPr/>
      <dgm:t>
        <a:bodyPr rtlCol="0"/>
        <a:lstStyle/>
        <a:p>
          <a:pPr rtl="0"/>
          <a:r>
            <a:rPr lang="ja" dirty="0">
              <a:latin typeface="Meiryo UI" panose="020B0604030504040204" pitchFamily="50" charset="-128"/>
              <a:ea typeface="Meiryo UI" panose="020B0604030504040204" pitchFamily="50" charset="-128"/>
            </a:rPr>
            <a:t>2018</a:t>
          </a:r>
        </a:p>
      </dgm:t>
    </dgm:pt>
    <dgm:pt modelId="{20848F78-EC70-4162-96CE-CC68006930F0}" type="parTrans" cxnId="{8EBF857E-7408-4941-91E4-293B0F59EEF7}">
      <dgm:prSet/>
      <dgm:spPr/>
      <dgm:t>
        <a:bodyPr rtlCol="0"/>
        <a:lstStyle/>
        <a:p>
          <a:pPr rtl="0"/>
          <a:endParaRPr lang="en-US"/>
        </a:p>
      </dgm:t>
    </dgm:pt>
    <dgm:pt modelId="{7A3CCAF8-AC3A-401E-AEDD-44BBC1AA9C31}" type="sibTrans" cxnId="{8EBF857E-7408-4941-91E4-293B0F59EEF7}">
      <dgm:prSet/>
      <dgm:spPr/>
      <dgm:t>
        <a:bodyPr rtlCol="0"/>
        <a:lstStyle/>
        <a:p>
          <a:pPr rtl="0"/>
          <a:endParaRPr lang="en-US"/>
        </a:p>
      </dgm:t>
    </dgm:pt>
    <dgm:pt modelId="{E80CA270-6C90-4E17-ACEA-46B56AD54DD1}">
      <dgm:prSet/>
      <dgm:spPr/>
      <dgm:t>
        <a:bodyPr rtlCol="0"/>
        <a:lstStyle/>
        <a:p>
          <a:pPr rtl="0"/>
          <a:r>
            <a:rPr lang="ja" dirty="0">
              <a:latin typeface="Meiryo UI" panose="020B0604030504040204" pitchFamily="50" charset="-128"/>
              <a:ea typeface="Meiryo UI" panose="020B0604030504040204" pitchFamily="50" charset="-128"/>
            </a:rPr>
            <a:t>Lorem ipsum dolor sit amet</a:t>
          </a:r>
        </a:p>
      </dgm:t>
    </dgm:pt>
    <dgm:pt modelId="{7EEC8067-96EF-4BE0-8BE3-BA59ED78A31F}" type="parTrans" cxnId="{2DC28DF8-5C1B-4F53-A4C1-D5B63FB54BAF}">
      <dgm:prSet/>
      <dgm:spPr/>
      <dgm:t>
        <a:bodyPr rtlCol="0"/>
        <a:lstStyle/>
        <a:p>
          <a:pPr rtl="0"/>
          <a:endParaRPr lang="en-US"/>
        </a:p>
      </dgm:t>
    </dgm:pt>
    <dgm:pt modelId="{1AFE46E5-6B07-4894-8ECB-21BD7E7B8AF1}" type="sibTrans" cxnId="{2DC28DF8-5C1B-4F53-A4C1-D5B63FB54BAF}">
      <dgm:prSet/>
      <dgm:spPr/>
      <dgm:t>
        <a:bodyPr rtlCol="0"/>
        <a:lstStyle/>
        <a:p>
          <a:pPr rtl="0"/>
          <a:endParaRPr lang="en-US"/>
        </a:p>
      </dgm:t>
    </dgm:pt>
    <dgm:pt modelId="{09C152DA-7620-4852-8162-A77EC3609F3F}">
      <dgm:prSet/>
      <dgm:spPr/>
      <dgm:t>
        <a:bodyPr rtlCol="0"/>
        <a:lstStyle/>
        <a:p>
          <a:pPr rtl="0"/>
          <a:r>
            <a:rPr lang="ja" dirty="0">
              <a:latin typeface="Meiryo UI" panose="020B0604030504040204" pitchFamily="50" charset="-128"/>
              <a:ea typeface="Meiryo UI" panose="020B0604030504040204" pitchFamily="50" charset="-128"/>
            </a:rPr>
            <a:t>2019 年</a:t>
          </a:r>
        </a:p>
      </dgm:t>
    </dgm:pt>
    <dgm:pt modelId="{9F6D14C0-6C82-4CBD-8D6D-B0E117B6F2ED}" type="parTrans" cxnId="{23ECAC8B-17A4-4883-AA0E-06D66B7E788A}">
      <dgm:prSet/>
      <dgm:spPr/>
      <dgm:t>
        <a:bodyPr rtlCol="0"/>
        <a:lstStyle/>
        <a:p>
          <a:pPr rtl="0"/>
          <a:endParaRPr lang="en-US"/>
        </a:p>
      </dgm:t>
    </dgm:pt>
    <dgm:pt modelId="{0AE8D36D-0F0F-4206-AE39-0A2D73987B68}" type="sibTrans" cxnId="{23ECAC8B-17A4-4883-AA0E-06D66B7E788A}">
      <dgm:prSet/>
      <dgm:spPr/>
      <dgm:t>
        <a:bodyPr rtlCol="0"/>
        <a:lstStyle/>
        <a:p>
          <a:pPr rtl="0"/>
          <a:endParaRPr lang="en-US"/>
        </a:p>
      </dgm:t>
    </dgm:pt>
    <dgm:pt modelId="{6C8937BE-93F8-4DED-8538-1C601DAEBA66}">
      <dgm:prSet/>
      <dgm:spPr/>
      <dgm:t>
        <a:bodyPr rtlCol="0"/>
        <a:lstStyle/>
        <a:p>
          <a:pPr rtl="0"/>
          <a:r>
            <a:rPr lang="ja" dirty="0">
              <a:latin typeface="Meiryo UI" panose="020B0604030504040204" pitchFamily="50" charset="-128"/>
              <a:ea typeface="Meiryo UI" panose="020B0604030504040204" pitchFamily="50" charset="-128"/>
            </a:rPr>
            <a:t>Lorem ipsum dolor sit amet</a:t>
          </a:r>
        </a:p>
      </dgm:t>
    </dgm:pt>
    <dgm:pt modelId="{77D169C6-D77F-456D-B18B-D7BE016AD87A}" type="parTrans" cxnId="{FAA8D3DD-12E8-457D-9144-B037C5678347}">
      <dgm:prSet/>
      <dgm:spPr/>
      <dgm:t>
        <a:bodyPr rtlCol="0"/>
        <a:lstStyle/>
        <a:p>
          <a:pPr rtl="0"/>
          <a:endParaRPr lang="en-US"/>
        </a:p>
      </dgm:t>
    </dgm:pt>
    <dgm:pt modelId="{A97BE953-FA9D-4BA6-A92C-494DB1F3BA59}" type="sibTrans" cxnId="{FAA8D3DD-12E8-457D-9144-B037C5678347}">
      <dgm:prSet/>
      <dgm:spPr/>
      <dgm:t>
        <a:bodyPr rtlCol="0"/>
        <a:lstStyle/>
        <a:p>
          <a:pPr rtl="0"/>
          <a:endParaRPr lang="en-US"/>
        </a:p>
      </dgm:t>
    </dgm:pt>
    <dgm:pt modelId="{AB52B3CC-6563-466D-BFC3-9B6B5AFA0881}" type="pres">
      <dgm:prSet presAssocID="{6A70FD8F-0050-42E3-8B3A-6ED7CFB9852E}" presName="Name0" presStyleCnt="0">
        <dgm:presLayoutVars>
          <dgm:chMax/>
          <dgm:chPref/>
          <dgm:animLvl val="lvl"/>
        </dgm:presLayoutVars>
      </dgm:prSet>
      <dgm:spPr/>
    </dgm:pt>
    <dgm:pt modelId="{815EDF7B-AC93-4A61-87AA-CAA5D85C31A8}" type="pres">
      <dgm:prSet presAssocID="{8DB5D7D5-6A1C-4ABC-8850-759A9D876047}" presName="composite1" presStyleCnt="0"/>
      <dgm:spPr/>
    </dgm:pt>
    <dgm:pt modelId="{954381E7-0584-46DD-8108-E9BF4F2B5005}" type="pres">
      <dgm:prSet presAssocID="{8DB5D7D5-6A1C-4ABC-8850-759A9D876047}" presName="parent1" presStyleLbl="alignNode1" presStyleIdx="0" presStyleCnt="3">
        <dgm:presLayoutVars>
          <dgm:chMax val="1"/>
          <dgm:chPref val="1"/>
          <dgm:bulletEnabled val="1"/>
        </dgm:presLayoutVars>
      </dgm:prSet>
      <dgm:spPr/>
    </dgm:pt>
    <dgm:pt modelId="{5A1B764B-0DC5-47CD-BDEA-9E67799496EC}" type="pres">
      <dgm:prSet presAssocID="{8DB5D7D5-6A1C-4ABC-8850-759A9D876047}" presName="Childtext1" presStyleLbl="revTx" presStyleIdx="0" presStyleCnt="3">
        <dgm:presLayoutVars>
          <dgm:bulletEnabled val="1"/>
        </dgm:presLayoutVars>
      </dgm:prSet>
      <dgm:spPr/>
    </dgm:pt>
    <dgm:pt modelId="{122B38A3-0442-4747-820C-1F37877E2B0E}" type="pres">
      <dgm:prSet presAssocID="{8DB5D7D5-6A1C-4ABC-8850-759A9D876047}" presName="ConnectLine1" presStyleLbl="sibTrans1D1" presStyleIdx="0" presStyleCnt="3"/>
      <dgm:spPr>
        <a:noFill/>
        <a:ln w="12700" cap="rnd" cmpd="sng" algn="ctr">
          <a:solidFill>
            <a:schemeClr val="accent1">
              <a:shade val="90000"/>
              <a:hueOff val="93466"/>
              <a:satOff val="1924"/>
              <a:lumOff val="8231"/>
              <a:alphaOff val="0"/>
            </a:schemeClr>
          </a:solidFill>
          <a:prstDash val="dash"/>
        </a:ln>
        <a:effectLst/>
      </dgm:spPr>
    </dgm:pt>
    <dgm:pt modelId="{A73181F6-69BB-4A47-8277-4671A45AC8C8}" type="pres">
      <dgm:prSet presAssocID="{8DB5D7D5-6A1C-4ABC-8850-759A9D876047}" presName="ConnectLineEnd1" presStyleLbl="lnNode1" presStyleIdx="0" presStyleCnt="3"/>
      <dgm:spPr/>
    </dgm:pt>
    <dgm:pt modelId="{6E76EADA-5F61-4A59-B2F8-FA10112079FC}" type="pres">
      <dgm:prSet presAssocID="{8DB5D7D5-6A1C-4ABC-8850-759A9D876047}" presName="EmptyPane1" presStyleCnt="0"/>
      <dgm:spPr/>
    </dgm:pt>
    <dgm:pt modelId="{A8189248-0785-43F1-844C-4DE92841F254}" type="pres">
      <dgm:prSet presAssocID="{BD6E0A2E-99C8-4F5A-971A-CD211D1099FF}" presName="spaceBetweenRectangles1" presStyleCnt="0"/>
      <dgm:spPr/>
    </dgm:pt>
    <dgm:pt modelId="{218D9CD7-D48D-464C-9A1C-0F322EC540B3}" type="pres">
      <dgm:prSet presAssocID="{C5146535-FD3D-4589-98A3-623B8DA4B8DB}" presName="composite1" presStyleCnt="0"/>
      <dgm:spPr/>
    </dgm:pt>
    <dgm:pt modelId="{30804A27-188E-4A17-8FFE-97BCCA0597B8}" type="pres">
      <dgm:prSet presAssocID="{C5146535-FD3D-4589-98A3-623B8DA4B8DB}" presName="parent1" presStyleLbl="alignNode1" presStyleIdx="1" presStyleCnt="3">
        <dgm:presLayoutVars>
          <dgm:chMax val="1"/>
          <dgm:chPref val="1"/>
          <dgm:bulletEnabled val="1"/>
        </dgm:presLayoutVars>
      </dgm:prSet>
      <dgm:spPr/>
    </dgm:pt>
    <dgm:pt modelId="{DF65791B-462E-4589-B98D-F60587330CA8}" type="pres">
      <dgm:prSet presAssocID="{C5146535-FD3D-4589-98A3-623B8DA4B8DB}" presName="Childtext1" presStyleLbl="revTx" presStyleIdx="1" presStyleCnt="3">
        <dgm:presLayoutVars>
          <dgm:bulletEnabled val="1"/>
        </dgm:presLayoutVars>
      </dgm:prSet>
      <dgm:spPr/>
    </dgm:pt>
    <dgm:pt modelId="{DBA410EB-5F61-4F46-92D9-C5B0AA59EE15}" type="pres">
      <dgm:prSet presAssocID="{C5146535-FD3D-4589-98A3-623B8DA4B8DB}" presName="ConnectLine1" presStyleLbl="sibTrans1D1" presStyleIdx="1" presStyleCnt="3"/>
      <dgm:spPr>
        <a:noFill/>
        <a:ln w="12700" cap="rnd" cmpd="sng" algn="ctr">
          <a:solidFill>
            <a:schemeClr val="accent1">
              <a:shade val="90000"/>
              <a:hueOff val="140199"/>
              <a:satOff val="2886"/>
              <a:lumOff val="12346"/>
              <a:alphaOff val="0"/>
            </a:schemeClr>
          </a:solidFill>
          <a:prstDash val="dash"/>
        </a:ln>
        <a:effectLst/>
      </dgm:spPr>
    </dgm:pt>
    <dgm:pt modelId="{E1220EDB-B75C-43A5-B862-97E4C09130A7}" type="pres">
      <dgm:prSet presAssocID="{C5146535-FD3D-4589-98A3-623B8DA4B8DB}" presName="ConnectLineEnd1" presStyleLbl="lnNode1" presStyleIdx="1" presStyleCnt="3"/>
      <dgm:spPr/>
    </dgm:pt>
    <dgm:pt modelId="{D8849157-215F-4E70-9735-315E97B5AC5C}" type="pres">
      <dgm:prSet presAssocID="{C5146535-FD3D-4589-98A3-623B8DA4B8DB}" presName="EmptyPane1" presStyleCnt="0"/>
      <dgm:spPr/>
    </dgm:pt>
    <dgm:pt modelId="{7C467054-22FE-4C18-9934-29D7168DFF63}" type="pres">
      <dgm:prSet presAssocID="{7A3CCAF8-AC3A-401E-AEDD-44BBC1AA9C31}" presName="spaceBetweenRectangles1" presStyleCnt="0"/>
      <dgm:spPr/>
    </dgm:pt>
    <dgm:pt modelId="{3E3E944D-A6EC-4962-9AC1-C585A4F97BDA}" type="pres">
      <dgm:prSet presAssocID="{09C152DA-7620-4852-8162-A77EC3609F3F}" presName="composite1" presStyleCnt="0"/>
      <dgm:spPr/>
    </dgm:pt>
    <dgm:pt modelId="{566B79CB-1A41-4F5C-BF91-58D94BF93913}" type="pres">
      <dgm:prSet presAssocID="{09C152DA-7620-4852-8162-A77EC3609F3F}" presName="parent1" presStyleLbl="alignNode1" presStyleIdx="2" presStyleCnt="3">
        <dgm:presLayoutVars>
          <dgm:chMax val="1"/>
          <dgm:chPref val="1"/>
          <dgm:bulletEnabled val="1"/>
        </dgm:presLayoutVars>
      </dgm:prSet>
      <dgm:spPr/>
    </dgm:pt>
    <dgm:pt modelId="{B4723E2A-4FF1-452A-BD25-8EC364F15A6F}" type="pres">
      <dgm:prSet presAssocID="{09C152DA-7620-4852-8162-A77EC3609F3F}" presName="Childtext1" presStyleLbl="revTx" presStyleIdx="2" presStyleCnt="3">
        <dgm:presLayoutVars>
          <dgm:bulletEnabled val="1"/>
        </dgm:presLayoutVars>
      </dgm:prSet>
      <dgm:spPr/>
    </dgm:pt>
    <dgm:pt modelId="{440E9361-37D2-4157-AF38-7B49AD23708B}" type="pres">
      <dgm:prSet presAssocID="{09C152DA-7620-4852-8162-A77EC3609F3F}" presName="ConnectLine1" presStyleLbl="sibTrans1D1" presStyleIdx="2" presStyleCnt="3"/>
      <dgm:spPr>
        <a:noFill/>
        <a:ln w="12700" cap="rnd" cmpd="sng" algn="ctr">
          <a:solidFill>
            <a:schemeClr val="accent1">
              <a:shade val="90000"/>
              <a:hueOff val="186931"/>
              <a:satOff val="3848"/>
              <a:lumOff val="16461"/>
              <a:alphaOff val="0"/>
            </a:schemeClr>
          </a:solidFill>
          <a:prstDash val="dash"/>
        </a:ln>
        <a:effectLst/>
      </dgm:spPr>
    </dgm:pt>
    <dgm:pt modelId="{C45E7B63-1C71-483E-A3A8-705CE86D4D8E}" type="pres">
      <dgm:prSet presAssocID="{09C152DA-7620-4852-8162-A77EC3609F3F}" presName="ConnectLineEnd1" presStyleLbl="lnNode1" presStyleIdx="2" presStyleCnt="3"/>
      <dgm:spPr/>
    </dgm:pt>
    <dgm:pt modelId="{4174F691-D9D3-451C-9893-D177DC3AED58}" type="pres">
      <dgm:prSet presAssocID="{09C152DA-7620-4852-8162-A77EC3609F3F}" presName="EmptyPane1" presStyleCnt="0"/>
      <dgm:spPr/>
    </dgm:pt>
  </dgm:ptLst>
  <dgm:cxnLst>
    <dgm:cxn modelId="{5C25BB02-FA66-40A4-9DA6-9E1CAE3A8D4E}" type="presOf" srcId="{C5146535-FD3D-4589-98A3-623B8DA4B8DB}" destId="{30804A27-188E-4A17-8FFE-97BCCA0597B8}" srcOrd="0" destOrd="0" presId="urn:microsoft.com/office/officeart/2016/7/layout/RoundedRectangleTimeline"/>
    <dgm:cxn modelId="{8C5B110A-FBC3-4CBF-BED2-413E87D4DAD5}" srcId="{8DB5D7D5-6A1C-4ABC-8850-759A9D876047}" destId="{96262926-A67D-4E4E-9515-5EBC67F0B634}" srcOrd="0" destOrd="0" parTransId="{EC74E552-C501-4B0E-9400-E8B410F53D50}" sibTransId="{1DA7ACEB-F642-43C1-BCB5-F580B9B985B9}"/>
    <dgm:cxn modelId="{84C67813-55CE-4EBC-9032-03BD847DC17E}" type="presOf" srcId="{6A70FD8F-0050-42E3-8B3A-6ED7CFB9852E}" destId="{AB52B3CC-6563-466D-BFC3-9B6B5AFA0881}" srcOrd="0" destOrd="0" presId="urn:microsoft.com/office/officeart/2016/7/layout/RoundedRectangleTimeline"/>
    <dgm:cxn modelId="{22ECA226-C4EA-44F1-BCB5-77F78841DA6F}" type="presOf" srcId="{09C152DA-7620-4852-8162-A77EC3609F3F}" destId="{566B79CB-1A41-4F5C-BF91-58D94BF93913}" srcOrd="0" destOrd="0" presId="urn:microsoft.com/office/officeart/2016/7/layout/RoundedRectangleTimeline"/>
    <dgm:cxn modelId="{E2BBA750-A5E4-4F50-BE16-016934379F81}" type="presOf" srcId="{6C8937BE-93F8-4DED-8538-1C601DAEBA66}" destId="{B4723E2A-4FF1-452A-BD25-8EC364F15A6F}" srcOrd="0" destOrd="0" presId="urn:microsoft.com/office/officeart/2016/7/layout/RoundedRectangleTimeline"/>
    <dgm:cxn modelId="{F9B2D375-40BE-4E5D-AA88-61805FBFF819}" type="presOf" srcId="{8DB5D7D5-6A1C-4ABC-8850-759A9D876047}" destId="{954381E7-0584-46DD-8108-E9BF4F2B5005}" srcOrd="0" destOrd="0" presId="urn:microsoft.com/office/officeart/2016/7/layout/RoundedRectangleTimeline"/>
    <dgm:cxn modelId="{8EBF857E-7408-4941-91E4-293B0F59EEF7}" srcId="{6A70FD8F-0050-42E3-8B3A-6ED7CFB9852E}" destId="{C5146535-FD3D-4589-98A3-623B8DA4B8DB}" srcOrd="1" destOrd="0" parTransId="{20848F78-EC70-4162-96CE-CC68006930F0}" sibTransId="{7A3CCAF8-AC3A-401E-AEDD-44BBC1AA9C31}"/>
    <dgm:cxn modelId="{23ECAC8B-17A4-4883-AA0E-06D66B7E788A}" srcId="{6A70FD8F-0050-42E3-8B3A-6ED7CFB9852E}" destId="{09C152DA-7620-4852-8162-A77EC3609F3F}" srcOrd="2" destOrd="0" parTransId="{9F6D14C0-6C82-4CBD-8D6D-B0E117B6F2ED}" sibTransId="{0AE8D36D-0F0F-4206-AE39-0A2D73987B68}"/>
    <dgm:cxn modelId="{F9540599-A193-456C-A9A9-8962E3855B0B}" type="presOf" srcId="{96262926-A67D-4E4E-9515-5EBC67F0B634}" destId="{5A1B764B-0DC5-47CD-BDEA-9E67799496EC}" srcOrd="0" destOrd="0" presId="urn:microsoft.com/office/officeart/2016/7/layout/RoundedRectangleTimeline"/>
    <dgm:cxn modelId="{E13585A2-54F2-486A-B317-F4D6AF7E83B9}" type="presOf" srcId="{E80CA270-6C90-4E17-ACEA-46B56AD54DD1}" destId="{DF65791B-462E-4589-B98D-F60587330CA8}" srcOrd="0" destOrd="0" presId="urn:microsoft.com/office/officeart/2016/7/layout/RoundedRectangleTimeline"/>
    <dgm:cxn modelId="{FAA8D3DD-12E8-457D-9144-B037C5678347}" srcId="{09C152DA-7620-4852-8162-A77EC3609F3F}" destId="{6C8937BE-93F8-4DED-8538-1C601DAEBA66}" srcOrd="0" destOrd="0" parTransId="{77D169C6-D77F-456D-B18B-D7BE016AD87A}" sibTransId="{A97BE953-FA9D-4BA6-A92C-494DB1F3BA59}"/>
    <dgm:cxn modelId="{C5202EE1-10E9-4076-9D55-9E0CF8B152AF}" srcId="{6A70FD8F-0050-42E3-8B3A-6ED7CFB9852E}" destId="{8DB5D7D5-6A1C-4ABC-8850-759A9D876047}" srcOrd="0" destOrd="0" parTransId="{D8874F40-D7B0-41DE-BB6F-A6014FEAB2D7}" sibTransId="{BD6E0A2E-99C8-4F5A-971A-CD211D1099FF}"/>
    <dgm:cxn modelId="{2DC28DF8-5C1B-4F53-A4C1-D5B63FB54BAF}" srcId="{C5146535-FD3D-4589-98A3-623B8DA4B8DB}" destId="{E80CA270-6C90-4E17-ACEA-46B56AD54DD1}" srcOrd="0" destOrd="0" parTransId="{7EEC8067-96EF-4BE0-8BE3-BA59ED78A31F}" sibTransId="{1AFE46E5-6B07-4894-8ECB-21BD7E7B8AF1}"/>
    <dgm:cxn modelId="{76459B4A-BC95-4631-A3CC-1410E80D5DFD}" type="presParOf" srcId="{AB52B3CC-6563-466D-BFC3-9B6B5AFA0881}" destId="{815EDF7B-AC93-4A61-87AA-CAA5D85C31A8}" srcOrd="0" destOrd="0" presId="urn:microsoft.com/office/officeart/2016/7/layout/RoundedRectangleTimeline"/>
    <dgm:cxn modelId="{4238FA88-CE43-4680-BFB0-73DED5612698}" type="presParOf" srcId="{815EDF7B-AC93-4A61-87AA-CAA5D85C31A8}" destId="{954381E7-0584-46DD-8108-E9BF4F2B5005}" srcOrd="0" destOrd="0" presId="urn:microsoft.com/office/officeart/2016/7/layout/RoundedRectangleTimeline"/>
    <dgm:cxn modelId="{6497CE05-0893-4952-B18A-28D71D90B841}" type="presParOf" srcId="{815EDF7B-AC93-4A61-87AA-CAA5D85C31A8}" destId="{5A1B764B-0DC5-47CD-BDEA-9E67799496EC}" srcOrd="1" destOrd="0" presId="urn:microsoft.com/office/officeart/2016/7/layout/RoundedRectangleTimeline"/>
    <dgm:cxn modelId="{CB8BA570-C0D4-4400-BED8-C9BC961A6553}" type="presParOf" srcId="{815EDF7B-AC93-4A61-87AA-CAA5D85C31A8}" destId="{122B38A3-0442-4747-820C-1F37877E2B0E}" srcOrd="2" destOrd="0" presId="urn:microsoft.com/office/officeart/2016/7/layout/RoundedRectangleTimeline"/>
    <dgm:cxn modelId="{82FC1E36-99F3-4E1F-8BD1-229D77A82EB1}" type="presParOf" srcId="{815EDF7B-AC93-4A61-87AA-CAA5D85C31A8}" destId="{A73181F6-69BB-4A47-8277-4671A45AC8C8}" srcOrd="3" destOrd="0" presId="urn:microsoft.com/office/officeart/2016/7/layout/RoundedRectangleTimeline"/>
    <dgm:cxn modelId="{7EAD7967-836C-4AB6-AAA2-ED2EF3F29E78}" type="presParOf" srcId="{815EDF7B-AC93-4A61-87AA-CAA5D85C31A8}" destId="{6E76EADA-5F61-4A59-B2F8-FA10112079FC}" srcOrd="4" destOrd="0" presId="urn:microsoft.com/office/officeart/2016/7/layout/RoundedRectangleTimeline"/>
    <dgm:cxn modelId="{3783DE09-7B3D-423E-960C-ED9DB81E314E}" type="presParOf" srcId="{AB52B3CC-6563-466D-BFC3-9B6B5AFA0881}" destId="{A8189248-0785-43F1-844C-4DE92841F254}" srcOrd="1" destOrd="0" presId="urn:microsoft.com/office/officeart/2016/7/layout/RoundedRectangleTimeline"/>
    <dgm:cxn modelId="{38B07C9C-D21D-4E2B-A78B-C30877B2689A}" type="presParOf" srcId="{AB52B3CC-6563-466D-BFC3-9B6B5AFA0881}" destId="{218D9CD7-D48D-464C-9A1C-0F322EC540B3}" srcOrd="2" destOrd="0" presId="urn:microsoft.com/office/officeart/2016/7/layout/RoundedRectangleTimeline"/>
    <dgm:cxn modelId="{E6790483-7B9E-44FB-9EAE-A282A4B9AB73}" type="presParOf" srcId="{218D9CD7-D48D-464C-9A1C-0F322EC540B3}" destId="{30804A27-188E-4A17-8FFE-97BCCA0597B8}" srcOrd="0" destOrd="0" presId="urn:microsoft.com/office/officeart/2016/7/layout/RoundedRectangleTimeline"/>
    <dgm:cxn modelId="{B31BDB48-FB8E-47F4-8F76-B90009D28A96}" type="presParOf" srcId="{218D9CD7-D48D-464C-9A1C-0F322EC540B3}" destId="{DF65791B-462E-4589-B98D-F60587330CA8}" srcOrd="1" destOrd="0" presId="urn:microsoft.com/office/officeart/2016/7/layout/RoundedRectangleTimeline"/>
    <dgm:cxn modelId="{517AE913-68B2-41AC-BE20-5D4195845D6F}" type="presParOf" srcId="{218D9CD7-D48D-464C-9A1C-0F322EC540B3}" destId="{DBA410EB-5F61-4F46-92D9-C5B0AA59EE15}" srcOrd="2" destOrd="0" presId="urn:microsoft.com/office/officeart/2016/7/layout/RoundedRectangleTimeline"/>
    <dgm:cxn modelId="{0F089045-7542-47F1-8B17-68354869406A}" type="presParOf" srcId="{218D9CD7-D48D-464C-9A1C-0F322EC540B3}" destId="{E1220EDB-B75C-43A5-B862-97E4C09130A7}" srcOrd="3" destOrd="0" presId="urn:microsoft.com/office/officeart/2016/7/layout/RoundedRectangleTimeline"/>
    <dgm:cxn modelId="{79B44ECC-99D2-49DD-9DEE-58B1D2AE6C6C}" type="presParOf" srcId="{218D9CD7-D48D-464C-9A1C-0F322EC540B3}" destId="{D8849157-215F-4E70-9735-315E97B5AC5C}" srcOrd="4" destOrd="0" presId="urn:microsoft.com/office/officeart/2016/7/layout/RoundedRectangleTimeline"/>
    <dgm:cxn modelId="{6930EC12-FB60-44F8-973F-19AC06AA90BB}" type="presParOf" srcId="{AB52B3CC-6563-466D-BFC3-9B6B5AFA0881}" destId="{7C467054-22FE-4C18-9934-29D7168DFF63}" srcOrd="3" destOrd="0" presId="urn:microsoft.com/office/officeart/2016/7/layout/RoundedRectangleTimeline"/>
    <dgm:cxn modelId="{1F4A4777-E935-453F-A5B9-015C6946FC6A}" type="presParOf" srcId="{AB52B3CC-6563-466D-BFC3-9B6B5AFA0881}" destId="{3E3E944D-A6EC-4962-9AC1-C585A4F97BDA}" srcOrd="4" destOrd="0" presId="urn:microsoft.com/office/officeart/2016/7/layout/RoundedRectangleTimeline"/>
    <dgm:cxn modelId="{94AC8B5D-A9B9-4EF3-AD1C-6024606B5BF8}" type="presParOf" srcId="{3E3E944D-A6EC-4962-9AC1-C585A4F97BDA}" destId="{566B79CB-1A41-4F5C-BF91-58D94BF93913}" srcOrd="0" destOrd="0" presId="urn:microsoft.com/office/officeart/2016/7/layout/RoundedRectangleTimeline"/>
    <dgm:cxn modelId="{A151554E-10B3-429A-9E0D-D40262ED6857}" type="presParOf" srcId="{3E3E944D-A6EC-4962-9AC1-C585A4F97BDA}" destId="{B4723E2A-4FF1-452A-BD25-8EC364F15A6F}" srcOrd="1" destOrd="0" presId="urn:microsoft.com/office/officeart/2016/7/layout/RoundedRectangleTimeline"/>
    <dgm:cxn modelId="{329635D9-081F-4DC9-88AA-E074B7400415}" type="presParOf" srcId="{3E3E944D-A6EC-4962-9AC1-C585A4F97BDA}" destId="{440E9361-37D2-4157-AF38-7B49AD23708B}" srcOrd="2" destOrd="0" presId="urn:microsoft.com/office/officeart/2016/7/layout/RoundedRectangleTimeline"/>
    <dgm:cxn modelId="{0F0D3AEA-9F0C-400E-A955-6CD1F474B6A4}" type="presParOf" srcId="{3E3E944D-A6EC-4962-9AC1-C585A4F97BDA}" destId="{C45E7B63-1C71-483E-A3A8-705CE86D4D8E}" srcOrd="3" destOrd="0" presId="urn:microsoft.com/office/officeart/2016/7/layout/RoundedRectangleTimeline"/>
    <dgm:cxn modelId="{91F0BE33-39D4-4457-A5CC-3F1682DB166D}" type="presParOf" srcId="{3E3E944D-A6EC-4962-9AC1-C585A4F97BDA}" destId="{4174F691-D9D3-451C-9893-D177DC3AED58}" srcOrd="4" destOrd="0" presId="urn:microsoft.com/office/officeart/2016/7/layout/RoundedRectangle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4381E7-0584-46DD-8108-E9BF4F2B5005}">
      <dsp:nvSpPr>
        <dsp:cNvPr id="0" name=""/>
        <dsp:cNvSpPr/>
      </dsp:nvSpPr>
      <dsp:spPr>
        <a:xfrm rot="16200000">
          <a:off x="2328055" y="314278"/>
          <a:ext cx="363378" cy="3005230"/>
        </a:xfrm>
        <a:prstGeom prst="round2SameRect">
          <a:avLst/>
        </a:prstGeom>
        <a:solidFill>
          <a:schemeClr val="accent1">
            <a:shade val="80000"/>
            <a:hueOff val="0"/>
            <a:satOff val="0"/>
            <a:lumOff val="0"/>
            <a:alphaOff val="0"/>
          </a:schemeClr>
        </a:solidFill>
        <a:ln w="2222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rtlCol="0" anchor="ctr" anchorCtr="1">
          <a:noAutofit/>
        </a:bodyPr>
        <a:lstStyle/>
        <a:p>
          <a:pPr marL="0" lvl="0" indent="0" algn="ctr" defTabSz="488950" rtl="0">
            <a:lnSpc>
              <a:spcPct val="90000"/>
            </a:lnSpc>
            <a:spcBef>
              <a:spcPct val="0"/>
            </a:spcBef>
            <a:spcAft>
              <a:spcPct val="35000"/>
            </a:spcAft>
            <a:buNone/>
          </a:pPr>
          <a:r>
            <a:rPr lang="en-US" altLang="ja" sz="1100" kern="1200" dirty="0">
              <a:latin typeface="Meiryo UI" panose="020B0604030504040204" pitchFamily="50" charset="-128"/>
              <a:ea typeface="Meiryo UI" panose="020B0604030504040204" pitchFamily="50" charset="-128"/>
            </a:rPr>
            <a:t>2017</a:t>
          </a:r>
        </a:p>
      </dsp:txBody>
      <dsp:txXfrm rot="5400000">
        <a:off x="1024869" y="1652943"/>
        <a:ext cx="2987491" cy="327900"/>
      </dsp:txXfrm>
    </dsp:sp>
    <dsp:sp modelId="{5A1B764B-0DC5-47CD-BDEA-9E67799496EC}">
      <dsp:nvSpPr>
        <dsp:cNvPr id="0" name=""/>
        <dsp:cNvSpPr/>
      </dsp:nvSpPr>
      <dsp:spPr>
        <a:xfrm>
          <a:off x="5385" y="0"/>
          <a:ext cx="5008717" cy="1271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83820" numCol="1" spcCol="1270" rtlCol="0" anchor="b" anchorCtr="1">
          <a:noAutofit/>
        </a:bodyPr>
        <a:lstStyle/>
        <a:p>
          <a:pPr marL="0" lvl="0" indent="0" algn="ctr" defTabSz="488950" rtl="0">
            <a:lnSpc>
              <a:spcPct val="90000"/>
            </a:lnSpc>
            <a:spcBef>
              <a:spcPct val="0"/>
            </a:spcBef>
            <a:spcAft>
              <a:spcPct val="35000"/>
            </a:spcAft>
            <a:buNone/>
          </a:pPr>
          <a:r>
            <a:rPr lang="en-US" altLang="ja" sz="1100" kern="1200" dirty="0">
              <a:latin typeface="Meiryo UI" panose="020B0604030504040204" pitchFamily="50" charset="-128"/>
              <a:ea typeface="Meiryo UI" panose="020B0604030504040204" pitchFamily="50" charset="-128"/>
            </a:rPr>
            <a:t>Lorem ipsum dolor sit amet</a:t>
          </a:r>
        </a:p>
      </dsp:txBody>
      <dsp:txXfrm>
        <a:off x="5385" y="0"/>
        <a:ext cx="5008717" cy="1271825"/>
      </dsp:txXfrm>
    </dsp:sp>
    <dsp:sp modelId="{122B38A3-0442-4747-820C-1F37877E2B0E}">
      <dsp:nvSpPr>
        <dsp:cNvPr id="0" name=""/>
        <dsp:cNvSpPr/>
      </dsp:nvSpPr>
      <dsp:spPr>
        <a:xfrm>
          <a:off x="2509744" y="1344501"/>
          <a:ext cx="0" cy="290702"/>
        </a:xfrm>
        <a:prstGeom prst="line">
          <a:avLst/>
        </a:prstGeom>
        <a:noFill/>
        <a:ln w="12700" cap="rnd" cmpd="sng" algn="ctr">
          <a:solidFill>
            <a:schemeClr val="accent1">
              <a:shade val="90000"/>
              <a:hueOff val="93466"/>
              <a:satOff val="1924"/>
              <a:lumOff val="8231"/>
              <a:alphaOff val="0"/>
            </a:schemeClr>
          </a:solidFill>
          <a:prstDash val="dash"/>
        </a:ln>
        <a:effectLst/>
      </dsp:spPr>
      <dsp:style>
        <a:lnRef idx="1">
          <a:scrgbClr r="0" g="0" b="0"/>
        </a:lnRef>
        <a:fillRef idx="0">
          <a:scrgbClr r="0" g="0" b="0"/>
        </a:fillRef>
        <a:effectRef idx="0">
          <a:scrgbClr r="0" g="0" b="0"/>
        </a:effectRef>
        <a:fontRef idx="minor"/>
      </dsp:style>
    </dsp:sp>
    <dsp:sp modelId="{A73181F6-69BB-4A47-8277-4671A45AC8C8}">
      <dsp:nvSpPr>
        <dsp:cNvPr id="0" name=""/>
        <dsp:cNvSpPr/>
      </dsp:nvSpPr>
      <dsp:spPr>
        <a:xfrm>
          <a:off x="2473406" y="1271825"/>
          <a:ext cx="72675" cy="72675"/>
        </a:xfrm>
        <a:prstGeom prst="ellipse">
          <a:avLst/>
        </a:prstGeom>
        <a:solidFill>
          <a:schemeClr val="accent1">
            <a:shade val="8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0804A27-188E-4A17-8FFE-97BCCA0597B8}">
      <dsp:nvSpPr>
        <dsp:cNvPr id="0" name=""/>
        <dsp:cNvSpPr/>
      </dsp:nvSpPr>
      <dsp:spPr>
        <a:xfrm>
          <a:off x="4012359" y="1635204"/>
          <a:ext cx="3005230" cy="363378"/>
        </a:xfrm>
        <a:prstGeom prst="rect">
          <a:avLst/>
        </a:prstGeom>
        <a:solidFill>
          <a:schemeClr val="accent1">
            <a:shade val="80000"/>
            <a:hueOff val="223096"/>
            <a:satOff val="-4529"/>
            <a:lumOff val="15339"/>
            <a:alphaOff val="0"/>
          </a:schemeClr>
        </a:solidFill>
        <a:ln w="22225" cap="rnd" cmpd="sng" algn="ctr">
          <a:solidFill>
            <a:schemeClr val="accent1">
              <a:shade val="80000"/>
              <a:hueOff val="223096"/>
              <a:satOff val="-4529"/>
              <a:lumOff val="1533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rtlCol="0" anchor="ctr" anchorCtr="1">
          <a:noAutofit/>
        </a:bodyPr>
        <a:lstStyle/>
        <a:p>
          <a:pPr marL="0" lvl="0" indent="0" algn="ctr" defTabSz="488950" rtl="0">
            <a:lnSpc>
              <a:spcPct val="90000"/>
            </a:lnSpc>
            <a:spcBef>
              <a:spcPct val="0"/>
            </a:spcBef>
            <a:spcAft>
              <a:spcPct val="35000"/>
            </a:spcAft>
            <a:buNone/>
          </a:pPr>
          <a:r>
            <a:rPr lang="en-US" altLang="ja" sz="1100" kern="1200" dirty="0">
              <a:latin typeface="Meiryo UI" panose="020B0604030504040204" pitchFamily="50" charset="-128"/>
              <a:ea typeface="Meiryo UI" panose="020B0604030504040204" pitchFamily="50" charset="-128"/>
            </a:rPr>
            <a:t>2018</a:t>
          </a:r>
        </a:p>
      </dsp:txBody>
      <dsp:txXfrm>
        <a:off x="4012359" y="1635204"/>
        <a:ext cx="3005230" cy="363378"/>
      </dsp:txXfrm>
    </dsp:sp>
    <dsp:sp modelId="{DF65791B-462E-4589-B98D-F60587330CA8}">
      <dsp:nvSpPr>
        <dsp:cNvPr id="0" name=""/>
        <dsp:cNvSpPr/>
      </dsp:nvSpPr>
      <dsp:spPr>
        <a:xfrm>
          <a:off x="3010616" y="2361961"/>
          <a:ext cx="5008717" cy="1271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3820" rIns="0" bIns="0" numCol="1" spcCol="1270" rtlCol="0" anchor="t" anchorCtr="1">
          <a:noAutofit/>
        </a:bodyPr>
        <a:lstStyle/>
        <a:p>
          <a:pPr marL="0" lvl="0" indent="0" algn="ctr" defTabSz="488950" rtl="0">
            <a:lnSpc>
              <a:spcPct val="90000"/>
            </a:lnSpc>
            <a:spcBef>
              <a:spcPct val="0"/>
            </a:spcBef>
            <a:spcAft>
              <a:spcPct val="35000"/>
            </a:spcAft>
            <a:buNone/>
          </a:pPr>
          <a:r>
            <a:rPr lang="en-US" altLang="ja" sz="1100" kern="1200" dirty="0">
              <a:latin typeface="Meiryo UI" panose="020B0604030504040204" pitchFamily="50" charset="-128"/>
              <a:ea typeface="Meiryo UI" panose="020B0604030504040204" pitchFamily="50" charset="-128"/>
            </a:rPr>
            <a:t>Lorem ipsum dolor sit amet</a:t>
          </a:r>
        </a:p>
      </dsp:txBody>
      <dsp:txXfrm>
        <a:off x="3010616" y="2361961"/>
        <a:ext cx="5008717" cy="1271825"/>
      </dsp:txXfrm>
    </dsp:sp>
    <dsp:sp modelId="{DBA410EB-5F61-4F46-92D9-C5B0AA59EE15}">
      <dsp:nvSpPr>
        <dsp:cNvPr id="0" name=""/>
        <dsp:cNvSpPr/>
      </dsp:nvSpPr>
      <dsp:spPr>
        <a:xfrm>
          <a:off x="5514975" y="1998582"/>
          <a:ext cx="0" cy="290702"/>
        </a:xfrm>
        <a:prstGeom prst="line">
          <a:avLst/>
        </a:prstGeom>
        <a:noFill/>
        <a:ln w="12700" cap="rnd" cmpd="sng" algn="ctr">
          <a:solidFill>
            <a:schemeClr val="accent1">
              <a:shade val="90000"/>
              <a:hueOff val="140199"/>
              <a:satOff val="2886"/>
              <a:lumOff val="12346"/>
              <a:alphaOff val="0"/>
            </a:schemeClr>
          </a:solidFill>
          <a:prstDash val="dash"/>
        </a:ln>
        <a:effectLst/>
      </dsp:spPr>
      <dsp:style>
        <a:lnRef idx="1">
          <a:scrgbClr r="0" g="0" b="0"/>
        </a:lnRef>
        <a:fillRef idx="0">
          <a:scrgbClr r="0" g="0" b="0"/>
        </a:fillRef>
        <a:effectRef idx="0">
          <a:scrgbClr r="0" g="0" b="0"/>
        </a:effectRef>
        <a:fontRef idx="minor"/>
      </dsp:style>
    </dsp:sp>
    <dsp:sp modelId="{E1220EDB-B75C-43A5-B862-97E4C09130A7}">
      <dsp:nvSpPr>
        <dsp:cNvPr id="0" name=""/>
        <dsp:cNvSpPr/>
      </dsp:nvSpPr>
      <dsp:spPr>
        <a:xfrm>
          <a:off x="5478637" y="2289285"/>
          <a:ext cx="72675" cy="72675"/>
        </a:xfrm>
        <a:prstGeom prst="ellipse">
          <a:avLst/>
        </a:prstGeom>
        <a:solidFill>
          <a:schemeClr val="accent1">
            <a:shade val="80000"/>
            <a:hueOff val="223096"/>
            <a:satOff val="-4529"/>
            <a:lumOff val="15339"/>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6B79CB-1A41-4F5C-BF91-58D94BF93913}">
      <dsp:nvSpPr>
        <dsp:cNvPr id="0" name=""/>
        <dsp:cNvSpPr/>
      </dsp:nvSpPr>
      <dsp:spPr>
        <a:xfrm rot="5400000">
          <a:off x="8338516" y="314278"/>
          <a:ext cx="363378" cy="3005230"/>
        </a:xfrm>
        <a:prstGeom prst="round2SameRect">
          <a:avLst/>
        </a:prstGeom>
        <a:solidFill>
          <a:schemeClr val="accent1">
            <a:shade val="80000"/>
            <a:hueOff val="446191"/>
            <a:satOff val="-9058"/>
            <a:lumOff val="30677"/>
            <a:alphaOff val="0"/>
          </a:schemeClr>
        </a:solidFill>
        <a:ln w="22225" cap="rnd" cmpd="sng" algn="ctr">
          <a:solidFill>
            <a:schemeClr val="accent1">
              <a:shade val="80000"/>
              <a:hueOff val="446191"/>
              <a:satOff val="-9058"/>
              <a:lumOff val="3067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rtlCol="0" anchor="ctr" anchorCtr="1">
          <a:noAutofit/>
        </a:bodyPr>
        <a:lstStyle/>
        <a:p>
          <a:pPr marL="0" lvl="0" indent="0" algn="ctr" defTabSz="488950" rtl="0">
            <a:lnSpc>
              <a:spcPct val="90000"/>
            </a:lnSpc>
            <a:spcBef>
              <a:spcPct val="0"/>
            </a:spcBef>
            <a:spcAft>
              <a:spcPct val="35000"/>
            </a:spcAft>
            <a:buNone/>
          </a:pPr>
          <a:r>
            <a:rPr lang="en-US" altLang="ja" sz="1100" kern="1200" dirty="0">
              <a:latin typeface="Meiryo UI" panose="020B0604030504040204" pitchFamily="50" charset="-128"/>
              <a:ea typeface="Meiryo UI" panose="020B0604030504040204" pitchFamily="50" charset="-128"/>
            </a:rPr>
            <a:t>2019 </a:t>
          </a:r>
          <a:r>
            <a:rPr lang="ja" altLang="en-US" sz="1100" kern="1200" dirty="0">
              <a:latin typeface="Meiryo UI" panose="020B0604030504040204" pitchFamily="50" charset="-128"/>
              <a:ea typeface="Meiryo UI" panose="020B0604030504040204" pitchFamily="50" charset="-128"/>
            </a:rPr>
            <a:t>年</a:t>
          </a:r>
        </a:p>
      </dsp:txBody>
      <dsp:txXfrm rot="-5400000">
        <a:off x="7017591" y="1652943"/>
        <a:ext cx="2987491" cy="327900"/>
      </dsp:txXfrm>
    </dsp:sp>
    <dsp:sp modelId="{B4723E2A-4FF1-452A-BD25-8EC364F15A6F}">
      <dsp:nvSpPr>
        <dsp:cNvPr id="0" name=""/>
        <dsp:cNvSpPr/>
      </dsp:nvSpPr>
      <dsp:spPr>
        <a:xfrm>
          <a:off x="6015846" y="0"/>
          <a:ext cx="5008717" cy="1271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83820" numCol="1" spcCol="1270" rtlCol="0" anchor="b" anchorCtr="1">
          <a:noAutofit/>
        </a:bodyPr>
        <a:lstStyle/>
        <a:p>
          <a:pPr marL="0" lvl="0" indent="0" algn="ctr" defTabSz="488950" rtl="0">
            <a:lnSpc>
              <a:spcPct val="90000"/>
            </a:lnSpc>
            <a:spcBef>
              <a:spcPct val="0"/>
            </a:spcBef>
            <a:spcAft>
              <a:spcPct val="35000"/>
            </a:spcAft>
            <a:buNone/>
          </a:pPr>
          <a:r>
            <a:rPr lang="en-US" altLang="ja" sz="1100" kern="1200" dirty="0">
              <a:latin typeface="Meiryo UI" panose="020B0604030504040204" pitchFamily="50" charset="-128"/>
              <a:ea typeface="Meiryo UI" panose="020B0604030504040204" pitchFamily="50" charset="-128"/>
            </a:rPr>
            <a:t>Lorem ipsum dolor sit amet</a:t>
          </a:r>
        </a:p>
      </dsp:txBody>
      <dsp:txXfrm>
        <a:off x="6015846" y="0"/>
        <a:ext cx="5008717" cy="1271825"/>
      </dsp:txXfrm>
    </dsp:sp>
    <dsp:sp modelId="{440E9361-37D2-4157-AF38-7B49AD23708B}">
      <dsp:nvSpPr>
        <dsp:cNvPr id="0" name=""/>
        <dsp:cNvSpPr/>
      </dsp:nvSpPr>
      <dsp:spPr>
        <a:xfrm>
          <a:off x="8520205" y="1344501"/>
          <a:ext cx="0" cy="290702"/>
        </a:xfrm>
        <a:prstGeom prst="line">
          <a:avLst/>
        </a:prstGeom>
        <a:noFill/>
        <a:ln w="12700" cap="rnd" cmpd="sng" algn="ctr">
          <a:solidFill>
            <a:schemeClr val="accent1">
              <a:shade val="90000"/>
              <a:hueOff val="186931"/>
              <a:satOff val="3848"/>
              <a:lumOff val="16461"/>
              <a:alphaOff val="0"/>
            </a:schemeClr>
          </a:solidFill>
          <a:prstDash val="dash"/>
        </a:ln>
        <a:effectLst/>
      </dsp:spPr>
      <dsp:style>
        <a:lnRef idx="1">
          <a:scrgbClr r="0" g="0" b="0"/>
        </a:lnRef>
        <a:fillRef idx="0">
          <a:scrgbClr r="0" g="0" b="0"/>
        </a:fillRef>
        <a:effectRef idx="0">
          <a:scrgbClr r="0" g="0" b="0"/>
        </a:effectRef>
        <a:fontRef idx="minor"/>
      </dsp:style>
    </dsp:sp>
    <dsp:sp modelId="{C45E7B63-1C71-483E-A3A8-705CE86D4D8E}">
      <dsp:nvSpPr>
        <dsp:cNvPr id="0" name=""/>
        <dsp:cNvSpPr/>
      </dsp:nvSpPr>
      <dsp:spPr>
        <a:xfrm>
          <a:off x="8483867" y="1271825"/>
          <a:ext cx="72675" cy="72675"/>
        </a:xfrm>
        <a:prstGeom prst="ellipse">
          <a:avLst/>
        </a:prstGeom>
        <a:solidFill>
          <a:schemeClr val="accent1">
            <a:shade val="80000"/>
            <a:hueOff val="446191"/>
            <a:satOff val="-9058"/>
            <a:lumOff val="30677"/>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日付プレースホルダー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E5B8B729-C25D-40CC-930B-87E5E3585F46}" type="datetime1">
              <a:rPr lang="ja-JP" altLang="en-US" smtClean="0"/>
              <a:t>2021/5/15</a:t>
            </a:fld>
            <a:endParaRPr lang="en-US" dirty="0"/>
          </a:p>
        </p:txBody>
      </p:sp>
      <p:sp>
        <p:nvSpPr>
          <p:cNvPr id="4" name="フッター プレースホルダー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スライド番号プレースホルダー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A975D426-A9DD-4244-A2CE-1FB6623742C7}" type="slidenum">
              <a:rPr lang="en-US" smtClean="0"/>
              <a:t>‹#›</a:t>
            </a:fld>
            <a:endParaRPr lang="en-US"/>
          </a:p>
        </p:txBody>
      </p:sp>
    </p:spTree>
    <p:extLst>
      <p:ext uri="{BB962C8B-B14F-4D97-AF65-F5344CB8AC3E}">
        <p14:creationId xmlns:p14="http://schemas.microsoft.com/office/powerpoint/2010/main" val="882484457"/>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ED22A845-D31D-4799-B4EB-24729FD7770E}" type="datetime1">
              <a:rPr lang="ja-JP" altLang="en-US" smtClean="0"/>
              <a:t>2021/5/15</a:t>
            </a:fld>
            <a:endParaRPr 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ja"/>
              <a:t>マスター テキストの書式設定</a:t>
            </a:r>
            <a:endParaRPr lang="en-US"/>
          </a:p>
          <a:p>
            <a:pPr lvl="1" rtl="0"/>
            <a:r>
              <a:rPr lang="ja"/>
              <a:t>第 2 レベル</a:t>
            </a:r>
          </a:p>
          <a:p>
            <a:pPr lvl="2" rtl="0"/>
            <a:r>
              <a:rPr lang="ja"/>
              <a:t>第 3 レベル</a:t>
            </a:r>
          </a:p>
          <a:p>
            <a:pPr lvl="3" rtl="0"/>
            <a:r>
              <a:rPr lang="ja"/>
              <a:t>第 4 レベル</a:t>
            </a:r>
          </a:p>
          <a:p>
            <a:pPr lvl="4" rtl="0"/>
            <a:r>
              <a:rPr lang="ja"/>
              <a:t>第 5 レベル</a:t>
            </a:r>
            <a:endParaRPr lang="en-US"/>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01B41D33-19C8-4450-B3C5-BE83E9C8F0BC}" type="slidenum">
              <a:rPr lang="en-US" smtClean="0"/>
              <a:t>‹#›</a:t>
            </a:fld>
            <a:endParaRPr lang="en-US"/>
          </a:p>
        </p:txBody>
      </p:sp>
    </p:spTree>
    <p:extLst>
      <p:ext uri="{BB962C8B-B14F-4D97-AF65-F5344CB8AC3E}">
        <p14:creationId xmlns:p14="http://schemas.microsoft.com/office/powerpoint/2010/main" val="3571455252"/>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7" name="長方形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タイトル 1"/>
          <p:cNvSpPr>
            <a:spLocks noGrp="1"/>
          </p:cNvSpPr>
          <p:nvPr>
            <p:ph type="ctrTitle"/>
          </p:nvPr>
        </p:nvSpPr>
        <p:spPr>
          <a:xfrm>
            <a:off x="581191" y="1020431"/>
            <a:ext cx="10993549" cy="1475013"/>
          </a:xfrm>
          <a:effectLst/>
        </p:spPr>
        <p:txBody>
          <a:bodyPr rtlCol="0" anchor="b">
            <a:normAutofit/>
          </a:bodyPr>
          <a:lstStyle>
            <a:lvl1pPr>
              <a:defRPr sz="3600">
                <a:solidFill>
                  <a:schemeClr val="tx1">
                    <a:lumMod val="75000"/>
                    <a:lumOff val="25000"/>
                  </a:schemeClr>
                </a:solidFill>
              </a:defRPr>
            </a:lvl1pPr>
          </a:lstStyle>
          <a:p>
            <a:pPr rtl="0"/>
            <a:r>
              <a:rPr lang="ja-JP" altLang="en-US"/>
              <a:t>マスター タイトルの書式設定</a:t>
            </a:r>
            <a:endParaRPr lang="en-US" dirty="0"/>
          </a:p>
        </p:txBody>
      </p:sp>
      <p:sp>
        <p:nvSpPr>
          <p:cNvPr id="3" name="サブタイトル 2"/>
          <p:cNvSpPr>
            <a:spLocks noGrp="1"/>
          </p:cNvSpPr>
          <p:nvPr>
            <p:ph type="subTitle" idx="1"/>
          </p:nvPr>
        </p:nvSpPr>
        <p:spPr>
          <a:xfrm>
            <a:off x="581194" y="2495445"/>
            <a:ext cx="10993546" cy="590321"/>
          </a:xfrm>
        </p:spPr>
        <p:txBody>
          <a:bodyPr rtlCol="0"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ja-JP" altLang="en-US"/>
              <a:t>マスター サブタイトルの書式設定</a:t>
            </a:r>
            <a:endParaRPr lang="en-US" dirty="0"/>
          </a:p>
        </p:txBody>
      </p:sp>
      <p:sp>
        <p:nvSpPr>
          <p:cNvPr id="8" name="日付プレースホルダー 7">
            <a:extLst>
              <a:ext uri="{FF2B5EF4-FFF2-40B4-BE49-F238E27FC236}">
                <a16:creationId xmlns:a16="http://schemas.microsoft.com/office/drawing/2014/main" id="{7FA0ACE7-29A8-47D3-A7D9-257B711D8023}"/>
              </a:ext>
            </a:extLst>
          </p:cNvPr>
          <p:cNvSpPr>
            <a:spLocks noGrp="1"/>
          </p:cNvSpPr>
          <p:nvPr>
            <p:ph type="dt" sz="half" idx="10"/>
          </p:nvPr>
        </p:nvSpPr>
        <p:spPr/>
        <p:txBody>
          <a:bodyPr rtlCol="0"/>
          <a:lstStyle/>
          <a:p>
            <a:pPr rtl="0"/>
            <a:fld id="{D96B0D6A-8596-4393-A28D-EBC69E649712}" type="datetime1">
              <a:rPr lang="ja-JP" altLang="en-US" smtClean="0"/>
              <a:t>2021/5/15</a:t>
            </a:fld>
            <a:endParaRPr lang="en-US" dirty="0"/>
          </a:p>
        </p:txBody>
      </p:sp>
      <p:sp>
        <p:nvSpPr>
          <p:cNvPr id="9" name="フッター プレースホルダー 8">
            <a:extLst>
              <a:ext uri="{FF2B5EF4-FFF2-40B4-BE49-F238E27FC236}">
                <a16:creationId xmlns:a16="http://schemas.microsoft.com/office/drawing/2014/main" id="{DEC604B9-52E9-4810-8359-47206518D038}"/>
              </a:ext>
            </a:extLst>
          </p:cNvPr>
          <p:cNvSpPr>
            <a:spLocks noGrp="1"/>
          </p:cNvSpPr>
          <p:nvPr>
            <p:ph type="ftr" sz="quarter" idx="11"/>
          </p:nvPr>
        </p:nvSpPr>
        <p:spPr/>
        <p:txBody>
          <a:bodyPr rtlCol="0"/>
          <a:lstStyle/>
          <a:p>
            <a:pPr rtl="0"/>
            <a:r>
              <a:rPr lang="en-US"/>
              <a:t>Fuji　Ice　Hockey　Club　©　2021</a:t>
            </a:r>
            <a:endParaRPr lang="en-US" dirty="0"/>
          </a:p>
        </p:txBody>
      </p:sp>
      <p:sp>
        <p:nvSpPr>
          <p:cNvPr id="10" name="スライド番号プレースホルダー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490017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9" name="タイトル 1"/>
          <p:cNvSpPr>
            <a:spLocks noGrp="1"/>
          </p:cNvSpPr>
          <p:nvPr>
            <p:ph type="title"/>
          </p:nvPr>
        </p:nvSpPr>
        <p:spPr>
          <a:xfrm>
            <a:off x="581192" y="702156"/>
            <a:ext cx="11029616" cy="1013800"/>
          </a:xfrm>
        </p:spPr>
        <p:txBody>
          <a:bodyPr rtlCol="0"/>
          <a:lstStyle/>
          <a:p>
            <a:pPr rtl="0"/>
            <a:r>
              <a:rPr lang="ja-JP" altLang="en-US"/>
              <a:t>マスター タイトルの書式設定</a:t>
            </a:r>
            <a:endParaRPr lang="en-US" dirty="0"/>
          </a:p>
        </p:txBody>
      </p:sp>
      <p:sp>
        <p:nvSpPr>
          <p:cNvPr id="3" name="縦書きテキスト プレースホルダー 2"/>
          <p:cNvSpPr>
            <a:spLocks noGrp="1"/>
          </p:cNvSpPr>
          <p:nvPr>
            <p:ph type="body" orient="vert" idx="1"/>
          </p:nvPr>
        </p:nvSpPr>
        <p:spPr/>
        <p:txBody>
          <a:bodyPr vert="eaVert" rtlCol="0" anchor="t"/>
          <a:lstStyle>
            <a:lvl1pPr algn="l">
              <a:defRPr/>
            </a:lvl1pPr>
            <a:lvl2pPr algn="l">
              <a:defRPr/>
            </a:lvl2pPr>
            <a:lvl3pPr algn="l">
              <a:defRPr/>
            </a:lvl3pPr>
            <a:lvl4pPr algn="l">
              <a:defRPr/>
            </a:lvl4pPr>
            <a:lvl5pPr algn="l">
              <a:defRPr/>
            </a:lvl5pPr>
          </a:lstStyle>
          <a:p>
            <a:pPr lvl="0" rtl="0"/>
            <a:r>
              <a:rPr lang="ja-JP" altLang="en-US"/>
              <a:t>マスター テキストの書式設定</a:t>
            </a:r>
          </a:p>
          <a:p>
            <a:pPr lvl="1" rtl="0"/>
            <a:r>
              <a:rPr lang="ja-JP" altLang="en-US"/>
              <a:t>第 </a:t>
            </a:r>
            <a:r>
              <a:rPr lang="en-US" altLang="ja-JP"/>
              <a:t>2 </a:t>
            </a:r>
            <a:r>
              <a:rPr lang="ja-JP" altLang="en-US"/>
              <a:t>レベル</a:t>
            </a:r>
          </a:p>
          <a:p>
            <a:pPr lvl="2" rtl="0"/>
            <a:r>
              <a:rPr lang="ja-JP" altLang="en-US"/>
              <a:t>第 </a:t>
            </a:r>
            <a:r>
              <a:rPr lang="en-US" altLang="ja-JP"/>
              <a:t>3 </a:t>
            </a:r>
            <a:r>
              <a:rPr lang="ja-JP" altLang="en-US"/>
              <a:t>レベル</a:t>
            </a:r>
          </a:p>
          <a:p>
            <a:pPr lvl="3" rtl="0"/>
            <a:r>
              <a:rPr lang="ja-JP" altLang="en-US"/>
              <a:t>第 </a:t>
            </a:r>
            <a:r>
              <a:rPr lang="en-US" altLang="ja-JP"/>
              <a:t>4 </a:t>
            </a:r>
            <a:r>
              <a:rPr lang="ja-JP" altLang="en-US"/>
              <a:t>レベル</a:t>
            </a:r>
          </a:p>
          <a:p>
            <a:pPr lvl="4" rtl="0"/>
            <a:r>
              <a:rPr lang="ja-JP" altLang="en-US"/>
              <a:t>第 </a:t>
            </a:r>
            <a:r>
              <a:rPr lang="en-US" altLang="ja-JP"/>
              <a:t>5 </a:t>
            </a:r>
            <a:r>
              <a:rPr lang="ja-JP" altLang="en-US"/>
              <a:t>レベル</a:t>
            </a:r>
            <a:endParaRPr lang="en-US" dirty="0"/>
          </a:p>
        </p:txBody>
      </p:sp>
      <p:sp>
        <p:nvSpPr>
          <p:cNvPr id="4" name="日付プレースホルダー 3"/>
          <p:cNvSpPr>
            <a:spLocks noGrp="1"/>
          </p:cNvSpPr>
          <p:nvPr>
            <p:ph type="dt" sz="half" idx="10"/>
          </p:nvPr>
        </p:nvSpPr>
        <p:spPr/>
        <p:txBody>
          <a:bodyPr rtlCol="0"/>
          <a:lstStyle/>
          <a:p>
            <a:pPr rtl="0"/>
            <a:fld id="{4ED6D5AE-F749-4D20-A811-2E81929B0335}" type="datetime1">
              <a:rPr lang="ja-JP" altLang="en-US" smtClean="0"/>
              <a:t>2021/5/15</a:t>
            </a:fld>
            <a:endParaRPr lang="en-US" dirty="0"/>
          </a:p>
        </p:txBody>
      </p:sp>
      <p:sp>
        <p:nvSpPr>
          <p:cNvPr id="5" name="フッター プレースホルダー 4"/>
          <p:cNvSpPr>
            <a:spLocks noGrp="1"/>
          </p:cNvSpPr>
          <p:nvPr>
            <p:ph type="ftr" sz="quarter" idx="11"/>
          </p:nvPr>
        </p:nvSpPr>
        <p:spPr/>
        <p:txBody>
          <a:bodyPr rtlCol="0"/>
          <a:lstStyle/>
          <a:p>
            <a:pPr rtl="0"/>
            <a:r>
              <a:rPr lang="en-US"/>
              <a:t>Fuji　Ice　Hockey　Club　©　2021</a:t>
            </a:r>
            <a:endParaRPr lang="en-US" dirty="0"/>
          </a:p>
        </p:txBody>
      </p:sp>
      <p:sp>
        <p:nvSpPr>
          <p:cNvPr id="6" name="スライド番号プレースホルダー 5"/>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1283591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テキスト">
    <p:spTree>
      <p:nvGrpSpPr>
        <p:cNvPr id="1" name=""/>
        <p:cNvGrpSpPr/>
        <p:nvPr/>
      </p:nvGrpSpPr>
      <p:grpSpPr>
        <a:xfrm>
          <a:off x="0" y="0"/>
          <a:ext cx="0" cy="0"/>
          <a:chOff x="0" y="0"/>
          <a:chExt cx="0" cy="0"/>
        </a:xfrm>
      </p:grpSpPr>
      <p:sp>
        <p:nvSpPr>
          <p:cNvPr id="7" name="長方形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縦書きタイトル 1"/>
          <p:cNvSpPr>
            <a:spLocks noGrp="1"/>
          </p:cNvSpPr>
          <p:nvPr>
            <p:ph type="title" orient="vert"/>
          </p:nvPr>
        </p:nvSpPr>
        <p:spPr>
          <a:xfrm>
            <a:off x="8204200" y="863600"/>
            <a:ext cx="3124200" cy="4807326"/>
          </a:xfrm>
        </p:spPr>
        <p:txBody>
          <a:bodyPr vert="eaVert" rtlCol="0" anchor="ctr"/>
          <a:lstStyle>
            <a:lvl1pPr>
              <a:defRPr>
                <a:solidFill>
                  <a:srgbClr val="FFFFFF"/>
                </a:solidFill>
              </a:defRPr>
            </a:lvl1pPr>
          </a:lstStyle>
          <a:p>
            <a:pPr rtl="0"/>
            <a:r>
              <a:rPr lang="ja-JP" altLang="en-US"/>
              <a:t>マスター タイトルの書式設定</a:t>
            </a:r>
            <a:endParaRPr lang="en-US" dirty="0"/>
          </a:p>
        </p:txBody>
      </p:sp>
      <p:sp>
        <p:nvSpPr>
          <p:cNvPr id="3" name="縦書きテキスト プレースホルダー 2"/>
          <p:cNvSpPr>
            <a:spLocks noGrp="1"/>
          </p:cNvSpPr>
          <p:nvPr>
            <p:ph type="body" orient="vert" idx="1"/>
          </p:nvPr>
        </p:nvSpPr>
        <p:spPr>
          <a:xfrm>
            <a:off x="774923" y="863600"/>
            <a:ext cx="7161625" cy="4807326"/>
          </a:xfrm>
        </p:spPr>
        <p:txBody>
          <a:bodyPr vert="eaVert" rtlCol="0" anchor="t"/>
          <a:lstStyle/>
          <a:p>
            <a:pPr lvl="0" rtl="0"/>
            <a:r>
              <a:rPr lang="ja-JP" altLang="en-US"/>
              <a:t>マスター テキストの書式設定</a:t>
            </a:r>
          </a:p>
          <a:p>
            <a:pPr lvl="1" rtl="0"/>
            <a:r>
              <a:rPr lang="ja-JP" altLang="en-US"/>
              <a:t>第 </a:t>
            </a:r>
            <a:r>
              <a:rPr lang="en-US" altLang="ja-JP"/>
              <a:t>2 </a:t>
            </a:r>
            <a:r>
              <a:rPr lang="ja-JP" altLang="en-US"/>
              <a:t>レベル</a:t>
            </a:r>
          </a:p>
          <a:p>
            <a:pPr lvl="2" rtl="0"/>
            <a:r>
              <a:rPr lang="ja-JP" altLang="en-US"/>
              <a:t>第 </a:t>
            </a:r>
            <a:r>
              <a:rPr lang="en-US" altLang="ja-JP"/>
              <a:t>3 </a:t>
            </a:r>
            <a:r>
              <a:rPr lang="ja-JP" altLang="en-US"/>
              <a:t>レベル</a:t>
            </a:r>
          </a:p>
          <a:p>
            <a:pPr lvl="3" rtl="0"/>
            <a:r>
              <a:rPr lang="ja-JP" altLang="en-US"/>
              <a:t>第 </a:t>
            </a:r>
            <a:r>
              <a:rPr lang="en-US" altLang="ja-JP"/>
              <a:t>4 </a:t>
            </a:r>
            <a:r>
              <a:rPr lang="ja-JP" altLang="en-US"/>
              <a:t>レベル</a:t>
            </a:r>
          </a:p>
          <a:p>
            <a:pPr lvl="4" rtl="0"/>
            <a:r>
              <a:rPr lang="ja-JP" altLang="en-US"/>
              <a:t>第 </a:t>
            </a:r>
            <a:r>
              <a:rPr lang="en-US" altLang="ja-JP"/>
              <a:t>5 </a:t>
            </a:r>
            <a:r>
              <a:rPr lang="ja-JP" altLang="en-US"/>
              <a:t>レベル</a:t>
            </a:r>
            <a:endParaRPr lang="en-US" dirty="0"/>
          </a:p>
        </p:txBody>
      </p:sp>
      <p:sp>
        <p:nvSpPr>
          <p:cNvPr id="8" name="長方形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長方形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長方形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日付プレースホルダー 10">
            <a:extLst>
              <a:ext uri="{FF2B5EF4-FFF2-40B4-BE49-F238E27FC236}">
                <a16:creationId xmlns:a16="http://schemas.microsoft.com/office/drawing/2014/main" id="{5C74A470-3BD3-4F33-80E5-67E6E87FCBE7}"/>
              </a:ext>
            </a:extLst>
          </p:cNvPr>
          <p:cNvSpPr>
            <a:spLocks noGrp="1"/>
          </p:cNvSpPr>
          <p:nvPr>
            <p:ph type="dt" sz="half" idx="10"/>
          </p:nvPr>
        </p:nvSpPr>
        <p:spPr/>
        <p:txBody>
          <a:bodyPr rtlCol="0"/>
          <a:lstStyle/>
          <a:p>
            <a:pPr rtl="0"/>
            <a:fld id="{A1A20A07-B87A-4AD3-BA84-BCB3437941F3}" type="datetime1">
              <a:rPr lang="ja-JP" altLang="en-US" smtClean="0"/>
              <a:t>2021/5/15</a:t>
            </a:fld>
            <a:endParaRPr lang="en-US" dirty="0"/>
          </a:p>
        </p:txBody>
      </p:sp>
      <p:sp>
        <p:nvSpPr>
          <p:cNvPr id="12" name="フッター プレースホルダー 11">
            <a:extLst>
              <a:ext uri="{FF2B5EF4-FFF2-40B4-BE49-F238E27FC236}">
                <a16:creationId xmlns:a16="http://schemas.microsoft.com/office/drawing/2014/main" id="{9A3A30BA-DB50-4D7D-BCDE-17D20FB354DF}"/>
              </a:ext>
            </a:extLst>
          </p:cNvPr>
          <p:cNvSpPr>
            <a:spLocks noGrp="1"/>
          </p:cNvSpPr>
          <p:nvPr>
            <p:ph type="ftr" sz="quarter" idx="11"/>
          </p:nvPr>
        </p:nvSpPr>
        <p:spPr/>
        <p:txBody>
          <a:bodyPr rtlCol="0"/>
          <a:lstStyle/>
          <a:p>
            <a:pPr rtl="0"/>
            <a:r>
              <a:rPr lang="en-US"/>
              <a:t>Fuji　Ice　Hockey　Club　©　2021</a:t>
            </a:r>
            <a:endParaRPr lang="en-US" dirty="0"/>
          </a:p>
        </p:txBody>
      </p:sp>
      <p:sp>
        <p:nvSpPr>
          <p:cNvPr id="13" name="スライド番号プレースホルダー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3388849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81192" y="702156"/>
            <a:ext cx="11029616" cy="1188720"/>
          </a:xfrm>
        </p:spPr>
        <p:txBody>
          <a:bodyPr rtlCol="0"/>
          <a:lstStyle/>
          <a:p>
            <a:pPr rtl="0"/>
            <a:r>
              <a:rPr lang="ja-JP" altLang="en-US"/>
              <a:t>マスター タイトルの書式設定</a:t>
            </a:r>
            <a:endParaRPr lang="en-US" dirty="0"/>
          </a:p>
        </p:txBody>
      </p:sp>
      <p:sp>
        <p:nvSpPr>
          <p:cNvPr id="3" name="コンテンツ プレースホルダー 2"/>
          <p:cNvSpPr>
            <a:spLocks noGrp="1"/>
          </p:cNvSpPr>
          <p:nvPr>
            <p:ph idx="1"/>
          </p:nvPr>
        </p:nvSpPr>
        <p:spPr>
          <a:xfrm>
            <a:off x="581192" y="2340864"/>
            <a:ext cx="11029615" cy="3634486"/>
          </a:xfrm>
        </p:spPr>
        <p:txBody>
          <a:bodyPr rtlCol="0"/>
          <a:lstStyle/>
          <a:p>
            <a:pPr lvl="0" rtl="0"/>
            <a:r>
              <a:rPr lang="ja-JP" altLang="en-US"/>
              <a:t>マスター テキストの書式設定</a:t>
            </a:r>
          </a:p>
          <a:p>
            <a:pPr lvl="1" rtl="0"/>
            <a:r>
              <a:rPr lang="ja-JP" altLang="en-US"/>
              <a:t>第 </a:t>
            </a:r>
            <a:r>
              <a:rPr lang="en-US" altLang="ja-JP"/>
              <a:t>2 </a:t>
            </a:r>
            <a:r>
              <a:rPr lang="ja-JP" altLang="en-US"/>
              <a:t>レベル</a:t>
            </a:r>
          </a:p>
          <a:p>
            <a:pPr lvl="2" rtl="0"/>
            <a:r>
              <a:rPr lang="ja-JP" altLang="en-US"/>
              <a:t>第 </a:t>
            </a:r>
            <a:r>
              <a:rPr lang="en-US" altLang="ja-JP"/>
              <a:t>3 </a:t>
            </a:r>
            <a:r>
              <a:rPr lang="ja-JP" altLang="en-US"/>
              <a:t>レベル</a:t>
            </a:r>
          </a:p>
          <a:p>
            <a:pPr lvl="3" rtl="0"/>
            <a:r>
              <a:rPr lang="ja-JP" altLang="en-US"/>
              <a:t>第 </a:t>
            </a:r>
            <a:r>
              <a:rPr lang="en-US" altLang="ja-JP"/>
              <a:t>4 </a:t>
            </a:r>
            <a:r>
              <a:rPr lang="ja-JP" altLang="en-US"/>
              <a:t>レベル</a:t>
            </a:r>
          </a:p>
          <a:p>
            <a:pPr lvl="4" rtl="0"/>
            <a:r>
              <a:rPr lang="ja-JP" altLang="en-US"/>
              <a:t>第 </a:t>
            </a:r>
            <a:r>
              <a:rPr lang="en-US" altLang="ja-JP"/>
              <a:t>5 </a:t>
            </a:r>
            <a:r>
              <a:rPr lang="ja-JP" altLang="en-US"/>
              <a:t>レベル</a:t>
            </a:r>
            <a:endParaRPr lang="en-US" dirty="0"/>
          </a:p>
        </p:txBody>
      </p:sp>
      <p:sp>
        <p:nvSpPr>
          <p:cNvPr id="8" name="日付プレースホルダー 7">
            <a:extLst>
              <a:ext uri="{FF2B5EF4-FFF2-40B4-BE49-F238E27FC236}">
                <a16:creationId xmlns:a16="http://schemas.microsoft.com/office/drawing/2014/main" id="{770E6237-3456-439F-802D-3BA93FC7E3E5}"/>
              </a:ext>
            </a:extLst>
          </p:cNvPr>
          <p:cNvSpPr>
            <a:spLocks noGrp="1"/>
          </p:cNvSpPr>
          <p:nvPr>
            <p:ph type="dt" sz="half" idx="10"/>
          </p:nvPr>
        </p:nvSpPr>
        <p:spPr/>
        <p:txBody>
          <a:bodyPr rtlCol="0"/>
          <a:lstStyle/>
          <a:p>
            <a:pPr rtl="0"/>
            <a:fld id="{181C06AC-04A8-41C6-BAD9-72294DC0E529}" type="datetime1">
              <a:rPr lang="ja-JP" altLang="en-US" smtClean="0"/>
              <a:t>2021/5/15</a:t>
            </a:fld>
            <a:endParaRPr lang="en-US" dirty="0"/>
          </a:p>
        </p:txBody>
      </p:sp>
      <p:sp>
        <p:nvSpPr>
          <p:cNvPr id="9" name="フッター プレースホルダー 8">
            <a:extLst>
              <a:ext uri="{FF2B5EF4-FFF2-40B4-BE49-F238E27FC236}">
                <a16:creationId xmlns:a16="http://schemas.microsoft.com/office/drawing/2014/main" id="{1356D3B5-6063-4A89-B88F-9D3043916FF8}"/>
              </a:ext>
            </a:extLst>
          </p:cNvPr>
          <p:cNvSpPr>
            <a:spLocks noGrp="1"/>
          </p:cNvSpPr>
          <p:nvPr>
            <p:ph type="ftr" sz="quarter" idx="11"/>
          </p:nvPr>
        </p:nvSpPr>
        <p:spPr/>
        <p:txBody>
          <a:bodyPr rtlCol="0"/>
          <a:lstStyle/>
          <a:p>
            <a:pPr rtl="0"/>
            <a:r>
              <a:rPr lang="en-US"/>
              <a:t>Fuji　Ice　Hockey　Club　©　2021</a:t>
            </a:r>
            <a:endParaRPr lang="en-US" dirty="0"/>
          </a:p>
        </p:txBody>
      </p:sp>
      <p:sp>
        <p:nvSpPr>
          <p:cNvPr id="10" name="スライド番号プレースホルダー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852443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8" name="長方形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タイトル 1"/>
          <p:cNvSpPr>
            <a:spLocks noGrp="1"/>
          </p:cNvSpPr>
          <p:nvPr>
            <p:ph type="title"/>
          </p:nvPr>
        </p:nvSpPr>
        <p:spPr>
          <a:xfrm>
            <a:off x="581193" y="2393950"/>
            <a:ext cx="11029615" cy="2147467"/>
          </a:xfrm>
        </p:spPr>
        <p:txBody>
          <a:bodyPr rtlCol="0" anchor="b">
            <a:normAutofit/>
          </a:bodyPr>
          <a:lstStyle>
            <a:lvl1pPr algn="l">
              <a:defRPr sz="3600" b="0" cap="all">
                <a:solidFill>
                  <a:schemeClr val="tx1">
                    <a:lumMod val="75000"/>
                    <a:lumOff val="25000"/>
                  </a:schemeClr>
                </a:solidFill>
              </a:defRPr>
            </a:lvl1pPr>
          </a:lstStyle>
          <a:p>
            <a:pPr rtl="0"/>
            <a:r>
              <a:rPr lang="ja-JP" altLang="en-US"/>
              <a:t>マスター タイトルの書式設定</a:t>
            </a:r>
            <a:endParaRPr lang="en-US" dirty="0"/>
          </a:p>
        </p:txBody>
      </p:sp>
      <p:sp>
        <p:nvSpPr>
          <p:cNvPr id="3" name="テキスト プレースホルダー 2"/>
          <p:cNvSpPr>
            <a:spLocks noGrp="1"/>
          </p:cNvSpPr>
          <p:nvPr>
            <p:ph type="body" idx="1"/>
          </p:nvPr>
        </p:nvSpPr>
        <p:spPr>
          <a:xfrm>
            <a:off x="581192" y="4541417"/>
            <a:ext cx="11029615" cy="600556"/>
          </a:xfrm>
        </p:spPr>
        <p:txBody>
          <a:bodyPr rtlCol="0"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ja-JP" altLang="en-US"/>
              <a:t>マスター テキストの書式設定</a:t>
            </a:r>
          </a:p>
        </p:txBody>
      </p:sp>
      <p:sp>
        <p:nvSpPr>
          <p:cNvPr id="7" name="日付プレースホルダー 6">
            <a:extLst>
              <a:ext uri="{FF2B5EF4-FFF2-40B4-BE49-F238E27FC236}">
                <a16:creationId xmlns:a16="http://schemas.microsoft.com/office/drawing/2014/main" id="{61582016-5696-4A93-887F-BBB3B9002FE5}"/>
              </a:ext>
            </a:extLst>
          </p:cNvPr>
          <p:cNvSpPr>
            <a:spLocks noGrp="1"/>
          </p:cNvSpPr>
          <p:nvPr>
            <p:ph type="dt" sz="half" idx="10"/>
          </p:nvPr>
        </p:nvSpPr>
        <p:spPr/>
        <p:txBody>
          <a:bodyPr rtlCol="0"/>
          <a:lstStyle/>
          <a:p>
            <a:pPr rtl="0"/>
            <a:fld id="{EA7A9874-1B4D-4747-8568-82D4A6B2C33C}" type="datetime1">
              <a:rPr lang="ja-JP" altLang="en-US" smtClean="0"/>
              <a:t>2021/5/15</a:t>
            </a:fld>
            <a:endParaRPr lang="en-US" dirty="0"/>
          </a:p>
        </p:txBody>
      </p:sp>
      <p:sp>
        <p:nvSpPr>
          <p:cNvPr id="9" name="フッター プレースホルダー 8">
            <a:extLst>
              <a:ext uri="{FF2B5EF4-FFF2-40B4-BE49-F238E27FC236}">
                <a16:creationId xmlns:a16="http://schemas.microsoft.com/office/drawing/2014/main" id="{857CFCD5-1192-4E18-8A8F-29E153B44DA4}"/>
              </a:ext>
            </a:extLst>
          </p:cNvPr>
          <p:cNvSpPr>
            <a:spLocks noGrp="1"/>
          </p:cNvSpPr>
          <p:nvPr>
            <p:ph type="ftr" sz="quarter" idx="11"/>
          </p:nvPr>
        </p:nvSpPr>
        <p:spPr/>
        <p:txBody>
          <a:bodyPr rtlCol="0"/>
          <a:lstStyle/>
          <a:p>
            <a:pPr rtl="0"/>
            <a:r>
              <a:rPr lang="en-US"/>
              <a:t>Fuji　Ice　Hockey　Club　©　2021</a:t>
            </a:r>
            <a:endParaRPr lang="en-US" dirty="0"/>
          </a:p>
        </p:txBody>
      </p:sp>
      <p:sp>
        <p:nvSpPr>
          <p:cNvPr id="10" name="スライド番号プレースホルダー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366680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81193" y="729658"/>
            <a:ext cx="11029616" cy="988332"/>
          </a:xfrm>
        </p:spPr>
        <p:txBody>
          <a:bodyPr rtlCol="0"/>
          <a:lstStyle/>
          <a:p>
            <a:pPr rtl="0"/>
            <a:r>
              <a:rPr lang="ja-JP" altLang="en-US"/>
              <a:t>マスター タイトルの書式設定</a:t>
            </a:r>
            <a:endParaRPr lang="en-US" dirty="0"/>
          </a:p>
        </p:txBody>
      </p:sp>
      <p:sp>
        <p:nvSpPr>
          <p:cNvPr id="3" name="コンテンツ プレースホルダー 2"/>
          <p:cNvSpPr>
            <a:spLocks noGrp="1"/>
          </p:cNvSpPr>
          <p:nvPr>
            <p:ph sz="half" idx="1"/>
          </p:nvPr>
        </p:nvSpPr>
        <p:spPr>
          <a:xfrm>
            <a:off x="581193" y="2228003"/>
            <a:ext cx="5194767" cy="3633047"/>
          </a:xfrm>
        </p:spPr>
        <p:txBody>
          <a:bodyPr rtlCol="0">
            <a:normAutofit/>
          </a:bodyPr>
          <a:lstStyle/>
          <a:p>
            <a:pPr lvl="0" rtl="0"/>
            <a:r>
              <a:rPr lang="ja-JP" altLang="en-US"/>
              <a:t>マスター テキストの書式設定</a:t>
            </a:r>
          </a:p>
          <a:p>
            <a:pPr lvl="1" rtl="0"/>
            <a:r>
              <a:rPr lang="ja-JP" altLang="en-US"/>
              <a:t>第 </a:t>
            </a:r>
            <a:r>
              <a:rPr lang="en-US" altLang="ja-JP"/>
              <a:t>2 </a:t>
            </a:r>
            <a:r>
              <a:rPr lang="ja-JP" altLang="en-US"/>
              <a:t>レベル</a:t>
            </a:r>
          </a:p>
          <a:p>
            <a:pPr lvl="2" rtl="0"/>
            <a:r>
              <a:rPr lang="ja-JP" altLang="en-US"/>
              <a:t>第 </a:t>
            </a:r>
            <a:r>
              <a:rPr lang="en-US" altLang="ja-JP"/>
              <a:t>3 </a:t>
            </a:r>
            <a:r>
              <a:rPr lang="ja-JP" altLang="en-US"/>
              <a:t>レベル</a:t>
            </a:r>
          </a:p>
          <a:p>
            <a:pPr lvl="3" rtl="0"/>
            <a:r>
              <a:rPr lang="ja-JP" altLang="en-US"/>
              <a:t>第 </a:t>
            </a:r>
            <a:r>
              <a:rPr lang="en-US" altLang="ja-JP"/>
              <a:t>4 </a:t>
            </a:r>
            <a:r>
              <a:rPr lang="ja-JP" altLang="en-US"/>
              <a:t>レベル</a:t>
            </a:r>
          </a:p>
          <a:p>
            <a:pPr lvl="4" rtl="0"/>
            <a:r>
              <a:rPr lang="ja-JP" altLang="en-US"/>
              <a:t>第 </a:t>
            </a:r>
            <a:r>
              <a:rPr lang="en-US" altLang="ja-JP"/>
              <a:t>5 </a:t>
            </a:r>
            <a:r>
              <a:rPr lang="ja-JP" altLang="en-US"/>
              <a:t>レベル</a:t>
            </a:r>
            <a:endParaRPr lang="en-US" dirty="0"/>
          </a:p>
        </p:txBody>
      </p:sp>
      <p:sp>
        <p:nvSpPr>
          <p:cNvPr id="4" name="コンテンツ プレースホルダー 3"/>
          <p:cNvSpPr>
            <a:spLocks noGrp="1"/>
          </p:cNvSpPr>
          <p:nvPr>
            <p:ph sz="half" idx="2"/>
          </p:nvPr>
        </p:nvSpPr>
        <p:spPr>
          <a:xfrm>
            <a:off x="6416039" y="2228003"/>
            <a:ext cx="5194769" cy="3633047"/>
          </a:xfrm>
        </p:spPr>
        <p:txBody>
          <a:bodyPr rtlCol="0">
            <a:normAutofit/>
          </a:bodyPr>
          <a:lstStyle/>
          <a:p>
            <a:pPr lvl="0" rtl="0"/>
            <a:r>
              <a:rPr lang="ja-JP" altLang="en-US"/>
              <a:t>マスター テキストの書式設定</a:t>
            </a:r>
          </a:p>
          <a:p>
            <a:pPr lvl="1" rtl="0"/>
            <a:r>
              <a:rPr lang="ja-JP" altLang="en-US"/>
              <a:t>第 </a:t>
            </a:r>
            <a:r>
              <a:rPr lang="en-US" altLang="ja-JP"/>
              <a:t>2 </a:t>
            </a:r>
            <a:r>
              <a:rPr lang="ja-JP" altLang="en-US"/>
              <a:t>レベル</a:t>
            </a:r>
          </a:p>
          <a:p>
            <a:pPr lvl="2" rtl="0"/>
            <a:r>
              <a:rPr lang="ja-JP" altLang="en-US"/>
              <a:t>第 </a:t>
            </a:r>
            <a:r>
              <a:rPr lang="en-US" altLang="ja-JP"/>
              <a:t>3 </a:t>
            </a:r>
            <a:r>
              <a:rPr lang="ja-JP" altLang="en-US"/>
              <a:t>レベル</a:t>
            </a:r>
          </a:p>
          <a:p>
            <a:pPr lvl="3" rtl="0"/>
            <a:r>
              <a:rPr lang="ja-JP" altLang="en-US"/>
              <a:t>第 </a:t>
            </a:r>
            <a:r>
              <a:rPr lang="en-US" altLang="ja-JP"/>
              <a:t>4 </a:t>
            </a:r>
            <a:r>
              <a:rPr lang="ja-JP" altLang="en-US"/>
              <a:t>レベル</a:t>
            </a:r>
          </a:p>
          <a:p>
            <a:pPr lvl="4" rtl="0"/>
            <a:r>
              <a:rPr lang="ja-JP" altLang="en-US"/>
              <a:t>第 </a:t>
            </a:r>
            <a:r>
              <a:rPr lang="en-US" altLang="ja-JP"/>
              <a:t>5 </a:t>
            </a:r>
            <a:r>
              <a:rPr lang="ja-JP" altLang="en-US"/>
              <a:t>レベル</a:t>
            </a:r>
            <a:endParaRPr lang="en-US" dirty="0"/>
          </a:p>
        </p:txBody>
      </p:sp>
      <p:sp>
        <p:nvSpPr>
          <p:cNvPr id="5" name="日付プレースホルダー 4"/>
          <p:cNvSpPr>
            <a:spLocks noGrp="1"/>
          </p:cNvSpPr>
          <p:nvPr>
            <p:ph type="dt" sz="half" idx="10"/>
          </p:nvPr>
        </p:nvSpPr>
        <p:spPr/>
        <p:txBody>
          <a:bodyPr rtlCol="0"/>
          <a:lstStyle/>
          <a:p>
            <a:pPr rtl="0"/>
            <a:fld id="{9D88E829-B761-4DD9-A4A2-6E0B768E1959}" type="datetime1">
              <a:rPr lang="ja-JP" altLang="en-US" smtClean="0"/>
              <a:t>2021/5/15</a:t>
            </a:fld>
            <a:endParaRPr lang="en-US" dirty="0"/>
          </a:p>
        </p:txBody>
      </p:sp>
      <p:sp>
        <p:nvSpPr>
          <p:cNvPr id="6" name="フッター プレースホルダー 5"/>
          <p:cNvSpPr>
            <a:spLocks noGrp="1"/>
          </p:cNvSpPr>
          <p:nvPr>
            <p:ph type="ftr" sz="quarter" idx="11"/>
          </p:nvPr>
        </p:nvSpPr>
        <p:spPr/>
        <p:txBody>
          <a:bodyPr rtlCol="0"/>
          <a:lstStyle/>
          <a:p>
            <a:pPr rtl="0"/>
            <a:r>
              <a:rPr lang="en-US"/>
              <a:t>Fuji　Ice　Hockey　Club　©　2021</a:t>
            </a:r>
            <a:endParaRPr lang="en-US" dirty="0"/>
          </a:p>
        </p:txBody>
      </p:sp>
      <p:sp>
        <p:nvSpPr>
          <p:cNvPr id="7" name="スライド番号プレースホルダー 6"/>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2483323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較">
    <p:spTree>
      <p:nvGrpSpPr>
        <p:cNvPr id="1" name=""/>
        <p:cNvGrpSpPr/>
        <p:nvPr/>
      </p:nvGrpSpPr>
      <p:grpSpPr>
        <a:xfrm>
          <a:off x="0" y="0"/>
          <a:ext cx="0" cy="0"/>
          <a:chOff x="0" y="0"/>
          <a:chExt cx="0" cy="0"/>
        </a:xfrm>
      </p:grpSpPr>
      <p:sp>
        <p:nvSpPr>
          <p:cNvPr id="12" name="タイトル 1"/>
          <p:cNvSpPr>
            <a:spLocks noGrp="1"/>
          </p:cNvSpPr>
          <p:nvPr>
            <p:ph type="title"/>
          </p:nvPr>
        </p:nvSpPr>
        <p:spPr>
          <a:xfrm>
            <a:off x="581193" y="729658"/>
            <a:ext cx="11029616" cy="988332"/>
          </a:xfrm>
        </p:spPr>
        <p:txBody>
          <a:bodyPr rtlCol="0"/>
          <a:lstStyle/>
          <a:p>
            <a:pPr rtl="0"/>
            <a:r>
              <a:rPr lang="ja-JP" altLang="en-US"/>
              <a:t>マスター タイトルの書式設定</a:t>
            </a:r>
            <a:endParaRPr lang="en-US" dirty="0"/>
          </a:p>
        </p:txBody>
      </p:sp>
      <p:sp>
        <p:nvSpPr>
          <p:cNvPr id="3" name="テキスト プレースホルダー 2"/>
          <p:cNvSpPr>
            <a:spLocks noGrp="1"/>
          </p:cNvSpPr>
          <p:nvPr>
            <p:ph type="body" idx="1"/>
          </p:nvPr>
        </p:nvSpPr>
        <p:spPr>
          <a:xfrm>
            <a:off x="581191" y="2250891"/>
            <a:ext cx="5194769" cy="557784"/>
          </a:xfrm>
        </p:spPr>
        <p:txBody>
          <a:bodyPr rtlCol="0"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a:t>マスター テキストの書式設定</a:t>
            </a:r>
          </a:p>
        </p:txBody>
      </p:sp>
      <p:sp>
        <p:nvSpPr>
          <p:cNvPr id="4" name="コンテンツ プレースホルダー 3"/>
          <p:cNvSpPr>
            <a:spLocks noGrp="1"/>
          </p:cNvSpPr>
          <p:nvPr>
            <p:ph sz="half" idx="2"/>
          </p:nvPr>
        </p:nvSpPr>
        <p:spPr>
          <a:xfrm>
            <a:off x="581194" y="2926052"/>
            <a:ext cx="5194766" cy="2934999"/>
          </a:xfrm>
        </p:spPr>
        <p:txBody>
          <a:bodyPr rtlCol="0" anchor="t">
            <a:normAutofit/>
          </a:bodyPr>
          <a:lstStyle/>
          <a:p>
            <a:pPr lvl="0" rtl="0"/>
            <a:r>
              <a:rPr lang="ja-JP" altLang="en-US"/>
              <a:t>マスター テキストの書式設定</a:t>
            </a:r>
          </a:p>
          <a:p>
            <a:pPr lvl="1" rtl="0"/>
            <a:r>
              <a:rPr lang="ja-JP" altLang="en-US"/>
              <a:t>第 </a:t>
            </a:r>
            <a:r>
              <a:rPr lang="en-US" altLang="ja-JP"/>
              <a:t>2 </a:t>
            </a:r>
            <a:r>
              <a:rPr lang="ja-JP" altLang="en-US"/>
              <a:t>レベル</a:t>
            </a:r>
          </a:p>
          <a:p>
            <a:pPr lvl="2" rtl="0"/>
            <a:r>
              <a:rPr lang="ja-JP" altLang="en-US"/>
              <a:t>第 </a:t>
            </a:r>
            <a:r>
              <a:rPr lang="en-US" altLang="ja-JP"/>
              <a:t>3 </a:t>
            </a:r>
            <a:r>
              <a:rPr lang="ja-JP" altLang="en-US"/>
              <a:t>レベル</a:t>
            </a:r>
          </a:p>
          <a:p>
            <a:pPr lvl="3" rtl="0"/>
            <a:r>
              <a:rPr lang="ja-JP" altLang="en-US"/>
              <a:t>第 </a:t>
            </a:r>
            <a:r>
              <a:rPr lang="en-US" altLang="ja-JP"/>
              <a:t>4 </a:t>
            </a:r>
            <a:r>
              <a:rPr lang="ja-JP" altLang="en-US"/>
              <a:t>レベル</a:t>
            </a:r>
          </a:p>
          <a:p>
            <a:pPr lvl="4" rtl="0"/>
            <a:r>
              <a:rPr lang="ja-JP" altLang="en-US"/>
              <a:t>第 </a:t>
            </a:r>
            <a:r>
              <a:rPr lang="en-US" altLang="ja-JP"/>
              <a:t>5 </a:t>
            </a:r>
            <a:r>
              <a:rPr lang="ja-JP" altLang="en-US"/>
              <a:t>レベル</a:t>
            </a:r>
            <a:endParaRPr lang="en-US" dirty="0"/>
          </a:p>
        </p:txBody>
      </p:sp>
      <p:sp>
        <p:nvSpPr>
          <p:cNvPr id="5" name="テキスト プレースホルダー 4"/>
          <p:cNvSpPr>
            <a:spLocks noGrp="1"/>
          </p:cNvSpPr>
          <p:nvPr>
            <p:ph type="body" sz="quarter" idx="3"/>
          </p:nvPr>
        </p:nvSpPr>
        <p:spPr>
          <a:xfrm>
            <a:off x="6416039" y="2250892"/>
            <a:ext cx="5194770" cy="553373"/>
          </a:xfrm>
        </p:spPr>
        <p:txBody>
          <a:bodyPr rtlCol="0"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ja-JP" altLang="en-US"/>
              <a:t>マスター テキストの書式設定</a:t>
            </a:r>
          </a:p>
        </p:txBody>
      </p:sp>
      <p:sp>
        <p:nvSpPr>
          <p:cNvPr id="6" name="コンテンツ プレースホルダー 5"/>
          <p:cNvSpPr>
            <a:spLocks noGrp="1"/>
          </p:cNvSpPr>
          <p:nvPr>
            <p:ph sz="quarter" idx="4"/>
          </p:nvPr>
        </p:nvSpPr>
        <p:spPr>
          <a:xfrm>
            <a:off x="6416037" y="2926052"/>
            <a:ext cx="5194771" cy="2934999"/>
          </a:xfrm>
        </p:spPr>
        <p:txBody>
          <a:bodyPr rtlCol="0" anchor="t">
            <a:normAutofit/>
          </a:bodyPr>
          <a:lstStyle/>
          <a:p>
            <a:pPr lvl="0" rtl="0"/>
            <a:r>
              <a:rPr lang="ja-JP" altLang="en-US"/>
              <a:t>マスター テキストの書式設定</a:t>
            </a:r>
          </a:p>
          <a:p>
            <a:pPr lvl="1" rtl="0"/>
            <a:r>
              <a:rPr lang="ja-JP" altLang="en-US"/>
              <a:t>第 </a:t>
            </a:r>
            <a:r>
              <a:rPr lang="en-US" altLang="ja-JP"/>
              <a:t>2 </a:t>
            </a:r>
            <a:r>
              <a:rPr lang="ja-JP" altLang="en-US"/>
              <a:t>レベル</a:t>
            </a:r>
          </a:p>
          <a:p>
            <a:pPr lvl="2" rtl="0"/>
            <a:r>
              <a:rPr lang="ja-JP" altLang="en-US"/>
              <a:t>第 </a:t>
            </a:r>
            <a:r>
              <a:rPr lang="en-US" altLang="ja-JP"/>
              <a:t>3 </a:t>
            </a:r>
            <a:r>
              <a:rPr lang="ja-JP" altLang="en-US"/>
              <a:t>レベル</a:t>
            </a:r>
          </a:p>
          <a:p>
            <a:pPr lvl="3" rtl="0"/>
            <a:r>
              <a:rPr lang="ja-JP" altLang="en-US"/>
              <a:t>第 </a:t>
            </a:r>
            <a:r>
              <a:rPr lang="en-US" altLang="ja-JP"/>
              <a:t>4 </a:t>
            </a:r>
            <a:r>
              <a:rPr lang="ja-JP" altLang="en-US"/>
              <a:t>レベル</a:t>
            </a:r>
          </a:p>
          <a:p>
            <a:pPr lvl="4" rtl="0"/>
            <a:r>
              <a:rPr lang="ja-JP" altLang="en-US"/>
              <a:t>第 </a:t>
            </a:r>
            <a:r>
              <a:rPr lang="en-US" altLang="ja-JP"/>
              <a:t>5 </a:t>
            </a:r>
            <a:r>
              <a:rPr lang="ja-JP" altLang="en-US"/>
              <a:t>レベル</a:t>
            </a:r>
            <a:endParaRPr lang="en-US" dirty="0"/>
          </a:p>
        </p:txBody>
      </p:sp>
      <p:sp>
        <p:nvSpPr>
          <p:cNvPr id="7" name="日付プレースホルダー 6"/>
          <p:cNvSpPr>
            <a:spLocks noGrp="1"/>
          </p:cNvSpPr>
          <p:nvPr>
            <p:ph type="dt" sz="half" idx="10"/>
          </p:nvPr>
        </p:nvSpPr>
        <p:spPr/>
        <p:txBody>
          <a:bodyPr rtlCol="0"/>
          <a:lstStyle/>
          <a:p>
            <a:pPr rtl="0"/>
            <a:fld id="{7A027DF9-E270-4581-A49B-569BC8B6F5B5}" type="datetime1">
              <a:rPr lang="ja-JP" altLang="en-US" smtClean="0"/>
              <a:t>2021/5/15</a:t>
            </a:fld>
            <a:endParaRPr lang="en-US" dirty="0"/>
          </a:p>
        </p:txBody>
      </p:sp>
      <p:sp>
        <p:nvSpPr>
          <p:cNvPr id="8" name="フッター プレースホルダー 7"/>
          <p:cNvSpPr>
            <a:spLocks noGrp="1"/>
          </p:cNvSpPr>
          <p:nvPr>
            <p:ph type="ftr" sz="quarter" idx="11"/>
          </p:nvPr>
        </p:nvSpPr>
        <p:spPr/>
        <p:txBody>
          <a:bodyPr rtlCol="0"/>
          <a:lstStyle/>
          <a:p>
            <a:pPr rtl="0"/>
            <a:r>
              <a:rPr lang="en-US"/>
              <a:t>Fuji　Ice　Hockey　Club　©　2021</a:t>
            </a:r>
            <a:endParaRPr lang="en-US" dirty="0"/>
          </a:p>
        </p:txBody>
      </p:sp>
      <p:sp>
        <p:nvSpPr>
          <p:cNvPr id="9" name="スライド番号プレースホルダー 8"/>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1748046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8" name="タイトル 1"/>
          <p:cNvSpPr>
            <a:spLocks noGrp="1"/>
          </p:cNvSpPr>
          <p:nvPr>
            <p:ph type="title"/>
          </p:nvPr>
        </p:nvSpPr>
        <p:spPr>
          <a:xfrm>
            <a:off x="575894" y="729658"/>
            <a:ext cx="11029616" cy="988332"/>
          </a:xfrm>
        </p:spPr>
        <p:txBody>
          <a:bodyPr rtlCol="0"/>
          <a:lstStyle/>
          <a:p>
            <a:pPr rtl="0"/>
            <a:r>
              <a:rPr lang="ja-JP" altLang="en-US"/>
              <a:t>マスター タイトルの書式設定</a:t>
            </a:r>
            <a:endParaRPr lang="en-US" dirty="0"/>
          </a:p>
        </p:txBody>
      </p:sp>
      <p:sp>
        <p:nvSpPr>
          <p:cNvPr id="3" name="日付プレースホルダー 2"/>
          <p:cNvSpPr>
            <a:spLocks noGrp="1"/>
          </p:cNvSpPr>
          <p:nvPr>
            <p:ph type="dt" sz="half" idx="10"/>
          </p:nvPr>
        </p:nvSpPr>
        <p:spPr/>
        <p:txBody>
          <a:bodyPr rtlCol="0"/>
          <a:lstStyle/>
          <a:p>
            <a:pPr rtl="0"/>
            <a:fld id="{CAE82B36-43ED-4E25-AE49-848554840534}" type="datetime1">
              <a:rPr lang="ja-JP" altLang="en-US" smtClean="0"/>
              <a:t>2021/5/15</a:t>
            </a:fld>
            <a:endParaRPr lang="en-US" dirty="0"/>
          </a:p>
        </p:txBody>
      </p:sp>
      <p:sp>
        <p:nvSpPr>
          <p:cNvPr id="4" name="フッター プレースホルダー 3"/>
          <p:cNvSpPr>
            <a:spLocks noGrp="1"/>
          </p:cNvSpPr>
          <p:nvPr>
            <p:ph type="ftr" sz="quarter" idx="11"/>
          </p:nvPr>
        </p:nvSpPr>
        <p:spPr/>
        <p:txBody>
          <a:bodyPr rtlCol="0"/>
          <a:lstStyle/>
          <a:p>
            <a:pPr rtl="0"/>
            <a:r>
              <a:rPr lang="en-US"/>
              <a:t>Fuji　Ice　Hockey　Club　©　2021</a:t>
            </a:r>
            <a:endParaRPr lang="en-US" dirty="0"/>
          </a:p>
        </p:txBody>
      </p:sp>
      <p:sp>
        <p:nvSpPr>
          <p:cNvPr id="5" name="スライド番号プレースホルダー 4"/>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112936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rtlCol="0"/>
          <a:lstStyle/>
          <a:p>
            <a:pPr rtl="0"/>
            <a:fld id="{AEAB57BC-2614-4B72-9C28-CEDB189F5E1A}" type="datetime1">
              <a:rPr lang="ja-JP" altLang="en-US" smtClean="0"/>
              <a:t>2021/5/15</a:t>
            </a:fld>
            <a:endParaRPr lang="en-US" dirty="0"/>
          </a:p>
        </p:txBody>
      </p:sp>
      <p:sp>
        <p:nvSpPr>
          <p:cNvPr id="3" name="フッター プレースホルダー 2"/>
          <p:cNvSpPr>
            <a:spLocks noGrp="1"/>
          </p:cNvSpPr>
          <p:nvPr>
            <p:ph type="ftr" sz="quarter" idx="11"/>
          </p:nvPr>
        </p:nvSpPr>
        <p:spPr/>
        <p:txBody>
          <a:bodyPr rtlCol="0"/>
          <a:lstStyle/>
          <a:p>
            <a:pPr rtl="0"/>
            <a:r>
              <a:rPr lang="en-US"/>
              <a:t>Fuji　Ice　Hockey　Club　©　2021</a:t>
            </a:r>
            <a:endParaRPr lang="en-US" dirty="0"/>
          </a:p>
        </p:txBody>
      </p:sp>
      <p:sp>
        <p:nvSpPr>
          <p:cNvPr id="4" name="スライド番号プレースホルダー 3"/>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1129494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キャプション付きのコンテンツ">
    <p:spTree>
      <p:nvGrpSpPr>
        <p:cNvPr id="1" name=""/>
        <p:cNvGrpSpPr/>
        <p:nvPr/>
      </p:nvGrpSpPr>
      <p:grpSpPr>
        <a:xfrm>
          <a:off x="0" y="0"/>
          <a:ext cx="0" cy="0"/>
          <a:chOff x="0" y="0"/>
          <a:chExt cx="0" cy="0"/>
        </a:xfrm>
      </p:grpSpPr>
      <p:sp>
        <p:nvSpPr>
          <p:cNvPr id="9" name="長方形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タイトル 1"/>
          <p:cNvSpPr>
            <a:spLocks noGrp="1"/>
          </p:cNvSpPr>
          <p:nvPr>
            <p:ph type="title"/>
          </p:nvPr>
        </p:nvSpPr>
        <p:spPr>
          <a:xfrm>
            <a:off x="767857" y="933450"/>
            <a:ext cx="3031852" cy="1722419"/>
          </a:xfrm>
        </p:spPr>
        <p:txBody>
          <a:bodyPr rtlCol="0" anchor="b">
            <a:normAutofit/>
          </a:bodyPr>
          <a:lstStyle>
            <a:lvl1pPr algn="l">
              <a:defRPr sz="2400" b="0">
                <a:solidFill>
                  <a:srgbClr val="FFFFFF"/>
                </a:solidFill>
              </a:defRPr>
            </a:lvl1pPr>
          </a:lstStyle>
          <a:p>
            <a:pPr rtl="0"/>
            <a:r>
              <a:rPr lang="ja-JP" altLang="en-US"/>
              <a:t>マスター タイトルの書式設定</a:t>
            </a:r>
            <a:endParaRPr lang="en-US" dirty="0"/>
          </a:p>
        </p:txBody>
      </p:sp>
      <p:sp>
        <p:nvSpPr>
          <p:cNvPr id="3" name="コンテンツ プレースホルダー 2"/>
          <p:cNvSpPr>
            <a:spLocks noGrp="1"/>
          </p:cNvSpPr>
          <p:nvPr>
            <p:ph idx="1"/>
          </p:nvPr>
        </p:nvSpPr>
        <p:spPr>
          <a:xfrm>
            <a:off x="4900928" y="1179829"/>
            <a:ext cx="6650991" cy="4658216"/>
          </a:xfrm>
        </p:spPr>
        <p:txBody>
          <a:bodyPr rtlCol="0"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rtl="0"/>
            <a:r>
              <a:rPr lang="ja-JP" altLang="en-US"/>
              <a:t>マスター テキストの書式設定</a:t>
            </a:r>
          </a:p>
          <a:p>
            <a:pPr lvl="1" rtl="0"/>
            <a:r>
              <a:rPr lang="ja-JP" altLang="en-US"/>
              <a:t>第 </a:t>
            </a:r>
            <a:r>
              <a:rPr lang="en-US" altLang="ja-JP"/>
              <a:t>2 </a:t>
            </a:r>
            <a:r>
              <a:rPr lang="ja-JP" altLang="en-US"/>
              <a:t>レベル</a:t>
            </a:r>
          </a:p>
          <a:p>
            <a:pPr lvl="2" rtl="0"/>
            <a:r>
              <a:rPr lang="ja-JP" altLang="en-US"/>
              <a:t>第 </a:t>
            </a:r>
            <a:r>
              <a:rPr lang="en-US" altLang="ja-JP"/>
              <a:t>3 </a:t>
            </a:r>
            <a:r>
              <a:rPr lang="ja-JP" altLang="en-US"/>
              <a:t>レベル</a:t>
            </a:r>
          </a:p>
          <a:p>
            <a:pPr lvl="3" rtl="0"/>
            <a:r>
              <a:rPr lang="ja-JP" altLang="en-US"/>
              <a:t>第 </a:t>
            </a:r>
            <a:r>
              <a:rPr lang="en-US" altLang="ja-JP"/>
              <a:t>4 </a:t>
            </a:r>
            <a:r>
              <a:rPr lang="ja-JP" altLang="en-US"/>
              <a:t>レベル</a:t>
            </a:r>
          </a:p>
          <a:p>
            <a:pPr lvl="4" rtl="0"/>
            <a:r>
              <a:rPr lang="ja-JP" altLang="en-US"/>
              <a:t>第 </a:t>
            </a:r>
            <a:r>
              <a:rPr lang="en-US" altLang="ja-JP"/>
              <a:t>5 </a:t>
            </a:r>
            <a:r>
              <a:rPr lang="ja-JP" altLang="en-US"/>
              <a:t>レベル</a:t>
            </a:r>
            <a:endParaRPr lang="en-US" dirty="0"/>
          </a:p>
        </p:txBody>
      </p:sp>
      <p:sp>
        <p:nvSpPr>
          <p:cNvPr id="4" name="テキスト プレースホルダー 3"/>
          <p:cNvSpPr>
            <a:spLocks noGrp="1"/>
          </p:cNvSpPr>
          <p:nvPr>
            <p:ph type="body" sz="half" idx="2"/>
          </p:nvPr>
        </p:nvSpPr>
        <p:spPr>
          <a:xfrm>
            <a:off x="767857" y="2836654"/>
            <a:ext cx="3031852" cy="3001392"/>
          </a:xfrm>
        </p:spPr>
        <p:txBody>
          <a:bodyPr rtlCol="0"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ja-JP" altLang="en-US"/>
              <a:t>マスター テキストの書式設定</a:t>
            </a:r>
          </a:p>
        </p:txBody>
      </p:sp>
      <p:sp>
        <p:nvSpPr>
          <p:cNvPr id="8" name="日付プレースホルダー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rtlCol="0"/>
          <a:lstStyle/>
          <a:p>
            <a:pPr rtl="0"/>
            <a:fld id="{D24B7D0C-A7F8-46A8-B620-ECEDE51B6206}" type="datetime1">
              <a:rPr lang="ja-JP" altLang="en-US" smtClean="0"/>
              <a:t>2021/5/15</a:t>
            </a:fld>
            <a:endParaRPr lang="en-US" dirty="0"/>
          </a:p>
        </p:txBody>
      </p:sp>
      <p:sp>
        <p:nvSpPr>
          <p:cNvPr id="10" name="フッター プレースホルダー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rtlCol="0"/>
          <a:lstStyle/>
          <a:p>
            <a:pPr rtl="0"/>
            <a:r>
              <a:rPr lang="en-US"/>
              <a:t>Fuji　Ice　Hockey　Club　©　2021</a:t>
            </a:r>
            <a:endParaRPr lang="en-US" dirty="0"/>
          </a:p>
        </p:txBody>
      </p:sp>
      <p:sp>
        <p:nvSpPr>
          <p:cNvPr id="11" name="スライド番号プレースホルダー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rtlCol="0"/>
          <a:lstStyle/>
          <a:p>
            <a:pPr rtl="0"/>
            <a:fld id="{3A98EE3D-8CD1-4C3F-BD1C-C98C9596463C}" type="slidenum">
              <a:rPr lang="en-US" smtClean="0"/>
              <a:pPr/>
              <a:t>‹#›</a:t>
            </a:fld>
            <a:endParaRPr lang="en-US" dirty="0"/>
          </a:p>
        </p:txBody>
      </p:sp>
    </p:spTree>
    <p:extLst>
      <p:ext uri="{BB962C8B-B14F-4D97-AF65-F5344CB8AC3E}">
        <p14:creationId xmlns:p14="http://schemas.microsoft.com/office/powerpoint/2010/main" val="1261766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キャプション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581193" y="4693389"/>
            <a:ext cx="11029616" cy="566738"/>
          </a:xfrm>
        </p:spPr>
        <p:txBody>
          <a:bodyPr rtlCol="0" anchor="b">
            <a:normAutofit/>
          </a:bodyPr>
          <a:lstStyle>
            <a:lvl1pPr algn="l">
              <a:defRPr sz="2400" b="0">
                <a:solidFill>
                  <a:schemeClr val="tx1">
                    <a:lumMod val="75000"/>
                    <a:lumOff val="25000"/>
                  </a:schemeClr>
                </a:solidFill>
              </a:defRPr>
            </a:lvl1pPr>
          </a:lstStyle>
          <a:p>
            <a:pPr rtl="0"/>
            <a:r>
              <a:rPr lang="ja-JP" altLang="en-US"/>
              <a:t>マスター タイトルの書式設定</a:t>
            </a:r>
            <a:endParaRPr lang="en-US" dirty="0"/>
          </a:p>
        </p:txBody>
      </p:sp>
      <p:sp>
        <p:nvSpPr>
          <p:cNvPr id="3" name="図プレースホルダー 2"/>
          <p:cNvSpPr>
            <a:spLocks noGrp="1" noChangeAspect="1"/>
          </p:cNvSpPr>
          <p:nvPr>
            <p:ph type="pic" idx="1"/>
          </p:nvPr>
        </p:nvSpPr>
        <p:spPr>
          <a:xfrm>
            <a:off x="447817" y="641350"/>
            <a:ext cx="11290859" cy="3651249"/>
          </a:xfrm>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ja-JP" altLang="en-US"/>
              <a:t>アイコンをクリックして図を追加</a:t>
            </a:r>
            <a:endParaRPr lang="en-US" dirty="0"/>
          </a:p>
        </p:txBody>
      </p:sp>
      <p:sp>
        <p:nvSpPr>
          <p:cNvPr id="4" name="テキスト プレースホルダー 3"/>
          <p:cNvSpPr>
            <a:spLocks noGrp="1"/>
          </p:cNvSpPr>
          <p:nvPr>
            <p:ph type="body" sz="half" idx="2"/>
          </p:nvPr>
        </p:nvSpPr>
        <p:spPr>
          <a:xfrm>
            <a:off x="581192" y="5260127"/>
            <a:ext cx="11029617" cy="998148"/>
          </a:xfrm>
        </p:spPr>
        <p:txBody>
          <a:bodyPr rtlCol="0"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ja-JP" altLang="en-US"/>
              <a:t>マスター テキストの書式設定</a:t>
            </a:r>
          </a:p>
        </p:txBody>
      </p:sp>
      <p:sp>
        <p:nvSpPr>
          <p:cNvPr id="5" name="日付プレースホルダー 4"/>
          <p:cNvSpPr>
            <a:spLocks noGrp="1"/>
          </p:cNvSpPr>
          <p:nvPr>
            <p:ph type="dt" sz="half" idx="10"/>
          </p:nvPr>
        </p:nvSpPr>
        <p:spPr/>
        <p:txBody>
          <a:bodyPr rtlCol="0"/>
          <a:lstStyle/>
          <a:p>
            <a:pPr rtl="0"/>
            <a:fld id="{79230069-6C42-48B2-BC30-3E45FB0C820D}" type="datetime1">
              <a:rPr lang="ja-JP" altLang="en-US" smtClean="0"/>
              <a:t>2021/5/15</a:t>
            </a:fld>
            <a:endParaRPr lang="en-US" dirty="0"/>
          </a:p>
        </p:txBody>
      </p:sp>
      <p:sp>
        <p:nvSpPr>
          <p:cNvPr id="6" name="フッター プレースホルダー 5"/>
          <p:cNvSpPr>
            <a:spLocks noGrp="1"/>
          </p:cNvSpPr>
          <p:nvPr>
            <p:ph type="ftr" sz="quarter" idx="11"/>
          </p:nvPr>
        </p:nvSpPr>
        <p:spPr/>
        <p:txBody>
          <a:bodyPr rtlCol="0"/>
          <a:lstStyle/>
          <a:p>
            <a:pPr algn="l" rtl="0"/>
            <a:r>
              <a:rPr lang="en-US"/>
              <a:t>Fuji　Ice　Hockey　Club　©　2021</a:t>
            </a:r>
            <a:endParaRPr lang="en-US" dirty="0"/>
          </a:p>
        </p:txBody>
      </p:sp>
      <p:sp>
        <p:nvSpPr>
          <p:cNvPr id="7" name="スライド番号プレースホルダー 6"/>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3573289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pPr rtl="0"/>
            <a:r>
              <a:rPr lang="ja" dirty="0"/>
              <a:t>マスター タイトルの書式設定</a:t>
            </a:r>
            <a:endParaRPr lang="en-US" dirty="0"/>
          </a:p>
        </p:txBody>
      </p:sp>
      <p:sp>
        <p:nvSpPr>
          <p:cNvPr id="3" name="テキスト プレースホルダー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rtl="0"/>
            <a:r>
              <a:rPr lang="ja" dirty="0"/>
              <a:t>マスター テキストの書式設定</a:t>
            </a:r>
          </a:p>
          <a:p>
            <a:pPr lvl="1" rtl="0"/>
            <a:r>
              <a:rPr lang="ja" dirty="0"/>
              <a:t>第 2 レベル</a:t>
            </a:r>
          </a:p>
          <a:p>
            <a:pPr lvl="2" rtl="0"/>
            <a:r>
              <a:rPr lang="ja" dirty="0"/>
              <a:t>第 3 レベル</a:t>
            </a:r>
          </a:p>
          <a:p>
            <a:pPr lvl="3" rtl="0"/>
            <a:r>
              <a:rPr lang="ja" dirty="0"/>
              <a:t>第 4 レベル</a:t>
            </a:r>
          </a:p>
          <a:p>
            <a:pPr lvl="4" rtl="0"/>
            <a:r>
              <a:rPr lang="ja" dirty="0"/>
              <a:t>第 5 レベル</a:t>
            </a:r>
            <a:endParaRPr lang="en-US" dirty="0"/>
          </a:p>
        </p:txBody>
      </p:sp>
      <p:sp>
        <p:nvSpPr>
          <p:cNvPr id="4" name="日付プレースホルダー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latin typeface="Meiryo UI" panose="020B0604030504040204" pitchFamily="50" charset="-128"/>
                <a:ea typeface="Meiryo UI" panose="020B0604030504040204" pitchFamily="50" charset="-128"/>
              </a:defRPr>
            </a:lvl1pPr>
          </a:lstStyle>
          <a:p>
            <a:fld id="{080E5A91-4335-4965-97AD-ABA5A1E5C904}" type="datetime1">
              <a:rPr lang="ja-JP" altLang="en-US" noProof="0" smtClean="0"/>
              <a:t>2021/5/15</a:t>
            </a:fld>
            <a:endParaRPr lang="ja-JP" altLang="en-US" noProof="0" dirty="0"/>
          </a:p>
        </p:txBody>
      </p:sp>
      <p:sp>
        <p:nvSpPr>
          <p:cNvPr id="5" name="フッター プレースホルダー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latin typeface="Meiryo UI" panose="020B0604030504040204" pitchFamily="50" charset="-128"/>
                <a:ea typeface="Meiryo UI" panose="020B0604030504040204" pitchFamily="50" charset="-128"/>
              </a:defRPr>
            </a:lvl1pPr>
          </a:lstStyle>
          <a:p>
            <a:r>
              <a:rPr lang="en-US" altLang="ja-JP" noProof="0"/>
              <a:t>Fuji</a:t>
            </a:r>
            <a:r>
              <a:rPr lang="ja-JP" altLang="en-US" noProof="0"/>
              <a:t>　</a:t>
            </a:r>
            <a:r>
              <a:rPr lang="en-US" altLang="ja-JP" noProof="0"/>
              <a:t>Ice</a:t>
            </a:r>
            <a:r>
              <a:rPr lang="ja-JP" altLang="en-US" noProof="0"/>
              <a:t>　</a:t>
            </a:r>
            <a:r>
              <a:rPr lang="en-US" altLang="ja-JP" noProof="0"/>
              <a:t>Hockey</a:t>
            </a:r>
            <a:r>
              <a:rPr lang="ja-JP" altLang="en-US" noProof="0"/>
              <a:t>　</a:t>
            </a:r>
            <a:r>
              <a:rPr lang="en-US" altLang="ja-JP" noProof="0"/>
              <a:t>Club</a:t>
            </a:r>
            <a:r>
              <a:rPr lang="ja-JP" altLang="en-US" noProof="0"/>
              <a:t>　</a:t>
            </a:r>
            <a:r>
              <a:rPr lang="en-US" altLang="ja-JP" noProof="0"/>
              <a:t>©</a:t>
            </a:r>
            <a:r>
              <a:rPr lang="ja-JP" altLang="en-US" noProof="0"/>
              <a:t>　</a:t>
            </a:r>
            <a:r>
              <a:rPr lang="en-US" altLang="ja-JP" noProof="0"/>
              <a:t>2021</a:t>
            </a:r>
            <a:endParaRPr lang="ja-JP" altLang="en-US" noProof="0" dirty="0"/>
          </a:p>
        </p:txBody>
      </p:sp>
      <p:sp>
        <p:nvSpPr>
          <p:cNvPr id="6" name="スライド番号プレースホルダー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latin typeface="Meiryo UI" panose="020B0604030504040204" pitchFamily="50" charset="-128"/>
                <a:ea typeface="Meiryo UI" panose="020B0604030504040204" pitchFamily="50" charset="-128"/>
              </a:defRPr>
            </a:lvl1pPr>
          </a:lstStyle>
          <a:p>
            <a:fld id="{3A98EE3D-8CD1-4C3F-BD1C-C98C9596463C}" type="slidenum">
              <a:rPr lang="en-US" altLang="ja-JP" noProof="0" smtClean="0"/>
              <a:pPr/>
              <a:t>‹#›</a:t>
            </a:fld>
            <a:endParaRPr lang="ja-JP" altLang="en-US" noProof="0" dirty="0"/>
          </a:p>
        </p:txBody>
      </p:sp>
      <p:sp>
        <p:nvSpPr>
          <p:cNvPr id="9" name="長方形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長方形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長方形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00089789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11" r:id="rId5"/>
    <p:sldLayoutId id="2147483760" r:id="rId6"/>
    <p:sldLayoutId id="2147483762" r:id="rId7"/>
    <p:sldLayoutId id="2147483706" r:id="rId8"/>
    <p:sldLayoutId id="2147483709" r:id="rId9"/>
    <p:sldLayoutId id="2147483707" r:id="rId10"/>
    <p:sldLayoutId id="2147483708" r:id="rId11"/>
  </p:sldLayoutIdLst>
  <p:hf hdr="0" dt="0"/>
  <p:txStyles>
    <p:titleStyle>
      <a:lvl1pPr algn="l" defTabSz="457200" rtl="0" eaLnBrk="1" latinLnBrk="0" hangingPunct="1">
        <a:lnSpc>
          <a:spcPct val="100000"/>
        </a:lnSpc>
        <a:spcBef>
          <a:spcPct val="0"/>
        </a:spcBef>
        <a:buNone/>
        <a:defRPr kumimoji="1" sz="2800" b="1" kern="1200" cap="all">
          <a:solidFill>
            <a:schemeClr val="tx1">
              <a:lumMod val="75000"/>
              <a:lumOff val="25000"/>
            </a:schemeClr>
          </a:solidFill>
          <a:latin typeface="Meiryo UI" panose="020B0604030504040204" pitchFamily="50" charset="-128"/>
          <a:ea typeface="Meiryo UI" panose="020B0604030504040204" pitchFamily="50" charset="-128"/>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kumimoji="1" sz="1700" kern="1200">
          <a:solidFill>
            <a:schemeClr val="tx1">
              <a:lumMod val="75000"/>
              <a:lumOff val="25000"/>
            </a:schemeClr>
          </a:solidFill>
          <a:latin typeface="Meiryo UI" panose="020B0604030504040204" pitchFamily="50" charset="-128"/>
          <a:ea typeface="Meiryo UI" panose="020B0604030504040204" pitchFamily="50" charset="-128"/>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kumimoji="1" sz="1400" kern="1200">
          <a:solidFill>
            <a:schemeClr val="tx1">
              <a:lumMod val="75000"/>
              <a:lumOff val="25000"/>
            </a:schemeClr>
          </a:solidFill>
          <a:latin typeface="Meiryo UI" panose="020B0604030504040204" pitchFamily="50" charset="-128"/>
          <a:ea typeface="Meiryo UI" panose="020B0604030504040204" pitchFamily="50" charset="-128"/>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kumimoji="1" sz="1300" kern="1200">
          <a:solidFill>
            <a:schemeClr val="tx1">
              <a:lumMod val="75000"/>
              <a:lumOff val="25000"/>
            </a:schemeClr>
          </a:solidFill>
          <a:latin typeface="Meiryo UI" panose="020B0604030504040204" pitchFamily="50" charset="-128"/>
          <a:ea typeface="Meiryo UI" panose="020B0604030504040204" pitchFamily="50" charset="-128"/>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kumimoji="1" sz="1100" kern="1200">
          <a:solidFill>
            <a:schemeClr val="tx1">
              <a:lumMod val="75000"/>
              <a:lumOff val="25000"/>
            </a:schemeClr>
          </a:solidFill>
          <a:latin typeface="Meiryo UI" panose="020B0604030504040204" pitchFamily="50" charset="-128"/>
          <a:ea typeface="Meiryo UI" panose="020B0604030504040204" pitchFamily="50" charset="-128"/>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kumimoji="1" sz="1100" kern="1200">
          <a:solidFill>
            <a:schemeClr val="tx1">
              <a:lumMod val="75000"/>
              <a:lumOff val="25000"/>
            </a:schemeClr>
          </a:solidFill>
          <a:latin typeface="Meiryo UI" panose="020B0604030504040204" pitchFamily="50" charset="-128"/>
          <a:ea typeface="Meiryo UI" panose="020B0604030504040204" pitchFamily="50" charset="-128"/>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kumimoji="1"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kumimoji="1"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kumimoji="1"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kumimoji="1" sz="1200" kern="1200">
          <a:solidFill>
            <a:schemeClr val="tx2"/>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jp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長方形 17">
            <a:extLst>
              <a:ext uri="{FF2B5EF4-FFF2-40B4-BE49-F238E27FC236}">
                <a16:creationId xmlns:a16="http://schemas.microsoft.com/office/drawing/2014/main" id="{D6D7A0BC-0046-4CAA-8E7F-DCAFE511EA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タイトル 1">
            <a:extLst>
              <a:ext uri="{FF2B5EF4-FFF2-40B4-BE49-F238E27FC236}">
                <a16:creationId xmlns:a16="http://schemas.microsoft.com/office/drawing/2014/main" id="{1C21E816-31F5-48BB-BD02-D15F2F18B48A}"/>
              </a:ext>
            </a:extLst>
          </p:cNvPr>
          <p:cNvSpPr>
            <a:spLocks noGrp="1"/>
          </p:cNvSpPr>
          <p:nvPr>
            <p:ph type="ctrTitle"/>
          </p:nvPr>
        </p:nvSpPr>
        <p:spPr>
          <a:xfrm>
            <a:off x="581191" y="1020431"/>
            <a:ext cx="10993549" cy="826298"/>
          </a:xfrm>
        </p:spPr>
        <p:txBody>
          <a:bodyPr rtlCol="0">
            <a:normAutofit/>
          </a:bodyPr>
          <a:lstStyle/>
          <a:p>
            <a:r>
              <a:rPr lang="ja-JP" altLang="en-US" dirty="0">
                <a:latin typeface="メイリオ" panose="020B0604030504040204" pitchFamily="50" charset="-128"/>
                <a:ea typeface="メイリオ" panose="020B0604030504040204" pitchFamily="50" charset="-128"/>
              </a:rPr>
              <a:t>未来のチーム作り計画</a:t>
            </a:r>
            <a:endParaRPr lang="ja" dirty="0">
              <a:latin typeface="メイリオ" panose="020B0604030504040204" pitchFamily="50" charset="-128"/>
              <a:ea typeface="メイリオ" panose="020B0604030504040204" pitchFamily="50" charset="-128"/>
            </a:endParaRPr>
          </a:p>
        </p:txBody>
      </p:sp>
      <p:sp>
        <p:nvSpPr>
          <p:cNvPr id="3" name="サブタイトル 2">
            <a:extLst>
              <a:ext uri="{FF2B5EF4-FFF2-40B4-BE49-F238E27FC236}">
                <a16:creationId xmlns:a16="http://schemas.microsoft.com/office/drawing/2014/main" id="{835D6E6B-3353-491C-A3C6-F278D6CED8B3}"/>
              </a:ext>
            </a:extLst>
          </p:cNvPr>
          <p:cNvSpPr>
            <a:spLocks noGrp="1"/>
          </p:cNvSpPr>
          <p:nvPr>
            <p:ph type="subTitle" idx="1"/>
          </p:nvPr>
        </p:nvSpPr>
        <p:spPr>
          <a:xfrm>
            <a:off x="581194" y="2495445"/>
            <a:ext cx="10993546" cy="468233"/>
          </a:xfrm>
        </p:spPr>
        <p:txBody>
          <a:bodyPr rtlCol="0">
            <a:normAutofit/>
          </a:bodyPr>
          <a:lstStyle/>
          <a:p>
            <a:pPr rtl="0"/>
            <a:r>
              <a:rPr lang="ja-JP" altLang="en-US" dirty="0">
                <a:latin typeface="メイリオ" panose="020B0604030504040204" pitchFamily="50" charset="-128"/>
                <a:ea typeface="メイリオ" panose="020B0604030504040204" pitchFamily="50" charset="-128"/>
              </a:rPr>
              <a:t>アイスホッケーを通して</a:t>
            </a:r>
            <a:endParaRPr lang="ja" dirty="0">
              <a:latin typeface="メイリオ" panose="020B0604030504040204" pitchFamily="50" charset="-128"/>
              <a:ea typeface="メイリオ" panose="020B0604030504040204" pitchFamily="50" charset="-128"/>
            </a:endParaRPr>
          </a:p>
        </p:txBody>
      </p:sp>
      <p:sp>
        <p:nvSpPr>
          <p:cNvPr id="20" name="長方形 19">
            <a:extLst>
              <a:ext uri="{FF2B5EF4-FFF2-40B4-BE49-F238E27FC236}">
                <a16:creationId xmlns:a16="http://schemas.microsoft.com/office/drawing/2014/main" id="{E7C6334F-6411-41EC-AD7D-179EDD8B5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2" name="長方形 21">
            <a:extLst>
              <a:ext uri="{FF2B5EF4-FFF2-40B4-BE49-F238E27FC236}">
                <a16:creationId xmlns:a16="http://schemas.microsoft.com/office/drawing/2014/main" id="{E6B02CEE-3AF8-4349-9B3E-8970E6DF62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4" name="長方形 23">
            <a:extLst>
              <a:ext uri="{FF2B5EF4-FFF2-40B4-BE49-F238E27FC236}">
                <a16:creationId xmlns:a16="http://schemas.microsoft.com/office/drawing/2014/main" id="{AAA01CF0-3FB5-44EB-B7DE-F2E86374C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6" name="画像 5" descr="ロゴのクローズ アップ&#10;&#10;自動生成された説明">
            <a:extLst>
              <a:ext uri="{FF2B5EF4-FFF2-40B4-BE49-F238E27FC236}">
                <a16:creationId xmlns:a16="http://schemas.microsoft.com/office/drawing/2014/main" id="{F1A8C364-94D4-4630-BAD0-78722F347055}"/>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a:xfrm>
            <a:off x="448733" y="3081867"/>
            <a:ext cx="11260667" cy="3310466"/>
          </a:xfrm>
          <a:prstGeom prst="rect">
            <a:avLst/>
          </a:prstGeom>
        </p:spPr>
      </p:pic>
      <p:sp>
        <p:nvSpPr>
          <p:cNvPr id="4" name="フッター プレースホルダー 3">
            <a:extLst>
              <a:ext uri="{FF2B5EF4-FFF2-40B4-BE49-F238E27FC236}">
                <a16:creationId xmlns:a16="http://schemas.microsoft.com/office/drawing/2014/main" id="{8801D32B-AA92-4708-A47B-C76252394E7C}"/>
              </a:ext>
            </a:extLst>
          </p:cNvPr>
          <p:cNvSpPr>
            <a:spLocks noGrp="1"/>
          </p:cNvSpPr>
          <p:nvPr>
            <p:ph type="ftr" sz="quarter" idx="11"/>
          </p:nvPr>
        </p:nvSpPr>
        <p:spPr>
          <a:xfrm>
            <a:off x="446534" y="6423914"/>
            <a:ext cx="2430949" cy="365125"/>
          </a:xfrm>
        </p:spPr>
        <p:txBody>
          <a:bodyPr/>
          <a:lstStyle/>
          <a:p>
            <a:pPr rtl="0"/>
            <a:r>
              <a:rPr lang="en-US" dirty="0">
                <a:solidFill>
                  <a:srgbClr val="002060"/>
                </a:solidFill>
                <a:latin typeface="メイリオ" panose="020B0604030504040204" pitchFamily="50" charset="-128"/>
                <a:ea typeface="メイリオ" panose="020B0604030504040204" pitchFamily="50" charset="-128"/>
              </a:rPr>
              <a:t>Fuji　Ice　Hockey　Club　©　2021</a:t>
            </a:r>
          </a:p>
        </p:txBody>
      </p:sp>
      <p:sp>
        <p:nvSpPr>
          <p:cNvPr id="5" name="スライド番号プレースホルダー 4">
            <a:extLst>
              <a:ext uri="{FF2B5EF4-FFF2-40B4-BE49-F238E27FC236}">
                <a16:creationId xmlns:a16="http://schemas.microsoft.com/office/drawing/2014/main" id="{9F41CCD1-43FB-448C-9A7A-99962BF40758}"/>
              </a:ext>
            </a:extLst>
          </p:cNvPr>
          <p:cNvSpPr>
            <a:spLocks noGrp="1"/>
          </p:cNvSpPr>
          <p:nvPr>
            <p:ph type="sldNum" sz="quarter" idx="12"/>
          </p:nvPr>
        </p:nvSpPr>
        <p:spPr/>
        <p:txBody>
          <a:bodyPr/>
          <a:lstStyle/>
          <a:p>
            <a:pPr rtl="0"/>
            <a:fld id="{3A98EE3D-8CD1-4C3F-BD1C-C98C9596463C}" type="slidenum">
              <a:rPr lang="en-US" smtClean="0">
                <a:latin typeface="メイリオ" panose="020B0604030504040204" pitchFamily="50" charset="-128"/>
                <a:ea typeface="メイリオ" panose="020B0604030504040204" pitchFamily="50" charset="-128"/>
              </a:rPr>
              <a:t>1</a:t>
            </a:fld>
            <a:endParaRPr lang="en-US" dirty="0">
              <a:latin typeface="メイリオ" panose="020B0604030504040204" pitchFamily="50" charset="-128"/>
              <a:ea typeface="メイリオ" panose="020B0604030504040204" pitchFamily="50" charset="-128"/>
            </a:endParaRPr>
          </a:p>
        </p:txBody>
      </p:sp>
      <p:pic>
        <p:nvPicPr>
          <p:cNvPr id="11" name="図 10" descr="テキスト&#10;&#10;自動的に生成された説明">
            <a:extLst>
              <a:ext uri="{FF2B5EF4-FFF2-40B4-BE49-F238E27FC236}">
                <a16:creationId xmlns:a16="http://schemas.microsoft.com/office/drawing/2014/main" id="{D944507C-9B1F-41C6-AB73-42502024D0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11767" y="746094"/>
            <a:ext cx="1633700" cy="909638"/>
          </a:xfrm>
          <a:prstGeom prst="rect">
            <a:avLst/>
          </a:prstGeom>
        </p:spPr>
      </p:pic>
      <p:sp>
        <p:nvSpPr>
          <p:cNvPr id="7" name="テキスト ボックス 6">
            <a:extLst>
              <a:ext uri="{FF2B5EF4-FFF2-40B4-BE49-F238E27FC236}">
                <a16:creationId xmlns:a16="http://schemas.microsoft.com/office/drawing/2014/main" id="{2C142B65-72F6-4FDE-88AB-A7FFDA171D95}"/>
              </a:ext>
            </a:extLst>
          </p:cNvPr>
          <p:cNvSpPr txBox="1"/>
          <p:nvPr/>
        </p:nvSpPr>
        <p:spPr>
          <a:xfrm>
            <a:off x="7584141" y="1908759"/>
            <a:ext cx="4125259" cy="1169551"/>
          </a:xfrm>
          <a:prstGeom prst="rect">
            <a:avLst/>
          </a:prstGeom>
          <a:noFill/>
        </p:spPr>
        <p:txBody>
          <a:bodyPr wrap="square" rtlCol="0">
            <a:spAutoFit/>
          </a:bodyPr>
          <a:lstStyle/>
          <a:p>
            <a:pPr algn="r"/>
            <a:r>
              <a:rPr kumimoji="1" lang="en-US" altLang="ja-JP" sz="1400" dirty="0">
                <a:latin typeface="メイリオ" panose="020B0604030504040204" pitchFamily="50" charset="-128"/>
                <a:ea typeface="メイリオ" panose="020B0604030504040204" pitchFamily="50" charset="-128"/>
              </a:rPr>
              <a:t>Fuji</a:t>
            </a:r>
            <a:r>
              <a:rPr kumimoji="1" lang="ja-JP" altLang="en-US" sz="1400" dirty="0">
                <a:latin typeface="メイリオ" panose="020B0604030504040204" pitchFamily="50" charset="-128"/>
                <a:ea typeface="メイリオ" panose="020B0604030504040204" pitchFamily="50" charset="-128"/>
              </a:rPr>
              <a:t>　</a:t>
            </a:r>
            <a:r>
              <a:rPr kumimoji="1" lang="en-US" altLang="ja-JP" sz="1400" dirty="0">
                <a:latin typeface="メイリオ" panose="020B0604030504040204" pitchFamily="50" charset="-128"/>
                <a:ea typeface="メイリオ" panose="020B0604030504040204" pitchFamily="50" charset="-128"/>
              </a:rPr>
              <a:t>Ice</a:t>
            </a:r>
            <a:r>
              <a:rPr kumimoji="1" lang="ja-JP" altLang="en-US" sz="1400" dirty="0">
                <a:latin typeface="メイリオ" panose="020B0604030504040204" pitchFamily="50" charset="-128"/>
                <a:ea typeface="メイリオ" panose="020B0604030504040204" pitchFamily="50" charset="-128"/>
              </a:rPr>
              <a:t>　</a:t>
            </a:r>
            <a:r>
              <a:rPr kumimoji="1" lang="en-US" altLang="ja-JP" sz="1400" dirty="0">
                <a:latin typeface="メイリオ" panose="020B0604030504040204" pitchFamily="50" charset="-128"/>
                <a:ea typeface="メイリオ" panose="020B0604030504040204" pitchFamily="50" charset="-128"/>
              </a:rPr>
              <a:t>Hockey</a:t>
            </a:r>
            <a:r>
              <a:rPr kumimoji="1" lang="ja-JP" altLang="en-US" sz="1400" dirty="0">
                <a:latin typeface="メイリオ" panose="020B0604030504040204" pitchFamily="50" charset="-128"/>
                <a:ea typeface="メイリオ" panose="020B0604030504040204" pitchFamily="50" charset="-128"/>
              </a:rPr>
              <a:t>　</a:t>
            </a:r>
            <a:r>
              <a:rPr kumimoji="1" lang="en-US" altLang="ja-JP" sz="1400" dirty="0">
                <a:latin typeface="メイリオ" panose="020B0604030504040204" pitchFamily="50" charset="-128"/>
                <a:ea typeface="メイリオ" panose="020B0604030504040204" pitchFamily="50" charset="-128"/>
              </a:rPr>
              <a:t>Club</a:t>
            </a:r>
          </a:p>
          <a:p>
            <a:pPr algn="r"/>
            <a:r>
              <a:rPr kumimoji="1" lang="ja-JP" altLang="en-US" sz="1400" dirty="0">
                <a:latin typeface="メイリオ" panose="020B0604030504040204" pitchFamily="50" charset="-128"/>
                <a:ea typeface="メイリオ" panose="020B0604030504040204" pitchFamily="50" charset="-128"/>
              </a:rPr>
              <a:t>プレイングコーチ</a:t>
            </a:r>
            <a:endParaRPr kumimoji="1" lang="en-US" altLang="ja-JP" sz="1400" dirty="0">
              <a:latin typeface="メイリオ" panose="020B0604030504040204" pitchFamily="50" charset="-128"/>
              <a:ea typeface="メイリオ" panose="020B0604030504040204" pitchFamily="50" charset="-128"/>
            </a:endParaRPr>
          </a:p>
          <a:p>
            <a:pPr algn="r"/>
            <a:r>
              <a:rPr kumimoji="1" lang="ja-JP" altLang="en-US" sz="1400" dirty="0">
                <a:latin typeface="メイリオ" panose="020B0604030504040204" pitchFamily="50" charset="-128"/>
                <a:ea typeface="メイリオ" panose="020B0604030504040204" pitchFamily="50" charset="-128"/>
              </a:rPr>
              <a:t>名古屋サウスクラブ</a:t>
            </a:r>
            <a:endParaRPr kumimoji="1" lang="en-US" altLang="ja-JP" sz="1400" dirty="0">
              <a:latin typeface="メイリオ" panose="020B0604030504040204" pitchFamily="50" charset="-128"/>
              <a:ea typeface="メイリオ" panose="020B0604030504040204" pitchFamily="50" charset="-128"/>
            </a:endParaRPr>
          </a:p>
          <a:p>
            <a:pPr algn="r"/>
            <a:r>
              <a:rPr kumimoji="1" lang="ja-JP" altLang="en-US" sz="1400" dirty="0">
                <a:latin typeface="メイリオ" panose="020B0604030504040204" pitchFamily="50" charset="-128"/>
                <a:ea typeface="メイリオ" panose="020B0604030504040204" pitchFamily="50" charset="-128"/>
              </a:rPr>
              <a:t>サポートコーチ</a:t>
            </a:r>
            <a:endParaRPr kumimoji="1" lang="en-US" altLang="ja-JP" sz="1400" dirty="0">
              <a:latin typeface="メイリオ" panose="020B0604030504040204" pitchFamily="50" charset="-128"/>
              <a:ea typeface="メイリオ" panose="020B0604030504040204" pitchFamily="50" charset="-128"/>
            </a:endParaRPr>
          </a:p>
          <a:p>
            <a:pPr algn="r"/>
            <a:r>
              <a:rPr kumimoji="1" lang="ja-JP" altLang="en-US" sz="1400" dirty="0">
                <a:latin typeface="メイリオ" panose="020B0604030504040204" pitchFamily="50" charset="-128"/>
                <a:ea typeface="メイリオ" panose="020B0604030504040204" pitchFamily="50" charset="-128"/>
              </a:rPr>
              <a:t>橘川　弘樹</a:t>
            </a:r>
          </a:p>
        </p:txBody>
      </p:sp>
    </p:spTree>
    <p:extLst>
      <p:ext uri="{BB962C8B-B14F-4D97-AF65-F5344CB8AC3E}">
        <p14:creationId xmlns:p14="http://schemas.microsoft.com/office/powerpoint/2010/main" val="24758055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B22FC611-2F5F-4FFF-A6F6-D557BD150DC1}"/>
              </a:ext>
            </a:extLst>
          </p:cNvPr>
          <p:cNvSpPr txBox="1"/>
          <p:nvPr/>
        </p:nvSpPr>
        <p:spPr>
          <a:xfrm>
            <a:off x="457200" y="896471"/>
            <a:ext cx="11295529" cy="461665"/>
          </a:xfrm>
          <a:prstGeom prst="rect">
            <a:avLst/>
          </a:prstGeom>
          <a:noFill/>
        </p:spPr>
        <p:txBody>
          <a:bodyPr wrap="square" rtlCol="0">
            <a:spAutoFit/>
          </a:bodyPr>
          <a:lstStyle/>
          <a:p>
            <a:r>
              <a:rPr kumimoji="1" lang="en-US" altLang="ja-JP" sz="2400" dirty="0">
                <a:latin typeface="メイリオ" panose="020B0604030504040204" pitchFamily="50" charset="-128"/>
                <a:ea typeface="メイリオ" panose="020B0604030504040204" pitchFamily="50" charset="-128"/>
              </a:rPr>
              <a:t>PT24</a:t>
            </a:r>
            <a:endParaRPr kumimoji="1" lang="ja-JP" altLang="en-US" sz="2400" dirty="0">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81DC2A60-A24A-4565-87A6-86D486988FD9}"/>
              </a:ext>
            </a:extLst>
          </p:cNvPr>
          <p:cNvSpPr txBox="1"/>
          <p:nvPr/>
        </p:nvSpPr>
        <p:spPr>
          <a:xfrm>
            <a:off x="457200" y="1476490"/>
            <a:ext cx="11295529" cy="369332"/>
          </a:xfrm>
          <a:prstGeom prst="rect">
            <a:avLst/>
          </a:prstGeom>
          <a:noFill/>
        </p:spPr>
        <p:txBody>
          <a:bodyPr wrap="square" rtlCol="0">
            <a:spAutoFit/>
          </a:bodyPr>
          <a:lstStyle/>
          <a:p>
            <a:r>
              <a:rPr kumimoji="1" lang="en-US" altLang="ja-JP" dirty="0">
                <a:latin typeface="メイリオ" panose="020B0604030504040204" pitchFamily="50" charset="-128"/>
                <a:ea typeface="メイリオ" panose="020B0604030504040204" pitchFamily="50" charset="-128"/>
              </a:rPr>
              <a:t>PT18</a:t>
            </a:r>
            <a:endParaRPr kumimoji="1" lang="ja-JP" altLang="en-US" dirty="0">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94589274-A724-4DEE-8008-98CA457B0804}"/>
              </a:ext>
            </a:extLst>
          </p:cNvPr>
          <p:cNvSpPr txBox="1"/>
          <p:nvPr/>
        </p:nvSpPr>
        <p:spPr>
          <a:xfrm>
            <a:off x="457200" y="2121949"/>
            <a:ext cx="11295529" cy="307777"/>
          </a:xfrm>
          <a:prstGeom prst="rect">
            <a:avLst/>
          </a:prstGeom>
          <a:noFill/>
        </p:spPr>
        <p:txBody>
          <a:bodyPr wrap="square" rtlCol="0">
            <a:spAutoFit/>
          </a:bodyPr>
          <a:lstStyle/>
          <a:p>
            <a:r>
              <a:rPr kumimoji="1" lang="en-US" altLang="ja-JP" sz="1400" dirty="0">
                <a:latin typeface="メイリオ" panose="020B0604030504040204" pitchFamily="50" charset="-128"/>
                <a:ea typeface="メイリオ" panose="020B0604030504040204" pitchFamily="50" charset="-128"/>
              </a:rPr>
              <a:t>PT14</a:t>
            </a:r>
            <a:endParaRPr kumimoji="1" lang="ja-JP" altLang="en-US" sz="1400" dirty="0">
              <a:latin typeface="メイリオ" panose="020B0604030504040204" pitchFamily="50" charset="-128"/>
              <a:ea typeface="メイリオ" panose="020B0604030504040204" pitchFamily="50" charset="-128"/>
            </a:endParaRPr>
          </a:p>
        </p:txBody>
      </p:sp>
      <p:sp>
        <p:nvSpPr>
          <p:cNvPr id="6" name="フッター プレースホルダー 5">
            <a:extLst>
              <a:ext uri="{FF2B5EF4-FFF2-40B4-BE49-F238E27FC236}">
                <a16:creationId xmlns:a16="http://schemas.microsoft.com/office/drawing/2014/main" id="{EB59F799-D573-4AD3-872D-7F3ADE210373}"/>
              </a:ext>
            </a:extLst>
          </p:cNvPr>
          <p:cNvSpPr>
            <a:spLocks noGrp="1"/>
          </p:cNvSpPr>
          <p:nvPr>
            <p:ph type="ftr" sz="quarter" idx="11"/>
          </p:nvPr>
        </p:nvSpPr>
        <p:spPr>
          <a:xfrm>
            <a:off x="457200" y="6492875"/>
            <a:ext cx="2646102" cy="365125"/>
          </a:xfrm>
        </p:spPr>
        <p:txBody>
          <a:bodyPr/>
          <a:lstStyle/>
          <a:p>
            <a:pPr rtl="0"/>
            <a:r>
              <a:rPr lang="en-US" dirty="0">
                <a:solidFill>
                  <a:srgbClr val="002060"/>
                </a:solidFill>
                <a:latin typeface="メイリオ" panose="020B0604030504040204" pitchFamily="50" charset="-128"/>
                <a:ea typeface="メイリオ" panose="020B0604030504040204" pitchFamily="50" charset="-128"/>
              </a:rPr>
              <a:t>Fuji　Ice　Hockey　Club　©　2021</a:t>
            </a:r>
          </a:p>
        </p:txBody>
      </p:sp>
      <p:sp>
        <p:nvSpPr>
          <p:cNvPr id="7" name="スライド番号プレースホルダー 6">
            <a:extLst>
              <a:ext uri="{FF2B5EF4-FFF2-40B4-BE49-F238E27FC236}">
                <a16:creationId xmlns:a16="http://schemas.microsoft.com/office/drawing/2014/main" id="{96DA2970-3676-46E6-B0BE-3646772814C2}"/>
              </a:ext>
            </a:extLst>
          </p:cNvPr>
          <p:cNvSpPr>
            <a:spLocks noGrp="1"/>
          </p:cNvSpPr>
          <p:nvPr>
            <p:ph type="sldNum" sz="quarter" idx="12"/>
          </p:nvPr>
        </p:nvSpPr>
        <p:spPr/>
        <p:txBody>
          <a:bodyPr/>
          <a:lstStyle/>
          <a:p>
            <a:pPr rtl="0"/>
            <a:fld id="{3A98EE3D-8CD1-4C3F-BD1C-C98C9596463C}" type="slidenum">
              <a:rPr lang="en-US" smtClean="0">
                <a:latin typeface="メイリオ" panose="020B0604030504040204" pitchFamily="50" charset="-128"/>
                <a:ea typeface="メイリオ" panose="020B0604030504040204" pitchFamily="50" charset="-128"/>
              </a:rPr>
              <a:t>10</a:t>
            </a:fld>
            <a:endParaRPr lang="en-US" dirty="0">
              <a:latin typeface="メイリオ" panose="020B0604030504040204" pitchFamily="50" charset="-128"/>
              <a:ea typeface="メイリオ" panose="020B0604030504040204" pitchFamily="50" charset="-128"/>
            </a:endParaRPr>
          </a:p>
        </p:txBody>
      </p:sp>
      <p:pic>
        <p:nvPicPr>
          <p:cNvPr id="9" name="図 8" descr="テキスト&#10;&#10;自動的に生成された説明">
            <a:extLst>
              <a:ext uri="{FF2B5EF4-FFF2-40B4-BE49-F238E27FC236}">
                <a16:creationId xmlns:a16="http://schemas.microsoft.com/office/drawing/2014/main" id="{E9EEE03A-6C8C-4A82-B374-A8ADF7E84F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58300" y="22814"/>
            <a:ext cx="1633700" cy="909638"/>
          </a:xfrm>
          <a:prstGeom prst="rect">
            <a:avLst/>
          </a:prstGeom>
        </p:spPr>
      </p:pic>
    </p:spTree>
    <p:extLst>
      <p:ext uri="{BB962C8B-B14F-4D97-AF65-F5344CB8AC3E}">
        <p14:creationId xmlns:p14="http://schemas.microsoft.com/office/powerpoint/2010/main" val="3723404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E562972-3449-42D1-8185-B4BEFD52AB44}"/>
              </a:ext>
            </a:extLst>
          </p:cNvPr>
          <p:cNvSpPr>
            <a:spLocks noGrp="1"/>
          </p:cNvSpPr>
          <p:nvPr>
            <p:ph type="title"/>
          </p:nvPr>
        </p:nvSpPr>
        <p:spPr/>
        <p:txBody>
          <a:bodyPr rtlCol="0"/>
          <a:lstStyle/>
          <a:p>
            <a:pPr rtl="0"/>
            <a:r>
              <a:rPr lang="ja" dirty="0"/>
              <a:t>タイトル Lorem Ipsum Dolor Sit Amet</a:t>
            </a:r>
          </a:p>
        </p:txBody>
      </p:sp>
      <p:graphicFrame>
        <p:nvGraphicFramePr>
          <p:cNvPr id="4" name="コンテンツ プレースホルダー 2">
            <a:extLst>
              <a:ext uri="{FF2B5EF4-FFF2-40B4-BE49-F238E27FC236}">
                <a16:creationId xmlns:a16="http://schemas.microsoft.com/office/drawing/2014/main" id="{FF3F0D82-0AA6-45C3-8367-955CBFA02ED6}"/>
              </a:ext>
            </a:extLst>
          </p:cNvPr>
          <p:cNvGraphicFramePr>
            <a:graphicFrameLocks noGrp="1"/>
          </p:cNvGraphicFramePr>
          <p:nvPr>
            <p:ph idx="1"/>
            <p:extLst>
              <p:ext uri="{D42A27DB-BD31-4B8C-83A1-F6EECF244321}">
                <p14:modId xmlns:p14="http://schemas.microsoft.com/office/powerpoint/2010/main" val="4221941453"/>
              </p:ext>
            </p:extLst>
          </p:nvPr>
        </p:nvGraphicFramePr>
        <p:xfrm>
          <a:off x="581025" y="2341563"/>
          <a:ext cx="11029950" cy="36337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フッター プレースホルダー 2">
            <a:extLst>
              <a:ext uri="{FF2B5EF4-FFF2-40B4-BE49-F238E27FC236}">
                <a16:creationId xmlns:a16="http://schemas.microsoft.com/office/drawing/2014/main" id="{F23F3818-CD78-403F-87E3-BF04CCA84088}"/>
              </a:ext>
            </a:extLst>
          </p:cNvPr>
          <p:cNvSpPr>
            <a:spLocks noGrp="1"/>
          </p:cNvSpPr>
          <p:nvPr>
            <p:ph type="ftr" sz="quarter" idx="11"/>
          </p:nvPr>
        </p:nvSpPr>
        <p:spPr>
          <a:xfrm>
            <a:off x="581025" y="6492875"/>
            <a:ext cx="2424655" cy="365125"/>
          </a:xfrm>
        </p:spPr>
        <p:txBody>
          <a:bodyPr/>
          <a:lstStyle/>
          <a:p>
            <a:pPr rtl="0"/>
            <a:r>
              <a:rPr lang="en-US" dirty="0">
                <a:solidFill>
                  <a:srgbClr val="002060"/>
                </a:solidFill>
                <a:latin typeface="メイリオ" panose="020B0604030504040204" pitchFamily="50" charset="-128"/>
                <a:ea typeface="メイリオ" panose="020B0604030504040204" pitchFamily="50" charset="-128"/>
              </a:rPr>
              <a:t>Fuji　Ice　Hockey　Club　©　2021</a:t>
            </a:r>
          </a:p>
        </p:txBody>
      </p:sp>
      <p:sp>
        <p:nvSpPr>
          <p:cNvPr id="5" name="スライド番号プレースホルダー 4">
            <a:extLst>
              <a:ext uri="{FF2B5EF4-FFF2-40B4-BE49-F238E27FC236}">
                <a16:creationId xmlns:a16="http://schemas.microsoft.com/office/drawing/2014/main" id="{3C00CBE5-1DE8-44E4-972A-C1325BAD6FB6}"/>
              </a:ext>
            </a:extLst>
          </p:cNvPr>
          <p:cNvSpPr>
            <a:spLocks noGrp="1"/>
          </p:cNvSpPr>
          <p:nvPr>
            <p:ph type="sldNum" sz="quarter" idx="12"/>
          </p:nvPr>
        </p:nvSpPr>
        <p:spPr/>
        <p:txBody>
          <a:bodyPr/>
          <a:lstStyle/>
          <a:p>
            <a:pPr rtl="0"/>
            <a:fld id="{3A98EE3D-8CD1-4C3F-BD1C-C98C9596463C}" type="slidenum">
              <a:rPr lang="en-US" smtClean="0">
                <a:latin typeface="メイリオ" panose="020B0604030504040204" pitchFamily="50" charset="-128"/>
                <a:ea typeface="メイリオ" panose="020B0604030504040204" pitchFamily="50" charset="-128"/>
              </a:rPr>
              <a:t>11</a:t>
            </a:fld>
            <a:endParaRPr lang="en-US" dirty="0">
              <a:latin typeface="メイリオ" panose="020B0604030504040204" pitchFamily="50" charset="-128"/>
              <a:ea typeface="メイリオ" panose="020B0604030504040204" pitchFamily="50" charset="-128"/>
            </a:endParaRPr>
          </a:p>
        </p:txBody>
      </p:sp>
      <p:pic>
        <p:nvPicPr>
          <p:cNvPr id="6" name="図 5" descr="テキスト&#10;&#10;自動的に生成された説明">
            <a:extLst>
              <a:ext uri="{FF2B5EF4-FFF2-40B4-BE49-F238E27FC236}">
                <a16:creationId xmlns:a16="http://schemas.microsoft.com/office/drawing/2014/main" id="{5E93C814-A12F-4E4E-81EA-5858D15A509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58300" y="21994"/>
            <a:ext cx="1633700" cy="909638"/>
          </a:xfrm>
          <a:prstGeom prst="rect">
            <a:avLst/>
          </a:prstGeom>
        </p:spPr>
      </p:pic>
    </p:spTree>
    <p:extLst>
      <p:ext uri="{BB962C8B-B14F-4D97-AF65-F5344CB8AC3E}">
        <p14:creationId xmlns:p14="http://schemas.microsoft.com/office/powerpoint/2010/main" val="2637846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B22FC611-2F5F-4FFF-A6F6-D557BD150DC1}"/>
              </a:ext>
            </a:extLst>
          </p:cNvPr>
          <p:cNvSpPr txBox="1"/>
          <p:nvPr/>
        </p:nvSpPr>
        <p:spPr>
          <a:xfrm>
            <a:off x="457200" y="896471"/>
            <a:ext cx="11295529" cy="461665"/>
          </a:xfrm>
          <a:prstGeom prst="rect">
            <a:avLst/>
          </a:prstGeom>
          <a:noFill/>
        </p:spPr>
        <p:txBody>
          <a:bodyPr wrap="square" rtlCol="0">
            <a:spAutoFit/>
          </a:bodyPr>
          <a:lstStyle/>
          <a:p>
            <a:r>
              <a:rPr kumimoji="1" lang="ja-JP" altLang="en-US" sz="2400" dirty="0">
                <a:latin typeface="メイリオ" panose="020B0604030504040204" pitchFamily="50" charset="-128"/>
                <a:ea typeface="メイリオ" panose="020B0604030504040204" pitchFamily="50" charset="-128"/>
              </a:rPr>
              <a:t>プロフィール</a:t>
            </a:r>
          </a:p>
        </p:txBody>
      </p:sp>
      <p:sp>
        <p:nvSpPr>
          <p:cNvPr id="5" name="テキスト ボックス 4">
            <a:extLst>
              <a:ext uri="{FF2B5EF4-FFF2-40B4-BE49-F238E27FC236}">
                <a16:creationId xmlns:a16="http://schemas.microsoft.com/office/drawing/2014/main" id="{94589274-A724-4DEE-8008-98CA457B0804}"/>
              </a:ext>
            </a:extLst>
          </p:cNvPr>
          <p:cNvSpPr txBox="1"/>
          <p:nvPr/>
        </p:nvSpPr>
        <p:spPr>
          <a:xfrm>
            <a:off x="457201" y="2075143"/>
            <a:ext cx="4025152" cy="3323987"/>
          </a:xfrm>
          <a:prstGeom prst="rect">
            <a:avLst/>
          </a:prstGeom>
          <a:noFill/>
        </p:spPr>
        <p:txBody>
          <a:bodyPr wrap="square" rtlCol="0">
            <a:spAutoFit/>
          </a:bodyPr>
          <a:lstStyle/>
          <a:p>
            <a:r>
              <a:rPr kumimoji="1" lang="ja-JP" altLang="en-US" sz="1400" dirty="0">
                <a:latin typeface="メイリオ" panose="020B0604030504040204" pitchFamily="50" charset="-128"/>
                <a:ea typeface="メイリオ" panose="020B0604030504040204" pitchFamily="50" charset="-128"/>
              </a:rPr>
              <a:t>出身地：北海道苫小牧市</a:t>
            </a:r>
            <a:endParaRPr kumimoji="1" lang="en-US" altLang="ja-JP" sz="1400" dirty="0">
              <a:latin typeface="メイリオ" panose="020B0604030504040204" pitchFamily="50" charset="-128"/>
              <a:ea typeface="メイリオ" panose="020B0604030504040204" pitchFamily="50" charset="-128"/>
            </a:endParaRPr>
          </a:p>
          <a:p>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競技歴：</a:t>
            </a:r>
            <a:r>
              <a:rPr kumimoji="1" lang="en-US" altLang="ja-JP" sz="1400" dirty="0">
                <a:latin typeface="メイリオ" panose="020B0604030504040204" pitchFamily="50" charset="-128"/>
                <a:ea typeface="メイリオ" panose="020B0604030504040204" pitchFamily="50" charset="-128"/>
              </a:rPr>
              <a:t>30</a:t>
            </a:r>
            <a:r>
              <a:rPr kumimoji="1" lang="ja-JP" altLang="en-US" sz="1400" dirty="0">
                <a:latin typeface="メイリオ" panose="020B0604030504040204" pitchFamily="50" charset="-128"/>
                <a:ea typeface="メイリオ" panose="020B0604030504040204" pitchFamily="50" charset="-128"/>
              </a:rPr>
              <a:t>年以上（選手歴）</a:t>
            </a:r>
            <a:endParaRPr kumimoji="1" lang="en-US" altLang="ja-JP" sz="1400" dirty="0">
              <a:latin typeface="メイリオ" panose="020B0604030504040204" pitchFamily="50" charset="-128"/>
              <a:ea typeface="メイリオ" panose="020B0604030504040204" pitchFamily="50" charset="-128"/>
            </a:endParaRPr>
          </a:p>
          <a:p>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所属チーム　</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緑小学校（北海道苫小牧市）</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和光中学校（北海道苫小牧市）</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水戸短期大学高等学校</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現在、啓明高等学校</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ライトウィングス</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苫小牧清掃社</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亀山社中</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東京ヴァンガーズ</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セントラルクリニック</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富士クラブ</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現在</a:t>
            </a:r>
            <a:endParaRPr kumimoji="1" lang="en-US" altLang="ja-JP" sz="1400" dirty="0">
              <a:latin typeface="メイリオ" panose="020B0604030504040204" pitchFamily="50" charset="-128"/>
              <a:ea typeface="メイリオ" panose="020B0604030504040204" pitchFamily="50" charset="-128"/>
            </a:endParaRPr>
          </a:p>
          <a:p>
            <a:endParaRPr kumimoji="1" lang="en-US" altLang="ja-JP" sz="1400" dirty="0">
              <a:latin typeface="メイリオ" panose="020B0604030504040204" pitchFamily="50" charset="-128"/>
              <a:ea typeface="メイリオ" panose="020B0604030504040204" pitchFamily="50" charset="-128"/>
            </a:endParaRPr>
          </a:p>
        </p:txBody>
      </p:sp>
      <p:sp>
        <p:nvSpPr>
          <p:cNvPr id="6" name="フッター プレースホルダー 5">
            <a:extLst>
              <a:ext uri="{FF2B5EF4-FFF2-40B4-BE49-F238E27FC236}">
                <a16:creationId xmlns:a16="http://schemas.microsoft.com/office/drawing/2014/main" id="{EB59F799-D573-4AD3-872D-7F3ADE210373}"/>
              </a:ext>
            </a:extLst>
          </p:cNvPr>
          <p:cNvSpPr>
            <a:spLocks noGrp="1"/>
          </p:cNvSpPr>
          <p:nvPr>
            <p:ph type="ftr" sz="quarter" idx="11"/>
          </p:nvPr>
        </p:nvSpPr>
        <p:spPr>
          <a:xfrm>
            <a:off x="457200" y="6492875"/>
            <a:ext cx="2646102" cy="365125"/>
          </a:xfrm>
        </p:spPr>
        <p:txBody>
          <a:bodyPr/>
          <a:lstStyle/>
          <a:p>
            <a:pPr rtl="0"/>
            <a:r>
              <a:rPr lang="en-US" dirty="0">
                <a:solidFill>
                  <a:srgbClr val="002060"/>
                </a:solidFill>
                <a:latin typeface="メイリオ" panose="020B0604030504040204" pitchFamily="50" charset="-128"/>
                <a:ea typeface="メイリオ" panose="020B0604030504040204" pitchFamily="50" charset="-128"/>
              </a:rPr>
              <a:t>Fuji　Ice　Hockey　Club　©　2021</a:t>
            </a:r>
          </a:p>
        </p:txBody>
      </p:sp>
      <p:sp>
        <p:nvSpPr>
          <p:cNvPr id="7" name="スライド番号プレースホルダー 6">
            <a:extLst>
              <a:ext uri="{FF2B5EF4-FFF2-40B4-BE49-F238E27FC236}">
                <a16:creationId xmlns:a16="http://schemas.microsoft.com/office/drawing/2014/main" id="{96DA2970-3676-46E6-B0BE-3646772814C2}"/>
              </a:ext>
            </a:extLst>
          </p:cNvPr>
          <p:cNvSpPr>
            <a:spLocks noGrp="1"/>
          </p:cNvSpPr>
          <p:nvPr>
            <p:ph type="sldNum" sz="quarter" idx="12"/>
          </p:nvPr>
        </p:nvSpPr>
        <p:spPr/>
        <p:txBody>
          <a:bodyPr/>
          <a:lstStyle/>
          <a:p>
            <a:pPr rtl="0"/>
            <a:fld id="{3A98EE3D-8CD1-4C3F-BD1C-C98C9596463C}" type="slidenum">
              <a:rPr lang="en-US" smtClean="0">
                <a:latin typeface="メイリオ" panose="020B0604030504040204" pitchFamily="50" charset="-128"/>
                <a:ea typeface="メイリオ" panose="020B0604030504040204" pitchFamily="50" charset="-128"/>
              </a:rPr>
              <a:t>2</a:t>
            </a:fld>
            <a:endParaRPr lang="en-US" dirty="0">
              <a:latin typeface="メイリオ" panose="020B0604030504040204" pitchFamily="50" charset="-128"/>
              <a:ea typeface="メイリオ" panose="020B0604030504040204" pitchFamily="50" charset="-128"/>
            </a:endParaRPr>
          </a:p>
        </p:txBody>
      </p:sp>
      <p:pic>
        <p:nvPicPr>
          <p:cNvPr id="9" name="図 8" descr="テキスト&#10;&#10;自動的に生成された説明">
            <a:extLst>
              <a:ext uri="{FF2B5EF4-FFF2-40B4-BE49-F238E27FC236}">
                <a16:creationId xmlns:a16="http://schemas.microsoft.com/office/drawing/2014/main" id="{E9EEE03A-6C8C-4A82-B374-A8ADF7E84F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58300" y="22814"/>
            <a:ext cx="1633700" cy="909638"/>
          </a:xfrm>
          <a:prstGeom prst="rect">
            <a:avLst/>
          </a:prstGeom>
        </p:spPr>
      </p:pic>
      <p:sp>
        <p:nvSpPr>
          <p:cNvPr id="8" name="テキスト ボックス 7">
            <a:extLst>
              <a:ext uri="{FF2B5EF4-FFF2-40B4-BE49-F238E27FC236}">
                <a16:creationId xmlns:a16="http://schemas.microsoft.com/office/drawing/2014/main" id="{FE576ECC-A004-4ABB-BAD7-C5F4EC3DA467}"/>
              </a:ext>
            </a:extLst>
          </p:cNvPr>
          <p:cNvSpPr txBox="1"/>
          <p:nvPr/>
        </p:nvSpPr>
        <p:spPr>
          <a:xfrm>
            <a:off x="4168588" y="2075143"/>
            <a:ext cx="3872751" cy="3970318"/>
          </a:xfrm>
          <a:prstGeom prst="rect">
            <a:avLst/>
          </a:prstGeom>
          <a:noFill/>
        </p:spPr>
        <p:txBody>
          <a:bodyPr wrap="square" rtlCol="0">
            <a:spAutoFit/>
          </a:bodyPr>
          <a:lstStyle/>
          <a:p>
            <a:r>
              <a:rPr kumimoji="1" lang="ja-JP" altLang="en-US" sz="1400" dirty="0">
                <a:latin typeface="メイリオ" panose="020B0604030504040204" pitchFamily="50" charset="-128"/>
                <a:ea typeface="メイリオ" panose="020B0604030504040204" pitchFamily="50" charset="-128"/>
              </a:rPr>
              <a:t>実績</a:t>
            </a:r>
            <a:endParaRPr kumimoji="1" lang="en-US" altLang="ja-JP" sz="1400" dirty="0">
              <a:latin typeface="メイリオ" panose="020B0604030504040204" pitchFamily="50" charset="-128"/>
              <a:ea typeface="メイリオ" panose="020B0604030504040204" pitchFamily="50" charset="-128"/>
            </a:endParaRPr>
          </a:p>
          <a:p>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小学生</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北海道苫小牧市内大会　</a:t>
            </a:r>
            <a:r>
              <a:rPr kumimoji="1" lang="en-US" altLang="ja-JP" sz="1400" dirty="0">
                <a:latin typeface="メイリオ" panose="020B0604030504040204" pitchFamily="50" charset="-128"/>
                <a:ea typeface="メイリオ" panose="020B0604030504040204" pitchFamily="50" charset="-128"/>
              </a:rPr>
              <a:t>3</a:t>
            </a:r>
            <a:r>
              <a:rPr kumimoji="1" lang="ja-JP" altLang="en-US" sz="1400" dirty="0">
                <a:latin typeface="メイリオ" panose="020B0604030504040204" pitchFamily="50" charset="-128"/>
                <a:ea typeface="メイリオ" panose="020B0604030504040204" pitchFamily="50" charset="-128"/>
              </a:rPr>
              <a:t>連覇（小学</a:t>
            </a:r>
            <a:r>
              <a:rPr kumimoji="1" lang="en-US" altLang="ja-JP" sz="1400" dirty="0">
                <a:latin typeface="メイリオ" panose="020B0604030504040204" pitchFamily="50" charset="-128"/>
                <a:ea typeface="メイリオ" panose="020B0604030504040204" pitchFamily="50" charset="-128"/>
              </a:rPr>
              <a:t>6</a:t>
            </a:r>
            <a:r>
              <a:rPr kumimoji="1" lang="ja-JP" altLang="en-US" sz="1400" dirty="0">
                <a:latin typeface="メイリオ" panose="020B0604030504040204" pitchFamily="50" charset="-128"/>
                <a:ea typeface="メイリオ" panose="020B0604030504040204" pitchFamily="50" charset="-128"/>
              </a:rPr>
              <a:t>年生）</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北海道全道大会　優勝</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全国選抜大会　優勝</a:t>
            </a:r>
            <a:endParaRPr kumimoji="1" lang="en-US" altLang="ja-JP" sz="1400" dirty="0">
              <a:latin typeface="メイリオ" panose="020B0604030504040204" pitchFamily="50" charset="-128"/>
              <a:ea typeface="メイリオ" panose="020B0604030504040204" pitchFamily="50" charset="-128"/>
            </a:endParaRPr>
          </a:p>
          <a:p>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中学生</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国際大会　出場（中学</a:t>
            </a:r>
            <a:r>
              <a:rPr kumimoji="1" lang="en-US" altLang="ja-JP" sz="1400" dirty="0">
                <a:latin typeface="メイリオ" panose="020B0604030504040204" pitchFamily="50" charset="-128"/>
                <a:ea typeface="メイリオ" panose="020B0604030504040204" pitchFamily="50" charset="-128"/>
              </a:rPr>
              <a:t>2</a:t>
            </a:r>
            <a:r>
              <a:rPr kumimoji="1" lang="ja-JP" altLang="en-US" sz="1400" dirty="0">
                <a:latin typeface="メイリオ" panose="020B0604030504040204" pitchFamily="50" charset="-128"/>
                <a:ea typeface="メイリオ" panose="020B0604030504040204" pitchFamily="50" charset="-128"/>
              </a:rPr>
              <a:t>年生）準優勝</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北海道苫小牧市内大会（中学</a:t>
            </a:r>
            <a:r>
              <a:rPr kumimoji="1" lang="en-US" altLang="ja-JP" sz="1400" dirty="0">
                <a:latin typeface="メイリオ" panose="020B0604030504040204" pitchFamily="50" charset="-128"/>
                <a:ea typeface="メイリオ" panose="020B0604030504040204" pitchFamily="50" charset="-128"/>
              </a:rPr>
              <a:t>3</a:t>
            </a:r>
            <a:r>
              <a:rPr kumimoji="1" lang="ja-JP" altLang="en-US" sz="1400" dirty="0">
                <a:latin typeface="メイリオ" panose="020B0604030504040204" pitchFamily="50" charset="-128"/>
                <a:ea typeface="メイリオ" panose="020B0604030504040204" pitchFamily="50" charset="-128"/>
              </a:rPr>
              <a:t>年生）</a:t>
            </a:r>
            <a:r>
              <a:rPr kumimoji="1" lang="en-US" altLang="ja-JP" sz="1400" dirty="0">
                <a:latin typeface="メイリオ" panose="020B0604030504040204" pitchFamily="50" charset="-128"/>
                <a:ea typeface="メイリオ" panose="020B0604030504040204" pitchFamily="50" charset="-128"/>
              </a:rPr>
              <a:t>3</a:t>
            </a:r>
            <a:r>
              <a:rPr kumimoji="1" lang="ja-JP" altLang="en-US" sz="1400" dirty="0">
                <a:latin typeface="メイリオ" panose="020B0604030504040204" pitchFamily="50" charset="-128"/>
                <a:ea typeface="メイリオ" panose="020B0604030504040204" pitchFamily="50" charset="-128"/>
              </a:rPr>
              <a:t>連覇</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北海道全道大会　出場（中学</a:t>
            </a:r>
            <a:r>
              <a:rPr kumimoji="1" lang="en-US" altLang="ja-JP" sz="1400" dirty="0">
                <a:latin typeface="メイリオ" panose="020B0604030504040204" pitchFamily="50" charset="-128"/>
                <a:ea typeface="メイリオ" panose="020B0604030504040204" pitchFamily="50" charset="-128"/>
              </a:rPr>
              <a:t>3</a:t>
            </a:r>
            <a:r>
              <a:rPr kumimoji="1" lang="ja-JP" altLang="en-US" sz="1400" dirty="0">
                <a:latin typeface="メイリオ" panose="020B0604030504040204" pitchFamily="50" charset="-128"/>
                <a:ea typeface="メイリオ" panose="020B0604030504040204" pitchFamily="50" charset="-128"/>
              </a:rPr>
              <a:t>年生）準優勝</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全国大会　（中学</a:t>
            </a:r>
            <a:r>
              <a:rPr kumimoji="1" lang="en-US" altLang="ja-JP" sz="1400" dirty="0">
                <a:latin typeface="メイリオ" panose="020B0604030504040204" pitchFamily="50" charset="-128"/>
                <a:ea typeface="メイリオ" panose="020B0604030504040204" pitchFamily="50" charset="-128"/>
              </a:rPr>
              <a:t>3</a:t>
            </a:r>
            <a:r>
              <a:rPr kumimoji="1" lang="ja-JP" altLang="en-US" sz="1400" dirty="0">
                <a:latin typeface="メイリオ" panose="020B0604030504040204" pitchFamily="50" charset="-128"/>
                <a:ea typeface="メイリオ" panose="020B0604030504040204" pitchFamily="50" charset="-128"/>
              </a:rPr>
              <a:t>年生）優勝</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全国選抜大会　（中学</a:t>
            </a:r>
            <a:r>
              <a:rPr kumimoji="1" lang="en-US" altLang="ja-JP" sz="1400" dirty="0">
                <a:latin typeface="メイリオ" panose="020B0604030504040204" pitchFamily="50" charset="-128"/>
                <a:ea typeface="メイリオ" panose="020B0604030504040204" pitchFamily="50" charset="-128"/>
              </a:rPr>
              <a:t>3</a:t>
            </a:r>
            <a:r>
              <a:rPr kumimoji="1" lang="ja-JP" altLang="en-US" sz="1400" dirty="0">
                <a:latin typeface="メイリオ" panose="020B0604030504040204" pitchFamily="50" charset="-128"/>
                <a:ea typeface="メイリオ" panose="020B0604030504040204" pitchFamily="50" charset="-128"/>
              </a:rPr>
              <a:t>年生）準優勝</a:t>
            </a:r>
            <a:endParaRPr kumimoji="1" lang="en-US" altLang="ja-JP" sz="1400" dirty="0">
              <a:latin typeface="メイリオ" panose="020B0604030504040204" pitchFamily="50" charset="-128"/>
              <a:ea typeface="メイリオ" panose="020B0604030504040204" pitchFamily="50" charset="-128"/>
            </a:endParaRPr>
          </a:p>
          <a:p>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高等学校</a:t>
            </a:r>
            <a:endParaRPr kumimoji="1" lang="en-US" altLang="ja-JP" sz="1400" dirty="0">
              <a:latin typeface="メイリオ" panose="020B0604030504040204" pitchFamily="50" charset="-128"/>
              <a:ea typeface="メイリオ" panose="020B0604030504040204" pitchFamily="50" charset="-128"/>
            </a:endParaRPr>
          </a:p>
          <a:p>
            <a:r>
              <a:rPr kumimoji="1" lang="en-US" altLang="ja-JP" sz="1400" dirty="0">
                <a:latin typeface="メイリオ" panose="020B0604030504040204" pitchFamily="50" charset="-128"/>
                <a:ea typeface="メイリオ" panose="020B0604030504040204" pitchFamily="50" charset="-128"/>
              </a:rPr>
              <a:t>U-18</a:t>
            </a:r>
            <a:r>
              <a:rPr kumimoji="1" lang="ja-JP" altLang="en-US" sz="1400" dirty="0">
                <a:latin typeface="メイリオ" panose="020B0604030504040204" pitchFamily="50" charset="-128"/>
                <a:ea typeface="メイリオ" panose="020B0604030504040204" pitchFamily="50" charset="-128"/>
              </a:rPr>
              <a:t>選抜強化選手</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インターハイ　ベスト</a:t>
            </a:r>
            <a:r>
              <a:rPr kumimoji="1" lang="en-US" altLang="ja-JP" sz="1400" dirty="0">
                <a:latin typeface="メイリオ" panose="020B0604030504040204" pitchFamily="50" charset="-128"/>
                <a:ea typeface="メイリオ" panose="020B0604030504040204" pitchFamily="50" charset="-128"/>
              </a:rPr>
              <a:t>4</a:t>
            </a:r>
            <a:r>
              <a:rPr kumimoji="1" lang="ja-JP" altLang="en-US" sz="1400" dirty="0">
                <a:latin typeface="メイリオ" panose="020B0604030504040204" pitchFamily="50" charset="-128"/>
                <a:ea typeface="メイリオ" panose="020B0604030504040204" pitchFamily="50" charset="-128"/>
              </a:rPr>
              <a:t>（高校</a:t>
            </a:r>
            <a:r>
              <a:rPr kumimoji="1" lang="en-US" altLang="ja-JP" sz="1400" dirty="0">
                <a:latin typeface="メイリオ" panose="020B0604030504040204" pitchFamily="50" charset="-128"/>
                <a:ea typeface="メイリオ" panose="020B0604030504040204" pitchFamily="50" charset="-128"/>
              </a:rPr>
              <a:t>2</a:t>
            </a:r>
            <a:r>
              <a:rPr kumimoji="1" lang="ja-JP" altLang="en-US" sz="1400" dirty="0">
                <a:latin typeface="メイリオ" panose="020B0604030504040204" pitchFamily="50" charset="-128"/>
                <a:ea typeface="メイリオ" panose="020B0604030504040204" pitchFamily="50" charset="-128"/>
              </a:rPr>
              <a:t>年・</a:t>
            </a:r>
            <a:r>
              <a:rPr kumimoji="1" lang="en-US" altLang="ja-JP" sz="1400" dirty="0">
                <a:latin typeface="メイリオ" panose="020B0604030504040204" pitchFamily="50" charset="-128"/>
                <a:ea typeface="メイリオ" panose="020B0604030504040204" pitchFamily="50" charset="-128"/>
              </a:rPr>
              <a:t>3</a:t>
            </a:r>
            <a:r>
              <a:rPr kumimoji="1" lang="ja-JP" altLang="en-US" sz="1400" dirty="0">
                <a:latin typeface="メイリオ" panose="020B0604030504040204" pitchFamily="50" charset="-128"/>
                <a:ea typeface="メイリオ" panose="020B0604030504040204" pitchFamily="50" charset="-128"/>
              </a:rPr>
              <a:t>年生）</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国体強化選手　出場（高校</a:t>
            </a:r>
            <a:r>
              <a:rPr kumimoji="1" lang="en-US" altLang="ja-JP" sz="1400" dirty="0">
                <a:latin typeface="メイリオ" panose="020B0604030504040204" pitchFamily="50" charset="-128"/>
                <a:ea typeface="メイリオ" panose="020B0604030504040204" pitchFamily="50" charset="-128"/>
              </a:rPr>
              <a:t>1</a:t>
            </a:r>
            <a:r>
              <a:rPr kumimoji="1" lang="ja-JP" altLang="en-US" sz="1400" dirty="0">
                <a:latin typeface="メイリオ" panose="020B0604030504040204" pitchFamily="50" charset="-128"/>
                <a:ea typeface="メイリオ" panose="020B0604030504040204" pitchFamily="50" charset="-128"/>
              </a:rPr>
              <a:t>年～</a:t>
            </a:r>
            <a:r>
              <a:rPr kumimoji="1" lang="en-US" altLang="ja-JP" sz="1400" dirty="0">
                <a:latin typeface="メイリオ" panose="020B0604030504040204" pitchFamily="50" charset="-128"/>
                <a:ea typeface="メイリオ" panose="020B0604030504040204" pitchFamily="50" charset="-128"/>
              </a:rPr>
              <a:t>3</a:t>
            </a:r>
            <a:r>
              <a:rPr kumimoji="1" lang="ja-JP" altLang="en-US" sz="1400" dirty="0">
                <a:latin typeface="メイリオ" panose="020B0604030504040204" pitchFamily="50" charset="-128"/>
                <a:ea typeface="メイリオ" panose="020B0604030504040204" pitchFamily="50" charset="-128"/>
              </a:rPr>
              <a:t>年生）</a:t>
            </a:r>
          </a:p>
        </p:txBody>
      </p:sp>
      <p:sp>
        <p:nvSpPr>
          <p:cNvPr id="10" name="テキスト ボックス 9">
            <a:extLst>
              <a:ext uri="{FF2B5EF4-FFF2-40B4-BE49-F238E27FC236}">
                <a16:creationId xmlns:a16="http://schemas.microsoft.com/office/drawing/2014/main" id="{28DD381C-ADCD-49C7-B3CF-78B01988C296}"/>
              </a:ext>
            </a:extLst>
          </p:cNvPr>
          <p:cNvSpPr txBox="1"/>
          <p:nvPr/>
        </p:nvSpPr>
        <p:spPr>
          <a:xfrm>
            <a:off x="8041339" y="2075143"/>
            <a:ext cx="3872751" cy="2462213"/>
          </a:xfrm>
          <a:prstGeom prst="rect">
            <a:avLst/>
          </a:prstGeom>
          <a:noFill/>
        </p:spPr>
        <p:txBody>
          <a:bodyPr wrap="square" rtlCol="0">
            <a:spAutoFit/>
          </a:bodyPr>
          <a:lstStyle/>
          <a:p>
            <a:r>
              <a:rPr kumimoji="1" lang="ja-JP" altLang="en-US" sz="1400" dirty="0">
                <a:latin typeface="メイリオ" panose="020B0604030504040204" pitchFamily="50" charset="-128"/>
                <a:ea typeface="メイリオ" panose="020B0604030504040204" pitchFamily="50" charset="-128"/>
              </a:rPr>
              <a:t>実績（コーチ）</a:t>
            </a:r>
            <a:endParaRPr kumimoji="1" lang="en-US" altLang="ja-JP" sz="1400" dirty="0">
              <a:latin typeface="メイリオ" panose="020B0604030504040204" pitchFamily="50" charset="-128"/>
              <a:ea typeface="メイリオ" panose="020B0604030504040204" pitchFamily="50" charset="-128"/>
            </a:endParaRPr>
          </a:p>
          <a:p>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筑波大学アイスホッケー（</a:t>
            </a:r>
            <a:r>
              <a:rPr kumimoji="1" lang="en-US" altLang="ja-JP" sz="1400" dirty="0">
                <a:latin typeface="メイリオ" panose="020B0604030504040204" pitchFamily="50" charset="-128"/>
                <a:ea typeface="メイリオ" panose="020B0604030504040204" pitchFamily="50" charset="-128"/>
              </a:rPr>
              <a:t>2013-2016</a:t>
            </a:r>
            <a:r>
              <a:rPr kumimoji="1" lang="ja-JP" altLang="en-US" sz="1400" dirty="0">
                <a:latin typeface="メイリオ" panose="020B0604030504040204" pitchFamily="50" charset="-128"/>
                <a:ea typeface="メイリオ" panose="020B0604030504040204" pitchFamily="50" charset="-128"/>
              </a:rPr>
              <a:t>）</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過去最高順位（創立</a:t>
            </a:r>
            <a:r>
              <a:rPr kumimoji="1" lang="en-US" altLang="ja-JP" sz="1400" dirty="0">
                <a:latin typeface="メイリオ" panose="020B0604030504040204" pitchFamily="50" charset="-128"/>
                <a:ea typeface="メイリオ" panose="020B0604030504040204" pitchFamily="50" charset="-128"/>
              </a:rPr>
              <a:t>35</a:t>
            </a:r>
            <a:r>
              <a:rPr kumimoji="1" lang="ja-JP" altLang="en-US" sz="1400" dirty="0">
                <a:latin typeface="メイリオ" panose="020B0604030504040204" pitchFamily="50" charset="-128"/>
                <a:ea typeface="メイリオ" panose="020B0604030504040204" pitchFamily="50" charset="-128"/>
              </a:rPr>
              <a:t>年以上）</a:t>
            </a:r>
            <a:endParaRPr kumimoji="1" lang="en-US" altLang="ja-JP" sz="1400" dirty="0">
              <a:latin typeface="メイリオ" panose="020B0604030504040204" pitchFamily="50" charset="-128"/>
              <a:ea typeface="メイリオ" panose="020B0604030504040204" pitchFamily="50" charset="-128"/>
            </a:endParaRPr>
          </a:p>
          <a:p>
            <a:r>
              <a:rPr kumimoji="1" lang="en-US" altLang="ja-JP" sz="1400" dirty="0">
                <a:latin typeface="メイリオ" panose="020B0604030504040204" pitchFamily="50" charset="-128"/>
                <a:ea typeface="メイリオ" panose="020B0604030504040204" pitchFamily="50" charset="-128"/>
              </a:rPr>
              <a:t>2</a:t>
            </a:r>
            <a:r>
              <a:rPr kumimoji="1" lang="ja-JP" altLang="en-US" sz="1400" dirty="0">
                <a:latin typeface="メイリオ" panose="020B0604030504040204" pitchFamily="50" charset="-128"/>
                <a:ea typeface="メイリオ" panose="020B0604030504040204" pitchFamily="50" charset="-128"/>
              </a:rPr>
              <a:t>位（ディビジョン</a:t>
            </a:r>
            <a:r>
              <a:rPr kumimoji="1" lang="en-US" altLang="ja-JP" sz="1400" dirty="0">
                <a:latin typeface="メイリオ" panose="020B0604030504040204" pitchFamily="50" charset="-128"/>
                <a:ea typeface="メイリオ" panose="020B0604030504040204" pitchFamily="50" charset="-128"/>
              </a:rPr>
              <a:t>Ⅱ</a:t>
            </a:r>
            <a:r>
              <a:rPr kumimoji="1" lang="ja-JP" altLang="en-US" sz="1400" dirty="0">
                <a:latin typeface="メイリオ" panose="020B0604030504040204" pitchFamily="50" charset="-128"/>
                <a:ea typeface="メイリオ" panose="020B0604030504040204" pitchFamily="50" charset="-128"/>
              </a:rPr>
              <a:t>）</a:t>
            </a:r>
            <a:r>
              <a:rPr kumimoji="1" lang="en-US" altLang="ja-JP" sz="1400" dirty="0">
                <a:latin typeface="メイリオ" panose="020B0604030504040204" pitchFamily="50" charset="-128"/>
                <a:ea typeface="メイリオ" panose="020B0604030504040204" pitchFamily="50" charset="-128"/>
              </a:rPr>
              <a:t>※2015</a:t>
            </a:r>
          </a:p>
          <a:p>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愛知医科大学アイスホッケー（</a:t>
            </a:r>
            <a:r>
              <a:rPr kumimoji="1" lang="en-US" altLang="ja-JP" sz="1400" dirty="0">
                <a:latin typeface="メイリオ" panose="020B0604030504040204" pitchFamily="50" charset="-128"/>
                <a:ea typeface="メイリオ" panose="020B0604030504040204" pitchFamily="50" charset="-128"/>
              </a:rPr>
              <a:t>2019-2020</a:t>
            </a:r>
            <a:r>
              <a:rPr kumimoji="1" lang="ja-JP" altLang="en-US" sz="1400" dirty="0">
                <a:latin typeface="メイリオ" panose="020B0604030504040204" pitchFamily="50" charset="-128"/>
                <a:ea typeface="メイリオ" panose="020B0604030504040204" pitchFamily="50" charset="-128"/>
              </a:rPr>
              <a:t>）</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大会勝利　</a:t>
            </a:r>
            <a:r>
              <a:rPr kumimoji="1" lang="en-US" altLang="ja-JP" sz="1400" dirty="0">
                <a:latin typeface="メイリオ" panose="020B0604030504040204" pitchFamily="50" charset="-128"/>
                <a:ea typeface="メイリオ" panose="020B0604030504040204" pitchFamily="50" charset="-128"/>
              </a:rPr>
              <a:t>1</a:t>
            </a:r>
            <a:r>
              <a:rPr kumimoji="1" lang="ja-JP" altLang="en-US" sz="1400" dirty="0">
                <a:latin typeface="メイリオ" panose="020B0604030504040204" pitchFamily="50" charset="-128"/>
                <a:ea typeface="メイリオ" panose="020B0604030504040204" pitchFamily="50" charset="-128"/>
              </a:rPr>
              <a:t>勝　</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毎年</a:t>
            </a:r>
            <a:r>
              <a:rPr kumimoji="1" lang="en-US" altLang="ja-JP" sz="1400" dirty="0">
                <a:latin typeface="メイリオ" panose="020B0604030504040204" pitchFamily="50" charset="-128"/>
                <a:ea typeface="メイリオ" panose="020B0604030504040204" pitchFamily="50" charset="-128"/>
              </a:rPr>
              <a:t>0</a:t>
            </a:r>
            <a:r>
              <a:rPr kumimoji="1" lang="ja-JP" altLang="en-US" sz="1400" dirty="0">
                <a:latin typeface="メイリオ" panose="020B0604030504040204" pitchFamily="50" charset="-128"/>
                <a:ea typeface="メイリオ" panose="020B0604030504040204" pitchFamily="50" charset="-128"/>
              </a:rPr>
              <a:t>勝</a:t>
            </a:r>
            <a:endParaRPr kumimoji="1" lang="en-US" altLang="ja-JP" sz="1400" dirty="0">
              <a:latin typeface="メイリオ" panose="020B0604030504040204" pitchFamily="50" charset="-128"/>
              <a:ea typeface="メイリオ" panose="020B0604030504040204" pitchFamily="50" charset="-128"/>
            </a:endParaRPr>
          </a:p>
          <a:p>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名古屋サウス（</a:t>
            </a:r>
            <a:r>
              <a:rPr kumimoji="1" lang="en-US" altLang="ja-JP" sz="1400" dirty="0">
                <a:latin typeface="メイリオ" panose="020B0604030504040204" pitchFamily="50" charset="-128"/>
                <a:ea typeface="メイリオ" panose="020B0604030504040204" pitchFamily="50" charset="-128"/>
              </a:rPr>
              <a:t>2021-</a:t>
            </a:r>
            <a:r>
              <a:rPr kumimoji="1" lang="ja-JP" altLang="en-US" sz="1400" dirty="0">
                <a:latin typeface="メイリオ" panose="020B0604030504040204" pitchFamily="50" charset="-128"/>
                <a:ea typeface="メイリオ" panose="020B0604030504040204" pitchFamily="50" charset="-128"/>
              </a:rPr>
              <a:t>現在）</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サポートコーチとして就任</a:t>
            </a:r>
            <a:endParaRPr kumimoji="1" lang="en-US" altLang="ja-JP" sz="14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12446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B22FC611-2F5F-4FFF-A6F6-D557BD150DC1}"/>
              </a:ext>
            </a:extLst>
          </p:cNvPr>
          <p:cNvSpPr txBox="1"/>
          <p:nvPr/>
        </p:nvSpPr>
        <p:spPr>
          <a:xfrm>
            <a:off x="457200" y="896471"/>
            <a:ext cx="11295529" cy="461665"/>
          </a:xfrm>
          <a:prstGeom prst="rect">
            <a:avLst/>
          </a:prstGeom>
          <a:noFill/>
        </p:spPr>
        <p:txBody>
          <a:bodyPr wrap="square" rtlCol="0">
            <a:spAutoFit/>
          </a:bodyPr>
          <a:lstStyle/>
          <a:p>
            <a:r>
              <a:rPr kumimoji="1" lang="ja-JP" altLang="en-US" sz="2400" dirty="0">
                <a:latin typeface="メイリオ" panose="020B0604030504040204" pitchFamily="50" charset="-128"/>
                <a:ea typeface="メイリオ" panose="020B0604030504040204" pitchFamily="50" charset="-128"/>
              </a:rPr>
              <a:t>背景の経緯</a:t>
            </a:r>
          </a:p>
        </p:txBody>
      </p:sp>
      <p:sp>
        <p:nvSpPr>
          <p:cNvPr id="5" name="テキスト ボックス 4">
            <a:extLst>
              <a:ext uri="{FF2B5EF4-FFF2-40B4-BE49-F238E27FC236}">
                <a16:creationId xmlns:a16="http://schemas.microsoft.com/office/drawing/2014/main" id="{94589274-A724-4DEE-8008-98CA457B0804}"/>
              </a:ext>
            </a:extLst>
          </p:cNvPr>
          <p:cNvSpPr txBox="1"/>
          <p:nvPr/>
        </p:nvSpPr>
        <p:spPr>
          <a:xfrm>
            <a:off x="448235" y="1443841"/>
            <a:ext cx="11295529" cy="5047536"/>
          </a:xfrm>
          <a:prstGeom prst="rect">
            <a:avLst/>
          </a:prstGeom>
          <a:noFill/>
        </p:spPr>
        <p:txBody>
          <a:bodyPr wrap="square" rtlCol="0">
            <a:spAutoFit/>
          </a:bodyPr>
          <a:lstStyle/>
          <a:p>
            <a:r>
              <a:rPr kumimoji="1" lang="ja-JP" altLang="en-US" sz="1400" dirty="0">
                <a:latin typeface="メイリオ" panose="020B0604030504040204" pitchFamily="50" charset="-128"/>
                <a:ea typeface="メイリオ" panose="020B0604030504040204" pitchFamily="50" charset="-128"/>
              </a:rPr>
              <a:t>私は、アイスホッケーというスポーツを通して様々な人生経験を経て、色んな方々とお会いする事が出来ました。</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個人競技ではなく団体スポーツ競技ですので、この競技を通して</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仲間意識</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が強いメンバーしかいません。</a:t>
            </a:r>
            <a:endParaRPr kumimoji="1" lang="en-US" altLang="ja-JP" sz="1400" dirty="0">
              <a:latin typeface="メイリオ" panose="020B0604030504040204" pitchFamily="50" charset="-128"/>
              <a:ea typeface="メイリオ" panose="020B0604030504040204" pitchFamily="50" charset="-128"/>
            </a:endParaRPr>
          </a:p>
          <a:p>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そのメンバーにも数々助けて頂き、今は</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感謝</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であり、次の</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次世代</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に活躍して欲しい気持ちでいっぱいです。</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ですが、</a:t>
            </a:r>
            <a:r>
              <a:rPr kumimoji="1" lang="en-US" altLang="ja-JP" sz="1400" dirty="0">
                <a:latin typeface="メイリオ" panose="020B0604030504040204" pitchFamily="50" charset="-128"/>
                <a:ea typeface="メイリオ" panose="020B0604030504040204" pitchFamily="50" charset="-128"/>
              </a:rPr>
              <a:t>2019</a:t>
            </a:r>
            <a:r>
              <a:rPr kumimoji="1" lang="ja-JP" altLang="en-US" sz="1400" dirty="0">
                <a:latin typeface="メイリオ" panose="020B0604030504040204" pitchFamily="50" charset="-128"/>
                <a:ea typeface="メイリオ" panose="020B0604030504040204" pitchFamily="50" charset="-128"/>
              </a:rPr>
              <a:t>年</a:t>
            </a:r>
            <a:r>
              <a:rPr kumimoji="1" lang="en-US" altLang="ja-JP" sz="1400" dirty="0">
                <a:latin typeface="メイリオ" panose="020B0604030504040204" pitchFamily="50" charset="-128"/>
                <a:ea typeface="メイリオ" panose="020B0604030504040204" pitchFamily="50" charset="-128"/>
              </a:rPr>
              <a:t>12</a:t>
            </a:r>
            <a:r>
              <a:rPr kumimoji="1" lang="ja-JP" altLang="en-US" sz="1400" dirty="0">
                <a:latin typeface="メイリオ" panose="020B0604030504040204" pitchFamily="50" charset="-128"/>
                <a:ea typeface="メイリオ" panose="020B0604030504040204" pitchFamily="50" charset="-128"/>
              </a:rPr>
              <a:t>月以降から現在においても、新型コロナウィルスにより、数々の大会も中止や先の見えない延期になっており、</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活動に制限が掛けられ、練習も試合も出来ない状況です。</a:t>
            </a:r>
            <a:endParaRPr kumimoji="1" lang="en-US" altLang="ja-JP" sz="1400" dirty="0">
              <a:latin typeface="メイリオ" panose="020B0604030504040204" pitchFamily="50" charset="-128"/>
              <a:ea typeface="メイリオ" panose="020B0604030504040204" pitchFamily="50" charset="-128"/>
            </a:endParaRPr>
          </a:p>
          <a:p>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そのお陰で、競技人口も年々減少傾向にあり、クラブチームの存続が出来ず、チーム統合したり、もしくは廃部したチームも存在してます。</a:t>
            </a:r>
            <a:endParaRPr kumimoji="1" lang="en-US" altLang="ja-JP" sz="1400" dirty="0">
              <a:latin typeface="メイリオ" panose="020B0604030504040204" pitchFamily="50" charset="-128"/>
              <a:ea typeface="メイリオ" panose="020B0604030504040204" pitchFamily="50" charset="-128"/>
            </a:endParaRPr>
          </a:p>
          <a:p>
            <a:r>
              <a:rPr kumimoji="1" lang="en-US" altLang="ja-JP" sz="1400" dirty="0">
                <a:latin typeface="メイリオ" panose="020B0604030504040204" pitchFamily="50" charset="-128"/>
                <a:ea typeface="メイリオ" panose="020B0604030504040204" pitchFamily="50" charset="-128"/>
              </a:rPr>
              <a:t>100</a:t>
            </a:r>
            <a:r>
              <a:rPr kumimoji="1" lang="ja-JP" altLang="en-US" sz="1400" dirty="0">
                <a:latin typeface="メイリオ" panose="020B0604030504040204" pitchFamily="50" charset="-128"/>
                <a:ea typeface="メイリオ" panose="020B0604030504040204" pitchFamily="50" charset="-128"/>
              </a:rPr>
              <a:t>年近く続いた、名門チーム</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王子製紙</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（現在：王子イーグルス）</a:t>
            </a:r>
            <a:r>
              <a:rPr kumimoji="1" lang="en-US" altLang="ja-JP" sz="1400" dirty="0">
                <a:latin typeface="メイリオ" panose="020B0604030504040204" pitchFamily="50" charset="-128"/>
                <a:ea typeface="メイリオ" panose="020B0604030504040204" pitchFamily="50" charset="-128"/>
              </a:rPr>
              <a:t>2021</a:t>
            </a:r>
            <a:r>
              <a:rPr kumimoji="1" lang="ja-JP" altLang="en-US" sz="1400" dirty="0">
                <a:latin typeface="メイリオ" panose="020B0604030504040204" pitchFamily="50" charset="-128"/>
                <a:ea typeface="メイリオ" panose="020B0604030504040204" pitchFamily="50" charset="-128"/>
              </a:rPr>
              <a:t>年</a:t>
            </a:r>
            <a:r>
              <a:rPr kumimoji="1" lang="en-US" altLang="ja-JP" sz="1400" dirty="0">
                <a:latin typeface="メイリオ" panose="020B0604030504040204" pitchFamily="50" charset="-128"/>
                <a:ea typeface="メイリオ" panose="020B0604030504040204" pitchFamily="50" charset="-128"/>
              </a:rPr>
              <a:t>3</a:t>
            </a:r>
            <a:r>
              <a:rPr kumimoji="1" lang="ja-JP" altLang="en-US" sz="1400" dirty="0">
                <a:latin typeface="メイリオ" panose="020B0604030504040204" pitchFamily="50" charset="-128"/>
                <a:ea typeface="メイリオ" panose="020B0604030504040204" pitchFamily="50" charset="-128"/>
              </a:rPr>
              <a:t>月末をもって、チームはクラブ化となり、地元スポンサーの協力基運営する方針が決まり、現在はチーム名も変更行い期限付きの</a:t>
            </a:r>
            <a:r>
              <a:rPr kumimoji="1" lang="en-US" altLang="ja-JP" sz="1400" dirty="0">
                <a:latin typeface="メイリオ" panose="020B0604030504040204" pitchFamily="50" charset="-128"/>
                <a:ea typeface="メイリオ" panose="020B0604030504040204" pitchFamily="50" charset="-128"/>
              </a:rPr>
              <a:t>1</a:t>
            </a:r>
            <a:r>
              <a:rPr kumimoji="1" lang="ja-JP" altLang="en-US" sz="1400" dirty="0">
                <a:latin typeface="メイリオ" panose="020B0604030504040204" pitchFamily="50" charset="-128"/>
                <a:ea typeface="メイリオ" panose="020B0604030504040204" pitchFamily="50" charset="-128"/>
              </a:rPr>
              <a:t>年間だけ、元のスポンサーである王子製紙が運営資金します。</a:t>
            </a:r>
            <a:endParaRPr kumimoji="1" lang="en-US" altLang="ja-JP" sz="1400" dirty="0">
              <a:latin typeface="メイリオ" panose="020B0604030504040204" pitchFamily="50" charset="-128"/>
              <a:ea typeface="メイリオ" panose="020B0604030504040204" pitchFamily="50" charset="-128"/>
            </a:endParaRPr>
          </a:p>
          <a:p>
            <a:endParaRPr kumimoji="1" lang="en-US" altLang="ja-JP" sz="1400" dirty="0">
              <a:latin typeface="メイリオ" panose="020B0604030504040204" pitchFamily="50" charset="-128"/>
              <a:ea typeface="メイリオ" panose="020B0604030504040204" pitchFamily="50" charset="-128"/>
            </a:endParaRPr>
          </a:p>
          <a:p>
            <a:r>
              <a:rPr kumimoji="1" lang="en-US" altLang="ja-JP" sz="1400" dirty="0">
                <a:latin typeface="メイリオ" panose="020B0604030504040204" pitchFamily="50" charset="-128"/>
                <a:ea typeface="メイリオ" panose="020B0604030504040204" pitchFamily="50" charset="-128"/>
              </a:rPr>
              <a:t>2008</a:t>
            </a:r>
            <a:r>
              <a:rPr kumimoji="1" lang="ja-JP" altLang="en-US" sz="1400" dirty="0">
                <a:latin typeface="メイリオ" panose="020B0604030504040204" pitchFamily="50" charset="-128"/>
                <a:ea typeface="メイリオ" panose="020B0604030504040204" pitchFamily="50" charset="-128"/>
              </a:rPr>
              <a:t>年のリーマンショック、</a:t>
            </a:r>
            <a:r>
              <a:rPr kumimoji="1" lang="en-US" altLang="ja-JP" sz="1400" dirty="0">
                <a:latin typeface="メイリオ" panose="020B0604030504040204" pitchFamily="50" charset="-128"/>
                <a:ea typeface="メイリオ" panose="020B0604030504040204" pitchFamily="50" charset="-128"/>
              </a:rPr>
              <a:t>2011</a:t>
            </a:r>
            <a:r>
              <a:rPr kumimoji="1" lang="ja-JP" altLang="en-US" sz="1400" dirty="0">
                <a:latin typeface="メイリオ" panose="020B0604030504040204" pitchFamily="50" charset="-128"/>
                <a:ea typeface="メイリオ" panose="020B0604030504040204" pitchFamily="50" charset="-128"/>
              </a:rPr>
              <a:t>年の東日本大震災でも継続していたチームですが、世界的に流行した</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新型コロナウィルス</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により、試合も制限され、練習活動も出来ない状況に追い込まれています。</a:t>
            </a:r>
            <a:endParaRPr kumimoji="1" lang="en-US" altLang="ja-JP" sz="1400" dirty="0">
              <a:latin typeface="メイリオ" panose="020B0604030504040204" pitchFamily="50" charset="-128"/>
              <a:ea typeface="メイリオ" panose="020B0604030504040204" pitchFamily="50" charset="-128"/>
            </a:endParaRPr>
          </a:p>
          <a:p>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もちろん、アイスホッケーだけのスポーツだけではありませんが、今回、私としては今までしていたスポーツの存続も含め、今の子供たちに</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将来</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活躍する選手育成をしたいと思いまして、初の試みですが地元企業様や所属している企業様への協力して頂き、少しでもこのアイスホッケー競技を継続して、一緒に戦った仲間を大切にして、大人になってもこの競技をして欲しいと言う願いも込めて、</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スポンサー</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募集を募り、人と人がつながり、協力し助け合っていければと思っています。</a:t>
            </a:r>
            <a:endParaRPr kumimoji="1" lang="en-US" altLang="ja-JP" sz="1400" dirty="0">
              <a:latin typeface="メイリオ" panose="020B0604030504040204" pitchFamily="50" charset="-128"/>
              <a:ea typeface="メイリオ" panose="020B0604030504040204" pitchFamily="50" charset="-128"/>
            </a:endParaRPr>
          </a:p>
          <a:p>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もちろんスポンサー様にとって、広告宣伝費として協賛やスポンサー料を頂きますのでデメリットかもしれませんが、将来活躍する選手の育成として、ご協力して欲しい一存です。</a:t>
            </a:r>
            <a:endParaRPr kumimoji="1" lang="en-US" altLang="ja-JP" sz="1400" dirty="0">
              <a:latin typeface="メイリオ" panose="020B0604030504040204" pitchFamily="50" charset="-128"/>
              <a:ea typeface="メイリオ" panose="020B0604030504040204" pitchFamily="50" charset="-128"/>
            </a:endParaRPr>
          </a:p>
          <a:p>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地元を愛している企業様だからこそ、チーム存続の為、少しでもお力になって頂けたらと思っております。</a:t>
            </a:r>
            <a:endParaRPr kumimoji="1" lang="en-US" altLang="ja-JP" sz="1400" dirty="0">
              <a:latin typeface="メイリオ" panose="020B0604030504040204" pitchFamily="50" charset="-128"/>
              <a:ea typeface="メイリオ" panose="020B0604030504040204" pitchFamily="50" charset="-128"/>
            </a:endParaRPr>
          </a:p>
        </p:txBody>
      </p:sp>
      <p:sp>
        <p:nvSpPr>
          <p:cNvPr id="6" name="フッター プレースホルダー 5">
            <a:extLst>
              <a:ext uri="{FF2B5EF4-FFF2-40B4-BE49-F238E27FC236}">
                <a16:creationId xmlns:a16="http://schemas.microsoft.com/office/drawing/2014/main" id="{EB59F799-D573-4AD3-872D-7F3ADE210373}"/>
              </a:ext>
            </a:extLst>
          </p:cNvPr>
          <p:cNvSpPr>
            <a:spLocks noGrp="1"/>
          </p:cNvSpPr>
          <p:nvPr>
            <p:ph type="ftr" sz="quarter" idx="11"/>
          </p:nvPr>
        </p:nvSpPr>
        <p:spPr>
          <a:xfrm>
            <a:off x="457200" y="6492875"/>
            <a:ext cx="2646102" cy="365125"/>
          </a:xfrm>
        </p:spPr>
        <p:txBody>
          <a:bodyPr/>
          <a:lstStyle/>
          <a:p>
            <a:pPr rtl="0"/>
            <a:r>
              <a:rPr lang="en-US" dirty="0">
                <a:solidFill>
                  <a:srgbClr val="002060"/>
                </a:solidFill>
                <a:latin typeface="メイリオ" panose="020B0604030504040204" pitchFamily="50" charset="-128"/>
                <a:ea typeface="メイリオ" panose="020B0604030504040204" pitchFamily="50" charset="-128"/>
              </a:rPr>
              <a:t>Fuji　Ice　Hockey　Club　©　2021</a:t>
            </a:r>
          </a:p>
        </p:txBody>
      </p:sp>
      <p:sp>
        <p:nvSpPr>
          <p:cNvPr id="7" name="スライド番号プレースホルダー 6">
            <a:extLst>
              <a:ext uri="{FF2B5EF4-FFF2-40B4-BE49-F238E27FC236}">
                <a16:creationId xmlns:a16="http://schemas.microsoft.com/office/drawing/2014/main" id="{96DA2970-3676-46E6-B0BE-3646772814C2}"/>
              </a:ext>
            </a:extLst>
          </p:cNvPr>
          <p:cNvSpPr>
            <a:spLocks noGrp="1"/>
          </p:cNvSpPr>
          <p:nvPr>
            <p:ph type="sldNum" sz="quarter" idx="12"/>
          </p:nvPr>
        </p:nvSpPr>
        <p:spPr/>
        <p:txBody>
          <a:bodyPr/>
          <a:lstStyle/>
          <a:p>
            <a:pPr rtl="0"/>
            <a:fld id="{3A98EE3D-8CD1-4C3F-BD1C-C98C9596463C}" type="slidenum">
              <a:rPr lang="en-US" smtClean="0">
                <a:latin typeface="メイリオ" panose="020B0604030504040204" pitchFamily="50" charset="-128"/>
                <a:ea typeface="メイリオ" panose="020B0604030504040204" pitchFamily="50" charset="-128"/>
              </a:rPr>
              <a:t>3</a:t>
            </a:fld>
            <a:endParaRPr lang="en-US" dirty="0">
              <a:latin typeface="メイリオ" panose="020B0604030504040204" pitchFamily="50" charset="-128"/>
              <a:ea typeface="メイリオ" panose="020B0604030504040204" pitchFamily="50" charset="-128"/>
            </a:endParaRPr>
          </a:p>
        </p:txBody>
      </p:sp>
      <p:pic>
        <p:nvPicPr>
          <p:cNvPr id="9" name="図 8" descr="テキスト&#10;&#10;自動的に生成された説明">
            <a:extLst>
              <a:ext uri="{FF2B5EF4-FFF2-40B4-BE49-F238E27FC236}">
                <a16:creationId xmlns:a16="http://schemas.microsoft.com/office/drawing/2014/main" id="{E9EEE03A-6C8C-4A82-B374-A8ADF7E84F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58300" y="22814"/>
            <a:ext cx="1633700" cy="909638"/>
          </a:xfrm>
          <a:prstGeom prst="rect">
            <a:avLst/>
          </a:prstGeom>
        </p:spPr>
      </p:pic>
    </p:spTree>
    <p:extLst>
      <p:ext uri="{BB962C8B-B14F-4D97-AF65-F5344CB8AC3E}">
        <p14:creationId xmlns:p14="http://schemas.microsoft.com/office/powerpoint/2010/main" val="11447634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B22FC611-2F5F-4FFF-A6F6-D557BD150DC1}"/>
              </a:ext>
            </a:extLst>
          </p:cNvPr>
          <p:cNvSpPr txBox="1"/>
          <p:nvPr/>
        </p:nvSpPr>
        <p:spPr>
          <a:xfrm>
            <a:off x="457200" y="896471"/>
            <a:ext cx="11295529" cy="461665"/>
          </a:xfrm>
          <a:prstGeom prst="rect">
            <a:avLst/>
          </a:prstGeom>
          <a:noFill/>
        </p:spPr>
        <p:txBody>
          <a:bodyPr wrap="square" rtlCol="0">
            <a:spAutoFit/>
          </a:bodyPr>
          <a:lstStyle/>
          <a:p>
            <a:r>
              <a:rPr kumimoji="1" lang="ja-JP" altLang="en-US" sz="2400" dirty="0">
                <a:latin typeface="メイリオ" panose="020B0604030504040204" pitchFamily="50" charset="-128"/>
                <a:ea typeface="メイリオ" panose="020B0604030504040204" pitchFamily="50" charset="-128"/>
              </a:rPr>
              <a:t>チーム名：</a:t>
            </a:r>
            <a:r>
              <a:rPr kumimoji="1" lang="en-US" altLang="ja-JP" sz="2400" dirty="0">
                <a:latin typeface="メイリオ" panose="020B0604030504040204" pitchFamily="50" charset="-128"/>
                <a:ea typeface="メイリオ" panose="020B0604030504040204" pitchFamily="50" charset="-128"/>
              </a:rPr>
              <a:t>Fuji</a:t>
            </a:r>
            <a:r>
              <a:rPr kumimoji="1" lang="ja-JP" altLang="en-US" sz="2400" dirty="0">
                <a:latin typeface="メイリオ" panose="020B0604030504040204" pitchFamily="50" charset="-128"/>
                <a:ea typeface="メイリオ" panose="020B0604030504040204" pitchFamily="50" charset="-128"/>
              </a:rPr>
              <a:t>　</a:t>
            </a:r>
            <a:r>
              <a:rPr kumimoji="1" lang="en-US" altLang="ja-JP" sz="2400" dirty="0">
                <a:latin typeface="メイリオ" panose="020B0604030504040204" pitchFamily="50" charset="-128"/>
                <a:ea typeface="メイリオ" panose="020B0604030504040204" pitchFamily="50" charset="-128"/>
              </a:rPr>
              <a:t>Ice</a:t>
            </a:r>
            <a:r>
              <a:rPr kumimoji="1" lang="ja-JP" altLang="en-US" sz="2400" dirty="0">
                <a:latin typeface="メイリオ" panose="020B0604030504040204" pitchFamily="50" charset="-128"/>
                <a:ea typeface="メイリオ" panose="020B0604030504040204" pitchFamily="50" charset="-128"/>
              </a:rPr>
              <a:t>　</a:t>
            </a:r>
            <a:r>
              <a:rPr kumimoji="1" lang="en-US" altLang="ja-JP" sz="2400" dirty="0">
                <a:latin typeface="メイリオ" panose="020B0604030504040204" pitchFamily="50" charset="-128"/>
                <a:ea typeface="メイリオ" panose="020B0604030504040204" pitchFamily="50" charset="-128"/>
              </a:rPr>
              <a:t>Hockey</a:t>
            </a:r>
            <a:r>
              <a:rPr kumimoji="1" lang="ja-JP" altLang="en-US" sz="2400" dirty="0">
                <a:latin typeface="メイリオ" panose="020B0604030504040204" pitchFamily="50" charset="-128"/>
                <a:ea typeface="メイリオ" panose="020B0604030504040204" pitchFamily="50" charset="-128"/>
              </a:rPr>
              <a:t>　</a:t>
            </a:r>
            <a:r>
              <a:rPr kumimoji="1" lang="en-US" altLang="ja-JP" sz="2400" dirty="0">
                <a:latin typeface="メイリオ" panose="020B0604030504040204" pitchFamily="50" charset="-128"/>
                <a:ea typeface="メイリオ" panose="020B0604030504040204" pitchFamily="50" charset="-128"/>
              </a:rPr>
              <a:t>Club</a:t>
            </a:r>
            <a:r>
              <a:rPr kumimoji="1" lang="ja-JP" altLang="en-US" sz="2400" dirty="0">
                <a:latin typeface="メイリオ" panose="020B0604030504040204" pitchFamily="50" charset="-128"/>
                <a:ea typeface="メイリオ" panose="020B0604030504040204" pitchFamily="50" charset="-128"/>
              </a:rPr>
              <a:t>（富士クラブ）</a:t>
            </a:r>
          </a:p>
        </p:txBody>
      </p:sp>
      <p:sp>
        <p:nvSpPr>
          <p:cNvPr id="5" name="テキスト ボックス 4">
            <a:extLst>
              <a:ext uri="{FF2B5EF4-FFF2-40B4-BE49-F238E27FC236}">
                <a16:creationId xmlns:a16="http://schemas.microsoft.com/office/drawing/2014/main" id="{94589274-A724-4DEE-8008-98CA457B0804}"/>
              </a:ext>
            </a:extLst>
          </p:cNvPr>
          <p:cNvSpPr txBox="1"/>
          <p:nvPr/>
        </p:nvSpPr>
        <p:spPr>
          <a:xfrm>
            <a:off x="457201" y="2121949"/>
            <a:ext cx="5638800" cy="4401205"/>
          </a:xfrm>
          <a:prstGeom prst="rect">
            <a:avLst/>
          </a:prstGeom>
          <a:noFill/>
        </p:spPr>
        <p:txBody>
          <a:bodyPr wrap="square" rtlCol="0">
            <a:spAutoFit/>
          </a:bodyPr>
          <a:lstStyle/>
          <a:p>
            <a:r>
              <a:rPr kumimoji="1" lang="ja-JP" altLang="en-US" sz="1400" dirty="0">
                <a:latin typeface="メイリオ" panose="020B0604030504040204" pitchFamily="50" charset="-128"/>
                <a:ea typeface="メイリオ" panose="020B0604030504040204" pitchFamily="50" charset="-128"/>
              </a:rPr>
              <a:t>設立</a:t>
            </a:r>
            <a:endParaRPr kumimoji="1" lang="en-US" altLang="ja-JP" sz="1400" dirty="0">
              <a:latin typeface="メイリオ" panose="020B0604030504040204" pitchFamily="50" charset="-128"/>
              <a:ea typeface="メイリオ" panose="020B0604030504040204" pitchFamily="50" charset="-128"/>
            </a:endParaRPr>
          </a:p>
          <a:p>
            <a:endParaRPr kumimoji="1" lang="en-US" altLang="ja-JP" sz="1400" dirty="0">
              <a:latin typeface="メイリオ" panose="020B0604030504040204" pitchFamily="50" charset="-128"/>
              <a:ea typeface="メイリオ" panose="020B0604030504040204" pitchFamily="50" charset="-128"/>
            </a:endParaRPr>
          </a:p>
          <a:p>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ホームリンク</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なし</a:t>
            </a:r>
            <a:endParaRPr kumimoji="1" lang="en-US" altLang="ja-JP" sz="1400" dirty="0">
              <a:latin typeface="メイリオ" panose="020B0604030504040204" pitchFamily="50" charset="-128"/>
              <a:ea typeface="メイリオ" panose="020B0604030504040204" pitchFamily="50" charset="-128"/>
            </a:endParaRPr>
          </a:p>
          <a:p>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実績</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a:t>
            </a:r>
            <a:r>
              <a:rPr kumimoji="1" lang="en-US" altLang="ja-JP" sz="1400" dirty="0">
                <a:latin typeface="メイリオ" panose="020B0604030504040204" pitchFamily="50" charset="-128"/>
                <a:ea typeface="メイリオ" panose="020B0604030504040204" pitchFamily="50" charset="-128"/>
              </a:rPr>
              <a:t>2019</a:t>
            </a:r>
            <a:r>
              <a:rPr kumimoji="1" lang="ja-JP" altLang="en-US" sz="1400" dirty="0">
                <a:latin typeface="メイリオ" panose="020B0604030504040204" pitchFamily="50" charset="-128"/>
                <a:ea typeface="メイリオ" panose="020B0604030504040204" pitchFamily="50" charset="-128"/>
              </a:rPr>
              <a:t>年　春大会　</a:t>
            </a:r>
            <a:r>
              <a:rPr kumimoji="1" lang="en-US" altLang="ja-JP" sz="1400" dirty="0">
                <a:latin typeface="メイリオ" panose="020B0604030504040204" pitchFamily="50" charset="-128"/>
                <a:ea typeface="メイリオ" panose="020B0604030504040204" pitchFamily="50" charset="-128"/>
              </a:rPr>
              <a:t>5</a:t>
            </a:r>
            <a:r>
              <a:rPr kumimoji="1" lang="ja-JP" altLang="en-US" sz="1400" dirty="0">
                <a:latin typeface="メイリオ" panose="020B0604030504040204" pitchFamily="50" charset="-128"/>
                <a:ea typeface="メイリオ" panose="020B0604030504040204" pitchFamily="50" charset="-128"/>
              </a:rPr>
              <a:t>位（</a:t>
            </a:r>
            <a:r>
              <a:rPr kumimoji="1" lang="en-US" altLang="ja-JP" sz="1400" dirty="0">
                <a:latin typeface="メイリオ" panose="020B0604030504040204" pitchFamily="50" charset="-128"/>
                <a:ea typeface="メイリオ" panose="020B0604030504040204" pitchFamily="50" charset="-128"/>
              </a:rPr>
              <a:t>6</a:t>
            </a:r>
            <a:r>
              <a:rPr kumimoji="1" lang="ja-JP" altLang="en-US" sz="1400" dirty="0">
                <a:latin typeface="メイリオ" panose="020B0604030504040204" pitchFamily="50" charset="-128"/>
                <a:ea typeface="メイリオ" panose="020B0604030504040204" pitchFamily="50" charset="-128"/>
              </a:rPr>
              <a:t>チーム内）</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a:t>
            </a:r>
            <a:r>
              <a:rPr kumimoji="1" lang="en-US" altLang="ja-JP" sz="1400" dirty="0">
                <a:latin typeface="メイリオ" panose="020B0604030504040204" pitchFamily="50" charset="-128"/>
                <a:ea typeface="メイリオ" panose="020B0604030504040204" pitchFamily="50" charset="-128"/>
              </a:rPr>
              <a:t>2019</a:t>
            </a:r>
            <a:r>
              <a:rPr kumimoji="1" lang="ja-JP" altLang="en-US" sz="1400" dirty="0">
                <a:latin typeface="メイリオ" panose="020B0604030504040204" pitchFamily="50" charset="-128"/>
                <a:ea typeface="メイリオ" panose="020B0604030504040204" pitchFamily="50" charset="-128"/>
              </a:rPr>
              <a:t>年　秋大会　</a:t>
            </a:r>
            <a:r>
              <a:rPr kumimoji="1" lang="en-US" altLang="ja-JP" sz="1400" dirty="0">
                <a:latin typeface="メイリオ" panose="020B0604030504040204" pitchFamily="50" charset="-128"/>
                <a:ea typeface="メイリオ" panose="020B0604030504040204" pitchFamily="50" charset="-128"/>
              </a:rPr>
              <a:t>5</a:t>
            </a:r>
            <a:r>
              <a:rPr kumimoji="1" lang="ja-JP" altLang="en-US" sz="1400" dirty="0">
                <a:latin typeface="メイリオ" panose="020B0604030504040204" pitchFamily="50" charset="-128"/>
                <a:ea typeface="メイリオ" panose="020B0604030504040204" pitchFamily="50" charset="-128"/>
              </a:rPr>
              <a:t>位（</a:t>
            </a:r>
            <a:r>
              <a:rPr kumimoji="1" lang="en-US" altLang="ja-JP" sz="1400" dirty="0">
                <a:latin typeface="メイリオ" panose="020B0604030504040204" pitchFamily="50" charset="-128"/>
                <a:ea typeface="メイリオ" panose="020B0604030504040204" pitchFamily="50" charset="-128"/>
              </a:rPr>
              <a:t>6</a:t>
            </a:r>
            <a:r>
              <a:rPr kumimoji="1" lang="ja-JP" altLang="en-US" sz="1400" dirty="0">
                <a:latin typeface="メイリオ" panose="020B0604030504040204" pitchFamily="50" charset="-128"/>
                <a:ea typeface="メイリオ" panose="020B0604030504040204" pitchFamily="50" charset="-128"/>
              </a:rPr>
              <a:t>チーム内）</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a:t>
            </a:r>
            <a:r>
              <a:rPr kumimoji="1" lang="en-US" altLang="ja-JP" sz="1400" dirty="0">
                <a:latin typeface="メイリオ" panose="020B0604030504040204" pitchFamily="50" charset="-128"/>
                <a:ea typeface="メイリオ" panose="020B0604030504040204" pitchFamily="50" charset="-128"/>
              </a:rPr>
              <a:t>2020</a:t>
            </a:r>
            <a:r>
              <a:rPr kumimoji="1" lang="ja-JP" altLang="en-US" sz="1400" dirty="0">
                <a:latin typeface="メイリオ" panose="020B0604030504040204" pitchFamily="50" charset="-128"/>
                <a:ea typeface="メイリオ" panose="020B0604030504040204" pitchFamily="50" charset="-128"/>
              </a:rPr>
              <a:t>年　春大会　</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新型コロナウィルスの為、中止</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a:t>
            </a:r>
            <a:r>
              <a:rPr kumimoji="1" lang="en-US" altLang="ja-JP" sz="1400" dirty="0">
                <a:latin typeface="メイリオ" panose="020B0604030504040204" pitchFamily="50" charset="-128"/>
                <a:ea typeface="メイリオ" panose="020B0604030504040204" pitchFamily="50" charset="-128"/>
              </a:rPr>
              <a:t>2020</a:t>
            </a:r>
            <a:r>
              <a:rPr kumimoji="1" lang="ja-JP" altLang="en-US" sz="1400" dirty="0">
                <a:latin typeface="メイリオ" panose="020B0604030504040204" pitchFamily="50" charset="-128"/>
                <a:ea typeface="メイリオ" panose="020B0604030504040204" pitchFamily="50" charset="-128"/>
              </a:rPr>
              <a:t>年　秋大会　</a:t>
            </a:r>
            <a:r>
              <a:rPr kumimoji="1" lang="en-US" altLang="ja-JP" sz="1400" dirty="0">
                <a:latin typeface="メイリオ" panose="020B0604030504040204" pitchFamily="50" charset="-128"/>
                <a:ea typeface="メイリオ" panose="020B0604030504040204" pitchFamily="50" charset="-128"/>
              </a:rPr>
              <a:t>5</a:t>
            </a:r>
            <a:r>
              <a:rPr kumimoji="1" lang="ja-JP" altLang="en-US" sz="1400" dirty="0">
                <a:latin typeface="メイリオ" panose="020B0604030504040204" pitchFamily="50" charset="-128"/>
                <a:ea typeface="メイリオ" panose="020B0604030504040204" pitchFamily="50" charset="-128"/>
              </a:rPr>
              <a:t>位（</a:t>
            </a:r>
            <a:r>
              <a:rPr kumimoji="1" lang="en-US" altLang="ja-JP" sz="1400" dirty="0">
                <a:latin typeface="メイリオ" panose="020B0604030504040204" pitchFamily="50" charset="-128"/>
                <a:ea typeface="メイリオ" panose="020B0604030504040204" pitchFamily="50" charset="-128"/>
              </a:rPr>
              <a:t>6</a:t>
            </a:r>
            <a:r>
              <a:rPr kumimoji="1" lang="ja-JP" altLang="en-US" sz="1400" dirty="0">
                <a:latin typeface="メイリオ" panose="020B0604030504040204" pitchFamily="50" charset="-128"/>
                <a:ea typeface="メイリオ" panose="020B0604030504040204" pitchFamily="50" charset="-128"/>
              </a:rPr>
              <a:t>チーム内）</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a:t>
            </a:r>
            <a:r>
              <a:rPr kumimoji="1" lang="en-US" altLang="ja-JP" sz="1400" dirty="0">
                <a:latin typeface="メイリオ" panose="020B0604030504040204" pitchFamily="50" charset="-128"/>
                <a:ea typeface="メイリオ" panose="020B0604030504040204" pitchFamily="50" charset="-128"/>
              </a:rPr>
              <a:t>2021</a:t>
            </a:r>
            <a:r>
              <a:rPr kumimoji="1" lang="ja-JP" altLang="en-US" sz="1400" dirty="0">
                <a:latin typeface="メイリオ" panose="020B0604030504040204" pitchFamily="50" charset="-128"/>
                <a:ea typeface="メイリオ" panose="020B0604030504040204" pitchFamily="50" charset="-128"/>
              </a:rPr>
              <a:t>年　春大会　</a:t>
            </a:r>
            <a:r>
              <a:rPr kumimoji="1" lang="en-US" altLang="ja-JP" sz="1400" dirty="0">
                <a:latin typeface="メイリオ" panose="020B0604030504040204" pitchFamily="50" charset="-128"/>
                <a:ea typeface="メイリオ" panose="020B0604030504040204" pitchFamily="50" charset="-128"/>
              </a:rPr>
              <a:t>3</a:t>
            </a:r>
            <a:r>
              <a:rPr kumimoji="1" lang="ja-JP" altLang="en-US" sz="1400" dirty="0">
                <a:latin typeface="メイリオ" panose="020B0604030504040204" pitchFamily="50" charset="-128"/>
                <a:ea typeface="メイリオ" panose="020B0604030504040204" pitchFamily="50" charset="-128"/>
              </a:rPr>
              <a:t>位（</a:t>
            </a:r>
            <a:r>
              <a:rPr kumimoji="1" lang="en-US" altLang="ja-JP" sz="1400" dirty="0">
                <a:latin typeface="メイリオ" panose="020B0604030504040204" pitchFamily="50" charset="-128"/>
                <a:ea typeface="メイリオ" panose="020B0604030504040204" pitchFamily="50" charset="-128"/>
              </a:rPr>
              <a:t>6</a:t>
            </a:r>
            <a:r>
              <a:rPr kumimoji="1" lang="ja-JP" altLang="en-US" sz="1400" dirty="0">
                <a:latin typeface="メイリオ" panose="020B0604030504040204" pitchFamily="50" charset="-128"/>
                <a:ea typeface="メイリオ" panose="020B0604030504040204" pitchFamily="50" charset="-128"/>
              </a:rPr>
              <a:t>チーム内）</a:t>
            </a:r>
            <a:endParaRPr kumimoji="1" lang="en-US" altLang="ja-JP" sz="1400" dirty="0">
              <a:latin typeface="メイリオ" panose="020B0604030504040204" pitchFamily="50" charset="-128"/>
              <a:ea typeface="メイリオ" panose="020B0604030504040204" pitchFamily="50" charset="-128"/>
            </a:endParaRPr>
          </a:p>
          <a:p>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部員数</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a:t>
            </a:r>
            <a:r>
              <a:rPr kumimoji="1" lang="en-US" altLang="ja-JP" sz="1400" dirty="0">
                <a:latin typeface="メイリオ" panose="020B0604030504040204" pitchFamily="50" charset="-128"/>
                <a:ea typeface="メイリオ" panose="020B0604030504040204" pitchFamily="50" charset="-128"/>
              </a:rPr>
              <a:t>14</a:t>
            </a:r>
            <a:r>
              <a:rPr kumimoji="1" lang="ja-JP" altLang="en-US" sz="1400" dirty="0">
                <a:latin typeface="メイリオ" panose="020B0604030504040204" pitchFamily="50" charset="-128"/>
                <a:ea typeface="メイリオ" panose="020B0604030504040204" pitchFamily="50" charset="-128"/>
              </a:rPr>
              <a:t>名（選手：</a:t>
            </a:r>
            <a:r>
              <a:rPr kumimoji="1" lang="en-US" altLang="ja-JP" sz="1400" dirty="0">
                <a:latin typeface="メイリオ" panose="020B0604030504040204" pitchFamily="50" charset="-128"/>
                <a:ea typeface="メイリオ" panose="020B0604030504040204" pitchFamily="50" charset="-128"/>
              </a:rPr>
              <a:t>13</a:t>
            </a:r>
            <a:r>
              <a:rPr kumimoji="1" lang="ja-JP" altLang="en-US" sz="1400" dirty="0">
                <a:latin typeface="メイリオ" panose="020B0604030504040204" pitchFamily="50" charset="-128"/>
                <a:ea typeface="メイリオ" panose="020B0604030504040204" pitchFamily="50" charset="-128"/>
              </a:rPr>
              <a:t>名　マネージャー：</a:t>
            </a:r>
            <a:r>
              <a:rPr kumimoji="1" lang="en-US" altLang="ja-JP" sz="1400" dirty="0">
                <a:latin typeface="メイリオ" panose="020B0604030504040204" pitchFamily="50" charset="-128"/>
                <a:ea typeface="メイリオ" panose="020B0604030504040204" pitchFamily="50" charset="-128"/>
              </a:rPr>
              <a:t>2</a:t>
            </a:r>
            <a:r>
              <a:rPr kumimoji="1" lang="ja-JP" altLang="en-US" sz="1400" dirty="0">
                <a:latin typeface="メイリオ" panose="020B0604030504040204" pitchFamily="50" charset="-128"/>
                <a:ea typeface="メイリオ" panose="020B0604030504040204" pitchFamily="50" charset="-128"/>
              </a:rPr>
              <a:t>名）</a:t>
            </a:r>
            <a:endParaRPr kumimoji="1" lang="en-US" altLang="ja-JP" sz="1400" dirty="0">
              <a:latin typeface="メイリオ" panose="020B0604030504040204" pitchFamily="50" charset="-128"/>
              <a:ea typeface="メイリオ" panose="020B0604030504040204" pitchFamily="50" charset="-128"/>
            </a:endParaRPr>
          </a:p>
          <a:p>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内</a:t>
            </a:r>
            <a:r>
              <a:rPr kumimoji="1" lang="en-US" altLang="ja-JP" sz="1400" dirty="0">
                <a:latin typeface="メイリオ" panose="020B0604030504040204" pitchFamily="50" charset="-128"/>
                <a:ea typeface="メイリオ" panose="020B0604030504040204" pitchFamily="50" charset="-128"/>
              </a:rPr>
              <a:t>3</a:t>
            </a:r>
            <a:r>
              <a:rPr kumimoji="1" lang="ja-JP" altLang="en-US" sz="1400" dirty="0">
                <a:latin typeface="メイリオ" panose="020B0604030504040204" pitchFamily="50" charset="-128"/>
                <a:ea typeface="メイリオ" panose="020B0604030504040204" pitchFamily="50" charset="-128"/>
              </a:rPr>
              <a:t>名高校生（</a:t>
            </a:r>
            <a:r>
              <a:rPr kumimoji="1" lang="en-US" altLang="ja-JP" sz="1400" dirty="0">
                <a:latin typeface="メイリオ" panose="020B0604030504040204" pitchFamily="50" charset="-128"/>
                <a:ea typeface="メイリオ" panose="020B0604030504040204" pitchFamily="50" charset="-128"/>
              </a:rPr>
              <a:t>3</a:t>
            </a:r>
            <a:r>
              <a:rPr kumimoji="1" lang="ja-JP" altLang="en-US" sz="1400" dirty="0">
                <a:latin typeface="メイリオ" panose="020B0604030504040204" pitchFamily="50" charset="-128"/>
                <a:ea typeface="メイリオ" panose="020B0604030504040204" pitchFamily="50" charset="-128"/>
              </a:rPr>
              <a:t>年生）</a:t>
            </a:r>
            <a:endParaRPr kumimoji="1" lang="en-US" altLang="ja-JP" sz="1400" dirty="0">
              <a:latin typeface="メイリオ" panose="020B0604030504040204" pitchFamily="50" charset="-128"/>
              <a:ea typeface="メイリオ" panose="020B0604030504040204" pitchFamily="50" charset="-128"/>
            </a:endParaRPr>
          </a:p>
          <a:p>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下部組織</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・名古屋サウスクラブ</a:t>
            </a:r>
            <a:endParaRPr kumimoji="1" lang="en-US" altLang="ja-JP" sz="1400" dirty="0">
              <a:latin typeface="メイリオ" panose="020B0604030504040204" pitchFamily="50" charset="-128"/>
              <a:ea typeface="メイリオ" panose="020B0604030504040204" pitchFamily="50" charset="-128"/>
            </a:endParaRPr>
          </a:p>
          <a:p>
            <a:endParaRPr kumimoji="1" lang="en-US" altLang="ja-JP" sz="1400" dirty="0">
              <a:latin typeface="メイリオ" panose="020B0604030504040204" pitchFamily="50" charset="-128"/>
              <a:ea typeface="メイリオ" panose="020B0604030504040204" pitchFamily="50" charset="-128"/>
            </a:endParaRPr>
          </a:p>
        </p:txBody>
      </p:sp>
      <p:sp>
        <p:nvSpPr>
          <p:cNvPr id="6" name="フッター プレースホルダー 5">
            <a:extLst>
              <a:ext uri="{FF2B5EF4-FFF2-40B4-BE49-F238E27FC236}">
                <a16:creationId xmlns:a16="http://schemas.microsoft.com/office/drawing/2014/main" id="{EB59F799-D573-4AD3-872D-7F3ADE210373}"/>
              </a:ext>
            </a:extLst>
          </p:cNvPr>
          <p:cNvSpPr>
            <a:spLocks noGrp="1"/>
          </p:cNvSpPr>
          <p:nvPr>
            <p:ph type="ftr" sz="quarter" idx="11"/>
          </p:nvPr>
        </p:nvSpPr>
        <p:spPr>
          <a:xfrm>
            <a:off x="457200" y="6492875"/>
            <a:ext cx="2646102" cy="365125"/>
          </a:xfrm>
        </p:spPr>
        <p:txBody>
          <a:bodyPr/>
          <a:lstStyle/>
          <a:p>
            <a:pPr rtl="0"/>
            <a:r>
              <a:rPr lang="en-US" dirty="0">
                <a:solidFill>
                  <a:srgbClr val="002060"/>
                </a:solidFill>
                <a:latin typeface="メイリオ" panose="020B0604030504040204" pitchFamily="50" charset="-128"/>
                <a:ea typeface="メイリオ" panose="020B0604030504040204" pitchFamily="50" charset="-128"/>
              </a:rPr>
              <a:t>Fuji　Ice　Hockey　Club　©　2021</a:t>
            </a:r>
          </a:p>
        </p:txBody>
      </p:sp>
      <p:sp>
        <p:nvSpPr>
          <p:cNvPr id="7" name="スライド番号プレースホルダー 6">
            <a:extLst>
              <a:ext uri="{FF2B5EF4-FFF2-40B4-BE49-F238E27FC236}">
                <a16:creationId xmlns:a16="http://schemas.microsoft.com/office/drawing/2014/main" id="{96DA2970-3676-46E6-B0BE-3646772814C2}"/>
              </a:ext>
            </a:extLst>
          </p:cNvPr>
          <p:cNvSpPr>
            <a:spLocks noGrp="1"/>
          </p:cNvSpPr>
          <p:nvPr>
            <p:ph type="sldNum" sz="quarter" idx="12"/>
          </p:nvPr>
        </p:nvSpPr>
        <p:spPr/>
        <p:txBody>
          <a:bodyPr/>
          <a:lstStyle/>
          <a:p>
            <a:pPr rtl="0"/>
            <a:fld id="{3A98EE3D-8CD1-4C3F-BD1C-C98C9596463C}" type="slidenum">
              <a:rPr lang="en-US" smtClean="0">
                <a:latin typeface="メイリオ" panose="020B0604030504040204" pitchFamily="50" charset="-128"/>
                <a:ea typeface="メイリオ" panose="020B0604030504040204" pitchFamily="50" charset="-128"/>
              </a:rPr>
              <a:t>4</a:t>
            </a:fld>
            <a:endParaRPr lang="en-US" dirty="0">
              <a:latin typeface="メイリオ" panose="020B0604030504040204" pitchFamily="50" charset="-128"/>
              <a:ea typeface="メイリオ" panose="020B0604030504040204" pitchFamily="50" charset="-128"/>
            </a:endParaRPr>
          </a:p>
        </p:txBody>
      </p:sp>
      <p:pic>
        <p:nvPicPr>
          <p:cNvPr id="9" name="図 8" descr="テキスト&#10;&#10;自動的に生成された説明">
            <a:extLst>
              <a:ext uri="{FF2B5EF4-FFF2-40B4-BE49-F238E27FC236}">
                <a16:creationId xmlns:a16="http://schemas.microsoft.com/office/drawing/2014/main" id="{E9EEE03A-6C8C-4A82-B374-A8ADF7E84F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58300" y="22814"/>
            <a:ext cx="1633700" cy="909638"/>
          </a:xfrm>
          <a:prstGeom prst="rect">
            <a:avLst/>
          </a:prstGeom>
        </p:spPr>
      </p:pic>
      <p:sp>
        <p:nvSpPr>
          <p:cNvPr id="2" name="テキスト ボックス 1">
            <a:extLst>
              <a:ext uri="{FF2B5EF4-FFF2-40B4-BE49-F238E27FC236}">
                <a16:creationId xmlns:a16="http://schemas.microsoft.com/office/drawing/2014/main" id="{71911128-E515-4F76-BE27-977738676F0A}"/>
              </a:ext>
            </a:extLst>
          </p:cNvPr>
          <p:cNvSpPr txBox="1"/>
          <p:nvPr/>
        </p:nvSpPr>
        <p:spPr>
          <a:xfrm>
            <a:off x="6096000" y="2268071"/>
            <a:ext cx="4462300" cy="1169551"/>
          </a:xfrm>
          <a:prstGeom prst="rect">
            <a:avLst/>
          </a:prstGeom>
          <a:noFill/>
        </p:spPr>
        <p:txBody>
          <a:bodyPr wrap="square" rtlCol="0">
            <a:spAutoFit/>
          </a:bodyPr>
          <a:lstStyle/>
          <a:p>
            <a:r>
              <a:rPr kumimoji="1" lang="ja-JP" altLang="en-US" sz="1400" dirty="0">
                <a:latin typeface="メイリオ" panose="020B0604030504040204" pitchFamily="50" charset="-128"/>
                <a:ea typeface="メイリオ" panose="020B0604030504040204" pitchFamily="50" charset="-128"/>
              </a:rPr>
              <a:t>現状課題</a:t>
            </a:r>
            <a:endParaRPr kumimoji="1" lang="en-US" altLang="ja-JP" sz="1400" dirty="0">
              <a:latin typeface="メイリオ" panose="020B0604030504040204" pitchFamily="50" charset="-128"/>
              <a:ea typeface="メイリオ" panose="020B0604030504040204" pitchFamily="50" charset="-128"/>
            </a:endParaRPr>
          </a:p>
          <a:p>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毎年の部員数減</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活動費の低下</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新メンバーの確保出来ず</a:t>
            </a:r>
          </a:p>
        </p:txBody>
      </p:sp>
      <p:sp>
        <p:nvSpPr>
          <p:cNvPr id="10" name="テキスト ボックス 9">
            <a:extLst>
              <a:ext uri="{FF2B5EF4-FFF2-40B4-BE49-F238E27FC236}">
                <a16:creationId xmlns:a16="http://schemas.microsoft.com/office/drawing/2014/main" id="{3A338EDC-9FC9-46F7-ABBD-2B0AF5677AB4}"/>
              </a:ext>
            </a:extLst>
          </p:cNvPr>
          <p:cNvSpPr txBox="1"/>
          <p:nvPr/>
        </p:nvSpPr>
        <p:spPr>
          <a:xfrm>
            <a:off x="6104964" y="4290832"/>
            <a:ext cx="4462300" cy="1600438"/>
          </a:xfrm>
          <a:prstGeom prst="rect">
            <a:avLst/>
          </a:prstGeom>
          <a:noFill/>
        </p:spPr>
        <p:txBody>
          <a:bodyPr wrap="square" rtlCol="0">
            <a:spAutoFit/>
          </a:bodyPr>
          <a:lstStyle/>
          <a:p>
            <a:r>
              <a:rPr kumimoji="1" lang="ja-JP" altLang="en-US" sz="1400" dirty="0">
                <a:latin typeface="メイリオ" panose="020B0604030504040204" pitchFamily="50" charset="-128"/>
                <a:ea typeface="メイリオ" panose="020B0604030504040204" pitchFamily="50" charset="-128"/>
              </a:rPr>
              <a:t>対策方法</a:t>
            </a:r>
            <a:endParaRPr kumimoji="1" lang="en-US" altLang="ja-JP" sz="1400" dirty="0">
              <a:latin typeface="メイリオ" panose="020B0604030504040204" pitchFamily="50" charset="-128"/>
              <a:ea typeface="メイリオ" panose="020B0604030504040204" pitchFamily="50" charset="-128"/>
            </a:endParaRPr>
          </a:p>
          <a:p>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スポンサー営業を行い、練習</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新規メンバー活動を行う</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新卒者。高卒者の受け入れ先</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活動費の低下</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新メンバーの確保出来ず</a:t>
            </a:r>
          </a:p>
        </p:txBody>
      </p:sp>
    </p:spTree>
    <p:extLst>
      <p:ext uri="{BB962C8B-B14F-4D97-AF65-F5344CB8AC3E}">
        <p14:creationId xmlns:p14="http://schemas.microsoft.com/office/powerpoint/2010/main" val="541355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B22FC611-2F5F-4FFF-A6F6-D557BD150DC1}"/>
              </a:ext>
            </a:extLst>
          </p:cNvPr>
          <p:cNvSpPr txBox="1"/>
          <p:nvPr/>
        </p:nvSpPr>
        <p:spPr>
          <a:xfrm>
            <a:off x="457200" y="896471"/>
            <a:ext cx="11295529" cy="461665"/>
          </a:xfrm>
          <a:prstGeom prst="rect">
            <a:avLst/>
          </a:prstGeom>
          <a:noFill/>
        </p:spPr>
        <p:txBody>
          <a:bodyPr wrap="square" rtlCol="0">
            <a:spAutoFit/>
          </a:bodyPr>
          <a:lstStyle/>
          <a:p>
            <a:r>
              <a:rPr kumimoji="1" lang="ja-JP" altLang="en-US" sz="2400" dirty="0">
                <a:latin typeface="メイリオ" panose="020B0604030504040204" pitchFamily="50" charset="-128"/>
                <a:ea typeface="メイリオ" panose="020B0604030504040204" pitchFamily="50" charset="-128"/>
              </a:rPr>
              <a:t>チーム名：名古屋サウスクラブ</a:t>
            </a:r>
          </a:p>
        </p:txBody>
      </p:sp>
      <p:sp>
        <p:nvSpPr>
          <p:cNvPr id="5" name="テキスト ボックス 4">
            <a:extLst>
              <a:ext uri="{FF2B5EF4-FFF2-40B4-BE49-F238E27FC236}">
                <a16:creationId xmlns:a16="http://schemas.microsoft.com/office/drawing/2014/main" id="{94589274-A724-4DEE-8008-98CA457B0804}"/>
              </a:ext>
            </a:extLst>
          </p:cNvPr>
          <p:cNvSpPr txBox="1"/>
          <p:nvPr/>
        </p:nvSpPr>
        <p:spPr>
          <a:xfrm>
            <a:off x="457201" y="2121949"/>
            <a:ext cx="5638800" cy="4401205"/>
          </a:xfrm>
          <a:prstGeom prst="rect">
            <a:avLst/>
          </a:prstGeom>
          <a:noFill/>
        </p:spPr>
        <p:txBody>
          <a:bodyPr wrap="square" rtlCol="0">
            <a:spAutoFit/>
          </a:bodyPr>
          <a:lstStyle/>
          <a:p>
            <a:r>
              <a:rPr kumimoji="1" lang="ja-JP" altLang="en-US" sz="1400" dirty="0">
                <a:latin typeface="メイリオ" panose="020B0604030504040204" pitchFamily="50" charset="-128"/>
                <a:ea typeface="メイリオ" panose="020B0604030504040204" pitchFamily="50" charset="-128"/>
              </a:rPr>
              <a:t>設立</a:t>
            </a:r>
            <a:endParaRPr kumimoji="1" lang="en-US" altLang="ja-JP" sz="1400" dirty="0">
              <a:latin typeface="メイリオ" panose="020B0604030504040204" pitchFamily="50" charset="-128"/>
              <a:ea typeface="メイリオ" panose="020B0604030504040204" pitchFamily="50" charset="-128"/>
            </a:endParaRPr>
          </a:p>
          <a:p>
            <a:endParaRPr kumimoji="1" lang="en-US" altLang="ja-JP" sz="1400" dirty="0">
              <a:latin typeface="メイリオ" panose="020B0604030504040204" pitchFamily="50" charset="-128"/>
              <a:ea typeface="メイリオ" panose="020B0604030504040204" pitchFamily="50" charset="-128"/>
            </a:endParaRPr>
          </a:p>
          <a:p>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ホームリンク</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なし</a:t>
            </a:r>
            <a:endParaRPr kumimoji="1" lang="en-US" altLang="ja-JP" sz="1400" dirty="0">
              <a:latin typeface="メイリオ" panose="020B0604030504040204" pitchFamily="50" charset="-128"/>
              <a:ea typeface="メイリオ" panose="020B0604030504040204" pitchFamily="50" charset="-128"/>
            </a:endParaRPr>
          </a:p>
          <a:p>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実績</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a:t>
            </a:r>
            <a:r>
              <a:rPr kumimoji="1" lang="en-US" altLang="ja-JP" sz="1400" dirty="0">
                <a:latin typeface="メイリオ" panose="020B0604030504040204" pitchFamily="50" charset="-128"/>
                <a:ea typeface="メイリオ" panose="020B0604030504040204" pitchFamily="50" charset="-128"/>
              </a:rPr>
              <a:t>2019</a:t>
            </a:r>
            <a:r>
              <a:rPr kumimoji="1" lang="ja-JP" altLang="en-US" sz="1400" dirty="0">
                <a:latin typeface="メイリオ" panose="020B0604030504040204" pitchFamily="50" charset="-128"/>
                <a:ea typeface="メイリオ" panose="020B0604030504040204" pitchFamily="50" charset="-128"/>
              </a:rPr>
              <a:t>年　春大会　</a:t>
            </a:r>
            <a:r>
              <a:rPr kumimoji="1" lang="en-US" altLang="ja-JP" sz="1400" dirty="0">
                <a:latin typeface="メイリオ" panose="020B0604030504040204" pitchFamily="50" charset="-128"/>
                <a:ea typeface="メイリオ" panose="020B0604030504040204" pitchFamily="50" charset="-128"/>
              </a:rPr>
              <a:t>5</a:t>
            </a:r>
            <a:r>
              <a:rPr kumimoji="1" lang="ja-JP" altLang="en-US" sz="1400" dirty="0">
                <a:latin typeface="メイリオ" panose="020B0604030504040204" pitchFamily="50" charset="-128"/>
                <a:ea typeface="メイリオ" panose="020B0604030504040204" pitchFamily="50" charset="-128"/>
              </a:rPr>
              <a:t>位（</a:t>
            </a:r>
            <a:r>
              <a:rPr kumimoji="1" lang="en-US" altLang="ja-JP" sz="1400" dirty="0">
                <a:latin typeface="メイリオ" panose="020B0604030504040204" pitchFamily="50" charset="-128"/>
                <a:ea typeface="メイリオ" panose="020B0604030504040204" pitchFamily="50" charset="-128"/>
              </a:rPr>
              <a:t>6</a:t>
            </a:r>
            <a:r>
              <a:rPr kumimoji="1" lang="ja-JP" altLang="en-US" sz="1400" dirty="0">
                <a:latin typeface="メイリオ" panose="020B0604030504040204" pitchFamily="50" charset="-128"/>
                <a:ea typeface="メイリオ" panose="020B0604030504040204" pitchFamily="50" charset="-128"/>
              </a:rPr>
              <a:t>チーム内）</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a:t>
            </a:r>
            <a:r>
              <a:rPr kumimoji="1" lang="en-US" altLang="ja-JP" sz="1400" dirty="0">
                <a:latin typeface="メイリオ" panose="020B0604030504040204" pitchFamily="50" charset="-128"/>
                <a:ea typeface="メイリオ" panose="020B0604030504040204" pitchFamily="50" charset="-128"/>
              </a:rPr>
              <a:t>2019</a:t>
            </a:r>
            <a:r>
              <a:rPr kumimoji="1" lang="ja-JP" altLang="en-US" sz="1400" dirty="0">
                <a:latin typeface="メイリオ" panose="020B0604030504040204" pitchFamily="50" charset="-128"/>
                <a:ea typeface="メイリオ" panose="020B0604030504040204" pitchFamily="50" charset="-128"/>
              </a:rPr>
              <a:t>年　秋大会　</a:t>
            </a:r>
            <a:r>
              <a:rPr kumimoji="1" lang="en-US" altLang="ja-JP" sz="1400" dirty="0">
                <a:latin typeface="メイリオ" panose="020B0604030504040204" pitchFamily="50" charset="-128"/>
                <a:ea typeface="メイリオ" panose="020B0604030504040204" pitchFamily="50" charset="-128"/>
              </a:rPr>
              <a:t>5</a:t>
            </a:r>
            <a:r>
              <a:rPr kumimoji="1" lang="ja-JP" altLang="en-US" sz="1400" dirty="0">
                <a:latin typeface="メイリオ" panose="020B0604030504040204" pitchFamily="50" charset="-128"/>
                <a:ea typeface="メイリオ" panose="020B0604030504040204" pitchFamily="50" charset="-128"/>
              </a:rPr>
              <a:t>位（</a:t>
            </a:r>
            <a:r>
              <a:rPr kumimoji="1" lang="en-US" altLang="ja-JP" sz="1400" dirty="0">
                <a:latin typeface="メイリオ" panose="020B0604030504040204" pitchFamily="50" charset="-128"/>
                <a:ea typeface="メイリオ" panose="020B0604030504040204" pitchFamily="50" charset="-128"/>
              </a:rPr>
              <a:t>6</a:t>
            </a:r>
            <a:r>
              <a:rPr kumimoji="1" lang="ja-JP" altLang="en-US" sz="1400" dirty="0">
                <a:latin typeface="メイリオ" panose="020B0604030504040204" pitchFamily="50" charset="-128"/>
                <a:ea typeface="メイリオ" panose="020B0604030504040204" pitchFamily="50" charset="-128"/>
              </a:rPr>
              <a:t>チーム内）</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a:t>
            </a:r>
            <a:r>
              <a:rPr kumimoji="1" lang="en-US" altLang="ja-JP" sz="1400" dirty="0">
                <a:latin typeface="メイリオ" panose="020B0604030504040204" pitchFamily="50" charset="-128"/>
                <a:ea typeface="メイリオ" panose="020B0604030504040204" pitchFamily="50" charset="-128"/>
              </a:rPr>
              <a:t>2020</a:t>
            </a:r>
            <a:r>
              <a:rPr kumimoji="1" lang="ja-JP" altLang="en-US" sz="1400" dirty="0">
                <a:latin typeface="メイリオ" panose="020B0604030504040204" pitchFamily="50" charset="-128"/>
                <a:ea typeface="メイリオ" panose="020B0604030504040204" pitchFamily="50" charset="-128"/>
              </a:rPr>
              <a:t>年　春大会　</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新型コロナウィルスの為、中止</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a:t>
            </a:r>
            <a:r>
              <a:rPr kumimoji="1" lang="en-US" altLang="ja-JP" sz="1400" dirty="0">
                <a:latin typeface="メイリオ" panose="020B0604030504040204" pitchFamily="50" charset="-128"/>
                <a:ea typeface="メイリオ" panose="020B0604030504040204" pitchFamily="50" charset="-128"/>
              </a:rPr>
              <a:t>2020</a:t>
            </a:r>
            <a:r>
              <a:rPr kumimoji="1" lang="ja-JP" altLang="en-US" sz="1400" dirty="0">
                <a:latin typeface="メイリオ" panose="020B0604030504040204" pitchFamily="50" charset="-128"/>
                <a:ea typeface="メイリオ" panose="020B0604030504040204" pitchFamily="50" charset="-128"/>
              </a:rPr>
              <a:t>年　秋大会　</a:t>
            </a:r>
            <a:r>
              <a:rPr kumimoji="1" lang="en-US" altLang="ja-JP" sz="1400" dirty="0">
                <a:latin typeface="メイリオ" panose="020B0604030504040204" pitchFamily="50" charset="-128"/>
                <a:ea typeface="メイリオ" panose="020B0604030504040204" pitchFamily="50" charset="-128"/>
              </a:rPr>
              <a:t>5</a:t>
            </a:r>
            <a:r>
              <a:rPr kumimoji="1" lang="ja-JP" altLang="en-US" sz="1400" dirty="0">
                <a:latin typeface="メイリオ" panose="020B0604030504040204" pitchFamily="50" charset="-128"/>
                <a:ea typeface="メイリオ" panose="020B0604030504040204" pitchFamily="50" charset="-128"/>
              </a:rPr>
              <a:t>位（</a:t>
            </a:r>
            <a:r>
              <a:rPr kumimoji="1" lang="en-US" altLang="ja-JP" sz="1400" dirty="0">
                <a:latin typeface="メイリオ" panose="020B0604030504040204" pitchFamily="50" charset="-128"/>
                <a:ea typeface="メイリオ" panose="020B0604030504040204" pitchFamily="50" charset="-128"/>
              </a:rPr>
              <a:t>6</a:t>
            </a:r>
            <a:r>
              <a:rPr kumimoji="1" lang="ja-JP" altLang="en-US" sz="1400" dirty="0">
                <a:latin typeface="メイリオ" panose="020B0604030504040204" pitchFamily="50" charset="-128"/>
                <a:ea typeface="メイリオ" panose="020B0604030504040204" pitchFamily="50" charset="-128"/>
              </a:rPr>
              <a:t>チーム内）</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a:t>
            </a:r>
            <a:r>
              <a:rPr kumimoji="1" lang="en-US" altLang="ja-JP" sz="1400" dirty="0">
                <a:latin typeface="メイリオ" panose="020B0604030504040204" pitchFamily="50" charset="-128"/>
                <a:ea typeface="メイリオ" panose="020B0604030504040204" pitchFamily="50" charset="-128"/>
              </a:rPr>
              <a:t>2021</a:t>
            </a:r>
            <a:r>
              <a:rPr kumimoji="1" lang="ja-JP" altLang="en-US" sz="1400" dirty="0">
                <a:latin typeface="メイリオ" panose="020B0604030504040204" pitchFamily="50" charset="-128"/>
                <a:ea typeface="メイリオ" panose="020B0604030504040204" pitchFamily="50" charset="-128"/>
              </a:rPr>
              <a:t>年　春大会　</a:t>
            </a:r>
            <a:r>
              <a:rPr kumimoji="1" lang="en-US" altLang="ja-JP" sz="1400" dirty="0">
                <a:latin typeface="メイリオ" panose="020B0604030504040204" pitchFamily="50" charset="-128"/>
                <a:ea typeface="メイリオ" panose="020B0604030504040204" pitchFamily="50" charset="-128"/>
              </a:rPr>
              <a:t>3</a:t>
            </a:r>
            <a:r>
              <a:rPr kumimoji="1" lang="ja-JP" altLang="en-US" sz="1400" dirty="0">
                <a:latin typeface="メイリオ" panose="020B0604030504040204" pitchFamily="50" charset="-128"/>
                <a:ea typeface="メイリオ" panose="020B0604030504040204" pitchFamily="50" charset="-128"/>
              </a:rPr>
              <a:t>位（</a:t>
            </a:r>
            <a:r>
              <a:rPr kumimoji="1" lang="en-US" altLang="ja-JP" sz="1400" dirty="0">
                <a:latin typeface="メイリオ" panose="020B0604030504040204" pitchFamily="50" charset="-128"/>
                <a:ea typeface="メイリオ" panose="020B0604030504040204" pitchFamily="50" charset="-128"/>
              </a:rPr>
              <a:t>6</a:t>
            </a:r>
            <a:r>
              <a:rPr kumimoji="1" lang="ja-JP" altLang="en-US" sz="1400" dirty="0">
                <a:latin typeface="メイリオ" panose="020B0604030504040204" pitchFamily="50" charset="-128"/>
                <a:ea typeface="メイリオ" panose="020B0604030504040204" pitchFamily="50" charset="-128"/>
              </a:rPr>
              <a:t>チーム内）</a:t>
            </a:r>
            <a:endParaRPr kumimoji="1" lang="en-US" altLang="ja-JP" sz="1400" dirty="0">
              <a:latin typeface="メイリオ" panose="020B0604030504040204" pitchFamily="50" charset="-128"/>
              <a:ea typeface="メイリオ" panose="020B0604030504040204" pitchFamily="50" charset="-128"/>
            </a:endParaRPr>
          </a:p>
          <a:p>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部員数</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a:t>
            </a:r>
            <a:r>
              <a:rPr kumimoji="1" lang="en-US" altLang="ja-JP" sz="1400" dirty="0">
                <a:latin typeface="メイリオ" panose="020B0604030504040204" pitchFamily="50" charset="-128"/>
                <a:ea typeface="メイリオ" panose="020B0604030504040204" pitchFamily="50" charset="-128"/>
              </a:rPr>
              <a:t>14</a:t>
            </a:r>
            <a:r>
              <a:rPr kumimoji="1" lang="ja-JP" altLang="en-US" sz="1400" dirty="0">
                <a:latin typeface="メイリオ" panose="020B0604030504040204" pitchFamily="50" charset="-128"/>
                <a:ea typeface="メイリオ" panose="020B0604030504040204" pitchFamily="50" charset="-128"/>
              </a:rPr>
              <a:t>名（選手：</a:t>
            </a:r>
            <a:r>
              <a:rPr kumimoji="1" lang="en-US" altLang="ja-JP" sz="1400" dirty="0">
                <a:latin typeface="メイリオ" panose="020B0604030504040204" pitchFamily="50" charset="-128"/>
                <a:ea typeface="メイリオ" panose="020B0604030504040204" pitchFamily="50" charset="-128"/>
              </a:rPr>
              <a:t>13</a:t>
            </a:r>
            <a:r>
              <a:rPr kumimoji="1" lang="ja-JP" altLang="en-US" sz="1400" dirty="0">
                <a:latin typeface="メイリオ" panose="020B0604030504040204" pitchFamily="50" charset="-128"/>
                <a:ea typeface="メイリオ" panose="020B0604030504040204" pitchFamily="50" charset="-128"/>
              </a:rPr>
              <a:t>名　マネージャー：</a:t>
            </a:r>
            <a:r>
              <a:rPr kumimoji="1" lang="en-US" altLang="ja-JP" sz="1400" dirty="0">
                <a:latin typeface="メイリオ" panose="020B0604030504040204" pitchFamily="50" charset="-128"/>
                <a:ea typeface="メイリオ" panose="020B0604030504040204" pitchFamily="50" charset="-128"/>
              </a:rPr>
              <a:t>2</a:t>
            </a:r>
            <a:r>
              <a:rPr kumimoji="1" lang="ja-JP" altLang="en-US" sz="1400" dirty="0">
                <a:latin typeface="メイリオ" panose="020B0604030504040204" pitchFamily="50" charset="-128"/>
                <a:ea typeface="メイリオ" panose="020B0604030504040204" pitchFamily="50" charset="-128"/>
              </a:rPr>
              <a:t>名）</a:t>
            </a:r>
            <a:endParaRPr kumimoji="1" lang="en-US" altLang="ja-JP" sz="1400" dirty="0">
              <a:latin typeface="メイリオ" panose="020B0604030504040204" pitchFamily="50" charset="-128"/>
              <a:ea typeface="メイリオ" panose="020B0604030504040204" pitchFamily="50" charset="-128"/>
            </a:endParaRPr>
          </a:p>
          <a:p>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内</a:t>
            </a:r>
            <a:r>
              <a:rPr kumimoji="1" lang="en-US" altLang="ja-JP" sz="1400" dirty="0">
                <a:latin typeface="メイリオ" panose="020B0604030504040204" pitchFamily="50" charset="-128"/>
                <a:ea typeface="メイリオ" panose="020B0604030504040204" pitchFamily="50" charset="-128"/>
              </a:rPr>
              <a:t>3</a:t>
            </a:r>
            <a:r>
              <a:rPr kumimoji="1" lang="ja-JP" altLang="en-US" sz="1400" dirty="0">
                <a:latin typeface="メイリオ" panose="020B0604030504040204" pitchFamily="50" charset="-128"/>
                <a:ea typeface="メイリオ" panose="020B0604030504040204" pitchFamily="50" charset="-128"/>
              </a:rPr>
              <a:t>名高校生（</a:t>
            </a:r>
            <a:r>
              <a:rPr kumimoji="1" lang="en-US" altLang="ja-JP" sz="1400" dirty="0">
                <a:latin typeface="メイリオ" panose="020B0604030504040204" pitchFamily="50" charset="-128"/>
                <a:ea typeface="メイリオ" panose="020B0604030504040204" pitchFamily="50" charset="-128"/>
              </a:rPr>
              <a:t>3</a:t>
            </a:r>
            <a:r>
              <a:rPr kumimoji="1" lang="ja-JP" altLang="en-US" sz="1400" dirty="0">
                <a:latin typeface="メイリオ" panose="020B0604030504040204" pitchFamily="50" charset="-128"/>
                <a:ea typeface="メイリオ" panose="020B0604030504040204" pitchFamily="50" charset="-128"/>
              </a:rPr>
              <a:t>年生）</a:t>
            </a:r>
            <a:endParaRPr kumimoji="1" lang="en-US" altLang="ja-JP" sz="1400" dirty="0">
              <a:latin typeface="メイリオ" panose="020B0604030504040204" pitchFamily="50" charset="-128"/>
              <a:ea typeface="メイリオ" panose="020B0604030504040204" pitchFamily="50" charset="-128"/>
            </a:endParaRPr>
          </a:p>
          <a:p>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上部組織</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・名古屋サウスクラブ</a:t>
            </a:r>
            <a:endParaRPr kumimoji="1" lang="en-US" altLang="ja-JP" sz="1400" dirty="0">
              <a:latin typeface="メイリオ" panose="020B0604030504040204" pitchFamily="50" charset="-128"/>
              <a:ea typeface="メイリオ" panose="020B0604030504040204" pitchFamily="50" charset="-128"/>
            </a:endParaRPr>
          </a:p>
          <a:p>
            <a:endParaRPr kumimoji="1" lang="en-US" altLang="ja-JP" sz="1400" dirty="0">
              <a:latin typeface="メイリオ" panose="020B0604030504040204" pitchFamily="50" charset="-128"/>
              <a:ea typeface="メイリオ" panose="020B0604030504040204" pitchFamily="50" charset="-128"/>
            </a:endParaRPr>
          </a:p>
        </p:txBody>
      </p:sp>
      <p:sp>
        <p:nvSpPr>
          <p:cNvPr id="6" name="フッター プレースホルダー 5">
            <a:extLst>
              <a:ext uri="{FF2B5EF4-FFF2-40B4-BE49-F238E27FC236}">
                <a16:creationId xmlns:a16="http://schemas.microsoft.com/office/drawing/2014/main" id="{EB59F799-D573-4AD3-872D-7F3ADE210373}"/>
              </a:ext>
            </a:extLst>
          </p:cNvPr>
          <p:cNvSpPr>
            <a:spLocks noGrp="1"/>
          </p:cNvSpPr>
          <p:nvPr>
            <p:ph type="ftr" sz="quarter" idx="11"/>
          </p:nvPr>
        </p:nvSpPr>
        <p:spPr>
          <a:xfrm>
            <a:off x="457200" y="6492875"/>
            <a:ext cx="2646102" cy="365125"/>
          </a:xfrm>
        </p:spPr>
        <p:txBody>
          <a:bodyPr/>
          <a:lstStyle/>
          <a:p>
            <a:pPr rtl="0"/>
            <a:r>
              <a:rPr lang="en-US" dirty="0">
                <a:solidFill>
                  <a:srgbClr val="002060"/>
                </a:solidFill>
                <a:latin typeface="メイリオ" panose="020B0604030504040204" pitchFamily="50" charset="-128"/>
                <a:ea typeface="メイリオ" panose="020B0604030504040204" pitchFamily="50" charset="-128"/>
              </a:rPr>
              <a:t>Fuji　Ice　Hockey　Club　©　2021</a:t>
            </a:r>
          </a:p>
        </p:txBody>
      </p:sp>
      <p:sp>
        <p:nvSpPr>
          <p:cNvPr id="7" name="スライド番号プレースホルダー 6">
            <a:extLst>
              <a:ext uri="{FF2B5EF4-FFF2-40B4-BE49-F238E27FC236}">
                <a16:creationId xmlns:a16="http://schemas.microsoft.com/office/drawing/2014/main" id="{96DA2970-3676-46E6-B0BE-3646772814C2}"/>
              </a:ext>
            </a:extLst>
          </p:cNvPr>
          <p:cNvSpPr>
            <a:spLocks noGrp="1"/>
          </p:cNvSpPr>
          <p:nvPr>
            <p:ph type="sldNum" sz="quarter" idx="12"/>
          </p:nvPr>
        </p:nvSpPr>
        <p:spPr/>
        <p:txBody>
          <a:bodyPr/>
          <a:lstStyle/>
          <a:p>
            <a:pPr rtl="0"/>
            <a:fld id="{3A98EE3D-8CD1-4C3F-BD1C-C98C9596463C}" type="slidenum">
              <a:rPr lang="en-US" smtClean="0">
                <a:latin typeface="メイリオ" panose="020B0604030504040204" pitchFamily="50" charset="-128"/>
                <a:ea typeface="メイリオ" panose="020B0604030504040204" pitchFamily="50" charset="-128"/>
              </a:rPr>
              <a:t>5</a:t>
            </a:fld>
            <a:endParaRPr lang="en-US" dirty="0">
              <a:latin typeface="メイリオ" panose="020B0604030504040204" pitchFamily="50" charset="-128"/>
              <a:ea typeface="メイリオ" panose="020B0604030504040204" pitchFamily="50" charset="-128"/>
            </a:endParaRPr>
          </a:p>
        </p:txBody>
      </p:sp>
      <p:pic>
        <p:nvPicPr>
          <p:cNvPr id="9" name="図 8" descr="テキスト&#10;&#10;自動的に生成された説明">
            <a:extLst>
              <a:ext uri="{FF2B5EF4-FFF2-40B4-BE49-F238E27FC236}">
                <a16:creationId xmlns:a16="http://schemas.microsoft.com/office/drawing/2014/main" id="{E9EEE03A-6C8C-4A82-B374-A8ADF7E84F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58300" y="22814"/>
            <a:ext cx="1633700" cy="909638"/>
          </a:xfrm>
          <a:prstGeom prst="rect">
            <a:avLst/>
          </a:prstGeom>
        </p:spPr>
      </p:pic>
      <p:sp>
        <p:nvSpPr>
          <p:cNvPr id="2" name="テキスト ボックス 1">
            <a:extLst>
              <a:ext uri="{FF2B5EF4-FFF2-40B4-BE49-F238E27FC236}">
                <a16:creationId xmlns:a16="http://schemas.microsoft.com/office/drawing/2014/main" id="{71911128-E515-4F76-BE27-977738676F0A}"/>
              </a:ext>
            </a:extLst>
          </p:cNvPr>
          <p:cNvSpPr txBox="1"/>
          <p:nvPr/>
        </p:nvSpPr>
        <p:spPr>
          <a:xfrm>
            <a:off x="6096000" y="2268071"/>
            <a:ext cx="4462300" cy="1169551"/>
          </a:xfrm>
          <a:prstGeom prst="rect">
            <a:avLst/>
          </a:prstGeom>
          <a:noFill/>
        </p:spPr>
        <p:txBody>
          <a:bodyPr wrap="square" rtlCol="0">
            <a:spAutoFit/>
          </a:bodyPr>
          <a:lstStyle/>
          <a:p>
            <a:r>
              <a:rPr kumimoji="1" lang="ja-JP" altLang="en-US" sz="1400" dirty="0">
                <a:latin typeface="メイリオ" panose="020B0604030504040204" pitchFamily="50" charset="-128"/>
                <a:ea typeface="メイリオ" panose="020B0604030504040204" pitchFamily="50" charset="-128"/>
              </a:rPr>
              <a:t>現状課題</a:t>
            </a:r>
            <a:endParaRPr kumimoji="1" lang="en-US" altLang="ja-JP" sz="1400" dirty="0">
              <a:latin typeface="メイリオ" panose="020B0604030504040204" pitchFamily="50" charset="-128"/>
              <a:ea typeface="メイリオ" panose="020B0604030504040204" pitchFamily="50" charset="-128"/>
            </a:endParaRPr>
          </a:p>
          <a:p>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毎年の部員数減</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活動費の低下</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新メンバーの確保出来ず</a:t>
            </a:r>
          </a:p>
        </p:txBody>
      </p:sp>
      <p:sp>
        <p:nvSpPr>
          <p:cNvPr id="10" name="テキスト ボックス 9">
            <a:extLst>
              <a:ext uri="{FF2B5EF4-FFF2-40B4-BE49-F238E27FC236}">
                <a16:creationId xmlns:a16="http://schemas.microsoft.com/office/drawing/2014/main" id="{3A338EDC-9FC9-46F7-ABBD-2B0AF5677AB4}"/>
              </a:ext>
            </a:extLst>
          </p:cNvPr>
          <p:cNvSpPr txBox="1"/>
          <p:nvPr/>
        </p:nvSpPr>
        <p:spPr>
          <a:xfrm>
            <a:off x="6104964" y="4290832"/>
            <a:ext cx="4462300" cy="1600438"/>
          </a:xfrm>
          <a:prstGeom prst="rect">
            <a:avLst/>
          </a:prstGeom>
          <a:noFill/>
        </p:spPr>
        <p:txBody>
          <a:bodyPr wrap="square" rtlCol="0">
            <a:spAutoFit/>
          </a:bodyPr>
          <a:lstStyle/>
          <a:p>
            <a:r>
              <a:rPr kumimoji="1" lang="ja-JP" altLang="en-US" sz="1400" dirty="0">
                <a:latin typeface="メイリオ" panose="020B0604030504040204" pitchFamily="50" charset="-128"/>
                <a:ea typeface="メイリオ" panose="020B0604030504040204" pitchFamily="50" charset="-128"/>
              </a:rPr>
              <a:t>対策方法</a:t>
            </a:r>
            <a:endParaRPr kumimoji="1" lang="en-US" altLang="ja-JP" sz="1400" dirty="0">
              <a:latin typeface="メイリオ" panose="020B0604030504040204" pitchFamily="50" charset="-128"/>
              <a:ea typeface="メイリオ" panose="020B0604030504040204" pitchFamily="50" charset="-128"/>
            </a:endParaRPr>
          </a:p>
          <a:p>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スポンサー営業を行い、練習</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新規メンバー活動を行う</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新卒者。高卒者の受け入れ先</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活動費の低下</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新メンバーの確保出来ず</a:t>
            </a:r>
          </a:p>
        </p:txBody>
      </p:sp>
    </p:spTree>
    <p:extLst>
      <p:ext uri="{BB962C8B-B14F-4D97-AF65-F5344CB8AC3E}">
        <p14:creationId xmlns:p14="http://schemas.microsoft.com/office/powerpoint/2010/main" val="2980062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B22FC611-2F5F-4FFF-A6F6-D557BD150DC1}"/>
              </a:ext>
            </a:extLst>
          </p:cNvPr>
          <p:cNvSpPr txBox="1"/>
          <p:nvPr/>
        </p:nvSpPr>
        <p:spPr>
          <a:xfrm>
            <a:off x="457200" y="896471"/>
            <a:ext cx="11295529" cy="461665"/>
          </a:xfrm>
          <a:prstGeom prst="rect">
            <a:avLst/>
          </a:prstGeom>
          <a:noFill/>
        </p:spPr>
        <p:txBody>
          <a:bodyPr wrap="square" rtlCol="0">
            <a:spAutoFit/>
          </a:bodyPr>
          <a:lstStyle/>
          <a:p>
            <a:r>
              <a:rPr kumimoji="1" lang="en-US" altLang="ja-JP" sz="2400" dirty="0">
                <a:latin typeface="メイリオ" panose="020B0604030504040204" pitchFamily="50" charset="-128"/>
                <a:ea typeface="メイリオ" panose="020B0604030504040204" pitchFamily="50" charset="-128"/>
              </a:rPr>
              <a:t>PT24</a:t>
            </a:r>
            <a:endParaRPr kumimoji="1" lang="ja-JP" altLang="en-US" sz="2400" dirty="0">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81DC2A60-A24A-4565-87A6-86D486988FD9}"/>
              </a:ext>
            </a:extLst>
          </p:cNvPr>
          <p:cNvSpPr txBox="1"/>
          <p:nvPr/>
        </p:nvSpPr>
        <p:spPr>
          <a:xfrm>
            <a:off x="457200" y="1476490"/>
            <a:ext cx="11295529" cy="369332"/>
          </a:xfrm>
          <a:prstGeom prst="rect">
            <a:avLst/>
          </a:prstGeom>
          <a:noFill/>
        </p:spPr>
        <p:txBody>
          <a:bodyPr wrap="square" rtlCol="0">
            <a:spAutoFit/>
          </a:bodyPr>
          <a:lstStyle/>
          <a:p>
            <a:r>
              <a:rPr kumimoji="1" lang="en-US" altLang="ja-JP" dirty="0">
                <a:latin typeface="メイリオ" panose="020B0604030504040204" pitchFamily="50" charset="-128"/>
                <a:ea typeface="メイリオ" panose="020B0604030504040204" pitchFamily="50" charset="-128"/>
              </a:rPr>
              <a:t>PT18</a:t>
            </a:r>
            <a:endParaRPr kumimoji="1" lang="ja-JP" altLang="en-US" dirty="0">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94589274-A724-4DEE-8008-98CA457B0804}"/>
              </a:ext>
            </a:extLst>
          </p:cNvPr>
          <p:cNvSpPr txBox="1"/>
          <p:nvPr/>
        </p:nvSpPr>
        <p:spPr>
          <a:xfrm>
            <a:off x="457200" y="2121949"/>
            <a:ext cx="11295529" cy="307777"/>
          </a:xfrm>
          <a:prstGeom prst="rect">
            <a:avLst/>
          </a:prstGeom>
          <a:noFill/>
        </p:spPr>
        <p:txBody>
          <a:bodyPr wrap="square" rtlCol="0">
            <a:spAutoFit/>
          </a:bodyPr>
          <a:lstStyle/>
          <a:p>
            <a:r>
              <a:rPr kumimoji="1" lang="en-US" altLang="ja-JP" sz="1400" dirty="0">
                <a:latin typeface="メイリオ" panose="020B0604030504040204" pitchFamily="50" charset="-128"/>
                <a:ea typeface="メイリオ" panose="020B0604030504040204" pitchFamily="50" charset="-128"/>
              </a:rPr>
              <a:t>PT14</a:t>
            </a:r>
            <a:endParaRPr kumimoji="1" lang="ja-JP" altLang="en-US" sz="1400" dirty="0">
              <a:latin typeface="メイリオ" panose="020B0604030504040204" pitchFamily="50" charset="-128"/>
              <a:ea typeface="メイリオ" panose="020B0604030504040204" pitchFamily="50" charset="-128"/>
            </a:endParaRPr>
          </a:p>
        </p:txBody>
      </p:sp>
      <p:sp>
        <p:nvSpPr>
          <p:cNvPr id="6" name="フッター プレースホルダー 5">
            <a:extLst>
              <a:ext uri="{FF2B5EF4-FFF2-40B4-BE49-F238E27FC236}">
                <a16:creationId xmlns:a16="http://schemas.microsoft.com/office/drawing/2014/main" id="{EB59F799-D573-4AD3-872D-7F3ADE210373}"/>
              </a:ext>
            </a:extLst>
          </p:cNvPr>
          <p:cNvSpPr>
            <a:spLocks noGrp="1"/>
          </p:cNvSpPr>
          <p:nvPr>
            <p:ph type="ftr" sz="quarter" idx="11"/>
          </p:nvPr>
        </p:nvSpPr>
        <p:spPr>
          <a:xfrm>
            <a:off x="457200" y="6492875"/>
            <a:ext cx="2646102" cy="365125"/>
          </a:xfrm>
        </p:spPr>
        <p:txBody>
          <a:bodyPr/>
          <a:lstStyle/>
          <a:p>
            <a:pPr rtl="0"/>
            <a:r>
              <a:rPr lang="en-US" dirty="0">
                <a:solidFill>
                  <a:srgbClr val="002060"/>
                </a:solidFill>
                <a:latin typeface="メイリオ" panose="020B0604030504040204" pitchFamily="50" charset="-128"/>
                <a:ea typeface="メイリオ" panose="020B0604030504040204" pitchFamily="50" charset="-128"/>
              </a:rPr>
              <a:t>Fuji　Ice　Hockey　Club　©　2021</a:t>
            </a:r>
          </a:p>
        </p:txBody>
      </p:sp>
      <p:sp>
        <p:nvSpPr>
          <p:cNvPr id="7" name="スライド番号プレースホルダー 6">
            <a:extLst>
              <a:ext uri="{FF2B5EF4-FFF2-40B4-BE49-F238E27FC236}">
                <a16:creationId xmlns:a16="http://schemas.microsoft.com/office/drawing/2014/main" id="{96DA2970-3676-46E6-B0BE-3646772814C2}"/>
              </a:ext>
            </a:extLst>
          </p:cNvPr>
          <p:cNvSpPr>
            <a:spLocks noGrp="1"/>
          </p:cNvSpPr>
          <p:nvPr>
            <p:ph type="sldNum" sz="quarter" idx="12"/>
          </p:nvPr>
        </p:nvSpPr>
        <p:spPr/>
        <p:txBody>
          <a:bodyPr/>
          <a:lstStyle/>
          <a:p>
            <a:pPr rtl="0"/>
            <a:fld id="{3A98EE3D-8CD1-4C3F-BD1C-C98C9596463C}" type="slidenum">
              <a:rPr lang="en-US" smtClean="0">
                <a:latin typeface="メイリオ" panose="020B0604030504040204" pitchFamily="50" charset="-128"/>
                <a:ea typeface="メイリオ" panose="020B0604030504040204" pitchFamily="50" charset="-128"/>
              </a:rPr>
              <a:t>6</a:t>
            </a:fld>
            <a:endParaRPr lang="en-US" dirty="0">
              <a:latin typeface="メイリオ" panose="020B0604030504040204" pitchFamily="50" charset="-128"/>
              <a:ea typeface="メイリオ" panose="020B0604030504040204" pitchFamily="50" charset="-128"/>
            </a:endParaRPr>
          </a:p>
        </p:txBody>
      </p:sp>
      <p:pic>
        <p:nvPicPr>
          <p:cNvPr id="9" name="図 8" descr="テキスト&#10;&#10;自動的に生成された説明">
            <a:extLst>
              <a:ext uri="{FF2B5EF4-FFF2-40B4-BE49-F238E27FC236}">
                <a16:creationId xmlns:a16="http://schemas.microsoft.com/office/drawing/2014/main" id="{E9EEE03A-6C8C-4A82-B374-A8ADF7E84F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58300" y="22814"/>
            <a:ext cx="1633700" cy="909638"/>
          </a:xfrm>
          <a:prstGeom prst="rect">
            <a:avLst/>
          </a:prstGeom>
        </p:spPr>
      </p:pic>
    </p:spTree>
    <p:extLst>
      <p:ext uri="{BB962C8B-B14F-4D97-AF65-F5344CB8AC3E}">
        <p14:creationId xmlns:p14="http://schemas.microsoft.com/office/powerpoint/2010/main" val="3197307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B22FC611-2F5F-4FFF-A6F6-D557BD150DC1}"/>
              </a:ext>
            </a:extLst>
          </p:cNvPr>
          <p:cNvSpPr txBox="1"/>
          <p:nvPr/>
        </p:nvSpPr>
        <p:spPr>
          <a:xfrm>
            <a:off x="457200" y="896471"/>
            <a:ext cx="11295529" cy="461665"/>
          </a:xfrm>
          <a:prstGeom prst="rect">
            <a:avLst/>
          </a:prstGeom>
          <a:noFill/>
        </p:spPr>
        <p:txBody>
          <a:bodyPr wrap="square" rtlCol="0">
            <a:spAutoFit/>
          </a:bodyPr>
          <a:lstStyle/>
          <a:p>
            <a:r>
              <a:rPr kumimoji="1" lang="ja-JP" altLang="en-US" sz="2400" dirty="0">
                <a:latin typeface="メイリオ" panose="020B0604030504040204" pitchFamily="50" charset="-128"/>
                <a:ea typeface="メイリオ" panose="020B0604030504040204" pitchFamily="50" charset="-128"/>
              </a:rPr>
              <a:t>スポンサー・協賛金</a:t>
            </a:r>
          </a:p>
        </p:txBody>
      </p:sp>
      <p:sp>
        <p:nvSpPr>
          <p:cNvPr id="4" name="テキスト ボックス 3">
            <a:extLst>
              <a:ext uri="{FF2B5EF4-FFF2-40B4-BE49-F238E27FC236}">
                <a16:creationId xmlns:a16="http://schemas.microsoft.com/office/drawing/2014/main" id="{81DC2A60-A24A-4565-87A6-86D486988FD9}"/>
              </a:ext>
            </a:extLst>
          </p:cNvPr>
          <p:cNvSpPr txBox="1"/>
          <p:nvPr/>
        </p:nvSpPr>
        <p:spPr>
          <a:xfrm>
            <a:off x="457200" y="1476490"/>
            <a:ext cx="11295529" cy="369332"/>
          </a:xfrm>
          <a:prstGeom prst="rect">
            <a:avLst/>
          </a:prstGeom>
          <a:noFill/>
        </p:spPr>
        <p:txBody>
          <a:bodyPr wrap="square" rtlCol="0">
            <a:spAutoFit/>
          </a:bodyPr>
          <a:lstStyle/>
          <a:p>
            <a:r>
              <a:rPr kumimoji="1" lang="en-US" altLang="ja-JP" dirty="0">
                <a:latin typeface="メイリオ" panose="020B0604030504040204" pitchFamily="50" charset="-128"/>
                <a:ea typeface="メイリオ" panose="020B0604030504040204" pitchFamily="50" charset="-128"/>
              </a:rPr>
              <a:t>PT18</a:t>
            </a:r>
            <a:endParaRPr kumimoji="1" lang="ja-JP" altLang="en-US" dirty="0">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94589274-A724-4DEE-8008-98CA457B0804}"/>
              </a:ext>
            </a:extLst>
          </p:cNvPr>
          <p:cNvSpPr txBox="1"/>
          <p:nvPr/>
        </p:nvSpPr>
        <p:spPr>
          <a:xfrm>
            <a:off x="457200" y="2121949"/>
            <a:ext cx="11295529" cy="307777"/>
          </a:xfrm>
          <a:prstGeom prst="rect">
            <a:avLst/>
          </a:prstGeom>
          <a:noFill/>
        </p:spPr>
        <p:txBody>
          <a:bodyPr wrap="square" rtlCol="0">
            <a:spAutoFit/>
          </a:bodyPr>
          <a:lstStyle/>
          <a:p>
            <a:r>
              <a:rPr kumimoji="1" lang="en-US" altLang="ja-JP" sz="1400" dirty="0">
                <a:latin typeface="メイリオ" panose="020B0604030504040204" pitchFamily="50" charset="-128"/>
                <a:ea typeface="メイリオ" panose="020B0604030504040204" pitchFamily="50" charset="-128"/>
              </a:rPr>
              <a:t>PT14</a:t>
            </a:r>
            <a:endParaRPr kumimoji="1" lang="ja-JP" altLang="en-US" sz="1400" dirty="0">
              <a:latin typeface="メイリオ" panose="020B0604030504040204" pitchFamily="50" charset="-128"/>
              <a:ea typeface="メイリオ" panose="020B0604030504040204" pitchFamily="50" charset="-128"/>
            </a:endParaRPr>
          </a:p>
        </p:txBody>
      </p:sp>
      <p:sp>
        <p:nvSpPr>
          <p:cNvPr id="6" name="フッター プレースホルダー 5">
            <a:extLst>
              <a:ext uri="{FF2B5EF4-FFF2-40B4-BE49-F238E27FC236}">
                <a16:creationId xmlns:a16="http://schemas.microsoft.com/office/drawing/2014/main" id="{EB59F799-D573-4AD3-872D-7F3ADE210373}"/>
              </a:ext>
            </a:extLst>
          </p:cNvPr>
          <p:cNvSpPr>
            <a:spLocks noGrp="1"/>
          </p:cNvSpPr>
          <p:nvPr>
            <p:ph type="ftr" sz="quarter" idx="11"/>
          </p:nvPr>
        </p:nvSpPr>
        <p:spPr>
          <a:xfrm>
            <a:off x="457200" y="6492875"/>
            <a:ext cx="2646102" cy="365125"/>
          </a:xfrm>
        </p:spPr>
        <p:txBody>
          <a:bodyPr/>
          <a:lstStyle/>
          <a:p>
            <a:pPr rtl="0"/>
            <a:r>
              <a:rPr lang="en-US" dirty="0">
                <a:solidFill>
                  <a:srgbClr val="002060"/>
                </a:solidFill>
                <a:latin typeface="メイリオ" panose="020B0604030504040204" pitchFamily="50" charset="-128"/>
                <a:ea typeface="メイリオ" panose="020B0604030504040204" pitchFamily="50" charset="-128"/>
              </a:rPr>
              <a:t>Fuji　Ice　Hockey　Club　©　2021</a:t>
            </a:r>
          </a:p>
        </p:txBody>
      </p:sp>
      <p:sp>
        <p:nvSpPr>
          <p:cNvPr id="7" name="スライド番号プレースホルダー 6">
            <a:extLst>
              <a:ext uri="{FF2B5EF4-FFF2-40B4-BE49-F238E27FC236}">
                <a16:creationId xmlns:a16="http://schemas.microsoft.com/office/drawing/2014/main" id="{96DA2970-3676-46E6-B0BE-3646772814C2}"/>
              </a:ext>
            </a:extLst>
          </p:cNvPr>
          <p:cNvSpPr>
            <a:spLocks noGrp="1"/>
          </p:cNvSpPr>
          <p:nvPr>
            <p:ph type="sldNum" sz="quarter" idx="12"/>
          </p:nvPr>
        </p:nvSpPr>
        <p:spPr/>
        <p:txBody>
          <a:bodyPr/>
          <a:lstStyle/>
          <a:p>
            <a:pPr rtl="0"/>
            <a:fld id="{3A98EE3D-8CD1-4C3F-BD1C-C98C9596463C}" type="slidenum">
              <a:rPr lang="en-US" smtClean="0">
                <a:latin typeface="メイリオ" panose="020B0604030504040204" pitchFamily="50" charset="-128"/>
                <a:ea typeface="メイリオ" panose="020B0604030504040204" pitchFamily="50" charset="-128"/>
              </a:rPr>
              <a:t>7</a:t>
            </a:fld>
            <a:endParaRPr lang="en-US" dirty="0">
              <a:latin typeface="メイリオ" panose="020B0604030504040204" pitchFamily="50" charset="-128"/>
              <a:ea typeface="メイリオ" panose="020B0604030504040204" pitchFamily="50" charset="-128"/>
            </a:endParaRPr>
          </a:p>
        </p:txBody>
      </p:sp>
      <p:pic>
        <p:nvPicPr>
          <p:cNvPr id="9" name="図 8" descr="テキスト&#10;&#10;自動的に生成された説明">
            <a:extLst>
              <a:ext uri="{FF2B5EF4-FFF2-40B4-BE49-F238E27FC236}">
                <a16:creationId xmlns:a16="http://schemas.microsoft.com/office/drawing/2014/main" id="{E9EEE03A-6C8C-4A82-B374-A8ADF7E84F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58300" y="22814"/>
            <a:ext cx="1633700" cy="909638"/>
          </a:xfrm>
          <a:prstGeom prst="rect">
            <a:avLst/>
          </a:prstGeom>
        </p:spPr>
      </p:pic>
    </p:spTree>
    <p:extLst>
      <p:ext uri="{BB962C8B-B14F-4D97-AF65-F5344CB8AC3E}">
        <p14:creationId xmlns:p14="http://schemas.microsoft.com/office/powerpoint/2010/main" val="32679601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B22FC611-2F5F-4FFF-A6F6-D557BD150DC1}"/>
              </a:ext>
            </a:extLst>
          </p:cNvPr>
          <p:cNvSpPr txBox="1"/>
          <p:nvPr/>
        </p:nvSpPr>
        <p:spPr>
          <a:xfrm>
            <a:off x="457200" y="896471"/>
            <a:ext cx="11295529" cy="461665"/>
          </a:xfrm>
          <a:prstGeom prst="rect">
            <a:avLst/>
          </a:prstGeom>
          <a:noFill/>
        </p:spPr>
        <p:txBody>
          <a:bodyPr wrap="square" rtlCol="0">
            <a:spAutoFit/>
          </a:bodyPr>
          <a:lstStyle/>
          <a:p>
            <a:r>
              <a:rPr kumimoji="1" lang="en-US" altLang="ja-JP" sz="2400" dirty="0">
                <a:latin typeface="メイリオ" panose="020B0604030504040204" pitchFamily="50" charset="-128"/>
                <a:ea typeface="メイリオ" panose="020B0604030504040204" pitchFamily="50" charset="-128"/>
              </a:rPr>
              <a:t>PT24</a:t>
            </a:r>
            <a:endParaRPr kumimoji="1" lang="ja-JP" altLang="en-US" sz="2400" dirty="0">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81DC2A60-A24A-4565-87A6-86D486988FD9}"/>
              </a:ext>
            </a:extLst>
          </p:cNvPr>
          <p:cNvSpPr txBox="1"/>
          <p:nvPr/>
        </p:nvSpPr>
        <p:spPr>
          <a:xfrm>
            <a:off x="457200" y="1476490"/>
            <a:ext cx="11295529" cy="369332"/>
          </a:xfrm>
          <a:prstGeom prst="rect">
            <a:avLst/>
          </a:prstGeom>
          <a:noFill/>
        </p:spPr>
        <p:txBody>
          <a:bodyPr wrap="square" rtlCol="0">
            <a:spAutoFit/>
          </a:bodyPr>
          <a:lstStyle/>
          <a:p>
            <a:r>
              <a:rPr kumimoji="1" lang="en-US" altLang="ja-JP" dirty="0">
                <a:latin typeface="メイリオ" panose="020B0604030504040204" pitchFamily="50" charset="-128"/>
                <a:ea typeface="メイリオ" panose="020B0604030504040204" pitchFamily="50" charset="-128"/>
              </a:rPr>
              <a:t>PT18</a:t>
            </a:r>
            <a:endParaRPr kumimoji="1" lang="ja-JP" altLang="en-US" dirty="0">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94589274-A724-4DEE-8008-98CA457B0804}"/>
              </a:ext>
            </a:extLst>
          </p:cNvPr>
          <p:cNvSpPr txBox="1"/>
          <p:nvPr/>
        </p:nvSpPr>
        <p:spPr>
          <a:xfrm>
            <a:off x="457200" y="2121949"/>
            <a:ext cx="11295529" cy="307777"/>
          </a:xfrm>
          <a:prstGeom prst="rect">
            <a:avLst/>
          </a:prstGeom>
          <a:noFill/>
        </p:spPr>
        <p:txBody>
          <a:bodyPr wrap="square" rtlCol="0">
            <a:spAutoFit/>
          </a:bodyPr>
          <a:lstStyle/>
          <a:p>
            <a:r>
              <a:rPr kumimoji="1" lang="en-US" altLang="ja-JP" sz="1400" dirty="0">
                <a:latin typeface="メイリオ" panose="020B0604030504040204" pitchFamily="50" charset="-128"/>
                <a:ea typeface="メイリオ" panose="020B0604030504040204" pitchFamily="50" charset="-128"/>
              </a:rPr>
              <a:t>PT14</a:t>
            </a:r>
            <a:endParaRPr kumimoji="1" lang="ja-JP" altLang="en-US" sz="1400" dirty="0">
              <a:latin typeface="メイリオ" panose="020B0604030504040204" pitchFamily="50" charset="-128"/>
              <a:ea typeface="メイリオ" panose="020B0604030504040204" pitchFamily="50" charset="-128"/>
            </a:endParaRPr>
          </a:p>
        </p:txBody>
      </p:sp>
      <p:sp>
        <p:nvSpPr>
          <p:cNvPr id="6" name="フッター プレースホルダー 5">
            <a:extLst>
              <a:ext uri="{FF2B5EF4-FFF2-40B4-BE49-F238E27FC236}">
                <a16:creationId xmlns:a16="http://schemas.microsoft.com/office/drawing/2014/main" id="{EB59F799-D573-4AD3-872D-7F3ADE210373}"/>
              </a:ext>
            </a:extLst>
          </p:cNvPr>
          <p:cNvSpPr>
            <a:spLocks noGrp="1"/>
          </p:cNvSpPr>
          <p:nvPr>
            <p:ph type="ftr" sz="quarter" idx="11"/>
          </p:nvPr>
        </p:nvSpPr>
        <p:spPr>
          <a:xfrm>
            <a:off x="457200" y="6492875"/>
            <a:ext cx="2646102" cy="365125"/>
          </a:xfrm>
        </p:spPr>
        <p:txBody>
          <a:bodyPr/>
          <a:lstStyle/>
          <a:p>
            <a:pPr rtl="0"/>
            <a:r>
              <a:rPr lang="en-US" dirty="0">
                <a:solidFill>
                  <a:srgbClr val="002060"/>
                </a:solidFill>
                <a:latin typeface="メイリオ" panose="020B0604030504040204" pitchFamily="50" charset="-128"/>
                <a:ea typeface="メイリオ" panose="020B0604030504040204" pitchFamily="50" charset="-128"/>
              </a:rPr>
              <a:t>Fuji　Ice　Hockey　Club　©　2021</a:t>
            </a:r>
          </a:p>
        </p:txBody>
      </p:sp>
      <p:sp>
        <p:nvSpPr>
          <p:cNvPr id="7" name="スライド番号プレースホルダー 6">
            <a:extLst>
              <a:ext uri="{FF2B5EF4-FFF2-40B4-BE49-F238E27FC236}">
                <a16:creationId xmlns:a16="http://schemas.microsoft.com/office/drawing/2014/main" id="{96DA2970-3676-46E6-B0BE-3646772814C2}"/>
              </a:ext>
            </a:extLst>
          </p:cNvPr>
          <p:cNvSpPr>
            <a:spLocks noGrp="1"/>
          </p:cNvSpPr>
          <p:nvPr>
            <p:ph type="sldNum" sz="quarter" idx="12"/>
          </p:nvPr>
        </p:nvSpPr>
        <p:spPr/>
        <p:txBody>
          <a:bodyPr/>
          <a:lstStyle/>
          <a:p>
            <a:pPr rtl="0"/>
            <a:fld id="{3A98EE3D-8CD1-4C3F-BD1C-C98C9596463C}" type="slidenum">
              <a:rPr lang="en-US" smtClean="0">
                <a:latin typeface="メイリオ" panose="020B0604030504040204" pitchFamily="50" charset="-128"/>
                <a:ea typeface="メイリオ" panose="020B0604030504040204" pitchFamily="50" charset="-128"/>
              </a:rPr>
              <a:t>8</a:t>
            </a:fld>
            <a:endParaRPr lang="en-US" dirty="0">
              <a:latin typeface="メイリオ" panose="020B0604030504040204" pitchFamily="50" charset="-128"/>
              <a:ea typeface="メイリオ" panose="020B0604030504040204" pitchFamily="50" charset="-128"/>
            </a:endParaRPr>
          </a:p>
        </p:txBody>
      </p:sp>
      <p:pic>
        <p:nvPicPr>
          <p:cNvPr id="9" name="図 8" descr="テキスト&#10;&#10;自動的に生成された説明">
            <a:extLst>
              <a:ext uri="{FF2B5EF4-FFF2-40B4-BE49-F238E27FC236}">
                <a16:creationId xmlns:a16="http://schemas.microsoft.com/office/drawing/2014/main" id="{E9EEE03A-6C8C-4A82-B374-A8ADF7E84F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58300" y="22814"/>
            <a:ext cx="1633700" cy="909638"/>
          </a:xfrm>
          <a:prstGeom prst="rect">
            <a:avLst/>
          </a:prstGeom>
        </p:spPr>
      </p:pic>
    </p:spTree>
    <p:extLst>
      <p:ext uri="{BB962C8B-B14F-4D97-AF65-F5344CB8AC3E}">
        <p14:creationId xmlns:p14="http://schemas.microsoft.com/office/powerpoint/2010/main" val="1755049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B22FC611-2F5F-4FFF-A6F6-D557BD150DC1}"/>
              </a:ext>
            </a:extLst>
          </p:cNvPr>
          <p:cNvSpPr txBox="1"/>
          <p:nvPr/>
        </p:nvSpPr>
        <p:spPr>
          <a:xfrm>
            <a:off x="457200" y="896471"/>
            <a:ext cx="11295529" cy="461665"/>
          </a:xfrm>
          <a:prstGeom prst="rect">
            <a:avLst/>
          </a:prstGeom>
          <a:noFill/>
        </p:spPr>
        <p:txBody>
          <a:bodyPr wrap="square" rtlCol="0">
            <a:spAutoFit/>
          </a:bodyPr>
          <a:lstStyle/>
          <a:p>
            <a:r>
              <a:rPr kumimoji="1" lang="en-US" altLang="ja-JP" sz="2400" dirty="0">
                <a:latin typeface="メイリオ" panose="020B0604030504040204" pitchFamily="50" charset="-128"/>
                <a:ea typeface="メイリオ" panose="020B0604030504040204" pitchFamily="50" charset="-128"/>
              </a:rPr>
              <a:t>PT24</a:t>
            </a:r>
            <a:endParaRPr kumimoji="1" lang="ja-JP" altLang="en-US" sz="2400" dirty="0">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81DC2A60-A24A-4565-87A6-86D486988FD9}"/>
              </a:ext>
            </a:extLst>
          </p:cNvPr>
          <p:cNvSpPr txBox="1"/>
          <p:nvPr/>
        </p:nvSpPr>
        <p:spPr>
          <a:xfrm>
            <a:off x="457200" y="1476490"/>
            <a:ext cx="11295529" cy="369332"/>
          </a:xfrm>
          <a:prstGeom prst="rect">
            <a:avLst/>
          </a:prstGeom>
          <a:noFill/>
        </p:spPr>
        <p:txBody>
          <a:bodyPr wrap="square" rtlCol="0">
            <a:spAutoFit/>
          </a:bodyPr>
          <a:lstStyle/>
          <a:p>
            <a:r>
              <a:rPr kumimoji="1" lang="en-US" altLang="ja-JP" dirty="0">
                <a:latin typeface="メイリオ" panose="020B0604030504040204" pitchFamily="50" charset="-128"/>
                <a:ea typeface="メイリオ" panose="020B0604030504040204" pitchFamily="50" charset="-128"/>
              </a:rPr>
              <a:t>PT18</a:t>
            </a:r>
            <a:endParaRPr kumimoji="1" lang="ja-JP" altLang="en-US" dirty="0">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94589274-A724-4DEE-8008-98CA457B0804}"/>
              </a:ext>
            </a:extLst>
          </p:cNvPr>
          <p:cNvSpPr txBox="1"/>
          <p:nvPr/>
        </p:nvSpPr>
        <p:spPr>
          <a:xfrm>
            <a:off x="457200" y="2121949"/>
            <a:ext cx="11295529" cy="307777"/>
          </a:xfrm>
          <a:prstGeom prst="rect">
            <a:avLst/>
          </a:prstGeom>
          <a:noFill/>
        </p:spPr>
        <p:txBody>
          <a:bodyPr wrap="square" rtlCol="0">
            <a:spAutoFit/>
          </a:bodyPr>
          <a:lstStyle/>
          <a:p>
            <a:r>
              <a:rPr kumimoji="1" lang="en-US" altLang="ja-JP" sz="1400" dirty="0">
                <a:latin typeface="メイリオ" panose="020B0604030504040204" pitchFamily="50" charset="-128"/>
                <a:ea typeface="メイリオ" panose="020B0604030504040204" pitchFamily="50" charset="-128"/>
              </a:rPr>
              <a:t>PT14</a:t>
            </a:r>
            <a:endParaRPr kumimoji="1" lang="ja-JP" altLang="en-US" sz="1400" dirty="0">
              <a:latin typeface="メイリオ" panose="020B0604030504040204" pitchFamily="50" charset="-128"/>
              <a:ea typeface="メイリオ" panose="020B0604030504040204" pitchFamily="50" charset="-128"/>
            </a:endParaRPr>
          </a:p>
        </p:txBody>
      </p:sp>
      <p:sp>
        <p:nvSpPr>
          <p:cNvPr id="6" name="フッター プレースホルダー 5">
            <a:extLst>
              <a:ext uri="{FF2B5EF4-FFF2-40B4-BE49-F238E27FC236}">
                <a16:creationId xmlns:a16="http://schemas.microsoft.com/office/drawing/2014/main" id="{EB59F799-D573-4AD3-872D-7F3ADE210373}"/>
              </a:ext>
            </a:extLst>
          </p:cNvPr>
          <p:cNvSpPr>
            <a:spLocks noGrp="1"/>
          </p:cNvSpPr>
          <p:nvPr>
            <p:ph type="ftr" sz="quarter" idx="11"/>
          </p:nvPr>
        </p:nvSpPr>
        <p:spPr>
          <a:xfrm>
            <a:off x="457200" y="6492875"/>
            <a:ext cx="2646102" cy="365125"/>
          </a:xfrm>
        </p:spPr>
        <p:txBody>
          <a:bodyPr/>
          <a:lstStyle/>
          <a:p>
            <a:pPr rtl="0"/>
            <a:r>
              <a:rPr lang="en-US" dirty="0">
                <a:solidFill>
                  <a:srgbClr val="002060"/>
                </a:solidFill>
                <a:latin typeface="メイリオ" panose="020B0604030504040204" pitchFamily="50" charset="-128"/>
                <a:ea typeface="メイリオ" panose="020B0604030504040204" pitchFamily="50" charset="-128"/>
              </a:rPr>
              <a:t>Fuji　Ice　Hockey　Club　©　2021</a:t>
            </a:r>
          </a:p>
        </p:txBody>
      </p:sp>
      <p:sp>
        <p:nvSpPr>
          <p:cNvPr id="7" name="スライド番号プレースホルダー 6">
            <a:extLst>
              <a:ext uri="{FF2B5EF4-FFF2-40B4-BE49-F238E27FC236}">
                <a16:creationId xmlns:a16="http://schemas.microsoft.com/office/drawing/2014/main" id="{96DA2970-3676-46E6-B0BE-3646772814C2}"/>
              </a:ext>
            </a:extLst>
          </p:cNvPr>
          <p:cNvSpPr>
            <a:spLocks noGrp="1"/>
          </p:cNvSpPr>
          <p:nvPr>
            <p:ph type="sldNum" sz="quarter" idx="12"/>
          </p:nvPr>
        </p:nvSpPr>
        <p:spPr/>
        <p:txBody>
          <a:bodyPr/>
          <a:lstStyle/>
          <a:p>
            <a:pPr rtl="0"/>
            <a:fld id="{3A98EE3D-8CD1-4C3F-BD1C-C98C9596463C}" type="slidenum">
              <a:rPr lang="en-US" smtClean="0">
                <a:latin typeface="メイリオ" panose="020B0604030504040204" pitchFamily="50" charset="-128"/>
                <a:ea typeface="メイリオ" panose="020B0604030504040204" pitchFamily="50" charset="-128"/>
              </a:rPr>
              <a:t>9</a:t>
            </a:fld>
            <a:endParaRPr lang="en-US" dirty="0">
              <a:latin typeface="メイリオ" panose="020B0604030504040204" pitchFamily="50" charset="-128"/>
              <a:ea typeface="メイリオ" panose="020B0604030504040204" pitchFamily="50" charset="-128"/>
            </a:endParaRPr>
          </a:p>
        </p:txBody>
      </p:sp>
      <p:pic>
        <p:nvPicPr>
          <p:cNvPr id="9" name="図 8" descr="テキスト&#10;&#10;自動的に生成された説明">
            <a:extLst>
              <a:ext uri="{FF2B5EF4-FFF2-40B4-BE49-F238E27FC236}">
                <a16:creationId xmlns:a16="http://schemas.microsoft.com/office/drawing/2014/main" id="{E9EEE03A-6C8C-4A82-B374-A8ADF7E84F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58300" y="22814"/>
            <a:ext cx="1633700" cy="909638"/>
          </a:xfrm>
          <a:prstGeom prst="rect">
            <a:avLst/>
          </a:prstGeom>
        </p:spPr>
      </p:pic>
    </p:spTree>
    <p:extLst>
      <p:ext uri="{BB962C8B-B14F-4D97-AF65-F5344CB8AC3E}">
        <p14:creationId xmlns:p14="http://schemas.microsoft.com/office/powerpoint/2010/main" val="3081245684"/>
      </p:ext>
    </p:extLst>
  </p:cSld>
  <p:clrMapOvr>
    <a:masterClrMapping/>
  </p:clrMapOvr>
</p:sld>
</file>

<file path=ppt/theme/theme1.xml><?xml version="1.0" encoding="utf-8"?>
<a:theme xmlns:a="http://schemas.openxmlformats.org/drawingml/2006/main" name="DividendVTI">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Dividend">
      <a:majorFont>
        <a:latin typeface="Franklin Gothic Demi"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Office_41798878_TF33552983" id="{08F16B58-B777-4D07-A7DF-37B057018064}" vid="{619C5331-1F10-4CE6-9BE2-3913CD64601E}"/>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{772E3841-BA8B-4956-A9D2-29417851EE46}tf33552983_win32</Template>
  <TotalTime>107</TotalTime>
  <Words>1052</Words>
  <Application>Microsoft Office PowerPoint</Application>
  <PresentationFormat>ワイド画面</PresentationFormat>
  <Paragraphs>177</Paragraphs>
  <Slides>11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11</vt:i4>
      </vt:variant>
    </vt:vector>
  </HeadingPairs>
  <TitlesOfParts>
    <vt:vector size="17" baseType="lpstr">
      <vt:lpstr>Meiryo UI</vt:lpstr>
      <vt:lpstr>メイリオ</vt:lpstr>
      <vt:lpstr>Calibri</vt:lpstr>
      <vt:lpstr>Franklin Gothic Book</vt:lpstr>
      <vt:lpstr>Wingdings 2</vt:lpstr>
      <vt:lpstr>DividendVTI</vt:lpstr>
      <vt:lpstr>未来のチーム作り計画</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タイトル Lorem Ipsum Dolor Sit Amet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未来のチーム作り計画</dc:title>
  <dc:creator>kitsukawa@sanesuservice.jp</dc:creator>
  <cp:lastModifiedBy>kitsukawa@sanesuservice.jp</cp:lastModifiedBy>
  <cp:revision>3</cp:revision>
  <dcterms:created xsi:type="dcterms:W3CDTF">2021-05-14T02:22:25Z</dcterms:created>
  <dcterms:modified xsi:type="dcterms:W3CDTF">2021-05-14T16:50:35Z</dcterms:modified>
</cp:coreProperties>
</file>