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82" r:id="rId2"/>
    <p:sldId id="302" r:id="rId3"/>
    <p:sldId id="295" r:id="rId4"/>
    <p:sldId id="285" r:id="rId5"/>
    <p:sldId id="289" r:id="rId6"/>
    <p:sldId id="288" r:id="rId7"/>
    <p:sldId id="287" r:id="rId8"/>
    <p:sldId id="294" r:id="rId9"/>
    <p:sldId id="303" r:id="rId10"/>
    <p:sldId id="263" r:id="rId11"/>
    <p:sldId id="271" r:id="rId12"/>
    <p:sldId id="291" r:id="rId13"/>
    <p:sldId id="279" r:id="rId14"/>
    <p:sldId id="300" r:id="rId15"/>
    <p:sldId id="280" r:id="rId16"/>
    <p:sldId id="265" r:id="rId17"/>
  </p:sldIdLst>
  <p:sldSz cx="10691813" cy="15119350"/>
  <p:notesSz cx="12277725" cy="17714913"/>
  <p:defaultTextStyle>
    <a:defPPr>
      <a:defRPr lang="ja-JP"/>
    </a:defPPr>
    <a:lvl1pPr algn="l" defTabSz="1071563" rtl="0" eaLnBrk="0" fontAlgn="base" hangingPunct="0">
      <a:spcBef>
        <a:spcPct val="0"/>
      </a:spcBef>
      <a:spcAft>
        <a:spcPct val="0"/>
      </a:spcAft>
      <a:defRPr kumimoji="1" sz="2100" kern="1200">
        <a:solidFill>
          <a:schemeClr val="tx1"/>
        </a:solidFill>
        <a:latin typeface="Calibri" panose="020F0502020204030204" pitchFamily="34" charset="0"/>
        <a:ea typeface="ＭＳ Ｐゴシック" panose="020B0600070205080204" pitchFamily="50" charset="-128"/>
        <a:cs typeface="+mn-cs"/>
      </a:defRPr>
    </a:lvl1pPr>
    <a:lvl2pPr marL="534988" indent="-65088" algn="l" defTabSz="1071563" rtl="0" eaLnBrk="0" fontAlgn="base" hangingPunct="0">
      <a:spcBef>
        <a:spcPct val="0"/>
      </a:spcBef>
      <a:spcAft>
        <a:spcPct val="0"/>
      </a:spcAft>
      <a:defRPr kumimoji="1" sz="2100" kern="1200">
        <a:solidFill>
          <a:schemeClr val="tx1"/>
        </a:solidFill>
        <a:latin typeface="Calibri" panose="020F0502020204030204" pitchFamily="34" charset="0"/>
        <a:ea typeface="ＭＳ Ｐゴシック" panose="020B0600070205080204" pitchFamily="50" charset="-128"/>
        <a:cs typeface="+mn-cs"/>
      </a:defRPr>
    </a:lvl2pPr>
    <a:lvl3pPr marL="1071563" indent="-131763" algn="l" defTabSz="1071563" rtl="0" eaLnBrk="0" fontAlgn="base" hangingPunct="0">
      <a:spcBef>
        <a:spcPct val="0"/>
      </a:spcBef>
      <a:spcAft>
        <a:spcPct val="0"/>
      </a:spcAft>
      <a:defRPr kumimoji="1" sz="2100" kern="1200">
        <a:solidFill>
          <a:schemeClr val="tx1"/>
        </a:solidFill>
        <a:latin typeface="Calibri" panose="020F0502020204030204" pitchFamily="34" charset="0"/>
        <a:ea typeface="ＭＳ Ｐゴシック" panose="020B0600070205080204" pitchFamily="50" charset="-128"/>
        <a:cs typeface="+mn-cs"/>
      </a:defRPr>
    </a:lvl3pPr>
    <a:lvl4pPr marL="1606550" indent="-196850" algn="l" defTabSz="1071563" rtl="0" eaLnBrk="0" fontAlgn="base" hangingPunct="0">
      <a:spcBef>
        <a:spcPct val="0"/>
      </a:spcBef>
      <a:spcAft>
        <a:spcPct val="0"/>
      </a:spcAft>
      <a:defRPr kumimoji="1" sz="2100" kern="1200">
        <a:solidFill>
          <a:schemeClr val="tx1"/>
        </a:solidFill>
        <a:latin typeface="Calibri" panose="020F0502020204030204" pitchFamily="34" charset="0"/>
        <a:ea typeface="ＭＳ Ｐゴシック" panose="020B0600070205080204" pitchFamily="50" charset="-128"/>
        <a:cs typeface="+mn-cs"/>
      </a:defRPr>
    </a:lvl4pPr>
    <a:lvl5pPr marL="2144713" indent="-263525" algn="l" defTabSz="1071563" rtl="0" eaLnBrk="0" fontAlgn="base" hangingPunct="0">
      <a:spcBef>
        <a:spcPct val="0"/>
      </a:spcBef>
      <a:spcAft>
        <a:spcPct val="0"/>
      </a:spcAft>
      <a:defRPr kumimoji="1" sz="2100" kern="1200">
        <a:solidFill>
          <a:schemeClr val="tx1"/>
        </a:solidFill>
        <a:latin typeface="Calibri" panose="020F0502020204030204" pitchFamily="34" charset="0"/>
        <a:ea typeface="ＭＳ Ｐゴシック" panose="020B0600070205080204" pitchFamily="50" charset="-128"/>
        <a:cs typeface="+mn-cs"/>
      </a:defRPr>
    </a:lvl5pPr>
    <a:lvl6pPr marL="2286000" algn="l" defTabSz="914400" rtl="0" eaLnBrk="1" latinLnBrk="0" hangingPunct="1">
      <a:defRPr kumimoji="1" sz="2100" kern="1200">
        <a:solidFill>
          <a:schemeClr val="tx1"/>
        </a:solidFill>
        <a:latin typeface="Calibri" panose="020F0502020204030204" pitchFamily="34" charset="0"/>
        <a:ea typeface="ＭＳ Ｐゴシック" panose="020B0600070205080204" pitchFamily="50" charset="-128"/>
        <a:cs typeface="+mn-cs"/>
      </a:defRPr>
    </a:lvl6pPr>
    <a:lvl7pPr marL="2743200" algn="l" defTabSz="914400" rtl="0" eaLnBrk="1" latinLnBrk="0" hangingPunct="1">
      <a:defRPr kumimoji="1" sz="2100" kern="1200">
        <a:solidFill>
          <a:schemeClr val="tx1"/>
        </a:solidFill>
        <a:latin typeface="Calibri" panose="020F0502020204030204" pitchFamily="34" charset="0"/>
        <a:ea typeface="ＭＳ Ｐゴシック" panose="020B0600070205080204" pitchFamily="50" charset="-128"/>
        <a:cs typeface="+mn-cs"/>
      </a:defRPr>
    </a:lvl7pPr>
    <a:lvl8pPr marL="3200400" algn="l" defTabSz="914400" rtl="0" eaLnBrk="1" latinLnBrk="0" hangingPunct="1">
      <a:defRPr kumimoji="1" sz="2100" kern="1200">
        <a:solidFill>
          <a:schemeClr val="tx1"/>
        </a:solidFill>
        <a:latin typeface="Calibri" panose="020F0502020204030204" pitchFamily="34" charset="0"/>
        <a:ea typeface="ＭＳ Ｐゴシック" panose="020B0600070205080204" pitchFamily="50" charset="-128"/>
        <a:cs typeface="+mn-cs"/>
      </a:defRPr>
    </a:lvl8pPr>
    <a:lvl9pPr marL="3657600" algn="l" defTabSz="914400" rtl="0" eaLnBrk="1" latinLnBrk="0" hangingPunct="1">
      <a:defRPr kumimoji="1" sz="2100" kern="1200">
        <a:solidFill>
          <a:schemeClr val="tx1"/>
        </a:solidFill>
        <a:latin typeface="Calibri" panose="020F050202020403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4763">
          <p15:clr>
            <a:srgbClr val="A4A3A4"/>
          </p15:clr>
        </p15:guide>
        <p15:guide id="2" pos="3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5AD0CD"/>
    <a:srgbClr val="4472C4"/>
    <a:srgbClr val="00928F"/>
    <a:srgbClr val="008683"/>
    <a:srgbClr val="00589A"/>
    <a:srgbClr val="22C1BC"/>
    <a:srgbClr val="00A6A2"/>
    <a:srgbClr val="00C0BB"/>
    <a:srgbClr val="00A8A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777" autoAdjust="0"/>
    <p:restoredTop sz="94660"/>
  </p:normalViewPr>
  <p:slideViewPr>
    <p:cSldViewPr>
      <p:cViewPr>
        <p:scale>
          <a:sx n="89" d="100"/>
          <a:sy n="89" d="100"/>
        </p:scale>
        <p:origin x="2208" y="-450"/>
      </p:cViewPr>
      <p:guideLst>
        <p:guide orient="horz" pos="4763"/>
        <p:guide pos="3368"/>
      </p:guideLst>
    </p:cSldViewPr>
  </p:slideViewPr>
  <p:notesTextViewPr>
    <p:cViewPr>
      <p:scale>
        <a:sx n="1" d="1"/>
        <a:sy n="1" d="1"/>
      </p:scale>
      <p:origin x="0" y="0"/>
    </p:cViewPr>
  </p:notesTextViewPr>
  <p:sorterViewPr>
    <p:cViewPr>
      <p:scale>
        <a:sx n="85" d="100"/>
        <a:sy n="85" d="100"/>
      </p:scale>
      <p:origin x="0" y="-459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ja-JP" sz="1400" dirty="0">
                <a:latin typeface="游ゴシック" panose="020B0400000000000000" pitchFamily="50" charset="-128"/>
                <a:ea typeface="游ゴシック" panose="020B0400000000000000" pitchFamily="50" charset="-128"/>
              </a:rPr>
              <a:t>ヴァルート事業部</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col"/>
        <c:grouping val="clustered"/>
        <c:varyColors val="0"/>
        <c:ser>
          <c:idx val="0"/>
          <c:order val="0"/>
          <c:tx>
            <c:strRef>
              <c:f>Sheet1!$B$1</c:f>
              <c:strCache>
                <c:ptCount val="1"/>
                <c:pt idx="0">
                  <c:v>売上高</c:v>
                </c:pt>
              </c:strCache>
            </c:strRef>
          </c:tx>
          <c:spPr>
            <a:solidFill>
              <a:schemeClr val="accent1"/>
            </a:solidFill>
            <a:ln>
              <a:noFill/>
            </a:ln>
            <a:effectLst/>
          </c:spPr>
          <c:invertIfNegative val="0"/>
          <c:cat>
            <c:strRef>
              <c:f>Sheet1!$A$2:$A$5</c:f>
              <c:strCache>
                <c:ptCount val="4"/>
                <c:pt idx="0">
                  <c:v>2021年</c:v>
                </c:pt>
                <c:pt idx="1">
                  <c:v>2022年</c:v>
                </c:pt>
                <c:pt idx="2">
                  <c:v>2023年</c:v>
                </c:pt>
                <c:pt idx="3">
                  <c:v>2024年
見込み</c:v>
                </c:pt>
              </c:strCache>
            </c:strRef>
          </c:cat>
          <c:val>
            <c:numRef>
              <c:f>Sheet1!$B$2:$B$5</c:f>
              <c:numCache>
                <c:formatCode>#,##0</c:formatCode>
                <c:ptCount val="4"/>
                <c:pt idx="0">
                  <c:v>1160000</c:v>
                </c:pt>
                <c:pt idx="1">
                  <c:v>1744700</c:v>
                </c:pt>
                <c:pt idx="2">
                  <c:v>1865500</c:v>
                </c:pt>
                <c:pt idx="3">
                  <c:v>2206000</c:v>
                </c:pt>
              </c:numCache>
            </c:numRef>
          </c:val>
          <c:extLst>
            <c:ext xmlns:c16="http://schemas.microsoft.com/office/drawing/2014/chart" uri="{C3380CC4-5D6E-409C-BE32-E72D297353CC}">
              <c16:uniqueId val="{00000000-32EB-46CB-A2CE-0B62750C6A34}"/>
            </c:ext>
          </c:extLst>
        </c:ser>
        <c:dLbls>
          <c:showLegendKey val="0"/>
          <c:showVal val="0"/>
          <c:showCatName val="0"/>
          <c:showSerName val="0"/>
          <c:showPercent val="0"/>
          <c:showBubbleSize val="0"/>
        </c:dLbls>
        <c:gapWidth val="219"/>
        <c:overlap val="-27"/>
        <c:axId val="1264188992"/>
        <c:axId val="1102229728"/>
      </c:barChart>
      <c:catAx>
        <c:axId val="126418899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crossAx val="1102229728"/>
        <c:crosses val="autoZero"/>
        <c:auto val="1"/>
        <c:lblAlgn val="ctr"/>
        <c:lblOffset val="100"/>
        <c:noMultiLvlLbl val="0"/>
      </c:catAx>
      <c:valAx>
        <c:axId val="11022297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crossAx val="12641889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BAD8E9-C358-4EC0-BBB1-DCA94ACD0B3A}"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kumimoji="1" lang="ja-JP" altLang="en-US"/>
        </a:p>
      </dgm:t>
    </dgm:pt>
    <dgm:pt modelId="{09189852-1418-49D1-9FAC-15D83EF3103A}">
      <dgm:prSet phldrT="[テキスト]" custT="1">
        <dgm:style>
          <a:lnRef idx="2">
            <a:schemeClr val="accent1">
              <a:shade val="50000"/>
            </a:schemeClr>
          </a:lnRef>
          <a:fillRef idx="1">
            <a:schemeClr val="accent1"/>
          </a:fillRef>
          <a:effectRef idx="0">
            <a:schemeClr val="accent1"/>
          </a:effectRef>
          <a:fontRef idx="minor">
            <a:schemeClr val="lt1"/>
          </a:fontRef>
        </dgm:style>
      </dgm:prSet>
      <dgm:spPr>
        <a:solidFill>
          <a:srgbClr val="00A6A2"/>
        </a:solidFill>
        <a:ln>
          <a:noFill/>
        </a:ln>
      </dgm:spPr>
      <dgm:t>
        <a:bodyPr rtlCol="0" anchor="ctr"/>
        <a:lstStyle/>
        <a:p>
          <a:pPr marL="0" algn="ctr" defTabSz="914400" rtl="0" eaLnBrk="1" latinLnBrk="0" hangingPunct="1"/>
          <a:r>
            <a:rPr kumimoji="1" lang="ja-JP" altLang="en-US" sz="1100" kern="1200" dirty="0">
              <a:solidFill>
                <a:schemeClr val="bg1"/>
              </a:solidFill>
              <a:latin typeface="HGP創英角ｺﾞｼｯｸUB" panose="020B0900000000000000" pitchFamily="50" charset="-128"/>
              <a:ea typeface="HGP創英角ｺﾞｼｯｸUB" panose="020B0900000000000000" pitchFamily="50" charset="-128"/>
              <a:cs typeface="+mn-cs"/>
            </a:rPr>
            <a:t>販売管理本部</a:t>
          </a:r>
        </a:p>
      </dgm:t>
    </dgm:pt>
    <dgm:pt modelId="{C1AD6E47-41FA-409D-A318-7E0ED1226E5A}" type="parTrans" cxnId="{074A265A-8BF6-4006-8732-39B8FB8E4BA6}">
      <dgm:prSet/>
      <dgm:spPr/>
      <dgm:t>
        <a:bodyPr/>
        <a:lstStyle/>
        <a:p>
          <a:endParaRPr kumimoji="1" lang="ja-JP" altLang="en-US" sz="1100"/>
        </a:p>
      </dgm:t>
    </dgm:pt>
    <dgm:pt modelId="{67863471-D924-46C5-9AF9-2CDF1A660FF9}" type="sibTrans" cxnId="{074A265A-8BF6-4006-8732-39B8FB8E4BA6}">
      <dgm:prSet/>
      <dgm:spPr/>
      <dgm:t>
        <a:bodyPr/>
        <a:lstStyle/>
        <a:p>
          <a:endParaRPr kumimoji="1" lang="ja-JP" altLang="en-US" sz="1100"/>
        </a:p>
      </dgm:t>
    </dgm:pt>
    <dgm:pt modelId="{B0B28208-03FF-40EE-A651-ABE6C3B5FF31}">
      <dgm:prSet phldrT="[テキスト]" custT="1"/>
      <dgm:spPr/>
      <dgm:t>
        <a:bodyPr/>
        <a:lstStyle/>
        <a:p>
          <a:r>
            <a:rPr kumimoji="1" lang="ja-JP" altLang="en-US" sz="1050" b="1" dirty="0">
              <a:solidFill>
                <a:schemeClr val="tx1">
                  <a:lumMod val="65000"/>
                  <a:lumOff val="35000"/>
                </a:schemeClr>
              </a:solidFill>
              <a:latin typeface="游ゴシック" panose="020B0400000000000000" pitchFamily="50" charset="-128"/>
              <a:ea typeface="游ゴシック" panose="020B0400000000000000" pitchFamily="50" charset="-128"/>
            </a:rPr>
            <a:t>海外営業・</a:t>
          </a:r>
          <a:br>
            <a:rPr kumimoji="1" lang="en-US" altLang="ja-JP" sz="1050" b="1" dirty="0">
              <a:solidFill>
                <a:schemeClr val="tx1">
                  <a:lumMod val="65000"/>
                  <a:lumOff val="35000"/>
                </a:schemeClr>
              </a:solidFill>
              <a:latin typeface="游ゴシック" panose="020B0400000000000000" pitchFamily="50" charset="-128"/>
              <a:ea typeface="游ゴシック" panose="020B0400000000000000" pitchFamily="50" charset="-128"/>
            </a:rPr>
          </a:br>
          <a:r>
            <a:rPr kumimoji="1" lang="ja-JP" altLang="en-US" sz="1050" b="1" dirty="0">
              <a:solidFill>
                <a:schemeClr val="tx1">
                  <a:lumMod val="65000"/>
                  <a:lumOff val="35000"/>
                </a:schemeClr>
              </a:solidFill>
              <a:latin typeface="游ゴシック" panose="020B0400000000000000" pitchFamily="50" charset="-128"/>
              <a:ea typeface="游ゴシック" panose="020B0400000000000000" pitchFamily="50" charset="-128"/>
            </a:rPr>
            <a:t>ビジネス企画</a:t>
          </a:r>
          <a:r>
            <a:rPr kumimoji="1" lang="en-US" altLang="ja-JP" sz="1050" b="1" dirty="0">
              <a:solidFill>
                <a:schemeClr val="tx1">
                  <a:lumMod val="65000"/>
                  <a:lumOff val="35000"/>
                </a:schemeClr>
              </a:solidFill>
              <a:latin typeface="游ゴシック" panose="020B0400000000000000" pitchFamily="50" charset="-128"/>
              <a:ea typeface="游ゴシック" panose="020B0400000000000000" pitchFamily="50" charset="-128"/>
            </a:rPr>
            <a:t>Gr</a:t>
          </a:r>
          <a:endParaRPr kumimoji="1" lang="ja-JP" altLang="en-US" sz="1050" b="1" dirty="0">
            <a:solidFill>
              <a:schemeClr val="tx1">
                <a:lumMod val="65000"/>
                <a:lumOff val="35000"/>
              </a:schemeClr>
            </a:solidFill>
            <a:latin typeface="游ゴシック" panose="020B0400000000000000" pitchFamily="50" charset="-128"/>
            <a:ea typeface="游ゴシック" panose="020B0400000000000000" pitchFamily="50" charset="-128"/>
          </a:endParaRPr>
        </a:p>
      </dgm:t>
    </dgm:pt>
    <dgm:pt modelId="{7A89230C-34CC-4FF1-929F-C982A80715F1}" type="parTrans" cxnId="{A67C6379-DBD8-4448-AE29-6BFD51448257}">
      <dgm:prSet/>
      <dgm:spPr/>
      <dgm:t>
        <a:bodyPr/>
        <a:lstStyle/>
        <a:p>
          <a:endParaRPr kumimoji="1" lang="ja-JP" altLang="en-US" sz="1100"/>
        </a:p>
      </dgm:t>
    </dgm:pt>
    <dgm:pt modelId="{E36F3038-7958-4CD3-B613-3DBFB0E50027}" type="sibTrans" cxnId="{A67C6379-DBD8-4448-AE29-6BFD51448257}">
      <dgm:prSet/>
      <dgm:spPr/>
      <dgm:t>
        <a:bodyPr/>
        <a:lstStyle/>
        <a:p>
          <a:endParaRPr kumimoji="1" lang="ja-JP" altLang="en-US" sz="1100"/>
        </a:p>
      </dgm:t>
    </dgm:pt>
    <dgm:pt modelId="{1E349D95-1E61-4EEB-9F87-5463B9B5CEEE}">
      <dgm:prSet phldrT="[テキスト]" custT="1"/>
      <dgm:spPr/>
      <dgm:t>
        <a:bodyPr/>
        <a:lstStyle/>
        <a:p>
          <a:r>
            <a:rPr kumimoji="1" lang="ja-JP" altLang="en-US" sz="1050" b="1" dirty="0">
              <a:solidFill>
                <a:schemeClr val="tx1">
                  <a:lumMod val="65000"/>
                  <a:lumOff val="35000"/>
                </a:schemeClr>
              </a:solidFill>
              <a:latin typeface="游ゴシック" panose="020B0400000000000000" pitchFamily="50" charset="-128"/>
              <a:ea typeface="游ゴシック" panose="020B0400000000000000" pitchFamily="50" charset="-128"/>
            </a:rPr>
            <a:t>国内営業</a:t>
          </a:r>
          <a:r>
            <a:rPr kumimoji="1" lang="en-US" altLang="ja-JP" sz="1050" b="1" dirty="0">
              <a:solidFill>
                <a:schemeClr val="tx1">
                  <a:lumMod val="65000"/>
                  <a:lumOff val="35000"/>
                </a:schemeClr>
              </a:solidFill>
              <a:latin typeface="游ゴシック" panose="020B0400000000000000" pitchFamily="50" charset="-128"/>
              <a:ea typeface="游ゴシック" panose="020B0400000000000000" pitchFamily="50" charset="-128"/>
            </a:rPr>
            <a:t>Gr</a:t>
          </a:r>
          <a:endParaRPr kumimoji="1" lang="ja-JP" altLang="en-US" sz="1050" b="1" dirty="0">
            <a:solidFill>
              <a:schemeClr val="tx1">
                <a:lumMod val="65000"/>
                <a:lumOff val="35000"/>
              </a:schemeClr>
            </a:solidFill>
            <a:latin typeface="游ゴシック" panose="020B0400000000000000" pitchFamily="50" charset="-128"/>
            <a:ea typeface="游ゴシック" panose="020B0400000000000000" pitchFamily="50" charset="-128"/>
          </a:endParaRPr>
        </a:p>
      </dgm:t>
    </dgm:pt>
    <dgm:pt modelId="{C5C96D9A-85A0-4160-8848-2D95B9B1D39F}" type="parTrans" cxnId="{D1CCA9D3-150F-4921-8E19-D28412F5AD74}">
      <dgm:prSet/>
      <dgm:spPr/>
      <dgm:t>
        <a:bodyPr/>
        <a:lstStyle/>
        <a:p>
          <a:endParaRPr kumimoji="1" lang="ja-JP" altLang="en-US" sz="1100"/>
        </a:p>
      </dgm:t>
    </dgm:pt>
    <dgm:pt modelId="{977C1A5B-9BCC-40A1-B252-3E1DD7F2158B}" type="sibTrans" cxnId="{D1CCA9D3-150F-4921-8E19-D28412F5AD74}">
      <dgm:prSet/>
      <dgm:spPr/>
      <dgm:t>
        <a:bodyPr/>
        <a:lstStyle/>
        <a:p>
          <a:endParaRPr kumimoji="1" lang="ja-JP" altLang="en-US" sz="1100"/>
        </a:p>
      </dgm:t>
    </dgm:pt>
    <dgm:pt modelId="{78138AC6-921B-4AF0-BADB-C16E6D1789F9}">
      <dgm:prSet phldrT="[テキスト]" custT="1">
        <dgm:style>
          <a:lnRef idx="2">
            <a:schemeClr val="accent1">
              <a:shade val="50000"/>
            </a:schemeClr>
          </a:lnRef>
          <a:fillRef idx="1">
            <a:schemeClr val="accent1"/>
          </a:fillRef>
          <a:effectRef idx="0">
            <a:schemeClr val="accent1"/>
          </a:effectRef>
          <a:fontRef idx="minor">
            <a:schemeClr val="lt1"/>
          </a:fontRef>
        </dgm:style>
      </dgm:prSet>
      <dgm:spPr>
        <a:solidFill>
          <a:srgbClr val="00A6A2"/>
        </a:solidFill>
        <a:ln>
          <a:noFill/>
        </a:ln>
      </dgm:spPr>
      <dgm:t>
        <a:bodyPr spcFirstLastPara="0" vert="horz" wrap="square" lIns="38100" tIns="25400" rIns="38100" bIns="25400" numCol="1" spcCol="1270" rtlCol="0" anchor="ctr" anchorCtr="0"/>
        <a:lstStyle/>
        <a:p>
          <a:pPr marL="0" lvl="0" indent="0" algn="ctr" defTabSz="914400" rtl="0" eaLnBrk="1" latinLnBrk="0" hangingPunct="1">
            <a:lnSpc>
              <a:spcPct val="90000"/>
            </a:lnSpc>
            <a:spcBef>
              <a:spcPct val="0"/>
            </a:spcBef>
            <a:spcAft>
              <a:spcPct val="35000"/>
            </a:spcAft>
            <a:buNone/>
          </a:pPr>
          <a:r>
            <a:rPr kumimoji="1" lang="ja-JP" altLang="en-US" sz="1100" kern="1200" dirty="0">
              <a:solidFill>
                <a:prstClr val="white"/>
              </a:solidFill>
              <a:latin typeface="HGP創英角ｺﾞｼｯｸUB" panose="020B0900000000000000" pitchFamily="50" charset="-128"/>
              <a:ea typeface="HGP創英角ｺﾞｼｯｸUB" panose="020B0900000000000000" pitchFamily="50" charset="-128"/>
              <a:cs typeface="+mn-cs"/>
            </a:rPr>
            <a:t>生産管理本部</a:t>
          </a:r>
        </a:p>
      </dgm:t>
    </dgm:pt>
    <dgm:pt modelId="{B5A5217F-E169-4DE4-A05E-A0DC7838A607}" type="parTrans" cxnId="{170B9C6C-7D22-4BC0-ABA9-1A3EF8C995F9}">
      <dgm:prSet/>
      <dgm:spPr/>
      <dgm:t>
        <a:bodyPr/>
        <a:lstStyle/>
        <a:p>
          <a:endParaRPr kumimoji="1" lang="ja-JP" altLang="en-US" sz="1100"/>
        </a:p>
      </dgm:t>
    </dgm:pt>
    <dgm:pt modelId="{06AFBA38-0B3D-4B2A-9291-268E346F6802}" type="sibTrans" cxnId="{170B9C6C-7D22-4BC0-ABA9-1A3EF8C995F9}">
      <dgm:prSet/>
      <dgm:spPr/>
      <dgm:t>
        <a:bodyPr/>
        <a:lstStyle/>
        <a:p>
          <a:endParaRPr kumimoji="1" lang="ja-JP" altLang="en-US" sz="1100"/>
        </a:p>
      </dgm:t>
    </dgm:pt>
    <dgm:pt modelId="{50C665AF-C308-4E13-BE06-E74821527D18}">
      <dgm:prSet phldrT="[テキスト]" custT="1"/>
      <dgm:spPr/>
      <dgm:t>
        <a:bodyPr/>
        <a:lstStyle/>
        <a:p>
          <a:r>
            <a:rPr kumimoji="1" lang="ja-JP" altLang="en-US" sz="1050" b="1" dirty="0">
              <a:solidFill>
                <a:schemeClr val="tx1">
                  <a:lumMod val="65000"/>
                  <a:lumOff val="35000"/>
                </a:schemeClr>
              </a:solidFill>
              <a:latin typeface="游ゴシック" panose="020B0400000000000000" pitchFamily="50" charset="-128"/>
              <a:ea typeface="游ゴシック" panose="020B0400000000000000" pitchFamily="50" charset="-128"/>
            </a:rPr>
            <a:t>調達</a:t>
          </a:r>
          <a:r>
            <a:rPr kumimoji="1" lang="en-US" altLang="ja-JP" sz="1050" b="1" dirty="0">
              <a:solidFill>
                <a:schemeClr val="tx1">
                  <a:lumMod val="65000"/>
                  <a:lumOff val="35000"/>
                </a:schemeClr>
              </a:solidFill>
              <a:latin typeface="游ゴシック" panose="020B0400000000000000" pitchFamily="50" charset="-128"/>
              <a:ea typeface="游ゴシック" panose="020B0400000000000000" pitchFamily="50" charset="-128"/>
            </a:rPr>
            <a:t>Gr</a:t>
          </a:r>
          <a:endParaRPr kumimoji="1" lang="ja-JP" altLang="en-US" sz="1050" b="1" dirty="0">
            <a:solidFill>
              <a:schemeClr val="tx1">
                <a:lumMod val="65000"/>
                <a:lumOff val="35000"/>
              </a:schemeClr>
            </a:solidFill>
            <a:latin typeface="游ゴシック" panose="020B0400000000000000" pitchFamily="50" charset="-128"/>
            <a:ea typeface="游ゴシック" panose="020B0400000000000000" pitchFamily="50" charset="-128"/>
          </a:endParaRPr>
        </a:p>
      </dgm:t>
    </dgm:pt>
    <dgm:pt modelId="{DCAA81BF-97AF-4D98-966E-CFE01E47F8A7}" type="parTrans" cxnId="{47C54F6E-4198-4AD3-B710-756DCE4C6479}">
      <dgm:prSet/>
      <dgm:spPr/>
      <dgm:t>
        <a:bodyPr/>
        <a:lstStyle/>
        <a:p>
          <a:endParaRPr kumimoji="1" lang="ja-JP" altLang="en-US" sz="1100"/>
        </a:p>
      </dgm:t>
    </dgm:pt>
    <dgm:pt modelId="{568CCED8-9664-4CA0-BB77-1068FA36D62C}" type="sibTrans" cxnId="{47C54F6E-4198-4AD3-B710-756DCE4C6479}">
      <dgm:prSet/>
      <dgm:spPr/>
      <dgm:t>
        <a:bodyPr/>
        <a:lstStyle/>
        <a:p>
          <a:endParaRPr kumimoji="1" lang="ja-JP" altLang="en-US" sz="1100"/>
        </a:p>
      </dgm:t>
    </dgm:pt>
    <dgm:pt modelId="{82A80C29-C442-48A9-9DE1-048536ABFE54}">
      <dgm:prSet phldrT="[テキスト]" custT="1"/>
      <dgm:spPr/>
      <dgm:t>
        <a:bodyPr/>
        <a:lstStyle/>
        <a:p>
          <a:r>
            <a:rPr kumimoji="1" lang="ja-JP" altLang="en-US" sz="1050" b="1" dirty="0">
              <a:solidFill>
                <a:schemeClr val="tx1">
                  <a:lumMod val="65000"/>
                  <a:lumOff val="35000"/>
                </a:schemeClr>
              </a:solidFill>
              <a:latin typeface="游ゴシック" panose="020B0400000000000000" pitchFamily="50" charset="-128"/>
              <a:ea typeface="游ゴシック" panose="020B0400000000000000" pitchFamily="50" charset="-128"/>
            </a:rPr>
            <a:t>製造</a:t>
          </a:r>
          <a:r>
            <a:rPr kumimoji="1" lang="en-US" altLang="ja-JP" sz="1050" b="1" dirty="0">
              <a:solidFill>
                <a:schemeClr val="tx1">
                  <a:lumMod val="65000"/>
                  <a:lumOff val="35000"/>
                </a:schemeClr>
              </a:solidFill>
              <a:latin typeface="游ゴシック" panose="020B0400000000000000" pitchFamily="50" charset="-128"/>
              <a:ea typeface="游ゴシック" panose="020B0400000000000000" pitchFamily="50" charset="-128"/>
            </a:rPr>
            <a:t>Gr</a:t>
          </a:r>
          <a:endParaRPr kumimoji="1" lang="ja-JP" altLang="en-US" sz="1050" b="1" dirty="0">
            <a:solidFill>
              <a:schemeClr val="tx1">
                <a:lumMod val="65000"/>
                <a:lumOff val="35000"/>
              </a:schemeClr>
            </a:solidFill>
            <a:latin typeface="游ゴシック" panose="020B0400000000000000" pitchFamily="50" charset="-128"/>
            <a:ea typeface="游ゴシック" panose="020B0400000000000000" pitchFamily="50" charset="-128"/>
          </a:endParaRPr>
        </a:p>
      </dgm:t>
    </dgm:pt>
    <dgm:pt modelId="{A855A38A-1574-4FE7-99E9-C8F2D4E4F9A5}" type="parTrans" cxnId="{1B0E804F-358E-4A03-A65B-9B8F6BFA469A}">
      <dgm:prSet/>
      <dgm:spPr/>
      <dgm:t>
        <a:bodyPr/>
        <a:lstStyle/>
        <a:p>
          <a:endParaRPr kumimoji="1" lang="ja-JP" altLang="en-US" sz="1100"/>
        </a:p>
      </dgm:t>
    </dgm:pt>
    <dgm:pt modelId="{35A58236-1CA0-4F71-AEA7-0099FFE87A3B}" type="sibTrans" cxnId="{1B0E804F-358E-4A03-A65B-9B8F6BFA469A}">
      <dgm:prSet/>
      <dgm:spPr/>
      <dgm:t>
        <a:bodyPr/>
        <a:lstStyle/>
        <a:p>
          <a:endParaRPr kumimoji="1" lang="ja-JP" altLang="en-US" sz="1100"/>
        </a:p>
      </dgm:t>
    </dgm:pt>
    <dgm:pt modelId="{2AFADC16-9145-4B6E-939E-E81FE81DE920}">
      <dgm:prSet phldrT="[テキスト]" custT="1">
        <dgm:style>
          <a:lnRef idx="2">
            <a:schemeClr val="accent1">
              <a:shade val="50000"/>
            </a:schemeClr>
          </a:lnRef>
          <a:fillRef idx="1">
            <a:schemeClr val="accent1"/>
          </a:fillRef>
          <a:effectRef idx="0">
            <a:schemeClr val="accent1"/>
          </a:effectRef>
          <a:fontRef idx="minor">
            <a:schemeClr val="lt1"/>
          </a:fontRef>
        </dgm:style>
      </dgm:prSet>
      <dgm:spPr>
        <a:solidFill>
          <a:srgbClr val="00A6A2"/>
        </a:solidFill>
        <a:ln>
          <a:noFill/>
        </a:ln>
      </dgm:spPr>
      <dgm:t>
        <a:bodyPr spcFirstLastPara="0" vert="horz" wrap="square" lIns="38100" tIns="25400" rIns="38100" bIns="25400" numCol="1" spcCol="1270" rtlCol="0" anchor="ctr" anchorCtr="0"/>
        <a:lstStyle/>
        <a:p>
          <a:pPr marL="0" lvl="0" indent="0" algn="ctr" defTabSz="914400" rtl="0" eaLnBrk="1" latinLnBrk="0" hangingPunct="1">
            <a:lnSpc>
              <a:spcPct val="90000"/>
            </a:lnSpc>
            <a:spcBef>
              <a:spcPct val="0"/>
            </a:spcBef>
            <a:spcAft>
              <a:spcPct val="35000"/>
            </a:spcAft>
            <a:buNone/>
          </a:pPr>
          <a:r>
            <a:rPr kumimoji="1" lang="ja-JP" altLang="en-US" sz="1100" kern="1200" dirty="0">
              <a:solidFill>
                <a:prstClr val="white"/>
              </a:solidFill>
              <a:latin typeface="HGP創英角ｺﾞｼｯｸUB" panose="020B0900000000000000" pitchFamily="50" charset="-128"/>
              <a:ea typeface="HGP創英角ｺﾞｼｯｸUB" panose="020B0900000000000000" pitchFamily="50" charset="-128"/>
              <a:cs typeface="+mn-cs"/>
            </a:rPr>
            <a:t>品質管理室</a:t>
          </a:r>
        </a:p>
      </dgm:t>
    </dgm:pt>
    <dgm:pt modelId="{118BADB6-D9BF-4A66-B006-E0E78B538F16}" type="parTrans" cxnId="{76067F24-9B3E-47CA-BD26-F49157BAB1F4}">
      <dgm:prSet/>
      <dgm:spPr/>
      <dgm:t>
        <a:bodyPr/>
        <a:lstStyle/>
        <a:p>
          <a:endParaRPr kumimoji="1" lang="ja-JP" altLang="en-US" sz="1100"/>
        </a:p>
      </dgm:t>
    </dgm:pt>
    <dgm:pt modelId="{34B91775-B296-4EFC-8AAF-7DAD8D43774D}" type="sibTrans" cxnId="{76067F24-9B3E-47CA-BD26-F49157BAB1F4}">
      <dgm:prSet/>
      <dgm:spPr/>
      <dgm:t>
        <a:bodyPr/>
        <a:lstStyle/>
        <a:p>
          <a:endParaRPr kumimoji="1" lang="ja-JP" altLang="en-US" sz="1100"/>
        </a:p>
      </dgm:t>
    </dgm:pt>
    <dgm:pt modelId="{C0650189-B550-4B3F-9AFE-D452DF74F0A9}">
      <dgm:prSet phldrT="[テキスト]" custT="1"/>
      <dgm:spPr/>
      <dgm:t>
        <a:bodyPr/>
        <a:lstStyle/>
        <a:p>
          <a:r>
            <a:rPr kumimoji="1" lang="ja-JP" altLang="en-US" sz="1050" b="1" dirty="0">
              <a:solidFill>
                <a:schemeClr val="tx1">
                  <a:lumMod val="65000"/>
                  <a:lumOff val="35000"/>
                </a:schemeClr>
              </a:solidFill>
              <a:latin typeface="游ゴシック" panose="020B0400000000000000" pitchFamily="50" charset="-128"/>
              <a:ea typeface="游ゴシック" panose="020B0400000000000000" pitchFamily="50" charset="-128"/>
            </a:rPr>
            <a:t>企画開発</a:t>
          </a:r>
          <a:r>
            <a:rPr kumimoji="1" lang="en-US" altLang="ja-JP" sz="1050" b="1" dirty="0">
              <a:solidFill>
                <a:schemeClr val="tx1">
                  <a:lumMod val="65000"/>
                  <a:lumOff val="35000"/>
                </a:schemeClr>
              </a:solidFill>
              <a:latin typeface="游ゴシック" panose="020B0400000000000000" pitchFamily="50" charset="-128"/>
              <a:ea typeface="游ゴシック" panose="020B0400000000000000" pitchFamily="50" charset="-128"/>
            </a:rPr>
            <a:t>Gr</a:t>
          </a:r>
          <a:endParaRPr kumimoji="1" lang="ja-JP" altLang="en-US" sz="1050" b="1" dirty="0">
            <a:solidFill>
              <a:schemeClr val="tx1">
                <a:lumMod val="65000"/>
                <a:lumOff val="35000"/>
              </a:schemeClr>
            </a:solidFill>
            <a:latin typeface="游ゴシック" panose="020B0400000000000000" pitchFamily="50" charset="-128"/>
            <a:ea typeface="游ゴシック" panose="020B0400000000000000" pitchFamily="50" charset="-128"/>
          </a:endParaRPr>
        </a:p>
      </dgm:t>
    </dgm:pt>
    <dgm:pt modelId="{865885EE-1891-48A2-8242-E7420C928CE3}" type="parTrans" cxnId="{38DB14BA-1D4A-40BB-B4F2-351FC1C891E2}">
      <dgm:prSet/>
      <dgm:spPr/>
      <dgm:t>
        <a:bodyPr/>
        <a:lstStyle/>
        <a:p>
          <a:endParaRPr kumimoji="1" lang="ja-JP" altLang="en-US" sz="1100"/>
        </a:p>
      </dgm:t>
    </dgm:pt>
    <dgm:pt modelId="{1B67B7A5-609E-40CA-9A28-2CA9AA8ECA68}" type="sibTrans" cxnId="{38DB14BA-1D4A-40BB-B4F2-351FC1C891E2}">
      <dgm:prSet/>
      <dgm:spPr/>
      <dgm:t>
        <a:bodyPr/>
        <a:lstStyle/>
        <a:p>
          <a:endParaRPr kumimoji="1" lang="ja-JP" altLang="en-US" sz="1100"/>
        </a:p>
      </dgm:t>
    </dgm:pt>
    <dgm:pt modelId="{026CD946-2078-45A4-8E71-2E62A6540705}">
      <dgm:prSet phldrT="[テキスト]" custT="1">
        <dgm:style>
          <a:lnRef idx="2">
            <a:schemeClr val="accent1">
              <a:shade val="50000"/>
            </a:schemeClr>
          </a:lnRef>
          <a:fillRef idx="1">
            <a:schemeClr val="accent1"/>
          </a:fillRef>
          <a:effectRef idx="0">
            <a:schemeClr val="accent1"/>
          </a:effectRef>
          <a:fontRef idx="minor">
            <a:schemeClr val="lt1"/>
          </a:fontRef>
        </dgm:style>
      </dgm:prSet>
      <dgm:spPr>
        <a:solidFill>
          <a:srgbClr val="00A6A2"/>
        </a:solidFill>
        <a:ln>
          <a:noFill/>
        </a:ln>
      </dgm:spPr>
      <dgm:t>
        <a:bodyPr spcFirstLastPara="0" vert="horz" wrap="square" lIns="38100" tIns="25400" rIns="38100" bIns="25400" numCol="1" spcCol="1270" rtlCol="0" anchor="ctr" anchorCtr="0"/>
        <a:lstStyle/>
        <a:p>
          <a:pPr marL="0" lvl="0" indent="0" algn="ctr" defTabSz="914400" rtl="0" eaLnBrk="1" latinLnBrk="0" hangingPunct="1">
            <a:lnSpc>
              <a:spcPct val="90000"/>
            </a:lnSpc>
            <a:spcBef>
              <a:spcPct val="0"/>
            </a:spcBef>
            <a:spcAft>
              <a:spcPct val="35000"/>
            </a:spcAft>
            <a:buNone/>
          </a:pPr>
          <a:r>
            <a:rPr kumimoji="1" lang="ja-JP" altLang="en-US" sz="1100" kern="1200" dirty="0">
              <a:solidFill>
                <a:prstClr val="white"/>
              </a:solidFill>
              <a:latin typeface="HGP創英角ｺﾞｼｯｸUB" panose="020B0900000000000000" pitchFamily="50" charset="-128"/>
              <a:ea typeface="HGP創英角ｺﾞｼｯｸUB" panose="020B0900000000000000" pitchFamily="50" charset="-128"/>
              <a:cs typeface="+mn-cs"/>
            </a:rPr>
            <a:t>設計開発本部</a:t>
          </a:r>
        </a:p>
      </dgm:t>
    </dgm:pt>
    <dgm:pt modelId="{999A673C-F77E-48A7-BA0E-FE988F5A4F06}" type="parTrans" cxnId="{752974F8-45DD-48F9-8515-0A1B8432D285}">
      <dgm:prSet/>
      <dgm:spPr/>
      <dgm:t>
        <a:bodyPr/>
        <a:lstStyle/>
        <a:p>
          <a:endParaRPr kumimoji="1" lang="ja-JP" altLang="en-US" sz="1100"/>
        </a:p>
      </dgm:t>
    </dgm:pt>
    <dgm:pt modelId="{9C632E66-ABBA-457C-BD4C-0C99A4AACB40}" type="sibTrans" cxnId="{752974F8-45DD-48F9-8515-0A1B8432D285}">
      <dgm:prSet/>
      <dgm:spPr/>
      <dgm:t>
        <a:bodyPr/>
        <a:lstStyle/>
        <a:p>
          <a:endParaRPr kumimoji="1" lang="ja-JP" altLang="en-US" sz="1100"/>
        </a:p>
      </dgm:t>
    </dgm:pt>
    <dgm:pt modelId="{D26EE5C9-F4A6-44BD-A80F-2836D309EE84}">
      <dgm:prSet phldrT="[テキスト]" custT="1"/>
      <dgm:spPr/>
      <dgm:t>
        <a:bodyPr/>
        <a:lstStyle/>
        <a:p>
          <a:r>
            <a:rPr kumimoji="1" lang="ja-JP" altLang="en-US" sz="1050" b="1" dirty="0">
              <a:solidFill>
                <a:schemeClr val="tx1">
                  <a:lumMod val="65000"/>
                  <a:lumOff val="35000"/>
                </a:schemeClr>
              </a:solidFill>
              <a:latin typeface="游ゴシック" panose="020B0400000000000000" pitchFamily="50" charset="-128"/>
              <a:ea typeface="游ゴシック" panose="020B0400000000000000" pitchFamily="50" charset="-128"/>
            </a:rPr>
            <a:t>製品設計</a:t>
          </a:r>
          <a:r>
            <a:rPr kumimoji="1" lang="en-US" altLang="ja-JP" sz="1050" b="1" dirty="0">
              <a:solidFill>
                <a:schemeClr val="tx1">
                  <a:lumMod val="65000"/>
                  <a:lumOff val="35000"/>
                </a:schemeClr>
              </a:solidFill>
              <a:latin typeface="游ゴシック" panose="020B0400000000000000" pitchFamily="50" charset="-128"/>
              <a:ea typeface="游ゴシック" panose="020B0400000000000000" pitchFamily="50" charset="-128"/>
            </a:rPr>
            <a:t>Gr</a:t>
          </a:r>
          <a:endParaRPr kumimoji="1" lang="ja-JP" altLang="en-US" sz="1050" b="1" dirty="0">
            <a:solidFill>
              <a:schemeClr val="tx1">
                <a:lumMod val="65000"/>
                <a:lumOff val="35000"/>
              </a:schemeClr>
            </a:solidFill>
            <a:latin typeface="游ゴシック" panose="020B0400000000000000" pitchFamily="50" charset="-128"/>
            <a:ea typeface="游ゴシック" panose="020B0400000000000000" pitchFamily="50" charset="-128"/>
          </a:endParaRPr>
        </a:p>
      </dgm:t>
    </dgm:pt>
    <dgm:pt modelId="{35037E37-483B-49D9-A436-88E7120B97B8}" type="parTrans" cxnId="{13716F06-CF31-4A93-A372-C9FFE8236B93}">
      <dgm:prSet/>
      <dgm:spPr/>
      <dgm:t>
        <a:bodyPr/>
        <a:lstStyle/>
        <a:p>
          <a:endParaRPr kumimoji="1" lang="ja-JP" altLang="en-US" sz="1100"/>
        </a:p>
      </dgm:t>
    </dgm:pt>
    <dgm:pt modelId="{A012BB49-FAC7-46E2-BAEF-AE26CC99098B}" type="sibTrans" cxnId="{13716F06-CF31-4A93-A372-C9FFE8236B93}">
      <dgm:prSet/>
      <dgm:spPr/>
      <dgm:t>
        <a:bodyPr/>
        <a:lstStyle/>
        <a:p>
          <a:endParaRPr kumimoji="1" lang="ja-JP" altLang="en-US" sz="1100"/>
        </a:p>
      </dgm:t>
    </dgm:pt>
    <dgm:pt modelId="{D19761A7-3176-4181-A0D3-1179AF328487}">
      <dgm:prSet phldrT="[テキスト]" custT="1"/>
      <dgm:spPr/>
      <dgm:t>
        <a:bodyPr/>
        <a:lstStyle/>
        <a:p>
          <a:r>
            <a:rPr kumimoji="1" lang="ja-JP" altLang="en-US" sz="1050" b="1" dirty="0">
              <a:solidFill>
                <a:schemeClr val="tx1">
                  <a:lumMod val="65000"/>
                  <a:lumOff val="35000"/>
                </a:schemeClr>
              </a:solidFill>
              <a:latin typeface="游ゴシック" panose="020B0400000000000000" pitchFamily="50" charset="-128"/>
              <a:ea typeface="游ゴシック" panose="020B0400000000000000" pitchFamily="50" charset="-128"/>
            </a:rPr>
            <a:t>技術サービス</a:t>
          </a:r>
          <a:r>
            <a:rPr kumimoji="1" lang="en-US" altLang="ja-JP" sz="1050" b="1" dirty="0">
              <a:solidFill>
                <a:schemeClr val="tx1">
                  <a:lumMod val="65000"/>
                  <a:lumOff val="35000"/>
                </a:schemeClr>
              </a:solidFill>
              <a:latin typeface="游ゴシック" panose="020B0400000000000000" pitchFamily="50" charset="-128"/>
              <a:ea typeface="游ゴシック" panose="020B0400000000000000" pitchFamily="50" charset="-128"/>
            </a:rPr>
            <a:t>Gr</a:t>
          </a:r>
          <a:endParaRPr kumimoji="1" lang="ja-JP" altLang="en-US" sz="1050" b="1" dirty="0">
            <a:solidFill>
              <a:schemeClr val="tx1">
                <a:lumMod val="65000"/>
                <a:lumOff val="35000"/>
              </a:schemeClr>
            </a:solidFill>
            <a:latin typeface="游ゴシック" panose="020B0400000000000000" pitchFamily="50" charset="-128"/>
            <a:ea typeface="游ゴシック" panose="020B0400000000000000" pitchFamily="50" charset="-128"/>
          </a:endParaRPr>
        </a:p>
      </dgm:t>
    </dgm:pt>
    <dgm:pt modelId="{2FD49152-9CD1-41C3-9B75-902A8EF067E3}" type="parTrans" cxnId="{C0A3B94B-680B-4931-AB77-1E1E1CFC83AC}">
      <dgm:prSet/>
      <dgm:spPr/>
      <dgm:t>
        <a:bodyPr/>
        <a:lstStyle/>
        <a:p>
          <a:endParaRPr kumimoji="1" lang="ja-JP" altLang="en-US" sz="1100"/>
        </a:p>
      </dgm:t>
    </dgm:pt>
    <dgm:pt modelId="{FF0CC1EA-7A87-4607-B04D-E95E193F923B}" type="sibTrans" cxnId="{C0A3B94B-680B-4931-AB77-1E1E1CFC83AC}">
      <dgm:prSet/>
      <dgm:spPr/>
      <dgm:t>
        <a:bodyPr/>
        <a:lstStyle/>
        <a:p>
          <a:endParaRPr kumimoji="1" lang="ja-JP" altLang="en-US" sz="1100"/>
        </a:p>
      </dgm:t>
    </dgm:pt>
    <dgm:pt modelId="{04D233EC-58DD-4717-BB67-A15C384976DF}">
      <dgm:prSet phldrT="[テキスト]" custT="1"/>
      <dgm:spPr/>
      <dgm:t>
        <a:bodyPr/>
        <a:lstStyle/>
        <a:p>
          <a:r>
            <a:rPr kumimoji="1" lang="ja-JP" altLang="en-US" sz="1050" b="1" dirty="0">
              <a:solidFill>
                <a:schemeClr val="tx1">
                  <a:lumMod val="65000"/>
                  <a:lumOff val="35000"/>
                </a:schemeClr>
              </a:solidFill>
              <a:latin typeface="游ゴシック" panose="020B0400000000000000" pitchFamily="50" charset="-128"/>
              <a:ea typeface="游ゴシック" panose="020B0400000000000000" pitchFamily="50" charset="-128"/>
            </a:rPr>
            <a:t>関西営業所</a:t>
          </a:r>
        </a:p>
      </dgm:t>
    </dgm:pt>
    <dgm:pt modelId="{9AF067B7-D3EF-4A13-9058-1EEE7958BB26}" type="parTrans" cxnId="{DAADF515-719A-400B-B2DE-9290075CC047}">
      <dgm:prSet/>
      <dgm:spPr/>
      <dgm:t>
        <a:bodyPr/>
        <a:lstStyle/>
        <a:p>
          <a:endParaRPr kumimoji="1" lang="ja-JP" altLang="en-US" sz="1100"/>
        </a:p>
      </dgm:t>
    </dgm:pt>
    <dgm:pt modelId="{10034D11-00F1-4C77-B2D4-37D530CD34A7}" type="sibTrans" cxnId="{DAADF515-719A-400B-B2DE-9290075CC047}">
      <dgm:prSet/>
      <dgm:spPr/>
      <dgm:t>
        <a:bodyPr/>
        <a:lstStyle/>
        <a:p>
          <a:endParaRPr kumimoji="1" lang="ja-JP" altLang="en-US" sz="1100"/>
        </a:p>
      </dgm:t>
    </dgm:pt>
    <dgm:pt modelId="{007A1390-D2F4-4913-8C50-9850DC37D584}" type="pres">
      <dgm:prSet presAssocID="{59BAD8E9-C358-4EC0-BBB1-DCA94ACD0B3A}" presName="diagram" presStyleCnt="0">
        <dgm:presLayoutVars>
          <dgm:chPref val="1"/>
          <dgm:dir/>
          <dgm:animOne val="branch"/>
          <dgm:animLvl val="lvl"/>
          <dgm:resizeHandles/>
        </dgm:presLayoutVars>
      </dgm:prSet>
      <dgm:spPr/>
    </dgm:pt>
    <dgm:pt modelId="{05350132-02C5-47C9-B4B8-E197729A5F55}" type="pres">
      <dgm:prSet presAssocID="{09189852-1418-49D1-9FAC-15D83EF3103A}" presName="root" presStyleCnt="0"/>
      <dgm:spPr/>
    </dgm:pt>
    <dgm:pt modelId="{3CC27868-62F8-4040-8C7A-CD65CF3FF5E6}" type="pres">
      <dgm:prSet presAssocID="{09189852-1418-49D1-9FAC-15D83EF3103A}" presName="rootComposite" presStyleCnt="0"/>
      <dgm:spPr/>
    </dgm:pt>
    <dgm:pt modelId="{09E014C1-24BE-4025-9F47-20DBF700DBCD}" type="pres">
      <dgm:prSet presAssocID="{09189852-1418-49D1-9FAC-15D83EF3103A}" presName="rootText" presStyleLbl="node1" presStyleIdx="0" presStyleCnt="4" custScaleX="153363"/>
      <dgm:spPr>
        <a:xfrm>
          <a:off x="323852" y="615"/>
          <a:ext cx="2016814" cy="657529"/>
        </a:xfrm>
        <a:prstGeom prst="roundRect">
          <a:avLst>
            <a:gd name="adj" fmla="val 10000"/>
          </a:avLst>
        </a:prstGeom>
      </dgm:spPr>
    </dgm:pt>
    <dgm:pt modelId="{6060F3AA-50E3-4515-A494-E16E779BB6DA}" type="pres">
      <dgm:prSet presAssocID="{09189852-1418-49D1-9FAC-15D83EF3103A}" presName="rootConnector" presStyleLbl="node1" presStyleIdx="0" presStyleCnt="4"/>
      <dgm:spPr/>
    </dgm:pt>
    <dgm:pt modelId="{7671CEA1-C3A1-480F-AF99-6800C9AA59D8}" type="pres">
      <dgm:prSet presAssocID="{09189852-1418-49D1-9FAC-15D83EF3103A}" presName="childShape" presStyleCnt="0"/>
      <dgm:spPr/>
    </dgm:pt>
    <dgm:pt modelId="{C418D58E-7723-4E38-9BCC-FE35B62AE9B9}" type="pres">
      <dgm:prSet presAssocID="{7A89230C-34CC-4FF1-929F-C982A80715F1}" presName="Name13" presStyleLbl="parChTrans1D2" presStyleIdx="0" presStyleCnt="8"/>
      <dgm:spPr/>
    </dgm:pt>
    <dgm:pt modelId="{A4B98BD8-F587-4F18-A85E-D3BB29F96722}" type="pres">
      <dgm:prSet presAssocID="{B0B28208-03FF-40EE-A651-ABE6C3B5FF31}" presName="childText" presStyleLbl="bgAcc1" presStyleIdx="0" presStyleCnt="8" custScaleX="163740">
        <dgm:presLayoutVars>
          <dgm:bulletEnabled val="1"/>
        </dgm:presLayoutVars>
      </dgm:prSet>
      <dgm:spPr/>
    </dgm:pt>
    <dgm:pt modelId="{0B9B978D-9063-4B13-B5B4-D5542B14B979}" type="pres">
      <dgm:prSet presAssocID="{C5C96D9A-85A0-4160-8848-2D95B9B1D39F}" presName="Name13" presStyleLbl="parChTrans1D2" presStyleIdx="1" presStyleCnt="8"/>
      <dgm:spPr/>
    </dgm:pt>
    <dgm:pt modelId="{E1307534-CA46-47BD-9485-ED718126D5C0}" type="pres">
      <dgm:prSet presAssocID="{1E349D95-1E61-4EEB-9F87-5463B9B5CEEE}" presName="childText" presStyleLbl="bgAcc1" presStyleIdx="1" presStyleCnt="8" custScaleX="163740">
        <dgm:presLayoutVars>
          <dgm:bulletEnabled val="1"/>
        </dgm:presLayoutVars>
      </dgm:prSet>
      <dgm:spPr/>
    </dgm:pt>
    <dgm:pt modelId="{AD77E4E7-EA45-400E-96E8-32744413BC3B}" type="pres">
      <dgm:prSet presAssocID="{2FD49152-9CD1-41C3-9B75-902A8EF067E3}" presName="Name13" presStyleLbl="parChTrans1D2" presStyleIdx="2" presStyleCnt="8"/>
      <dgm:spPr/>
    </dgm:pt>
    <dgm:pt modelId="{0727CA9C-61CB-4B77-888B-40FF26A678CD}" type="pres">
      <dgm:prSet presAssocID="{D19761A7-3176-4181-A0D3-1179AF328487}" presName="childText" presStyleLbl="bgAcc1" presStyleIdx="2" presStyleCnt="8" custScaleX="163740">
        <dgm:presLayoutVars>
          <dgm:bulletEnabled val="1"/>
        </dgm:presLayoutVars>
      </dgm:prSet>
      <dgm:spPr/>
    </dgm:pt>
    <dgm:pt modelId="{0E5353DF-F9A0-44B7-B586-AE25EFDB4137}" type="pres">
      <dgm:prSet presAssocID="{9AF067B7-D3EF-4A13-9058-1EEE7958BB26}" presName="Name13" presStyleLbl="parChTrans1D2" presStyleIdx="3" presStyleCnt="8"/>
      <dgm:spPr/>
    </dgm:pt>
    <dgm:pt modelId="{59EBB6D8-FB91-48E6-8444-9C0C113B538E}" type="pres">
      <dgm:prSet presAssocID="{04D233EC-58DD-4717-BB67-A15C384976DF}" presName="childText" presStyleLbl="bgAcc1" presStyleIdx="3" presStyleCnt="8" custScaleX="163740">
        <dgm:presLayoutVars>
          <dgm:bulletEnabled val="1"/>
        </dgm:presLayoutVars>
      </dgm:prSet>
      <dgm:spPr/>
    </dgm:pt>
    <dgm:pt modelId="{4EA365AC-FB86-4AD6-9198-58383747E655}" type="pres">
      <dgm:prSet presAssocID="{78138AC6-921B-4AF0-BADB-C16E6D1789F9}" presName="root" presStyleCnt="0"/>
      <dgm:spPr/>
    </dgm:pt>
    <dgm:pt modelId="{F1FF24B6-AF00-455F-9EC4-AA0CC09A7F32}" type="pres">
      <dgm:prSet presAssocID="{78138AC6-921B-4AF0-BADB-C16E6D1789F9}" presName="rootComposite" presStyleCnt="0"/>
      <dgm:spPr/>
    </dgm:pt>
    <dgm:pt modelId="{5FE9A5D4-718E-48EE-B8DA-C43CD63B69F6}" type="pres">
      <dgm:prSet presAssocID="{78138AC6-921B-4AF0-BADB-C16E6D1789F9}" presName="rootText" presStyleLbl="node1" presStyleIdx="1" presStyleCnt="4" custScaleX="142618"/>
      <dgm:spPr>
        <a:xfrm>
          <a:off x="2669431" y="615"/>
          <a:ext cx="1875511" cy="657529"/>
        </a:xfrm>
        <a:prstGeom prst="roundRect">
          <a:avLst>
            <a:gd name="adj" fmla="val 10000"/>
          </a:avLst>
        </a:prstGeom>
      </dgm:spPr>
    </dgm:pt>
    <dgm:pt modelId="{D2A49A64-03D0-4E54-9D68-2A0955216FE3}" type="pres">
      <dgm:prSet presAssocID="{78138AC6-921B-4AF0-BADB-C16E6D1789F9}" presName="rootConnector" presStyleLbl="node1" presStyleIdx="1" presStyleCnt="4"/>
      <dgm:spPr/>
    </dgm:pt>
    <dgm:pt modelId="{A3AF417B-521C-443D-B658-C97CB84C77FB}" type="pres">
      <dgm:prSet presAssocID="{78138AC6-921B-4AF0-BADB-C16E6D1789F9}" presName="childShape" presStyleCnt="0"/>
      <dgm:spPr/>
    </dgm:pt>
    <dgm:pt modelId="{651DF569-DF58-4C3E-B838-D39E91042A4E}" type="pres">
      <dgm:prSet presAssocID="{DCAA81BF-97AF-4D98-966E-CFE01E47F8A7}" presName="Name13" presStyleLbl="parChTrans1D2" presStyleIdx="4" presStyleCnt="8"/>
      <dgm:spPr/>
    </dgm:pt>
    <dgm:pt modelId="{ACCAAE38-6CBE-45D7-910E-3636A4D035D7}" type="pres">
      <dgm:prSet presAssocID="{50C665AF-C308-4E13-BE06-E74821527D18}" presName="childText" presStyleLbl="bgAcc1" presStyleIdx="4" presStyleCnt="8" custScaleX="163740">
        <dgm:presLayoutVars>
          <dgm:bulletEnabled val="1"/>
        </dgm:presLayoutVars>
      </dgm:prSet>
      <dgm:spPr/>
    </dgm:pt>
    <dgm:pt modelId="{C70A1996-FCE7-42F9-966F-4588512FDF06}" type="pres">
      <dgm:prSet presAssocID="{A855A38A-1574-4FE7-99E9-C8F2D4E4F9A5}" presName="Name13" presStyleLbl="parChTrans1D2" presStyleIdx="5" presStyleCnt="8"/>
      <dgm:spPr/>
    </dgm:pt>
    <dgm:pt modelId="{97A1A83E-D0DC-496F-BD7C-DEF25D4270C0}" type="pres">
      <dgm:prSet presAssocID="{82A80C29-C442-48A9-9DE1-048536ABFE54}" presName="childText" presStyleLbl="bgAcc1" presStyleIdx="5" presStyleCnt="8" custScaleX="163740">
        <dgm:presLayoutVars>
          <dgm:bulletEnabled val="1"/>
        </dgm:presLayoutVars>
      </dgm:prSet>
      <dgm:spPr/>
    </dgm:pt>
    <dgm:pt modelId="{D2528B47-4A7E-48C4-86FB-BA7A10DBD6F0}" type="pres">
      <dgm:prSet presAssocID="{026CD946-2078-45A4-8E71-2E62A6540705}" presName="root" presStyleCnt="0"/>
      <dgm:spPr/>
    </dgm:pt>
    <dgm:pt modelId="{B3F1F20B-1242-41AA-A465-6A5E63477D6C}" type="pres">
      <dgm:prSet presAssocID="{026CD946-2078-45A4-8E71-2E62A6540705}" presName="rootComposite" presStyleCnt="0"/>
      <dgm:spPr/>
    </dgm:pt>
    <dgm:pt modelId="{6EA13610-E9D8-4834-8782-2CF00F05182D}" type="pres">
      <dgm:prSet presAssocID="{026CD946-2078-45A4-8E71-2E62A6540705}" presName="rootText" presStyleLbl="node1" presStyleIdx="2" presStyleCnt="4" custScaleX="136824"/>
      <dgm:spPr>
        <a:xfrm>
          <a:off x="4873707" y="615"/>
          <a:ext cx="1799316" cy="657529"/>
        </a:xfrm>
        <a:prstGeom prst="roundRect">
          <a:avLst>
            <a:gd name="adj" fmla="val 10000"/>
          </a:avLst>
        </a:prstGeom>
      </dgm:spPr>
    </dgm:pt>
    <dgm:pt modelId="{AB8D864B-C636-4BA3-9CAB-D234A195FF61}" type="pres">
      <dgm:prSet presAssocID="{026CD946-2078-45A4-8E71-2E62A6540705}" presName="rootConnector" presStyleLbl="node1" presStyleIdx="2" presStyleCnt="4"/>
      <dgm:spPr/>
    </dgm:pt>
    <dgm:pt modelId="{C2E99E0E-05BE-42B2-8CA1-907841E1A37A}" type="pres">
      <dgm:prSet presAssocID="{026CD946-2078-45A4-8E71-2E62A6540705}" presName="childShape" presStyleCnt="0"/>
      <dgm:spPr/>
    </dgm:pt>
    <dgm:pt modelId="{56295494-4683-4D0C-BDAC-D6E9A2EBA7AF}" type="pres">
      <dgm:prSet presAssocID="{865885EE-1891-48A2-8242-E7420C928CE3}" presName="Name13" presStyleLbl="parChTrans1D2" presStyleIdx="6" presStyleCnt="8"/>
      <dgm:spPr/>
    </dgm:pt>
    <dgm:pt modelId="{8FB96ED7-2F16-49C5-868D-EE86449497FF}" type="pres">
      <dgm:prSet presAssocID="{C0650189-B550-4B3F-9AFE-D452DF74F0A9}" presName="childText" presStyleLbl="bgAcc1" presStyleIdx="6" presStyleCnt="8" custScaleX="163740">
        <dgm:presLayoutVars>
          <dgm:bulletEnabled val="1"/>
        </dgm:presLayoutVars>
      </dgm:prSet>
      <dgm:spPr/>
    </dgm:pt>
    <dgm:pt modelId="{F66E24A9-6C74-4F4A-B1A0-35FDB47AD95E}" type="pres">
      <dgm:prSet presAssocID="{35037E37-483B-49D9-A436-88E7120B97B8}" presName="Name13" presStyleLbl="parChTrans1D2" presStyleIdx="7" presStyleCnt="8"/>
      <dgm:spPr/>
    </dgm:pt>
    <dgm:pt modelId="{B0430108-D290-4F4C-8830-E6B7CC80D0F3}" type="pres">
      <dgm:prSet presAssocID="{D26EE5C9-F4A6-44BD-A80F-2836D309EE84}" presName="childText" presStyleLbl="bgAcc1" presStyleIdx="7" presStyleCnt="8" custScaleX="163740">
        <dgm:presLayoutVars>
          <dgm:bulletEnabled val="1"/>
        </dgm:presLayoutVars>
      </dgm:prSet>
      <dgm:spPr/>
    </dgm:pt>
    <dgm:pt modelId="{6EA30840-FDC6-497B-B124-31FBF22BF26C}" type="pres">
      <dgm:prSet presAssocID="{2AFADC16-9145-4B6E-939E-E81FE81DE920}" presName="root" presStyleCnt="0"/>
      <dgm:spPr/>
    </dgm:pt>
    <dgm:pt modelId="{A48504EF-0CF1-41C4-A4FC-3DA95C765329}" type="pres">
      <dgm:prSet presAssocID="{2AFADC16-9145-4B6E-939E-E81FE81DE920}" presName="rootComposite" presStyleCnt="0"/>
      <dgm:spPr/>
    </dgm:pt>
    <dgm:pt modelId="{1BFF42AA-F885-420C-AC92-039A3BFED364}" type="pres">
      <dgm:prSet presAssocID="{2AFADC16-9145-4B6E-939E-E81FE81DE920}" presName="rootText" presStyleLbl="node1" presStyleIdx="3" presStyleCnt="4" custScaleX="145515"/>
      <dgm:spPr>
        <a:xfrm>
          <a:off x="7001788" y="615"/>
          <a:ext cx="1913608" cy="657529"/>
        </a:xfrm>
        <a:prstGeom prst="roundRect">
          <a:avLst>
            <a:gd name="adj" fmla="val 10000"/>
          </a:avLst>
        </a:prstGeom>
      </dgm:spPr>
    </dgm:pt>
    <dgm:pt modelId="{084F18CE-5D39-408D-863C-FDFAD567A3C8}" type="pres">
      <dgm:prSet presAssocID="{2AFADC16-9145-4B6E-939E-E81FE81DE920}" presName="rootConnector" presStyleLbl="node1" presStyleIdx="3" presStyleCnt="4"/>
      <dgm:spPr/>
    </dgm:pt>
    <dgm:pt modelId="{53DB2D30-3D00-4912-BEAD-1BBB8FC110A7}" type="pres">
      <dgm:prSet presAssocID="{2AFADC16-9145-4B6E-939E-E81FE81DE920}" presName="childShape" presStyleCnt="0"/>
      <dgm:spPr/>
    </dgm:pt>
  </dgm:ptLst>
  <dgm:cxnLst>
    <dgm:cxn modelId="{13716F06-CF31-4A93-A372-C9FFE8236B93}" srcId="{026CD946-2078-45A4-8E71-2E62A6540705}" destId="{D26EE5C9-F4A6-44BD-A80F-2836D309EE84}" srcOrd="1" destOrd="0" parTransId="{35037E37-483B-49D9-A436-88E7120B97B8}" sibTransId="{A012BB49-FAC7-46E2-BAEF-AE26CC99098B}"/>
    <dgm:cxn modelId="{CFFBD415-CF59-4B26-BA39-36DCBAF75EF0}" type="presOf" srcId="{78138AC6-921B-4AF0-BADB-C16E6D1789F9}" destId="{D2A49A64-03D0-4E54-9D68-2A0955216FE3}" srcOrd="1" destOrd="0" presId="urn:microsoft.com/office/officeart/2005/8/layout/hierarchy3"/>
    <dgm:cxn modelId="{DAADF515-719A-400B-B2DE-9290075CC047}" srcId="{09189852-1418-49D1-9FAC-15D83EF3103A}" destId="{04D233EC-58DD-4717-BB67-A15C384976DF}" srcOrd="3" destOrd="0" parTransId="{9AF067B7-D3EF-4A13-9058-1EEE7958BB26}" sibTransId="{10034D11-00F1-4C77-B2D4-37D530CD34A7}"/>
    <dgm:cxn modelId="{76067F24-9B3E-47CA-BD26-F49157BAB1F4}" srcId="{59BAD8E9-C358-4EC0-BBB1-DCA94ACD0B3A}" destId="{2AFADC16-9145-4B6E-939E-E81FE81DE920}" srcOrd="3" destOrd="0" parTransId="{118BADB6-D9BF-4A66-B006-E0E78B538F16}" sibTransId="{34B91775-B296-4EFC-8AAF-7DAD8D43774D}"/>
    <dgm:cxn modelId="{954E5428-23A5-4906-9FE4-FCF1AF0517D2}" type="presOf" srcId="{B0B28208-03FF-40EE-A651-ABE6C3B5FF31}" destId="{A4B98BD8-F587-4F18-A85E-D3BB29F96722}" srcOrd="0" destOrd="0" presId="urn:microsoft.com/office/officeart/2005/8/layout/hierarchy3"/>
    <dgm:cxn modelId="{020EE32D-ED5A-4846-BEE3-B3486FCE8533}" type="presOf" srcId="{D19761A7-3176-4181-A0D3-1179AF328487}" destId="{0727CA9C-61CB-4B77-888B-40FF26A678CD}" srcOrd="0" destOrd="0" presId="urn:microsoft.com/office/officeart/2005/8/layout/hierarchy3"/>
    <dgm:cxn modelId="{28B8EA32-1D30-4B7E-92AA-BCCA3C3A2044}" type="presOf" srcId="{50C665AF-C308-4E13-BE06-E74821527D18}" destId="{ACCAAE38-6CBE-45D7-910E-3636A4D035D7}" srcOrd="0" destOrd="0" presId="urn:microsoft.com/office/officeart/2005/8/layout/hierarchy3"/>
    <dgm:cxn modelId="{CAF16C6B-387D-4B6F-853C-5FB98485ABA4}" type="presOf" srcId="{1E349D95-1E61-4EEB-9F87-5463B9B5CEEE}" destId="{E1307534-CA46-47BD-9485-ED718126D5C0}" srcOrd="0" destOrd="0" presId="urn:microsoft.com/office/officeart/2005/8/layout/hierarchy3"/>
    <dgm:cxn modelId="{C0A3B94B-680B-4931-AB77-1E1E1CFC83AC}" srcId="{09189852-1418-49D1-9FAC-15D83EF3103A}" destId="{D19761A7-3176-4181-A0D3-1179AF328487}" srcOrd="2" destOrd="0" parTransId="{2FD49152-9CD1-41C3-9B75-902A8EF067E3}" sibTransId="{FF0CC1EA-7A87-4607-B04D-E95E193F923B}"/>
    <dgm:cxn modelId="{170B9C6C-7D22-4BC0-ABA9-1A3EF8C995F9}" srcId="{59BAD8E9-C358-4EC0-BBB1-DCA94ACD0B3A}" destId="{78138AC6-921B-4AF0-BADB-C16E6D1789F9}" srcOrd="1" destOrd="0" parTransId="{B5A5217F-E169-4DE4-A05E-A0DC7838A607}" sibTransId="{06AFBA38-0B3D-4B2A-9291-268E346F6802}"/>
    <dgm:cxn modelId="{47C54F6E-4198-4AD3-B710-756DCE4C6479}" srcId="{78138AC6-921B-4AF0-BADB-C16E6D1789F9}" destId="{50C665AF-C308-4E13-BE06-E74821527D18}" srcOrd="0" destOrd="0" parTransId="{DCAA81BF-97AF-4D98-966E-CFE01E47F8A7}" sibTransId="{568CCED8-9664-4CA0-BB77-1068FA36D62C}"/>
    <dgm:cxn modelId="{1B0E804F-358E-4A03-A65B-9B8F6BFA469A}" srcId="{78138AC6-921B-4AF0-BADB-C16E6D1789F9}" destId="{82A80C29-C442-48A9-9DE1-048536ABFE54}" srcOrd="1" destOrd="0" parTransId="{A855A38A-1574-4FE7-99E9-C8F2D4E4F9A5}" sibTransId="{35A58236-1CA0-4F71-AEA7-0099FFE87A3B}"/>
    <dgm:cxn modelId="{98CFB371-B7E8-43A5-8DF3-2902D66E5206}" type="presOf" srcId="{59BAD8E9-C358-4EC0-BBB1-DCA94ACD0B3A}" destId="{007A1390-D2F4-4913-8C50-9850DC37D584}" srcOrd="0" destOrd="0" presId="urn:microsoft.com/office/officeart/2005/8/layout/hierarchy3"/>
    <dgm:cxn modelId="{91C6C075-C039-471F-8A84-884E9884B64E}" type="presOf" srcId="{82A80C29-C442-48A9-9DE1-048536ABFE54}" destId="{97A1A83E-D0DC-496F-BD7C-DEF25D4270C0}" srcOrd="0" destOrd="0" presId="urn:microsoft.com/office/officeart/2005/8/layout/hierarchy3"/>
    <dgm:cxn modelId="{A67C6379-DBD8-4448-AE29-6BFD51448257}" srcId="{09189852-1418-49D1-9FAC-15D83EF3103A}" destId="{B0B28208-03FF-40EE-A651-ABE6C3B5FF31}" srcOrd="0" destOrd="0" parTransId="{7A89230C-34CC-4FF1-929F-C982A80715F1}" sibTransId="{E36F3038-7958-4CD3-B613-3DBFB0E50027}"/>
    <dgm:cxn modelId="{074A265A-8BF6-4006-8732-39B8FB8E4BA6}" srcId="{59BAD8E9-C358-4EC0-BBB1-DCA94ACD0B3A}" destId="{09189852-1418-49D1-9FAC-15D83EF3103A}" srcOrd="0" destOrd="0" parTransId="{C1AD6E47-41FA-409D-A318-7E0ED1226E5A}" sibTransId="{67863471-D924-46C5-9AF9-2CDF1A660FF9}"/>
    <dgm:cxn modelId="{1D01067B-63BC-4F81-AC3C-83782AB143F6}" type="presOf" srcId="{09189852-1418-49D1-9FAC-15D83EF3103A}" destId="{09E014C1-24BE-4025-9F47-20DBF700DBCD}" srcOrd="0" destOrd="0" presId="urn:microsoft.com/office/officeart/2005/8/layout/hierarchy3"/>
    <dgm:cxn modelId="{37E0F984-2F5F-46F8-8737-83D262B38760}" type="presOf" srcId="{C5C96D9A-85A0-4160-8848-2D95B9B1D39F}" destId="{0B9B978D-9063-4B13-B5B4-D5542B14B979}" srcOrd="0" destOrd="0" presId="urn:microsoft.com/office/officeart/2005/8/layout/hierarchy3"/>
    <dgm:cxn modelId="{0114D286-954B-4C8D-8712-6E3C9C0F77EE}" type="presOf" srcId="{026CD946-2078-45A4-8E71-2E62A6540705}" destId="{AB8D864B-C636-4BA3-9CAB-D234A195FF61}" srcOrd="1" destOrd="0" presId="urn:microsoft.com/office/officeart/2005/8/layout/hierarchy3"/>
    <dgm:cxn modelId="{5F74C188-4714-4613-B0B1-F46863D4BBFD}" type="presOf" srcId="{78138AC6-921B-4AF0-BADB-C16E6D1789F9}" destId="{5FE9A5D4-718E-48EE-B8DA-C43CD63B69F6}" srcOrd="0" destOrd="0" presId="urn:microsoft.com/office/officeart/2005/8/layout/hierarchy3"/>
    <dgm:cxn modelId="{DD364090-0E59-42E7-873A-E8AE58886491}" type="presOf" srcId="{2AFADC16-9145-4B6E-939E-E81FE81DE920}" destId="{084F18CE-5D39-408D-863C-FDFAD567A3C8}" srcOrd="1" destOrd="0" presId="urn:microsoft.com/office/officeart/2005/8/layout/hierarchy3"/>
    <dgm:cxn modelId="{AF34C592-9F80-4801-95CF-E5EF9486FBFB}" type="presOf" srcId="{C0650189-B550-4B3F-9AFE-D452DF74F0A9}" destId="{8FB96ED7-2F16-49C5-868D-EE86449497FF}" srcOrd="0" destOrd="0" presId="urn:microsoft.com/office/officeart/2005/8/layout/hierarchy3"/>
    <dgm:cxn modelId="{591A4B94-9350-4BA0-9F4B-5FCBED9CFFD4}" type="presOf" srcId="{09189852-1418-49D1-9FAC-15D83EF3103A}" destId="{6060F3AA-50E3-4515-A494-E16E779BB6DA}" srcOrd="1" destOrd="0" presId="urn:microsoft.com/office/officeart/2005/8/layout/hierarchy3"/>
    <dgm:cxn modelId="{F21CCF9D-D378-400C-969D-135276955220}" type="presOf" srcId="{A855A38A-1574-4FE7-99E9-C8F2D4E4F9A5}" destId="{C70A1996-FCE7-42F9-966F-4588512FDF06}" srcOrd="0" destOrd="0" presId="urn:microsoft.com/office/officeart/2005/8/layout/hierarchy3"/>
    <dgm:cxn modelId="{7C8864AA-7AD3-4388-8287-3C8E7906C8DD}" type="presOf" srcId="{04D233EC-58DD-4717-BB67-A15C384976DF}" destId="{59EBB6D8-FB91-48E6-8444-9C0C113B538E}" srcOrd="0" destOrd="0" presId="urn:microsoft.com/office/officeart/2005/8/layout/hierarchy3"/>
    <dgm:cxn modelId="{28A0EEB4-F92C-43EF-BA85-8CCC3CFC255B}" type="presOf" srcId="{DCAA81BF-97AF-4D98-966E-CFE01E47F8A7}" destId="{651DF569-DF58-4C3E-B838-D39E91042A4E}" srcOrd="0" destOrd="0" presId="urn:microsoft.com/office/officeart/2005/8/layout/hierarchy3"/>
    <dgm:cxn modelId="{759F40B6-7C11-4C2A-978B-0570D8E2E1BC}" type="presOf" srcId="{35037E37-483B-49D9-A436-88E7120B97B8}" destId="{F66E24A9-6C74-4F4A-B1A0-35FDB47AD95E}" srcOrd="0" destOrd="0" presId="urn:microsoft.com/office/officeart/2005/8/layout/hierarchy3"/>
    <dgm:cxn modelId="{7B458FB8-8252-49DE-960B-0D0E0E17189E}" type="presOf" srcId="{2FD49152-9CD1-41C3-9B75-902A8EF067E3}" destId="{AD77E4E7-EA45-400E-96E8-32744413BC3B}" srcOrd="0" destOrd="0" presId="urn:microsoft.com/office/officeart/2005/8/layout/hierarchy3"/>
    <dgm:cxn modelId="{38DB14BA-1D4A-40BB-B4F2-351FC1C891E2}" srcId="{026CD946-2078-45A4-8E71-2E62A6540705}" destId="{C0650189-B550-4B3F-9AFE-D452DF74F0A9}" srcOrd="0" destOrd="0" parTransId="{865885EE-1891-48A2-8242-E7420C928CE3}" sibTransId="{1B67B7A5-609E-40CA-9A28-2CA9AA8ECA68}"/>
    <dgm:cxn modelId="{656791BA-BC47-4F6F-B0E3-4ED4844E77A4}" type="presOf" srcId="{7A89230C-34CC-4FF1-929F-C982A80715F1}" destId="{C418D58E-7723-4E38-9BCC-FE35B62AE9B9}" srcOrd="0" destOrd="0" presId="urn:microsoft.com/office/officeart/2005/8/layout/hierarchy3"/>
    <dgm:cxn modelId="{DB5008C4-C00D-4655-AD56-1FE6CC267051}" type="presOf" srcId="{D26EE5C9-F4A6-44BD-A80F-2836D309EE84}" destId="{B0430108-D290-4F4C-8830-E6B7CC80D0F3}" srcOrd="0" destOrd="0" presId="urn:microsoft.com/office/officeart/2005/8/layout/hierarchy3"/>
    <dgm:cxn modelId="{9010C6CC-63D5-4ADF-AFAC-1D22A6842C26}" type="presOf" srcId="{026CD946-2078-45A4-8E71-2E62A6540705}" destId="{6EA13610-E9D8-4834-8782-2CF00F05182D}" srcOrd="0" destOrd="0" presId="urn:microsoft.com/office/officeart/2005/8/layout/hierarchy3"/>
    <dgm:cxn modelId="{B7E76DD2-7639-4B7D-B12B-4EA2D4D07F05}" type="presOf" srcId="{865885EE-1891-48A2-8242-E7420C928CE3}" destId="{56295494-4683-4D0C-BDAC-D6E9A2EBA7AF}" srcOrd="0" destOrd="0" presId="urn:microsoft.com/office/officeart/2005/8/layout/hierarchy3"/>
    <dgm:cxn modelId="{D1CCA9D3-150F-4921-8E19-D28412F5AD74}" srcId="{09189852-1418-49D1-9FAC-15D83EF3103A}" destId="{1E349D95-1E61-4EEB-9F87-5463B9B5CEEE}" srcOrd="1" destOrd="0" parTransId="{C5C96D9A-85A0-4160-8848-2D95B9B1D39F}" sibTransId="{977C1A5B-9BCC-40A1-B252-3E1DD7F2158B}"/>
    <dgm:cxn modelId="{CCF0F7E9-7847-4209-84AF-2DE365EFD988}" type="presOf" srcId="{2AFADC16-9145-4B6E-939E-E81FE81DE920}" destId="{1BFF42AA-F885-420C-AC92-039A3BFED364}" srcOrd="0" destOrd="0" presId="urn:microsoft.com/office/officeart/2005/8/layout/hierarchy3"/>
    <dgm:cxn modelId="{752974F8-45DD-48F9-8515-0A1B8432D285}" srcId="{59BAD8E9-C358-4EC0-BBB1-DCA94ACD0B3A}" destId="{026CD946-2078-45A4-8E71-2E62A6540705}" srcOrd="2" destOrd="0" parTransId="{999A673C-F77E-48A7-BA0E-FE988F5A4F06}" sibTransId="{9C632E66-ABBA-457C-BD4C-0C99A4AACB40}"/>
    <dgm:cxn modelId="{6C0E5AFE-63C2-4554-BAA6-B049E32CD8E3}" type="presOf" srcId="{9AF067B7-D3EF-4A13-9058-1EEE7958BB26}" destId="{0E5353DF-F9A0-44B7-B586-AE25EFDB4137}" srcOrd="0" destOrd="0" presId="urn:microsoft.com/office/officeart/2005/8/layout/hierarchy3"/>
    <dgm:cxn modelId="{27E17E23-01D6-41BD-926F-33DBE8763F23}" type="presParOf" srcId="{007A1390-D2F4-4913-8C50-9850DC37D584}" destId="{05350132-02C5-47C9-B4B8-E197729A5F55}" srcOrd="0" destOrd="0" presId="urn:microsoft.com/office/officeart/2005/8/layout/hierarchy3"/>
    <dgm:cxn modelId="{3702811A-1578-475C-AB53-4C304810BBB4}" type="presParOf" srcId="{05350132-02C5-47C9-B4B8-E197729A5F55}" destId="{3CC27868-62F8-4040-8C7A-CD65CF3FF5E6}" srcOrd="0" destOrd="0" presId="urn:microsoft.com/office/officeart/2005/8/layout/hierarchy3"/>
    <dgm:cxn modelId="{20C56F46-6FEC-4C59-800C-5940A9264A83}" type="presParOf" srcId="{3CC27868-62F8-4040-8C7A-CD65CF3FF5E6}" destId="{09E014C1-24BE-4025-9F47-20DBF700DBCD}" srcOrd="0" destOrd="0" presId="urn:microsoft.com/office/officeart/2005/8/layout/hierarchy3"/>
    <dgm:cxn modelId="{6AA23CF1-AA34-46BC-94BA-932605FE561B}" type="presParOf" srcId="{3CC27868-62F8-4040-8C7A-CD65CF3FF5E6}" destId="{6060F3AA-50E3-4515-A494-E16E779BB6DA}" srcOrd="1" destOrd="0" presId="urn:microsoft.com/office/officeart/2005/8/layout/hierarchy3"/>
    <dgm:cxn modelId="{55243D45-C031-4ADD-88C5-016C9A015881}" type="presParOf" srcId="{05350132-02C5-47C9-B4B8-E197729A5F55}" destId="{7671CEA1-C3A1-480F-AF99-6800C9AA59D8}" srcOrd="1" destOrd="0" presId="urn:microsoft.com/office/officeart/2005/8/layout/hierarchy3"/>
    <dgm:cxn modelId="{CCD6F799-AB59-44D9-BF5F-425D960ECA6F}" type="presParOf" srcId="{7671CEA1-C3A1-480F-AF99-6800C9AA59D8}" destId="{C418D58E-7723-4E38-9BCC-FE35B62AE9B9}" srcOrd="0" destOrd="0" presId="urn:microsoft.com/office/officeart/2005/8/layout/hierarchy3"/>
    <dgm:cxn modelId="{80E5FA78-AB30-4ED1-B547-7179A9929250}" type="presParOf" srcId="{7671CEA1-C3A1-480F-AF99-6800C9AA59D8}" destId="{A4B98BD8-F587-4F18-A85E-D3BB29F96722}" srcOrd="1" destOrd="0" presId="urn:microsoft.com/office/officeart/2005/8/layout/hierarchy3"/>
    <dgm:cxn modelId="{40271CE2-D724-4060-B4D6-AC07B7A7615F}" type="presParOf" srcId="{7671CEA1-C3A1-480F-AF99-6800C9AA59D8}" destId="{0B9B978D-9063-4B13-B5B4-D5542B14B979}" srcOrd="2" destOrd="0" presId="urn:microsoft.com/office/officeart/2005/8/layout/hierarchy3"/>
    <dgm:cxn modelId="{72C60FBE-8257-411D-9792-17239E3E0712}" type="presParOf" srcId="{7671CEA1-C3A1-480F-AF99-6800C9AA59D8}" destId="{E1307534-CA46-47BD-9485-ED718126D5C0}" srcOrd="3" destOrd="0" presId="urn:microsoft.com/office/officeart/2005/8/layout/hierarchy3"/>
    <dgm:cxn modelId="{ABC92B6E-6F0D-44A0-8092-398958634FF1}" type="presParOf" srcId="{7671CEA1-C3A1-480F-AF99-6800C9AA59D8}" destId="{AD77E4E7-EA45-400E-96E8-32744413BC3B}" srcOrd="4" destOrd="0" presId="urn:microsoft.com/office/officeart/2005/8/layout/hierarchy3"/>
    <dgm:cxn modelId="{E9090881-CEB8-4210-B771-085CE0A97CE5}" type="presParOf" srcId="{7671CEA1-C3A1-480F-AF99-6800C9AA59D8}" destId="{0727CA9C-61CB-4B77-888B-40FF26A678CD}" srcOrd="5" destOrd="0" presId="urn:microsoft.com/office/officeart/2005/8/layout/hierarchy3"/>
    <dgm:cxn modelId="{BFFFD3D3-083F-4C3F-B82F-55732BDE4CF6}" type="presParOf" srcId="{7671CEA1-C3A1-480F-AF99-6800C9AA59D8}" destId="{0E5353DF-F9A0-44B7-B586-AE25EFDB4137}" srcOrd="6" destOrd="0" presId="urn:microsoft.com/office/officeart/2005/8/layout/hierarchy3"/>
    <dgm:cxn modelId="{81DF5BEF-0F84-4DA2-A556-4EB84EACC3A4}" type="presParOf" srcId="{7671CEA1-C3A1-480F-AF99-6800C9AA59D8}" destId="{59EBB6D8-FB91-48E6-8444-9C0C113B538E}" srcOrd="7" destOrd="0" presId="urn:microsoft.com/office/officeart/2005/8/layout/hierarchy3"/>
    <dgm:cxn modelId="{6D2819E7-AB19-4E38-B546-09A1A590DA0C}" type="presParOf" srcId="{007A1390-D2F4-4913-8C50-9850DC37D584}" destId="{4EA365AC-FB86-4AD6-9198-58383747E655}" srcOrd="1" destOrd="0" presId="urn:microsoft.com/office/officeart/2005/8/layout/hierarchy3"/>
    <dgm:cxn modelId="{20DF275F-99ED-4681-8735-C5A5250425F3}" type="presParOf" srcId="{4EA365AC-FB86-4AD6-9198-58383747E655}" destId="{F1FF24B6-AF00-455F-9EC4-AA0CC09A7F32}" srcOrd="0" destOrd="0" presId="urn:microsoft.com/office/officeart/2005/8/layout/hierarchy3"/>
    <dgm:cxn modelId="{A5775BA9-D71B-48C6-9755-F9AFD187DFA2}" type="presParOf" srcId="{F1FF24B6-AF00-455F-9EC4-AA0CC09A7F32}" destId="{5FE9A5D4-718E-48EE-B8DA-C43CD63B69F6}" srcOrd="0" destOrd="0" presId="urn:microsoft.com/office/officeart/2005/8/layout/hierarchy3"/>
    <dgm:cxn modelId="{4A580101-C4B9-435B-9EA5-8926F8106D79}" type="presParOf" srcId="{F1FF24B6-AF00-455F-9EC4-AA0CC09A7F32}" destId="{D2A49A64-03D0-4E54-9D68-2A0955216FE3}" srcOrd="1" destOrd="0" presId="urn:microsoft.com/office/officeart/2005/8/layout/hierarchy3"/>
    <dgm:cxn modelId="{1FD227AF-CD3B-4499-922E-8D33BAA20FBF}" type="presParOf" srcId="{4EA365AC-FB86-4AD6-9198-58383747E655}" destId="{A3AF417B-521C-443D-B658-C97CB84C77FB}" srcOrd="1" destOrd="0" presId="urn:microsoft.com/office/officeart/2005/8/layout/hierarchy3"/>
    <dgm:cxn modelId="{9A4E6BF2-891C-473B-B4AA-84A836DBFA29}" type="presParOf" srcId="{A3AF417B-521C-443D-B658-C97CB84C77FB}" destId="{651DF569-DF58-4C3E-B838-D39E91042A4E}" srcOrd="0" destOrd="0" presId="urn:microsoft.com/office/officeart/2005/8/layout/hierarchy3"/>
    <dgm:cxn modelId="{1745777D-5F96-45FF-834A-6E797511F275}" type="presParOf" srcId="{A3AF417B-521C-443D-B658-C97CB84C77FB}" destId="{ACCAAE38-6CBE-45D7-910E-3636A4D035D7}" srcOrd="1" destOrd="0" presId="urn:microsoft.com/office/officeart/2005/8/layout/hierarchy3"/>
    <dgm:cxn modelId="{A1325E46-FDE0-481E-9A23-6393A91CBA23}" type="presParOf" srcId="{A3AF417B-521C-443D-B658-C97CB84C77FB}" destId="{C70A1996-FCE7-42F9-966F-4588512FDF06}" srcOrd="2" destOrd="0" presId="urn:microsoft.com/office/officeart/2005/8/layout/hierarchy3"/>
    <dgm:cxn modelId="{7940C46B-686F-4809-AF6D-FE4D84C1D68E}" type="presParOf" srcId="{A3AF417B-521C-443D-B658-C97CB84C77FB}" destId="{97A1A83E-D0DC-496F-BD7C-DEF25D4270C0}" srcOrd="3" destOrd="0" presId="urn:microsoft.com/office/officeart/2005/8/layout/hierarchy3"/>
    <dgm:cxn modelId="{D6793304-83F8-44A2-8FF0-2AC86A308F62}" type="presParOf" srcId="{007A1390-D2F4-4913-8C50-9850DC37D584}" destId="{D2528B47-4A7E-48C4-86FB-BA7A10DBD6F0}" srcOrd="2" destOrd="0" presId="urn:microsoft.com/office/officeart/2005/8/layout/hierarchy3"/>
    <dgm:cxn modelId="{22236B31-910A-4DA1-B817-1D63FA573A24}" type="presParOf" srcId="{D2528B47-4A7E-48C4-86FB-BA7A10DBD6F0}" destId="{B3F1F20B-1242-41AA-A465-6A5E63477D6C}" srcOrd="0" destOrd="0" presId="urn:microsoft.com/office/officeart/2005/8/layout/hierarchy3"/>
    <dgm:cxn modelId="{58CE710E-D197-42CC-9EF8-37CD264BBCD7}" type="presParOf" srcId="{B3F1F20B-1242-41AA-A465-6A5E63477D6C}" destId="{6EA13610-E9D8-4834-8782-2CF00F05182D}" srcOrd="0" destOrd="0" presId="urn:microsoft.com/office/officeart/2005/8/layout/hierarchy3"/>
    <dgm:cxn modelId="{9F11BB9B-F5DF-4EF9-9C46-1F7D06AD3392}" type="presParOf" srcId="{B3F1F20B-1242-41AA-A465-6A5E63477D6C}" destId="{AB8D864B-C636-4BA3-9CAB-D234A195FF61}" srcOrd="1" destOrd="0" presId="urn:microsoft.com/office/officeart/2005/8/layout/hierarchy3"/>
    <dgm:cxn modelId="{5E8C1170-4ECE-4C6B-9430-9BC3A753FD93}" type="presParOf" srcId="{D2528B47-4A7E-48C4-86FB-BA7A10DBD6F0}" destId="{C2E99E0E-05BE-42B2-8CA1-907841E1A37A}" srcOrd="1" destOrd="0" presId="urn:microsoft.com/office/officeart/2005/8/layout/hierarchy3"/>
    <dgm:cxn modelId="{6050FAE1-A407-4FD8-8BDD-0B007999B0FF}" type="presParOf" srcId="{C2E99E0E-05BE-42B2-8CA1-907841E1A37A}" destId="{56295494-4683-4D0C-BDAC-D6E9A2EBA7AF}" srcOrd="0" destOrd="0" presId="urn:microsoft.com/office/officeart/2005/8/layout/hierarchy3"/>
    <dgm:cxn modelId="{A0BA2274-468B-4AA3-86CC-A28EC61A3238}" type="presParOf" srcId="{C2E99E0E-05BE-42B2-8CA1-907841E1A37A}" destId="{8FB96ED7-2F16-49C5-868D-EE86449497FF}" srcOrd="1" destOrd="0" presId="urn:microsoft.com/office/officeart/2005/8/layout/hierarchy3"/>
    <dgm:cxn modelId="{BE128995-ADB2-46D8-A9AF-8BCD0FA534CC}" type="presParOf" srcId="{C2E99E0E-05BE-42B2-8CA1-907841E1A37A}" destId="{F66E24A9-6C74-4F4A-B1A0-35FDB47AD95E}" srcOrd="2" destOrd="0" presId="urn:microsoft.com/office/officeart/2005/8/layout/hierarchy3"/>
    <dgm:cxn modelId="{47649918-A78D-4A5C-B8DB-C971533C4A3B}" type="presParOf" srcId="{C2E99E0E-05BE-42B2-8CA1-907841E1A37A}" destId="{B0430108-D290-4F4C-8830-E6B7CC80D0F3}" srcOrd="3" destOrd="0" presId="urn:microsoft.com/office/officeart/2005/8/layout/hierarchy3"/>
    <dgm:cxn modelId="{7BC9B6FA-B0EC-4A65-9A63-777B55A6FBF9}" type="presParOf" srcId="{007A1390-D2F4-4913-8C50-9850DC37D584}" destId="{6EA30840-FDC6-497B-B124-31FBF22BF26C}" srcOrd="3" destOrd="0" presId="urn:microsoft.com/office/officeart/2005/8/layout/hierarchy3"/>
    <dgm:cxn modelId="{E0F34A76-D605-4922-BCC0-DA15532B6BCA}" type="presParOf" srcId="{6EA30840-FDC6-497B-B124-31FBF22BF26C}" destId="{A48504EF-0CF1-41C4-A4FC-3DA95C765329}" srcOrd="0" destOrd="0" presId="urn:microsoft.com/office/officeart/2005/8/layout/hierarchy3"/>
    <dgm:cxn modelId="{6A5599C7-0EBD-4071-96D8-9B6F1E5FAC51}" type="presParOf" srcId="{A48504EF-0CF1-41C4-A4FC-3DA95C765329}" destId="{1BFF42AA-F885-420C-AC92-039A3BFED364}" srcOrd="0" destOrd="0" presId="urn:microsoft.com/office/officeart/2005/8/layout/hierarchy3"/>
    <dgm:cxn modelId="{D4E76037-07AA-4982-AB04-AB3D432BABA2}" type="presParOf" srcId="{A48504EF-0CF1-41C4-A4FC-3DA95C765329}" destId="{084F18CE-5D39-408D-863C-FDFAD567A3C8}" srcOrd="1" destOrd="0" presId="urn:microsoft.com/office/officeart/2005/8/layout/hierarchy3"/>
    <dgm:cxn modelId="{6EE06734-5FD6-4316-AA6C-85B867E3C5BA}" type="presParOf" srcId="{6EA30840-FDC6-497B-B124-31FBF22BF26C}" destId="{53DB2D30-3D00-4912-BEAD-1BBB8FC110A7}"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BCF1095-6E55-4DD1-B809-66A108E71F30}" type="doc">
      <dgm:prSet loTypeId="urn:microsoft.com/office/officeart/2005/8/layout/process2" loCatId="process" qsTypeId="urn:microsoft.com/office/officeart/2005/8/quickstyle/simple1" qsCatId="simple" csTypeId="urn:microsoft.com/office/officeart/2005/8/colors/accent5_2" csCatId="accent5" phldr="1"/>
      <dgm:spPr/>
    </dgm:pt>
    <dgm:pt modelId="{62893583-540D-4CBA-A1AF-8D9A7E982715}">
      <dgm:prSet phldrT="[テキスト]" custT="1"/>
      <dgm:spPr>
        <a:solidFill>
          <a:srgbClr val="00A6A2"/>
        </a:solidFill>
      </dgm:spPr>
      <dgm:t>
        <a:bodyPr/>
        <a:lstStyle/>
        <a:p>
          <a:r>
            <a:rPr kumimoji="1" lang="ja-JP" altLang="en-US" sz="1400" b="0" dirty="0">
              <a:latin typeface="HGP創英角ｺﾞｼｯｸUB" panose="020B0900000000000000" pitchFamily="50" charset="-128"/>
              <a:ea typeface="HGP創英角ｺﾞｼｯｸUB" panose="020B0900000000000000" pitchFamily="50" charset="-128"/>
            </a:rPr>
            <a:t>自己評価</a:t>
          </a:r>
        </a:p>
      </dgm:t>
    </dgm:pt>
    <dgm:pt modelId="{EA939A4C-336F-4AB6-BADB-692B18AF295D}" type="parTrans" cxnId="{4AAB1E21-5561-48D0-876D-64DDF159DE75}">
      <dgm:prSet/>
      <dgm:spPr/>
      <dgm:t>
        <a:bodyPr/>
        <a:lstStyle/>
        <a:p>
          <a:endParaRPr kumimoji="1" lang="ja-JP" altLang="en-US" sz="1050"/>
        </a:p>
      </dgm:t>
    </dgm:pt>
    <dgm:pt modelId="{5EBAD0DE-8579-447E-AF4B-58E635443A3E}" type="sibTrans" cxnId="{4AAB1E21-5561-48D0-876D-64DDF159DE75}">
      <dgm:prSet custT="1"/>
      <dgm:spPr/>
      <dgm:t>
        <a:bodyPr/>
        <a:lstStyle/>
        <a:p>
          <a:endParaRPr kumimoji="1" lang="ja-JP" altLang="en-US" sz="1050"/>
        </a:p>
      </dgm:t>
    </dgm:pt>
    <dgm:pt modelId="{81C002AB-36AF-46EA-9509-4A7020E84AC4}">
      <dgm:prSet phldrT="[テキスト]" custT="1"/>
      <dgm:spPr>
        <a:solidFill>
          <a:srgbClr val="00A6A2"/>
        </a:solidFill>
      </dgm:spPr>
      <dgm:t>
        <a:bodyPr/>
        <a:lstStyle/>
        <a:p>
          <a:r>
            <a:rPr kumimoji="1" lang="ja-JP" altLang="en-US" sz="1400" b="0" dirty="0">
              <a:latin typeface="HGP創英角ｺﾞｼｯｸUB" panose="020B0900000000000000" pitchFamily="50" charset="-128"/>
              <a:ea typeface="HGP創英角ｺﾞｼｯｸUB" panose="020B0900000000000000" pitchFamily="50" charset="-128"/>
            </a:rPr>
            <a:t>上長による評価</a:t>
          </a:r>
        </a:p>
      </dgm:t>
    </dgm:pt>
    <dgm:pt modelId="{B9F54854-694F-48E8-9DD3-C5C4A6E78761}" type="parTrans" cxnId="{E007C4FC-B39D-4638-B9FA-6DCDAE292037}">
      <dgm:prSet/>
      <dgm:spPr/>
      <dgm:t>
        <a:bodyPr/>
        <a:lstStyle/>
        <a:p>
          <a:endParaRPr kumimoji="1" lang="ja-JP" altLang="en-US" sz="1050"/>
        </a:p>
      </dgm:t>
    </dgm:pt>
    <dgm:pt modelId="{E6BDC819-3219-4B18-9154-470F9D170C3E}" type="sibTrans" cxnId="{E007C4FC-B39D-4638-B9FA-6DCDAE292037}">
      <dgm:prSet custT="1"/>
      <dgm:spPr/>
      <dgm:t>
        <a:bodyPr/>
        <a:lstStyle/>
        <a:p>
          <a:endParaRPr kumimoji="1" lang="ja-JP" altLang="en-US" sz="1050"/>
        </a:p>
      </dgm:t>
    </dgm:pt>
    <dgm:pt modelId="{40271513-EBAA-4450-877E-B0620B96E793}">
      <dgm:prSet phldrT="[テキスト]" custT="1"/>
      <dgm:spPr>
        <a:solidFill>
          <a:srgbClr val="00A6A2"/>
        </a:solidFill>
      </dgm:spPr>
      <dgm:t>
        <a:bodyPr/>
        <a:lstStyle/>
        <a:p>
          <a:r>
            <a:rPr kumimoji="1" lang="ja-JP" altLang="en-US" sz="1400" b="0" dirty="0">
              <a:latin typeface="HGP創英角ｺﾞｼｯｸUB" panose="020B0900000000000000" pitchFamily="50" charset="-128"/>
              <a:ea typeface="HGP創英角ｺﾞｼｯｸUB" panose="020B0900000000000000" pitchFamily="50" charset="-128"/>
            </a:rPr>
            <a:t>最終評価</a:t>
          </a:r>
        </a:p>
      </dgm:t>
    </dgm:pt>
    <dgm:pt modelId="{834E2053-5F9F-4E1A-B6EC-6BD43B604C44}" type="parTrans" cxnId="{22D6C446-3602-4D0A-9915-BEFD94EEAE6A}">
      <dgm:prSet/>
      <dgm:spPr/>
      <dgm:t>
        <a:bodyPr/>
        <a:lstStyle/>
        <a:p>
          <a:endParaRPr kumimoji="1" lang="ja-JP" altLang="en-US" sz="1050"/>
        </a:p>
      </dgm:t>
    </dgm:pt>
    <dgm:pt modelId="{3E9C0988-FA1D-4879-978D-EC0E3FC90BB0}" type="sibTrans" cxnId="{22D6C446-3602-4D0A-9915-BEFD94EEAE6A}">
      <dgm:prSet/>
      <dgm:spPr/>
      <dgm:t>
        <a:bodyPr/>
        <a:lstStyle/>
        <a:p>
          <a:endParaRPr kumimoji="1" lang="ja-JP" altLang="en-US" sz="1050"/>
        </a:p>
      </dgm:t>
    </dgm:pt>
    <dgm:pt modelId="{42019C49-A3BC-48C2-8265-429E80D8C502}" type="pres">
      <dgm:prSet presAssocID="{2BCF1095-6E55-4DD1-B809-66A108E71F30}" presName="linearFlow" presStyleCnt="0">
        <dgm:presLayoutVars>
          <dgm:resizeHandles val="exact"/>
        </dgm:presLayoutVars>
      </dgm:prSet>
      <dgm:spPr/>
    </dgm:pt>
    <dgm:pt modelId="{0EFD88B8-2B5B-4120-B9CC-8E54E8192A19}" type="pres">
      <dgm:prSet presAssocID="{62893583-540D-4CBA-A1AF-8D9A7E982715}" presName="node" presStyleLbl="node1" presStyleIdx="0" presStyleCnt="3" custScaleX="166478">
        <dgm:presLayoutVars>
          <dgm:bulletEnabled val="1"/>
        </dgm:presLayoutVars>
      </dgm:prSet>
      <dgm:spPr/>
    </dgm:pt>
    <dgm:pt modelId="{2D7F8D98-0A64-407E-9320-FEAD45E38B4B}" type="pres">
      <dgm:prSet presAssocID="{5EBAD0DE-8579-447E-AF4B-58E635443A3E}" presName="sibTrans" presStyleLbl="sibTrans2D1" presStyleIdx="0" presStyleCnt="2"/>
      <dgm:spPr/>
    </dgm:pt>
    <dgm:pt modelId="{1200CDD0-9BE6-4D67-AF42-AEB1993BE1AB}" type="pres">
      <dgm:prSet presAssocID="{5EBAD0DE-8579-447E-AF4B-58E635443A3E}" presName="connectorText" presStyleLbl="sibTrans2D1" presStyleIdx="0" presStyleCnt="2"/>
      <dgm:spPr/>
    </dgm:pt>
    <dgm:pt modelId="{90F94A1E-61D1-43A3-9F2B-ACA6146AE8FC}" type="pres">
      <dgm:prSet presAssocID="{81C002AB-36AF-46EA-9509-4A7020E84AC4}" presName="node" presStyleLbl="node1" presStyleIdx="1" presStyleCnt="3" custScaleX="166478">
        <dgm:presLayoutVars>
          <dgm:bulletEnabled val="1"/>
        </dgm:presLayoutVars>
      </dgm:prSet>
      <dgm:spPr/>
    </dgm:pt>
    <dgm:pt modelId="{D5ADDACE-F688-4079-9AF8-AEBFCFA028D4}" type="pres">
      <dgm:prSet presAssocID="{E6BDC819-3219-4B18-9154-470F9D170C3E}" presName="sibTrans" presStyleLbl="sibTrans2D1" presStyleIdx="1" presStyleCnt="2"/>
      <dgm:spPr/>
    </dgm:pt>
    <dgm:pt modelId="{598B6C54-C190-47DA-8B51-C0CE4C8E3764}" type="pres">
      <dgm:prSet presAssocID="{E6BDC819-3219-4B18-9154-470F9D170C3E}" presName="connectorText" presStyleLbl="sibTrans2D1" presStyleIdx="1" presStyleCnt="2"/>
      <dgm:spPr/>
    </dgm:pt>
    <dgm:pt modelId="{E1EE6FF5-5880-414F-A756-E5267BFD0A9F}" type="pres">
      <dgm:prSet presAssocID="{40271513-EBAA-4450-877E-B0620B96E793}" presName="node" presStyleLbl="node1" presStyleIdx="2" presStyleCnt="3" custScaleX="166478">
        <dgm:presLayoutVars>
          <dgm:bulletEnabled val="1"/>
        </dgm:presLayoutVars>
      </dgm:prSet>
      <dgm:spPr/>
    </dgm:pt>
  </dgm:ptLst>
  <dgm:cxnLst>
    <dgm:cxn modelId="{B201B602-83C5-4E9F-9035-2999A1FC5C4B}" type="presOf" srcId="{5EBAD0DE-8579-447E-AF4B-58E635443A3E}" destId="{1200CDD0-9BE6-4D67-AF42-AEB1993BE1AB}" srcOrd="1" destOrd="0" presId="urn:microsoft.com/office/officeart/2005/8/layout/process2"/>
    <dgm:cxn modelId="{6F962F03-348C-42C7-83B9-1E00BCD5FA62}" type="presOf" srcId="{40271513-EBAA-4450-877E-B0620B96E793}" destId="{E1EE6FF5-5880-414F-A756-E5267BFD0A9F}" srcOrd="0" destOrd="0" presId="urn:microsoft.com/office/officeart/2005/8/layout/process2"/>
    <dgm:cxn modelId="{360BF312-DD61-4EEA-9771-628C0BE1DAAA}" type="presOf" srcId="{62893583-540D-4CBA-A1AF-8D9A7E982715}" destId="{0EFD88B8-2B5B-4120-B9CC-8E54E8192A19}" srcOrd="0" destOrd="0" presId="urn:microsoft.com/office/officeart/2005/8/layout/process2"/>
    <dgm:cxn modelId="{4AAB1E21-5561-48D0-876D-64DDF159DE75}" srcId="{2BCF1095-6E55-4DD1-B809-66A108E71F30}" destId="{62893583-540D-4CBA-A1AF-8D9A7E982715}" srcOrd="0" destOrd="0" parTransId="{EA939A4C-336F-4AB6-BADB-692B18AF295D}" sibTransId="{5EBAD0DE-8579-447E-AF4B-58E635443A3E}"/>
    <dgm:cxn modelId="{F76E2423-6CCC-4E8F-8FF3-22DF2AD198D9}" type="presOf" srcId="{2BCF1095-6E55-4DD1-B809-66A108E71F30}" destId="{42019C49-A3BC-48C2-8265-429E80D8C502}" srcOrd="0" destOrd="0" presId="urn:microsoft.com/office/officeart/2005/8/layout/process2"/>
    <dgm:cxn modelId="{A9B36165-7E1A-4B71-A366-25C2E3A74737}" type="presOf" srcId="{5EBAD0DE-8579-447E-AF4B-58E635443A3E}" destId="{2D7F8D98-0A64-407E-9320-FEAD45E38B4B}" srcOrd="0" destOrd="0" presId="urn:microsoft.com/office/officeart/2005/8/layout/process2"/>
    <dgm:cxn modelId="{22D6C446-3602-4D0A-9915-BEFD94EEAE6A}" srcId="{2BCF1095-6E55-4DD1-B809-66A108E71F30}" destId="{40271513-EBAA-4450-877E-B0620B96E793}" srcOrd="2" destOrd="0" parTransId="{834E2053-5F9F-4E1A-B6EC-6BD43B604C44}" sibTransId="{3E9C0988-FA1D-4879-978D-EC0E3FC90BB0}"/>
    <dgm:cxn modelId="{13194B6E-1B39-4B6F-9F24-350E1609D9D9}" type="presOf" srcId="{E6BDC819-3219-4B18-9154-470F9D170C3E}" destId="{D5ADDACE-F688-4079-9AF8-AEBFCFA028D4}" srcOrd="0" destOrd="0" presId="urn:microsoft.com/office/officeart/2005/8/layout/process2"/>
    <dgm:cxn modelId="{0AFF9474-E4F7-4858-A1BF-9138A0C816A5}" type="presOf" srcId="{E6BDC819-3219-4B18-9154-470F9D170C3E}" destId="{598B6C54-C190-47DA-8B51-C0CE4C8E3764}" srcOrd="1" destOrd="0" presId="urn:microsoft.com/office/officeart/2005/8/layout/process2"/>
    <dgm:cxn modelId="{DED432E8-7AFE-4D72-9D26-CA7CC2414BDF}" type="presOf" srcId="{81C002AB-36AF-46EA-9509-4A7020E84AC4}" destId="{90F94A1E-61D1-43A3-9F2B-ACA6146AE8FC}" srcOrd="0" destOrd="0" presId="urn:microsoft.com/office/officeart/2005/8/layout/process2"/>
    <dgm:cxn modelId="{E007C4FC-B39D-4638-B9FA-6DCDAE292037}" srcId="{2BCF1095-6E55-4DD1-B809-66A108E71F30}" destId="{81C002AB-36AF-46EA-9509-4A7020E84AC4}" srcOrd="1" destOrd="0" parTransId="{B9F54854-694F-48E8-9DD3-C5C4A6E78761}" sibTransId="{E6BDC819-3219-4B18-9154-470F9D170C3E}"/>
    <dgm:cxn modelId="{599B0D2A-3F0E-4C5D-9398-89FAA8BD253B}" type="presParOf" srcId="{42019C49-A3BC-48C2-8265-429E80D8C502}" destId="{0EFD88B8-2B5B-4120-B9CC-8E54E8192A19}" srcOrd="0" destOrd="0" presId="urn:microsoft.com/office/officeart/2005/8/layout/process2"/>
    <dgm:cxn modelId="{0F75CE38-EE6D-4A88-9E98-208F05ECC32F}" type="presParOf" srcId="{42019C49-A3BC-48C2-8265-429E80D8C502}" destId="{2D7F8D98-0A64-407E-9320-FEAD45E38B4B}" srcOrd="1" destOrd="0" presId="urn:microsoft.com/office/officeart/2005/8/layout/process2"/>
    <dgm:cxn modelId="{5F03DDFF-89A9-41D1-AE71-C641F784087B}" type="presParOf" srcId="{2D7F8D98-0A64-407E-9320-FEAD45E38B4B}" destId="{1200CDD0-9BE6-4D67-AF42-AEB1993BE1AB}" srcOrd="0" destOrd="0" presId="urn:microsoft.com/office/officeart/2005/8/layout/process2"/>
    <dgm:cxn modelId="{B06B8CA9-8C88-4C5F-9057-01A196613611}" type="presParOf" srcId="{42019C49-A3BC-48C2-8265-429E80D8C502}" destId="{90F94A1E-61D1-43A3-9F2B-ACA6146AE8FC}" srcOrd="2" destOrd="0" presId="urn:microsoft.com/office/officeart/2005/8/layout/process2"/>
    <dgm:cxn modelId="{6D3B3BF8-B520-4472-98CF-2C3931C026E0}" type="presParOf" srcId="{42019C49-A3BC-48C2-8265-429E80D8C502}" destId="{D5ADDACE-F688-4079-9AF8-AEBFCFA028D4}" srcOrd="3" destOrd="0" presId="urn:microsoft.com/office/officeart/2005/8/layout/process2"/>
    <dgm:cxn modelId="{B55AC741-4529-4DBB-A5B3-0C53C454602E}" type="presParOf" srcId="{D5ADDACE-F688-4079-9AF8-AEBFCFA028D4}" destId="{598B6C54-C190-47DA-8B51-C0CE4C8E3764}" srcOrd="0" destOrd="0" presId="urn:microsoft.com/office/officeart/2005/8/layout/process2"/>
    <dgm:cxn modelId="{3DCC3EE6-CE52-44B1-BC57-BAFAEA64CAA8}" type="presParOf" srcId="{42019C49-A3BC-48C2-8265-429E80D8C502}" destId="{E1EE6FF5-5880-414F-A756-E5267BFD0A9F}" srcOrd="4"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C95DE76-FC2E-4BBB-9B67-0F5381AA999A}" type="doc">
      <dgm:prSet loTypeId="urn:microsoft.com/office/officeart/2005/8/layout/hProcess9" loCatId="process" qsTypeId="urn:microsoft.com/office/officeart/2005/8/quickstyle/simple4" qsCatId="simple" csTypeId="urn:microsoft.com/office/officeart/2005/8/colors/accent5_3" csCatId="accent5" phldr="1"/>
      <dgm:spPr/>
    </dgm:pt>
    <dgm:pt modelId="{B604B754-79CC-43C2-A4F0-43E43EBE2AE9}">
      <dgm:prSet phldrT="[テキスト]" custT="1"/>
      <dgm:spPr>
        <a:solidFill>
          <a:srgbClr val="00C0BB"/>
        </a:solidFill>
      </dgm:spPr>
      <dgm:t>
        <a:bodyPr/>
        <a:lstStyle/>
        <a:p>
          <a:r>
            <a:rPr kumimoji="1" lang="ja-JP" altLang="en-US" sz="1050" b="1" dirty="0"/>
            <a:t>入社</a:t>
          </a:r>
          <a:br>
            <a:rPr kumimoji="1" lang="en-US" altLang="ja-JP" sz="1050" b="1" dirty="0"/>
          </a:br>
          <a:r>
            <a:rPr kumimoji="1" lang="en-US" altLang="ja-JP" sz="1050" b="1" dirty="0"/>
            <a:t>1</a:t>
          </a:r>
          <a:r>
            <a:rPr kumimoji="1" lang="ja-JP" altLang="en-US" sz="1050" b="1" dirty="0"/>
            <a:t>年目</a:t>
          </a:r>
        </a:p>
      </dgm:t>
    </dgm:pt>
    <dgm:pt modelId="{E1FF299C-CD90-475C-9EBC-36EBFA1F7559}" type="parTrans" cxnId="{D771088A-D148-4047-A156-33662E57BCB1}">
      <dgm:prSet/>
      <dgm:spPr/>
      <dgm:t>
        <a:bodyPr/>
        <a:lstStyle/>
        <a:p>
          <a:endParaRPr kumimoji="1" lang="ja-JP" altLang="en-US" sz="1050"/>
        </a:p>
      </dgm:t>
    </dgm:pt>
    <dgm:pt modelId="{23E7CBA1-CFBB-4185-A111-328E919EF827}" type="sibTrans" cxnId="{D771088A-D148-4047-A156-33662E57BCB1}">
      <dgm:prSet/>
      <dgm:spPr/>
      <dgm:t>
        <a:bodyPr/>
        <a:lstStyle/>
        <a:p>
          <a:endParaRPr kumimoji="1" lang="ja-JP" altLang="en-US" sz="1050"/>
        </a:p>
      </dgm:t>
    </dgm:pt>
    <dgm:pt modelId="{B7809C75-FEEF-436F-8AE5-896BDBD574F0}">
      <dgm:prSet phldrT="[テキスト]" custT="1"/>
      <dgm:spPr>
        <a:solidFill>
          <a:srgbClr val="00A8A4"/>
        </a:solidFill>
      </dgm:spPr>
      <dgm:t>
        <a:bodyPr/>
        <a:lstStyle/>
        <a:p>
          <a:r>
            <a:rPr kumimoji="1" lang="ja-JP" altLang="en-US" sz="1050" b="1" dirty="0"/>
            <a:t>入社</a:t>
          </a:r>
          <a:br>
            <a:rPr kumimoji="1" lang="en-US" altLang="ja-JP" sz="1050" b="1" dirty="0"/>
          </a:br>
          <a:r>
            <a:rPr kumimoji="1" lang="en-US" altLang="ja-JP" sz="1050" b="1" dirty="0"/>
            <a:t>2</a:t>
          </a:r>
          <a:r>
            <a:rPr kumimoji="1" lang="ja-JP" altLang="en-US" sz="1050" b="1" dirty="0"/>
            <a:t>年目</a:t>
          </a:r>
        </a:p>
      </dgm:t>
    </dgm:pt>
    <dgm:pt modelId="{858874DB-D910-4D16-B414-F7A081EB98B9}" type="parTrans" cxnId="{C76E4D31-E1C3-4765-8D20-67F4B343ED6A}">
      <dgm:prSet/>
      <dgm:spPr/>
      <dgm:t>
        <a:bodyPr/>
        <a:lstStyle/>
        <a:p>
          <a:endParaRPr kumimoji="1" lang="ja-JP" altLang="en-US" sz="1050"/>
        </a:p>
      </dgm:t>
    </dgm:pt>
    <dgm:pt modelId="{FF330C6D-B45F-49AD-89AC-97EF3BB931B7}" type="sibTrans" cxnId="{C76E4D31-E1C3-4765-8D20-67F4B343ED6A}">
      <dgm:prSet/>
      <dgm:spPr/>
      <dgm:t>
        <a:bodyPr/>
        <a:lstStyle/>
        <a:p>
          <a:endParaRPr kumimoji="1" lang="ja-JP" altLang="en-US" sz="1050"/>
        </a:p>
      </dgm:t>
    </dgm:pt>
    <dgm:pt modelId="{067E8A4C-8B43-4449-9B66-C824E437594F}">
      <dgm:prSet phldrT="[テキスト]" custT="1"/>
      <dgm:spPr>
        <a:solidFill>
          <a:srgbClr val="00928F"/>
        </a:solidFill>
      </dgm:spPr>
      <dgm:t>
        <a:bodyPr/>
        <a:lstStyle/>
        <a:p>
          <a:r>
            <a:rPr kumimoji="1" lang="ja-JP" altLang="en-US" sz="1050" b="1" dirty="0"/>
            <a:t>入社</a:t>
          </a:r>
          <a:br>
            <a:rPr kumimoji="1" lang="en-US" altLang="ja-JP" sz="1050" b="1" dirty="0"/>
          </a:br>
          <a:r>
            <a:rPr kumimoji="1" lang="en-US" altLang="ja-JP" sz="1050" b="1" dirty="0"/>
            <a:t>3</a:t>
          </a:r>
          <a:r>
            <a:rPr kumimoji="1" lang="ja-JP" altLang="en-US" sz="1050" b="1" dirty="0"/>
            <a:t>年目</a:t>
          </a:r>
        </a:p>
      </dgm:t>
    </dgm:pt>
    <dgm:pt modelId="{99DDC998-8538-4655-B9E6-1435A6C4B2F1}" type="parTrans" cxnId="{B63F3959-4C33-4AAB-A2AD-5872C68B3320}">
      <dgm:prSet/>
      <dgm:spPr/>
      <dgm:t>
        <a:bodyPr/>
        <a:lstStyle/>
        <a:p>
          <a:endParaRPr kumimoji="1" lang="ja-JP" altLang="en-US" sz="1050"/>
        </a:p>
      </dgm:t>
    </dgm:pt>
    <dgm:pt modelId="{AF68C577-507F-470B-A2C2-0172EA2E322E}" type="sibTrans" cxnId="{B63F3959-4C33-4AAB-A2AD-5872C68B3320}">
      <dgm:prSet/>
      <dgm:spPr/>
      <dgm:t>
        <a:bodyPr/>
        <a:lstStyle/>
        <a:p>
          <a:endParaRPr kumimoji="1" lang="ja-JP" altLang="en-US" sz="1050"/>
        </a:p>
      </dgm:t>
    </dgm:pt>
    <dgm:pt modelId="{C3047C1E-1D00-46A1-A2C5-AE47FA0E7B81}">
      <dgm:prSet phldrT="[テキスト]" custT="1"/>
      <dgm:spPr>
        <a:solidFill>
          <a:srgbClr val="008683"/>
        </a:solidFill>
      </dgm:spPr>
      <dgm:t>
        <a:bodyPr/>
        <a:lstStyle/>
        <a:p>
          <a:r>
            <a:rPr kumimoji="1" lang="ja-JP" altLang="en-US" sz="1050" b="1" dirty="0"/>
            <a:t>入社</a:t>
          </a:r>
          <a:br>
            <a:rPr kumimoji="1" lang="en-US" altLang="ja-JP" sz="1050" b="1" dirty="0"/>
          </a:br>
          <a:r>
            <a:rPr kumimoji="1" lang="en-US" altLang="ja-JP" sz="1050" b="1" dirty="0"/>
            <a:t>4</a:t>
          </a:r>
          <a:r>
            <a:rPr kumimoji="1" lang="ja-JP" altLang="en-US" sz="1050" b="1" dirty="0"/>
            <a:t>年目</a:t>
          </a:r>
        </a:p>
      </dgm:t>
    </dgm:pt>
    <dgm:pt modelId="{13CF67B5-5781-4919-AB7D-2C66877F2A3B}" type="parTrans" cxnId="{B0368709-1547-47F0-8A38-97D14CC5EE1E}">
      <dgm:prSet/>
      <dgm:spPr/>
      <dgm:t>
        <a:bodyPr/>
        <a:lstStyle/>
        <a:p>
          <a:endParaRPr kumimoji="1" lang="ja-JP" altLang="en-US" sz="1050"/>
        </a:p>
      </dgm:t>
    </dgm:pt>
    <dgm:pt modelId="{CD0548CE-C6CD-4A5D-AA75-A1D164FFCBBE}" type="sibTrans" cxnId="{B0368709-1547-47F0-8A38-97D14CC5EE1E}">
      <dgm:prSet/>
      <dgm:spPr/>
      <dgm:t>
        <a:bodyPr/>
        <a:lstStyle/>
        <a:p>
          <a:endParaRPr kumimoji="1" lang="ja-JP" altLang="en-US" sz="1050"/>
        </a:p>
      </dgm:t>
    </dgm:pt>
    <dgm:pt modelId="{90352445-0FE9-42D5-828D-5BFEF796D4DE}" type="pres">
      <dgm:prSet presAssocID="{CC95DE76-FC2E-4BBB-9B67-0F5381AA999A}" presName="CompostProcess" presStyleCnt="0">
        <dgm:presLayoutVars>
          <dgm:dir/>
          <dgm:resizeHandles val="exact"/>
        </dgm:presLayoutVars>
      </dgm:prSet>
      <dgm:spPr/>
    </dgm:pt>
    <dgm:pt modelId="{749489CD-1F1B-43F7-882D-5C27431A11E1}" type="pres">
      <dgm:prSet presAssocID="{CC95DE76-FC2E-4BBB-9B67-0F5381AA999A}" presName="arrow" presStyleLbl="bgShp" presStyleIdx="0" presStyleCnt="1"/>
      <dgm:spPr>
        <a:solidFill>
          <a:srgbClr val="91A1B9"/>
        </a:solidFill>
      </dgm:spPr>
    </dgm:pt>
    <dgm:pt modelId="{A55F6AAF-9555-4AE2-8F62-9D7F1233B169}" type="pres">
      <dgm:prSet presAssocID="{CC95DE76-FC2E-4BBB-9B67-0F5381AA999A}" presName="linearProcess" presStyleCnt="0"/>
      <dgm:spPr/>
    </dgm:pt>
    <dgm:pt modelId="{DA7C4977-81B2-4459-971F-7D0B984FC19C}" type="pres">
      <dgm:prSet presAssocID="{B604B754-79CC-43C2-A4F0-43E43EBE2AE9}" presName="textNode" presStyleLbl="node1" presStyleIdx="0" presStyleCnt="4">
        <dgm:presLayoutVars>
          <dgm:bulletEnabled val="1"/>
        </dgm:presLayoutVars>
      </dgm:prSet>
      <dgm:spPr/>
    </dgm:pt>
    <dgm:pt modelId="{08CA701A-5DCE-4648-B8FB-BBC314A74696}" type="pres">
      <dgm:prSet presAssocID="{23E7CBA1-CFBB-4185-A111-328E919EF827}" presName="sibTrans" presStyleCnt="0"/>
      <dgm:spPr/>
    </dgm:pt>
    <dgm:pt modelId="{414CCFF2-835C-437C-87AF-452067E3F40F}" type="pres">
      <dgm:prSet presAssocID="{B7809C75-FEEF-436F-8AE5-896BDBD574F0}" presName="textNode" presStyleLbl="node1" presStyleIdx="1" presStyleCnt="4">
        <dgm:presLayoutVars>
          <dgm:bulletEnabled val="1"/>
        </dgm:presLayoutVars>
      </dgm:prSet>
      <dgm:spPr/>
    </dgm:pt>
    <dgm:pt modelId="{05D1C812-DFC1-46D9-A4A0-3F5055D50FA5}" type="pres">
      <dgm:prSet presAssocID="{FF330C6D-B45F-49AD-89AC-97EF3BB931B7}" presName="sibTrans" presStyleCnt="0"/>
      <dgm:spPr/>
    </dgm:pt>
    <dgm:pt modelId="{51AAFA72-8635-44A4-9AF1-91A7413801F1}" type="pres">
      <dgm:prSet presAssocID="{067E8A4C-8B43-4449-9B66-C824E437594F}" presName="textNode" presStyleLbl="node1" presStyleIdx="2" presStyleCnt="4">
        <dgm:presLayoutVars>
          <dgm:bulletEnabled val="1"/>
        </dgm:presLayoutVars>
      </dgm:prSet>
      <dgm:spPr/>
    </dgm:pt>
    <dgm:pt modelId="{6AB43CFD-F048-48F7-B8EA-A061AEA6859E}" type="pres">
      <dgm:prSet presAssocID="{AF68C577-507F-470B-A2C2-0172EA2E322E}" presName="sibTrans" presStyleCnt="0"/>
      <dgm:spPr/>
    </dgm:pt>
    <dgm:pt modelId="{9BAAE089-910B-44AC-8A80-2515EAFC1766}" type="pres">
      <dgm:prSet presAssocID="{C3047C1E-1D00-46A1-A2C5-AE47FA0E7B81}" presName="textNode" presStyleLbl="node1" presStyleIdx="3" presStyleCnt="4">
        <dgm:presLayoutVars>
          <dgm:bulletEnabled val="1"/>
        </dgm:presLayoutVars>
      </dgm:prSet>
      <dgm:spPr/>
    </dgm:pt>
  </dgm:ptLst>
  <dgm:cxnLst>
    <dgm:cxn modelId="{B0368709-1547-47F0-8A38-97D14CC5EE1E}" srcId="{CC95DE76-FC2E-4BBB-9B67-0F5381AA999A}" destId="{C3047C1E-1D00-46A1-A2C5-AE47FA0E7B81}" srcOrd="3" destOrd="0" parTransId="{13CF67B5-5781-4919-AB7D-2C66877F2A3B}" sibTransId="{CD0548CE-C6CD-4A5D-AA75-A1D164FFCBBE}"/>
    <dgm:cxn modelId="{E45BCD1D-A6F8-43BE-808C-82227CD9C06C}" type="presOf" srcId="{C3047C1E-1D00-46A1-A2C5-AE47FA0E7B81}" destId="{9BAAE089-910B-44AC-8A80-2515EAFC1766}" srcOrd="0" destOrd="0" presId="urn:microsoft.com/office/officeart/2005/8/layout/hProcess9"/>
    <dgm:cxn modelId="{C76E4D31-E1C3-4765-8D20-67F4B343ED6A}" srcId="{CC95DE76-FC2E-4BBB-9B67-0F5381AA999A}" destId="{B7809C75-FEEF-436F-8AE5-896BDBD574F0}" srcOrd="1" destOrd="0" parTransId="{858874DB-D910-4D16-B414-F7A081EB98B9}" sibTransId="{FF330C6D-B45F-49AD-89AC-97EF3BB931B7}"/>
    <dgm:cxn modelId="{B63F3959-4C33-4AAB-A2AD-5872C68B3320}" srcId="{CC95DE76-FC2E-4BBB-9B67-0F5381AA999A}" destId="{067E8A4C-8B43-4449-9B66-C824E437594F}" srcOrd="2" destOrd="0" parTransId="{99DDC998-8538-4655-B9E6-1435A6C4B2F1}" sibTransId="{AF68C577-507F-470B-A2C2-0172EA2E322E}"/>
    <dgm:cxn modelId="{2B4C4B5A-6BC2-4253-A62A-78FF09C68CA8}" type="presOf" srcId="{B7809C75-FEEF-436F-8AE5-896BDBD574F0}" destId="{414CCFF2-835C-437C-87AF-452067E3F40F}" srcOrd="0" destOrd="0" presId="urn:microsoft.com/office/officeart/2005/8/layout/hProcess9"/>
    <dgm:cxn modelId="{D771088A-D148-4047-A156-33662E57BCB1}" srcId="{CC95DE76-FC2E-4BBB-9B67-0F5381AA999A}" destId="{B604B754-79CC-43C2-A4F0-43E43EBE2AE9}" srcOrd="0" destOrd="0" parTransId="{E1FF299C-CD90-475C-9EBC-36EBFA1F7559}" sibTransId="{23E7CBA1-CFBB-4185-A111-328E919EF827}"/>
    <dgm:cxn modelId="{5797B38E-0ACA-4677-AE2C-A2059C468624}" type="presOf" srcId="{B604B754-79CC-43C2-A4F0-43E43EBE2AE9}" destId="{DA7C4977-81B2-4459-971F-7D0B984FC19C}" srcOrd="0" destOrd="0" presId="urn:microsoft.com/office/officeart/2005/8/layout/hProcess9"/>
    <dgm:cxn modelId="{F5B9DE91-D5D9-4AAE-BDC9-6039D3FB233B}" type="presOf" srcId="{067E8A4C-8B43-4449-9B66-C824E437594F}" destId="{51AAFA72-8635-44A4-9AF1-91A7413801F1}" srcOrd="0" destOrd="0" presId="urn:microsoft.com/office/officeart/2005/8/layout/hProcess9"/>
    <dgm:cxn modelId="{1DF988CB-3BFF-44D3-A834-C978102DBD24}" type="presOf" srcId="{CC95DE76-FC2E-4BBB-9B67-0F5381AA999A}" destId="{90352445-0FE9-42D5-828D-5BFEF796D4DE}" srcOrd="0" destOrd="0" presId="urn:microsoft.com/office/officeart/2005/8/layout/hProcess9"/>
    <dgm:cxn modelId="{4C0DF5ED-5730-470F-9951-45BE20197F46}" type="presParOf" srcId="{90352445-0FE9-42D5-828D-5BFEF796D4DE}" destId="{749489CD-1F1B-43F7-882D-5C27431A11E1}" srcOrd="0" destOrd="0" presId="urn:microsoft.com/office/officeart/2005/8/layout/hProcess9"/>
    <dgm:cxn modelId="{1F8407E7-565C-447E-A48B-9EDDCA3A583A}" type="presParOf" srcId="{90352445-0FE9-42D5-828D-5BFEF796D4DE}" destId="{A55F6AAF-9555-4AE2-8F62-9D7F1233B169}" srcOrd="1" destOrd="0" presId="urn:microsoft.com/office/officeart/2005/8/layout/hProcess9"/>
    <dgm:cxn modelId="{CB5301F4-FBE0-4FAF-BB32-C5EA4F2D66FD}" type="presParOf" srcId="{A55F6AAF-9555-4AE2-8F62-9D7F1233B169}" destId="{DA7C4977-81B2-4459-971F-7D0B984FC19C}" srcOrd="0" destOrd="0" presId="urn:microsoft.com/office/officeart/2005/8/layout/hProcess9"/>
    <dgm:cxn modelId="{1EF26A85-6ACF-478E-B353-A001B7B8AF21}" type="presParOf" srcId="{A55F6AAF-9555-4AE2-8F62-9D7F1233B169}" destId="{08CA701A-5DCE-4648-B8FB-BBC314A74696}" srcOrd="1" destOrd="0" presId="urn:microsoft.com/office/officeart/2005/8/layout/hProcess9"/>
    <dgm:cxn modelId="{D109246F-D59B-40B9-88BB-1E9EB273ECA6}" type="presParOf" srcId="{A55F6AAF-9555-4AE2-8F62-9D7F1233B169}" destId="{414CCFF2-835C-437C-87AF-452067E3F40F}" srcOrd="2" destOrd="0" presId="urn:microsoft.com/office/officeart/2005/8/layout/hProcess9"/>
    <dgm:cxn modelId="{59AD5473-5016-4679-B303-3FA725AE577A}" type="presParOf" srcId="{A55F6AAF-9555-4AE2-8F62-9D7F1233B169}" destId="{05D1C812-DFC1-46D9-A4A0-3F5055D50FA5}" srcOrd="3" destOrd="0" presId="urn:microsoft.com/office/officeart/2005/8/layout/hProcess9"/>
    <dgm:cxn modelId="{D1159BE5-6B53-4015-A14C-8D223624CA85}" type="presParOf" srcId="{A55F6AAF-9555-4AE2-8F62-9D7F1233B169}" destId="{51AAFA72-8635-44A4-9AF1-91A7413801F1}" srcOrd="4" destOrd="0" presId="urn:microsoft.com/office/officeart/2005/8/layout/hProcess9"/>
    <dgm:cxn modelId="{29F7A78F-86F4-4C98-9895-2F2A1433A90A}" type="presParOf" srcId="{A55F6AAF-9555-4AE2-8F62-9D7F1233B169}" destId="{6AB43CFD-F048-48F7-B8EA-A061AEA6859E}" srcOrd="5" destOrd="0" presId="urn:microsoft.com/office/officeart/2005/8/layout/hProcess9"/>
    <dgm:cxn modelId="{32D9F4FE-786A-4B3C-B194-6C0D209B909A}" type="presParOf" srcId="{A55F6AAF-9555-4AE2-8F62-9D7F1233B169}" destId="{9BAAE089-910B-44AC-8A80-2515EAFC1766}" srcOrd="6" destOrd="0" presId="urn:microsoft.com/office/officeart/2005/8/layout/hProcess9"/>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513D6AC-E04D-4727-A758-0FF715BBA787}"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kumimoji="1" lang="ja-JP" altLang="en-US"/>
        </a:p>
      </dgm:t>
    </dgm:pt>
    <dgm:pt modelId="{770AF158-DC57-4D4E-B2C7-6E813531590F}">
      <dgm:prSet phldrT="[テキスト]" custT="1"/>
      <dgm:spPr>
        <a:solidFill>
          <a:srgbClr val="00A6A2"/>
        </a:solidFill>
        <a:ln>
          <a:solidFill>
            <a:srgbClr val="00A6A2"/>
          </a:solidFill>
        </a:ln>
      </dgm:spPr>
      <dgm:t>
        <a:bodyPr/>
        <a:lstStyle/>
        <a:p>
          <a:r>
            <a:rPr kumimoji="1" lang="ja-JP" altLang="en-US" sz="1100" dirty="0">
              <a:latin typeface="HGP創英角ｺﾞｼｯｸUB" panose="020B0900000000000000" pitchFamily="50" charset="-128"/>
              <a:ea typeface="HGP創英角ｺﾞｼｯｸUB" panose="020B0900000000000000" pitchFamily="50" charset="-128"/>
            </a:rPr>
            <a:t>海外営業</a:t>
          </a:r>
          <a:br>
            <a:rPr kumimoji="1" lang="en-US" altLang="ja-JP" sz="1100" dirty="0">
              <a:latin typeface="HGP創英角ｺﾞｼｯｸUB" panose="020B0900000000000000" pitchFamily="50" charset="-128"/>
              <a:ea typeface="HGP創英角ｺﾞｼｯｸUB" panose="020B0900000000000000" pitchFamily="50" charset="-128"/>
            </a:rPr>
          </a:br>
          <a:r>
            <a:rPr kumimoji="1" lang="ja-JP" altLang="en-US" sz="1100" dirty="0">
              <a:latin typeface="HGP創英角ｺﾞｼｯｸUB" panose="020B0900000000000000" pitchFamily="50" charset="-128"/>
              <a:ea typeface="HGP創英角ｺﾞｼｯｸUB" panose="020B0900000000000000" pitchFamily="50" charset="-128"/>
            </a:rPr>
            <a:t>国内営業</a:t>
          </a:r>
          <a:br>
            <a:rPr kumimoji="1" lang="en-US" altLang="ja-JP" sz="1100" dirty="0">
              <a:latin typeface="HGP創英角ｺﾞｼｯｸUB" panose="020B0900000000000000" pitchFamily="50" charset="-128"/>
              <a:ea typeface="HGP創英角ｺﾞｼｯｸUB" panose="020B0900000000000000" pitchFamily="50" charset="-128"/>
            </a:rPr>
          </a:br>
          <a:r>
            <a:rPr kumimoji="1" lang="ja-JP" altLang="en-US" sz="1000" dirty="0">
              <a:latin typeface="HGP創英角ｺﾞｼｯｸUB" panose="020B0900000000000000" pitchFamily="50" charset="-128"/>
              <a:ea typeface="HGP創英角ｺﾞｼｯｸUB" panose="020B0900000000000000" pitchFamily="50" charset="-128"/>
            </a:rPr>
            <a:t>（受注）</a:t>
          </a:r>
        </a:p>
      </dgm:t>
    </dgm:pt>
    <dgm:pt modelId="{2AC1E3CE-B7C7-429C-B6D6-206F3F368A01}" type="parTrans" cxnId="{4B676BDF-7CE0-4B0E-B859-6C366EB7CBE7}">
      <dgm:prSet/>
      <dgm:spPr/>
      <dgm:t>
        <a:bodyPr/>
        <a:lstStyle/>
        <a:p>
          <a:endParaRPr kumimoji="1" lang="ja-JP" altLang="en-US" sz="1200">
            <a:latin typeface="HGP創英角ｺﾞｼｯｸUB" panose="020B0900000000000000" pitchFamily="50" charset="-128"/>
            <a:ea typeface="HGP創英角ｺﾞｼｯｸUB" panose="020B0900000000000000" pitchFamily="50" charset="-128"/>
          </a:endParaRPr>
        </a:p>
      </dgm:t>
    </dgm:pt>
    <dgm:pt modelId="{C595932C-1B82-4C8C-88CF-375B3E2751E7}" type="sibTrans" cxnId="{4B676BDF-7CE0-4B0E-B859-6C366EB7CBE7}">
      <dgm:prSet/>
      <dgm:spPr/>
      <dgm:t>
        <a:bodyPr/>
        <a:lstStyle/>
        <a:p>
          <a:endParaRPr kumimoji="1" lang="ja-JP" altLang="en-US" sz="1200">
            <a:latin typeface="HGP創英角ｺﾞｼｯｸUB" panose="020B0900000000000000" pitchFamily="50" charset="-128"/>
            <a:ea typeface="HGP創英角ｺﾞｼｯｸUB" panose="020B0900000000000000" pitchFamily="50" charset="-128"/>
          </a:endParaRPr>
        </a:p>
      </dgm:t>
    </dgm:pt>
    <dgm:pt modelId="{66811B09-C836-4B0F-9783-A27AE7F2441C}">
      <dgm:prSet phldrT="[テキスト]" custT="1"/>
      <dgm:spPr>
        <a:solidFill>
          <a:srgbClr val="00A6A2"/>
        </a:solidFill>
        <a:ln>
          <a:solidFill>
            <a:srgbClr val="00A6A2"/>
          </a:solidFill>
        </a:ln>
      </dgm:spPr>
      <dgm:t>
        <a:bodyPr/>
        <a:lstStyle/>
        <a:p>
          <a:r>
            <a:rPr kumimoji="1" lang="ja-JP" altLang="en-US" sz="1100" dirty="0">
              <a:latin typeface="HGP創英角ｺﾞｼｯｸUB" panose="020B0900000000000000" pitchFamily="50" charset="-128"/>
              <a:ea typeface="HGP創英角ｺﾞｼｯｸUB" panose="020B0900000000000000" pitchFamily="50" charset="-128"/>
            </a:rPr>
            <a:t>機械設計</a:t>
          </a:r>
          <a:br>
            <a:rPr kumimoji="1" lang="en-US" altLang="ja-JP" sz="1100" dirty="0">
              <a:latin typeface="HGP創英角ｺﾞｼｯｸUB" panose="020B0900000000000000" pitchFamily="50" charset="-128"/>
              <a:ea typeface="HGP創英角ｺﾞｼｯｸUB" panose="020B0900000000000000" pitchFamily="50" charset="-128"/>
            </a:rPr>
          </a:br>
          <a:r>
            <a:rPr kumimoji="1" lang="ja-JP" altLang="en-US" sz="1100" dirty="0">
              <a:latin typeface="HGP創英角ｺﾞｼｯｸUB" panose="020B0900000000000000" pitchFamily="50" charset="-128"/>
              <a:ea typeface="HGP創英角ｺﾞｼｯｸUB" panose="020B0900000000000000" pitchFamily="50" charset="-128"/>
            </a:rPr>
            <a:t>電気設計</a:t>
          </a:r>
          <a:br>
            <a:rPr kumimoji="1" lang="en-US" altLang="ja-JP" sz="1100" dirty="0">
              <a:latin typeface="HGP創英角ｺﾞｼｯｸUB" panose="020B0900000000000000" pitchFamily="50" charset="-128"/>
              <a:ea typeface="HGP創英角ｺﾞｼｯｸUB" panose="020B0900000000000000" pitchFamily="50" charset="-128"/>
            </a:rPr>
          </a:br>
          <a:r>
            <a:rPr kumimoji="1" lang="ja-JP" altLang="en-US" sz="1000" dirty="0">
              <a:latin typeface="HGP創英角ｺﾞｼｯｸUB" panose="020B0900000000000000" pitchFamily="50" charset="-128"/>
              <a:ea typeface="HGP創英角ｺﾞｼｯｸUB" panose="020B0900000000000000" pitchFamily="50" charset="-128"/>
            </a:rPr>
            <a:t>（仕様調整）</a:t>
          </a:r>
        </a:p>
      </dgm:t>
    </dgm:pt>
    <dgm:pt modelId="{605BB804-8D7E-4B27-BDEB-328F7B91E352}" type="parTrans" cxnId="{85F994CC-B304-44AB-9AB3-84C3C30C88F9}">
      <dgm:prSet/>
      <dgm:spPr/>
      <dgm:t>
        <a:bodyPr/>
        <a:lstStyle/>
        <a:p>
          <a:endParaRPr kumimoji="1" lang="ja-JP" altLang="en-US" sz="1200">
            <a:latin typeface="HGP創英角ｺﾞｼｯｸUB" panose="020B0900000000000000" pitchFamily="50" charset="-128"/>
            <a:ea typeface="HGP創英角ｺﾞｼｯｸUB" panose="020B0900000000000000" pitchFamily="50" charset="-128"/>
          </a:endParaRPr>
        </a:p>
      </dgm:t>
    </dgm:pt>
    <dgm:pt modelId="{FF807C7A-91C4-40CF-AFDB-799227933602}" type="sibTrans" cxnId="{85F994CC-B304-44AB-9AB3-84C3C30C88F9}">
      <dgm:prSet/>
      <dgm:spPr/>
      <dgm:t>
        <a:bodyPr/>
        <a:lstStyle/>
        <a:p>
          <a:endParaRPr kumimoji="1" lang="ja-JP" altLang="en-US" sz="1200">
            <a:latin typeface="HGP創英角ｺﾞｼｯｸUB" panose="020B0900000000000000" pitchFamily="50" charset="-128"/>
            <a:ea typeface="HGP創英角ｺﾞｼｯｸUB" panose="020B0900000000000000" pitchFamily="50" charset="-128"/>
          </a:endParaRPr>
        </a:p>
      </dgm:t>
    </dgm:pt>
    <dgm:pt modelId="{3A7F3FA5-9B2B-47A9-8471-5FA413B70A6E}">
      <dgm:prSet phldrT="[テキスト]" custT="1"/>
      <dgm:spPr>
        <a:solidFill>
          <a:srgbClr val="00A6A2"/>
        </a:solidFill>
        <a:ln>
          <a:solidFill>
            <a:srgbClr val="00A6A2"/>
          </a:solidFill>
        </a:ln>
      </dgm:spPr>
      <dgm:t>
        <a:bodyPr/>
        <a:lstStyle/>
        <a:p>
          <a:r>
            <a:rPr kumimoji="1" lang="ja-JP" altLang="en-US" sz="1100" dirty="0">
              <a:latin typeface="HGP創英角ｺﾞｼｯｸUB" panose="020B0900000000000000" pitchFamily="50" charset="-128"/>
              <a:ea typeface="HGP創英角ｺﾞｼｯｸUB" panose="020B0900000000000000" pitchFamily="50" charset="-128"/>
            </a:rPr>
            <a:t>調達</a:t>
          </a:r>
          <a:br>
            <a:rPr kumimoji="1" lang="en-US" altLang="ja-JP" sz="1100" dirty="0">
              <a:latin typeface="HGP創英角ｺﾞｼｯｸUB" panose="020B0900000000000000" pitchFamily="50" charset="-128"/>
              <a:ea typeface="HGP創英角ｺﾞｼｯｸUB" panose="020B0900000000000000" pitchFamily="50" charset="-128"/>
            </a:rPr>
          </a:br>
          <a:r>
            <a:rPr kumimoji="1" lang="ja-JP" altLang="en-US" sz="1000" dirty="0">
              <a:latin typeface="HGP創英角ｺﾞｼｯｸUB" panose="020B0900000000000000" pitchFamily="50" charset="-128"/>
              <a:ea typeface="HGP創英角ｺﾞｼｯｸUB" panose="020B0900000000000000" pitchFamily="50" charset="-128"/>
            </a:rPr>
            <a:t>（部品調達）</a:t>
          </a:r>
        </a:p>
      </dgm:t>
    </dgm:pt>
    <dgm:pt modelId="{02AE48F3-4758-425A-B55E-AE3603B081C5}" type="parTrans" cxnId="{7781B69E-697A-4398-B327-B7D4AE932D25}">
      <dgm:prSet/>
      <dgm:spPr/>
      <dgm:t>
        <a:bodyPr/>
        <a:lstStyle/>
        <a:p>
          <a:endParaRPr kumimoji="1" lang="ja-JP" altLang="en-US" sz="1200">
            <a:latin typeface="HGP創英角ｺﾞｼｯｸUB" panose="020B0900000000000000" pitchFamily="50" charset="-128"/>
            <a:ea typeface="HGP創英角ｺﾞｼｯｸUB" panose="020B0900000000000000" pitchFamily="50" charset="-128"/>
          </a:endParaRPr>
        </a:p>
      </dgm:t>
    </dgm:pt>
    <dgm:pt modelId="{298422C0-FF7E-48B2-B1CA-C482B952A83C}" type="sibTrans" cxnId="{7781B69E-697A-4398-B327-B7D4AE932D25}">
      <dgm:prSet/>
      <dgm:spPr/>
      <dgm:t>
        <a:bodyPr/>
        <a:lstStyle/>
        <a:p>
          <a:endParaRPr kumimoji="1" lang="ja-JP" altLang="en-US" sz="1200">
            <a:latin typeface="HGP創英角ｺﾞｼｯｸUB" panose="020B0900000000000000" pitchFamily="50" charset="-128"/>
            <a:ea typeface="HGP創英角ｺﾞｼｯｸUB" panose="020B0900000000000000" pitchFamily="50" charset="-128"/>
          </a:endParaRPr>
        </a:p>
      </dgm:t>
    </dgm:pt>
    <dgm:pt modelId="{0097BBAE-299C-4457-90E8-6380F42827F7}">
      <dgm:prSet phldrT="[テキスト]" custT="1"/>
      <dgm:spPr>
        <a:solidFill>
          <a:srgbClr val="00A6A2"/>
        </a:solidFill>
        <a:ln>
          <a:solidFill>
            <a:srgbClr val="00A6A2"/>
          </a:solidFill>
        </a:ln>
      </dgm:spPr>
      <dgm:t>
        <a:bodyPr/>
        <a:lstStyle/>
        <a:p>
          <a:r>
            <a:rPr kumimoji="1" lang="ja-JP" altLang="en-US" sz="1100" dirty="0">
              <a:latin typeface="HGP創英角ｺﾞｼｯｸUB" panose="020B0900000000000000" pitchFamily="50" charset="-128"/>
              <a:ea typeface="HGP創英角ｺﾞｼｯｸUB" panose="020B0900000000000000" pitchFamily="50" charset="-128"/>
            </a:rPr>
            <a:t>製造</a:t>
          </a:r>
          <a:br>
            <a:rPr kumimoji="1" lang="en-US" altLang="ja-JP" sz="1100" dirty="0">
              <a:latin typeface="HGP創英角ｺﾞｼｯｸUB" panose="020B0900000000000000" pitchFamily="50" charset="-128"/>
              <a:ea typeface="HGP創英角ｺﾞｼｯｸUB" panose="020B0900000000000000" pitchFamily="50" charset="-128"/>
            </a:rPr>
          </a:br>
          <a:r>
            <a:rPr kumimoji="1" lang="ja-JP" altLang="en-US" sz="1000" dirty="0">
              <a:latin typeface="HGP創英角ｺﾞｼｯｸUB" panose="020B0900000000000000" pitchFamily="50" charset="-128"/>
              <a:ea typeface="HGP創英角ｺﾞｼｯｸUB" panose="020B0900000000000000" pitchFamily="50" charset="-128"/>
            </a:rPr>
            <a:t>（製品製造）</a:t>
          </a:r>
        </a:p>
      </dgm:t>
    </dgm:pt>
    <dgm:pt modelId="{DDCC9C2C-088F-4832-AB6F-926992F3D812}" type="parTrans" cxnId="{FBC58FCB-2559-4AE1-A234-F8AD43124DCA}">
      <dgm:prSet/>
      <dgm:spPr/>
      <dgm:t>
        <a:bodyPr/>
        <a:lstStyle/>
        <a:p>
          <a:endParaRPr kumimoji="1" lang="ja-JP" altLang="en-US" sz="1200">
            <a:latin typeface="HGP創英角ｺﾞｼｯｸUB" panose="020B0900000000000000" pitchFamily="50" charset="-128"/>
            <a:ea typeface="HGP創英角ｺﾞｼｯｸUB" panose="020B0900000000000000" pitchFamily="50" charset="-128"/>
          </a:endParaRPr>
        </a:p>
      </dgm:t>
    </dgm:pt>
    <dgm:pt modelId="{1C9229F4-EF4E-44AA-A28F-362065688447}" type="sibTrans" cxnId="{FBC58FCB-2559-4AE1-A234-F8AD43124DCA}">
      <dgm:prSet/>
      <dgm:spPr/>
      <dgm:t>
        <a:bodyPr/>
        <a:lstStyle/>
        <a:p>
          <a:endParaRPr kumimoji="1" lang="ja-JP" altLang="en-US" sz="1200">
            <a:latin typeface="HGP創英角ｺﾞｼｯｸUB" panose="020B0900000000000000" pitchFamily="50" charset="-128"/>
            <a:ea typeface="HGP創英角ｺﾞｼｯｸUB" panose="020B0900000000000000" pitchFamily="50" charset="-128"/>
          </a:endParaRPr>
        </a:p>
      </dgm:t>
    </dgm:pt>
    <dgm:pt modelId="{9F02B57B-2FA9-437F-85BF-5246E4373C39}">
      <dgm:prSet phldrT="[テキスト]" custT="1"/>
      <dgm:spPr>
        <a:solidFill>
          <a:srgbClr val="00A6A2"/>
        </a:solidFill>
        <a:ln>
          <a:solidFill>
            <a:srgbClr val="00A6A2"/>
          </a:solidFill>
        </a:ln>
      </dgm:spPr>
      <dgm:t>
        <a:bodyPr/>
        <a:lstStyle/>
        <a:p>
          <a:r>
            <a:rPr kumimoji="1" lang="ja-JP" altLang="en-US" sz="1100" dirty="0">
              <a:latin typeface="HGP創英角ｺﾞｼｯｸUB" panose="020B0900000000000000" pitchFamily="50" charset="-128"/>
              <a:ea typeface="HGP創英角ｺﾞｼｯｸUB" panose="020B0900000000000000" pitchFamily="50" charset="-128"/>
            </a:rPr>
            <a:t>技術サービス</a:t>
          </a:r>
          <a:br>
            <a:rPr kumimoji="1" lang="en-US" altLang="ja-JP" sz="1100" dirty="0">
              <a:latin typeface="HGP創英角ｺﾞｼｯｸUB" panose="020B0900000000000000" pitchFamily="50" charset="-128"/>
              <a:ea typeface="HGP創英角ｺﾞｼｯｸUB" panose="020B0900000000000000" pitchFamily="50" charset="-128"/>
            </a:rPr>
          </a:br>
          <a:r>
            <a:rPr kumimoji="1" lang="ja-JP" altLang="en-US" sz="1000" dirty="0">
              <a:latin typeface="HGP創英角ｺﾞｼｯｸUB" panose="020B0900000000000000" pitchFamily="50" charset="-128"/>
              <a:ea typeface="HGP創英角ｺﾞｼｯｸUB" panose="020B0900000000000000" pitchFamily="50" charset="-128"/>
            </a:rPr>
            <a:t>（納入後メンテナンス）</a:t>
          </a:r>
        </a:p>
      </dgm:t>
    </dgm:pt>
    <dgm:pt modelId="{B324CB0D-ECE4-48AD-B5FA-A1A01BEA821C}" type="parTrans" cxnId="{72D1B983-9802-459D-BEBB-90BED4EA4E5A}">
      <dgm:prSet/>
      <dgm:spPr/>
      <dgm:t>
        <a:bodyPr/>
        <a:lstStyle/>
        <a:p>
          <a:endParaRPr kumimoji="1" lang="ja-JP" altLang="en-US" sz="1200">
            <a:latin typeface="HGP創英角ｺﾞｼｯｸUB" panose="020B0900000000000000" pitchFamily="50" charset="-128"/>
            <a:ea typeface="HGP創英角ｺﾞｼｯｸUB" panose="020B0900000000000000" pitchFamily="50" charset="-128"/>
          </a:endParaRPr>
        </a:p>
      </dgm:t>
    </dgm:pt>
    <dgm:pt modelId="{EA12F6CB-32FB-48E8-91A3-7F4743D6422B}" type="sibTrans" cxnId="{72D1B983-9802-459D-BEBB-90BED4EA4E5A}">
      <dgm:prSet/>
      <dgm:spPr/>
      <dgm:t>
        <a:bodyPr/>
        <a:lstStyle/>
        <a:p>
          <a:endParaRPr kumimoji="1" lang="ja-JP" altLang="en-US" sz="1200">
            <a:latin typeface="HGP創英角ｺﾞｼｯｸUB" panose="020B0900000000000000" pitchFamily="50" charset="-128"/>
            <a:ea typeface="HGP創英角ｺﾞｼｯｸUB" panose="020B0900000000000000" pitchFamily="50" charset="-128"/>
          </a:endParaRPr>
        </a:p>
      </dgm:t>
    </dgm:pt>
    <dgm:pt modelId="{83F86532-B4B5-4A3F-932C-CB9AD301ED6C}" type="pres">
      <dgm:prSet presAssocID="{9513D6AC-E04D-4727-A758-0FF715BBA787}" presName="Name0" presStyleCnt="0">
        <dgm:presLayoutVars>
          <dgm:dir/>
          <dgm:resizeHandles val="exact"/>
        </dgm:presLayoutVars>
      </dgm:prSet>
      <dgm:spPr/>
    </dgm:pt>
    <dgm:pt modelId="{4B7D5F9D-65F8-4689-BB0C-3C66E0E1474D}" type="pres">
      <dgm:prSet presAssocID="{9513D6AC-E04D-4727-A758-0FF715BBA787}" presName="cycle" presStyleCnt="0"/>
      <dgm:spPr/>
    </dgm:pt>
    <dgm:pt modelId="{889FA139-F669-4FB1-9E3B-A112C2CFA189}" type="pres">
      <dgm:prSet presAssocID="{770AF158-DC57-4D4E-B2C7-6E813531590F}" presName="nodeFirstNode" presStyleLbl="node1" presStyleIdx="0" presStyleCnt="5" custScaleX="92573" custScaleY="71591">
        <dgm:presLayoutVars>
          <dgm:bulletEnabled val="1"/>
        </dgm:presLayoutVars>
      </dgm:prSet>
      <dgm:spPr/>
    </dgm:pt>
    <dgm:pt modelId="{62F10FB1-D373-4A05-92E3-B1EF8E27865A}" type="pres">
      <dgm:prSet presAssocID="{C595932C-1B82-4C8C-88CF-375B3E2751E7}" presName="sibTransFirstNode" presStyleLbl="bgShp" presStyleIdx="0" presStyleCnt="1"/>
      <dgm:spPr/>
    </dgm:pt>
    <dgm:pt modelId="{23FE4731-3FF4-4AF2-83E4-40A997BA9A44}" type="pres">
      <dgm:prSet presAssocID="{66811B09-C836-4B0F-9783-A27AE7F2441C}" presName="nodeFollowingNodes" presStyleLbl="node1" presStyleIdx="1" presStyleCnt="5" custScaleX="92573" custScaleY="71591">
        <dgm:presLayoutVars>
          <dgm:bulletEnabled val="1"/>
        </dgm:presLayoutVars>
      </dgm:prSet>
      <dgm:spPr/>
    </dgm:pt>
    <dgm:pt modelId="{EDDE03E9-07DC-4DE4-8BBF-DF7945733253}" type="pres">
      <dgm:prSet presAssocID="{3A7F3FA5-9B2B-47A9-8471-5FA413B70A6E}" presName="nodeFollowingNodes" presStyleLbl="node1" presStyleIdx="2" presStyleCnt="5" custScaleX="92573" custScaleY="71591">
        <dgm:presLayoutVars>
          <dgm:bulletEnabled val="1"/>
        </dgm:presLayoutVars>
      </dgm:prSet>
      <dgm:spPr/>
    </dgm:pt>
    <dgm:pt modelId="{91EF12B6-8027-4222-8685-F7E332027035}" type="pres">
      <dgm:prSet presAssocID="{0097BBAE-299C-4457-90E8-6380F42827F7}" presName="nodeFollowingNodes" presStyleLbl="node1" presStyleIdx="3" presStyleCnt="5" custScaleX="92573" custScaleY="71591">
        <dgm:presLayoutVars>
          <dgm:bulletEnabled val="1"/>
        </dgm:presLayoutVars>
      </dgm:prSet>
      <dgm:spPr/>
    </dgm:pt>
    <dgm:pt modelId="{2A383243-A43D-430F-9CA7-3E87DFB7D841}" type="pres">
      <dgm:prSet presAssocID="{9F02B57B-2FA9-437F-85BF-5246E4373C39}" presName="nodeFollowingNodes" presStyleLbl="node1" presStyleIdx="4" presStyleCnt="5" custScaleX="114315" custScaleY="71591">
        <dgm:presLayoutVars>
          <dgm:bulletEnabled val="1"/>
        </dgm:presLayoutVars>
      </dgm:prSet>
      <dgm:spPr/>
    </dgm:pt>
  </dgm:ptLst>
  <dgm:cxnLst>
    <dgm:cxn modelId="{3967852E-5F19-4AFE-95CE-593BC7D43A4E}" type="presOf" srcId="{0097BBAE-299C-4457-90E8-6380F42827F7}" destId="{91EF12B6-8027-4222-8685-F7E332027035}" srcOrd="0" destOrd="0" presId="urn:microsoft.com/office/officeart/2005/8/layout/cycle3"/>
    <dgm:cxn modelId="{B96F9F2F-0CB6-4024-84AA-69669785C7F5}" type="presOf" srcId="{66811B09-C836-4B0F-9783-A27AE7F2441C}" destId="{23FE4731-3FF4-4AF2-83E4-40A997BA9A44}" srcOrd="0" destOrd="0" presId="urn:microsoft.com/office/officeart/2005/8/layout/cycle3"/>
    <dgm:cxn modelId="{F6CE0034-90B5-4699-93F0-AD44E96F7C36}" type="presOf" srcId="{9F02B57B-2FA9-437F-85BF-5246E4373C39}" destId="{2A383243-A43D-430F-9CA7-3E87DFB7D841}" srcOrd="0" destOrd="0" presId="urn:microsoft.com/office/officeart/2005/8/layout/cycle3"/>
    <dgm:cxn modelId="{B010C636-0888-4623-9165-2C76AAC331F3}" type="presOf" srcId="{3A7F3FA5-9B2B-47A9-8471-5FA413B70A6E}" destId="{EDDE03E9-07DC-4DE4-8BBF-DF7945733253}" srcOrd="0" destOrd="0" presId="urn:microsoft.com/office/officeart/2005/8/layout/cycle3"/>
    <dgm:cxn modelId="{180B3482-81F5-4565-A744-283426C17417}" type="presOf" srcId="{770AF158-DC57-4D4E-B2C7-6E813531590F}" destId="{889FA139-F669-4FB1-9E3B-A112C2CFA189}" srcOrd="0" destOrd="0" presId="urn:microsoft.com/office/officeart/2005/8/layout/cycle3"/>
    <dgm:cxn modelId="{72D1B983-9802-459D-BEBB-90BED4EA4E5A}" srcId="{9513D6AC-E04D-4727-A758-0FF715BBA787}" destId="{9F02B57B-2FA9-437F-85BF-5246E4373C39}" srcOrd="4" destOrd="0" parTransId="{B324CB0D-ECE4-48AD-B5FA-A1A01BEA821C}" sibTransId="{EA12F6CB-32FB-48E8-91A3-7F4743D6422B}"/>
    <dgm:cxn modelId="{7781B69E-697A-4398-B327-B7D4AE932D25}" srcId="{9513D6AC-E04D-4727-A758-0FF715BBA787}" destId="{3A7F3FA5-9B2B-47A9-8471-5FA413B70A6E}" srcOrd="2" destOrd="0" parTransId="{02AE48F3-4758-425A-B55E-AE3603B081C5}" sibTransId="{298422C0-FF7E-48B2-B1CA-C482B952A83C}"/>
    <dgm:cxn modelId="{E7BB19B0-2A8B-4661-B88E-91265CE3518E}" type="presOf" srcId="{C595932C-1B82-4C8C-88CF-375B3E2751E7}" destId="{62F10FB1-D373-4A05-92E3-B1EF8E27865A}" srcOrd="0" destOrd="0" presId="urn:microsoft.com/office/officeart/2005/8/layout/cycle3"/>
    <dgm:cxn modelId="{FBC58FCB-2559-4AE1-A234-F8AD43124DCA}" srcId="{9513D6AC-E04D-4727-A758-0FF715BBA787}" destId="{0097BBAE-299C-4457-90E8-6380F42827F7}" srcOrd="3" destOrd="0" parTransId="{DDCC9C2C-088F-4832-AB6F-926992F3D812}" sibTransId="{1C9229F4-EF4E-44AA-A28F-362065688447}"/>
    <dgm:cxn modelId="{85F994CC-B304-44AB-9AB3-84C3C30C88F9}" srcId="{9513D6AC-E04D-4727-A758-0FF715BBA787}" destId="{66811B09-C836-4B0F-9783-A27AE7F2441C}" srcOrd="1" destOrd="0" parTransId="{605BB804-8D7E-4B27-BDEB-328F7B91E352}" sibTransId="{FF807C7A-91C4-40CF-AFDB-799227933602}"/>
    <dgm:cxn modelId="{4B676BDF-7CE0-4B0E-B859-6C366EB7CBE7}" srcId="{9513D6AC-E04D-4727-A758-0FF715BBA787}" destId="{770AF158-DC57-4D4E-B2C7-6E813531590F}" srcOrd="0" destOrd="0" parTransId="{2AC1E3CE-B7C7-429C-B6D6-206F3F368A01}" sibTransId="{C595932C-1B82-4C8C-88CF-375B3E2751E7}"/>
    <dgm:cxn modelId="{C34482E4-5FBC-4713-9FDF-2C9A46FD5D9A}" type="presOf" srcId="{9513D6AC-E04D-4727-A758-0FF715BBA787}" destId="{83F86532-B4B5-4A3F-932C-CB9AD301ED6C}" srcOrd="0" destOrd="0" presId="urn:microsoft.com/office/officeart/2005/8/layout/cycle3"/>
    <dgm:cxn modelId="{4B55DEA3-C49C-45F7-ABE5-75434A2A64E9}" type="presParOf" srcId="{83F86532-B4B5-4A3F-932C-CB9AD301ED6C}" destId="{4B7D5F9D-65F8-4689-BB0C-3C66E0E1474D}" srcOrd="0" destOrd="0" presId="urn:microsoft.com/office/officeart/2005/8/layout/cycle3"/>
    <dgm:cxn modelId="{9131CDBA-2A91-42DE-9007-D04FD52E17B9}" type="presParOf" srcId="{4B7D5F9D-65F8-4689-BB0C-3C66E0E1474D}" destId="{889FA139-F669-4FB1-9E3B-A112C2CFA189}" srcOrd="0" destOrd="0" presId="urn:microsoft.com/office/officeart/2005/8/layout/cycle3"/>
    <dgm:cxn modelId="{285C2D16-58F6-4E1E-BBFF-8FB93D1342A6}" type="presParOf" srcId="{4B7D5F9D-65F8-4689-BB0C-3C66E0E1474D}" destId="{62F10FB1-D373-4A05-92E3-B1EF8E27865A}" srcOrd="1" destOrd="0" presId="urn:microsoft.com/office/officeart/2005/8/layout/cycle3"/>
    <dgm:cxn modelId="{768645D6-E660-45C1-A2B0-676A39F0FD9F}" type="presParOf" srcId="{4B7D5F9D-65F8-4689-BB0C-3C66E0E1474D}" destId="{23FE4731-3FF4-4AF2-83E4-40A997BA9A44}" srcOrd="2" destOrd="0" presId="urn:microsoft.com/office/officeart/2005/8/layout/cycle3"/>
    <dgm:cxn modelId="{DE311E4F-AF0F-48BD-A7D7-AD27A8ECBEE1}" type="presParOf" srcId="{4B7D5F9D-65F8-4689-BB0C-3C66E0E1474D}" destId="{EDDE03E9-07DC-4DE4-8BBF-DF7945733253}" srcOrd="3" destOrd="0" presId="urn:microsoft.com/office/officeart/2005/8/layout/cycle3"/>
    <dgm:cxn modelId="{67C36D08-A49E-4B71-8399-3BFC4D4CE94F}" type="presParOf" srcId="{4B7D5F9D-65F8-4689-BB0C-3C66E0E1474D}" destId="{91EF12B6-8027-4222-8685-F7E332027035}" srcOrd="4" destOrd="0" presId="urn:microsoft.com/office/officeart/2005/8/layout/cycle3"/>
    <dgm:cxn modelId="{26081997-BD3B-4D6A-B468-1D1DFD3BFEFD}" type="presParOf" srcId="{4B7D5F9D-65F8-4689-BB0C-3C66E0E1474D}" destId="{2A383243-A43D-430F-9CA7-3E87DFB7D841}"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EA0B8C4-E3B9-4D94-A2C4-6B451C67AF31}"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kumimoji="1" lang="ja-JP" altLang="en-US"/>
        </a:p>
      </dgm:t>
    </dgm:pt>
    <dgm:pt modelId="{40C53814-2D55-4C8B-8EED-31F31E0E8F55}">
      <dgm:prSet phldrT="[テキスト]" custT="1"/>
      <dgm:spPr/>
      <dgm:t>
        <a:bodyPr/>
        <a:lstStyle/>
        <a:p>
          <a:r>
            <a:rPr kumimoji="1" lang="ja-JP" altLang="en-US" sz="1100" b="1" dirty="0">
              <a:solidFill>
                <a:schemeClr val="tx1">
                  <a:lumMod val="65000"/>
                  <a:lumOff val="35000"/>
                </a:schemeClr>
              </a:solidFill>
              <a:latin typeface="游ゴシック" panose="020B0400000000000000" pitchFamily="50" charset="-128"/>
              <a:ea typeface="游ゴシック" panose="020B0400000000000000" pitchFamily="50" charset="-128"/>
            </a:rPr>
            <a:t>新人研修</a:t>
          </a:r>
        </a:p>
      </dgm:t>
    </dgm:pt>
    <dgm:pt modelId="{517DB012-82A1-4802-A2BF-F4F1277B3764}" type="parTrans" cxnId="{39C95526-27C8-4D19-B5D7-18E33F70B8EE}">
      <dgm:prSet/>
      <dgm:spPr/>
      <dgm:t>
        <a:bodyPr/>
        <a:lstStyle/>
        <a:p>
          <a:endParaRPr kumimoji="1" lang="ja-JP" altLang="en-US"/>
        </a:p>
      </dgm:t>
    </dgm:pt>
    <dgm:pt modelId="{7C55C452-869F-4860-BB0C-AA3252241E19}" type="sibTrans" cxnId="{39C95526-27C8-4D19-B5D7-18E33F70B8EE}">
      <dgm:prSet/>
      <dgm:spPr/>
      <dgm:t>
        <a:bodyPr/>
        <a:lstStyle/>
        <a:p>
          <a:endParaRPr kumimoji="1" lang="ja-JP" altLang="en-US"/>
        </a:p>
      </dgm:t>
    </dgm:pt>
    <dgm:pt modelId="{A3769AEC-3585-40A3-BF40-5F87D9C6658A}">
      <dgm:prSet phldrT="[テキスト]" custT="1"/>
      <dgm:spPr/>
      <dgm:t>
        <a:bodyPr/>
        <a:lstStyle/>
        <a:p>
          <a:r>
            <a:rPr kumimoji="1" lang="ja-JP" altLang="en-US" sz="1100" b="1" dirty="0">
              <a:solidFill>
                <a:schemeClr val="tx1">
                  <a:lumMod val="65000"/>
                  <a:lumOff val="35000"/>
                </a:schemeClr>
              </a:solidFill>
              <a:latin typeface="游ゴシック" panose="020B0400000000000000" pitchFamily="50" charset="-128"/>
              <a:ea typeface="游ゴシック" panose="020B0400000000000000" pitchFamily="50" charset="-128"/>
            </a:rPr>
            <a:t>海外営業</a:t>
          </a:r>
        </a:p>
      </dgm:t>
    </dgm:pt>
    <dgm:pt modelId="{389F3DE6-9131-4B2A-BCA4-D25E240F7FDC}" type="parTrans" cxnId="{36A7D545-BA7E-4AFA-AAF2-535C5BFD1CA6}">
      <dgm:prSet/>
      <dgm:spPr/>
      <dgm:t>
        <a:bodyPr/>
        <a:lstStyle/>
        <a:p>
          <a:endParaRPr kumimoji="1" lang="ja-JP" altLang="en-US"/>
        </a:p>
      </dgm:t>
    </dgm:pt>
    <dgm:pt modelId="{C12C14B3-E15B-4521-B99A-93DA2AA94B4B}" type="sibTrans" cxnId="{36A7D545-BA7E-4AFA-AAF2-535C5BFD1CA6}">
      <dgm:prSet/>
      <dgm:spPr/>
      <dgm:t>
        <a:bodyPr/>
        <a:lstStyle/>
        <a:p>
          <a:endParaRPr kumimoji="1" lang="ja-JP" altLang="en-US"/>
        </a:p>
      </dgm:t>
    </dgm:pt>
    <dgm:pt modelId="{0BDBDE5E-E8DA-4053-A43B-FE26F1CD9182}">
      <dgm:prSet phldrT="[テキスト]" custT="1"/>
      <dgm:spPr/>
      <dgm:t>
        <a:bodyPr/>
        <a:lstStyle/>
        <a:p>
          <a:r>
            <a:rPr kumimoji="1" lang="ja-JP" altLang="en-US" sz="1100" b="1" dirty="0">
              <a:solidFill>
                <a:schemeClr val="tx1">
                  <a:lumMod val="65000"/>
                  <a:lumOff val="35000"/>
                </a:schemeClr>
              </a:solidFill>
              <a:latin typeface="游ゴシック" panose="020B0400000000000000" pitchFamily="50" charset="-128"/>
              <a:ea typeface="游ゴシック" panose="020B0400000000000000" pitchFamily="50" charset="-128"/>
            </a:rPr>
            <a:t>海外駐在</a:t>
          </a:r>
        </a:p>
      </dgm:t>
    </dgm:pt>
    <dgm:pt modelId="{47F44ECF-C517-4194-B2F2-A363C1DB7D8C}" type="parTrans" cxnId="{B0D76CA7-163B-42BA-8E52-689C4F364180}">
      <dgm:prSet/>
      <dgm:spPr/>
      <dgm:t>
        <a:bodyPr/>
        <a:lstStyle/>
        <a:p>
          <a:endParaRPr kumimoji="1" lang="ja-JP" altLang="en-US"/>
        </a:p>
      </dgm:t>
    </dgm:pt>
    <dgm:pt modelId="{7CB89F29-687F-4F0C-A77B-3722590F9DBB}" type="sibTrans" cxnId="{B0D76CA7-163B-42BA-8E52-689C4F364180}">
      <dgm:prSet/>
      <dgm:spPr/>
      <dgm:t>
        <a:bodyPr/>
        <a:lstStyle/>
        <a:p>
          <a:endParaRPr kumimoji="1" lang="ja-JP" altLang="en-US"/>
        </a:p>
      </dgm:t>
    </dgm:pt>
    <dgm:pt modelId="{94498977-F40D-4A69-8D68-C60689EDCEB2}" type="pres">
      <dgm:prSet presAssocID="{7EA0B8C4-E3B9-4D94-A2C4-6B451C67AF31}" presName="rootnode" presStyleCnt="0">
        <dgm:presLayoutVars>
          <dgm:chMax/>
          <dgm:chPref/>
          <dgm:dir/>
          <dgm:animLvl val="lvl"/>
        </dgm:presLayoutVars>
      </dgm:prSet>
      <dgm:spPr/>
    </dgm:pt>
    <dgm:pt modelId="{BFF1FE46-2A8F-45E8-99F8-C4E4BB98C289}" type="pres">
      <dgm:prSet presAssocID="{40C53814-2D55-4C8B-8EED-31F31E0E8F55}" presName="composite" presStyleCnt="0"/>
      <dgm:spPr/>
    </dgm:pt>
    <dgm:pt modelId="{1D01E501-C182-425F-90EF-67F81D075E5C}" type="pres">
      <dgm:prSet presAssocID="{40C53814-2D55-4C8B-8EED-31F31E0E8F55}" presName="LShape" presStyleLbl="alignNode1" presStyleIdx="0" presStyleCnt="5"/>
      <dgm:spPr>
        <a:solidFill>
          <a:srgbClr val="4472C4"/>
        </a:solidFill>
      </dgm:spPr>
    </dgm:pt>
    <dgm:pt modelId="{5EDDDF43-2210-4DF7-BB0B-28FF87B206BF}" type="pres">
      <dgm:prSet presAssocID="{40C53814-2D55-4C8B-8EED-31F31E0E8F55}" presName="ParentText" presStyleLbl="revTx" presStyleIdx="0" presStyleCnt="3">
        <dgm:presLayoutVars>
          <dgm:chMax val="0"/>
          <dgm:chPref val="0"/>
          <dgm:bulletEnabled val="1"/>
        </dgm:presLayoutVars>
      </dgm:prSet>
      <dgm:spPr/>
    </dgm:pt>
    <dgm:pt modelId="{BDE6391D-FC53-446C-8112-24AB42262E26}" type="pres">
      <dgm:prSet presAssocID="{40C53814-2D55-4C8B-8EED-31F31E0E8F55}" presName="Triangle" presStyleLbl="alignNode1" presStyleIdx="1" presStyleCnt="5"/>
      <dgm:spPr>
        <a:solidFill>
          <a:srgbClr val="4472C4"/>
        </a:solidFill>
      </dgm:spPr>
    </dgm:pt>
    <dgm:pt modelId="{0C753B07-C2D2-4507-94C6-AD5BA6F6C6BF}" type="pres">
      <dgm:prSet presAssocID="{7C55C452-869F-4860-BB0C-AA3252241E19}" presName="sibTrans" presStyleCnt="0"/>
      <dgm:spPr/>
    </dgm:pt>
    <dgm:pt modelId="{F64403E2-3174-4678-8B66-C753E7A36AEB}" type="pres">
      <dgm:prSet presAssocID="{7C55C452-869F-4860-BB0C-AA3252241E19}" presName="space" presStyleCnt="0"/>
      <dgm:spPr/>
    </dgm:pt>
    <dgm:pt modelId="{5681D60F-9F6F-4353-809C-490D7783EF78}" type="pres">
      <dgm:prSet presAssocID="{A3769AEC-3585-40A3-BF40-5F87D9C6658A}" presName="composite" presStyleCnt="0"/>
      <dgm:spPr/>
    </dgm:pt>
    <dgm:pt modelId="{1D86E3A0-612B-48F6-BA3F-BB24837AB0C1}" type="pres">
      <dgm:prSet presAssocID="{A3769AEC-3585-40A3-BF40-5F87D9C6658A}" presName="LShape" presStyleLbl="alignNode1" presStyleIdx="2" presStyleCnt="5"/>
      <dgm:spPr>
        <a:solidFill>
          <a:srgbClr val="4472C4"/>
        </a:solidFill>
      </dgm:spPr>
    </dgm:pt>
    <dgm:pt modelId="{B4715ECF-6DD8-4792-A499-685126934B0D}" type="pres">
      <dgm:prSet presAssocID="{A3769AEC-3585-40A3-BF40-5F87D9C6658A}" presName="ParentText" presStyleLbl="revTx" presStyleIdx="1" presStyleCnt="3">
        <dgm:presLayoutVars>
          <dgm:chMax val="0"/>
          <dgm:chPref val="0"/>
          <dgm:bulletEnabled val="1"/>
        </dgm:presLayoutVars>
      </dgm:prSet>
      <dgm:spPr/>
    </dgm:pt>
    <dgm:pt modelId="{DA2CB89B-54AC-40A5-BD01-D657D4CF9EDE}" type="pres">
      <dgm:prSet presAssocID="{A3769AEC-3585-40A3-BF40-5F87D9C6658A}" presName="Triangle" presStyleLbl="alignNode1" presStyleIdx="3" presStyleCnt="5"/>
      <dgm:spPr>
        <a:solidFill>
          <a:srgbClr val="4472C4"/>
        </a:solidFill>
      </dgm:spPr>
    </dgm:pt>
    <dgm:pt modelId="{A2011101-467F-4EBC-BB48-522146B483F5}" type="pres">
      <dgm:prSet presAssocID="{C12C14B3-E15B-4521-B99A-93DA2AA94B4B}" presName="sibTrans" presStyleCnt="0"/>
      <dgm:spPr/>
    </dgm:pt>
    <dgm:pt modelId="{62CAB0DE-F446-4F2C-8094-B9AD94BA0EC2}" type="pres">
      <dgm:prSet presAssocID="{C12C14B3-E15B-4521-B99A-93DA2AA94B4B}" presName="space" presStyleCnt="0"/>
      <dgm:spPr/>
    </dgm:pt>
    <dgm:pt modelId="{C4CA3754-CC76-4E10-A328-F1551C084BA7}" type="pres">
      <dgm:prSet presAssocID="{0BDBDE5E-E8DA-4053-A43B-FE26F1CD9182}" presName="composite" presStyleCnt="0"/>
      <dgm:spPr/>
    </dgm:pt>
    <dgm:pt modelId="{277018FA-18D9-418B-8863-ABB4635B5461}" type="pres">
      <dgm:prSet presAssocID="{0BDBDE5E-E8DA-4053-A43B-FE26F1CD9182}" presName="LShape" presStyleLbl="alignNode1" presStyleIdx="4" presStyleCnt="5"/>
      <dgm:spPr>
        <a:solidFill>
          <a:srgbClr val="4472C4"/>
        </a:solidFill>
      </dgm:spPr>
    </dgm:pt>
    <dgm:pt modelId="{5C05E220-5886-49D4-927E-DAD0C6D58E8C}" type="pres">
      <dgm:prSet presAssocID="{0BDBDE5E-E8DA-4053-A43B-FE26F1CD9182}" presName="ParentText" presStyleLbl="revTx" presStyleIdx="2" presStyleCnt="3">
        <dgm:presLayoutVars>
          <dgm:chMax val="0"/>
          <dgm:chPref val="0"/>
          <dgm:bulletEnabled val="1"/>
        </dgm:presLayoutVars>
      </dgm:prSet>
      <dgm:spPr/>
    </dgm:pt>
  </dgm:ptLst>
  <dgm:cxnLst>
    <dgm:cxn modelId="{AD346E00-F387-4649-931F-F7EBAC12DE4B}" type="presOf" srcId="{7EA0B8C4-E3B9-4D94-A2C4-6B451C67AF31}" destId="{94498977-F40D-4A69-8D68-C60689EDCEB2}" srcOrd="0" destOrd="0" presId="urn:microsoft.com/office/officeart/2009/3/layout/StepUpProcess"/>
    <dgm:cxn modelId="{39C95526-27C8-4D19-B5D7-18E33F70B8EE}" srcId="{7EA0B8C4-E3B9-4D94-A2C4-6B451C67AF31}" destId="{40C53814-2D55-4C8B-8EED-31F31E0E8F55}" srcOrd="0" destOrd="0" parTransId="{517DB012-82A1-4802-A2BF-F4F1277B3764}" sibTransId="{7C55C452-869F-4860-BB0C-AA3252241E19}"/>
    <dgm:cxn modelId="{0426E443-A1BA-41F3-A65C-DD196E669869}" type="presOf" srcId="{40C53814-2D55-4C8B-8EED-31F31E0E8F55}" destId="{5EDDDF43-2210-4DF7-BB0B-28FF87B206BF}" srcOrd="0" destOrd="0" presId="urn:microsoft.com/office/officeart/2009/3/layout/StepUpProcess"/>
    <dgm:cxn modelId="{36A7D545-BA7E-4AFA-AAF2-535C5BFD1CA6}" srcId="{7EA0B8C4-E3B9-4D94-A2C4-6B451C67AF31}" destId="{A3769AEC-3585-40A3-BF40-5F87D9C6658A}" srcOrd="1" destOrd="0" parTransId="{389F3DE6-9131-4B2A-BCA4-D25E240F7FDC}" sibTransId="{C12C14B3-E15B-4521-B99A-93DA2AA94B4B}"/>
    <dgm:cxn modelId="{C9CF28A7-6367-4455-AE67-42B64145BD2D}" type="presOf" srcId="{0BDBDE5E-E8DA-4053-A43B-FE26F1CD9182}" destId="{5C05E220-5886-49D4-927E-DAD0C6D58E8C}" srcOrd="0" destOrd="0" presId="urn:microsoft.com/office/officeart/2009/3/layout/StepUpProcess"/>
    <dgm:cxn modelId="{B0D76CA7-163B-42BA-8E52-689C4F364180}" srcId="{7EA0B8C4-E3B9-4D94-A2C4-6B451C67AF31}" destId="{0BDBDE5E-E8DA-4053-A43B-FE26F1CD9182}" srcOrd="2" destOrd="0" parTransId="{47F44ECF-C517-4194-B2F2-A363C1DB7D8C}" sibTransId="{7CB89F29-687F-4F0C-A77B-3722590F9DBB}"/>
    <dgm:cxn modelId="{499974C4-1F34-48B8-BA0E-5D08BE832102}" type="presOf" srcId="{A3769AEC-3585-40A3-BF40-5F87D9C6658A}" destId="{B4715ECF-6DD8-4792-A499-685126934B0D}" srcOrd="0" destOrd="0" presId="urn:microsoft.com/office/officeart/2009/3/layout/StepUpProcess"/>
    <dgm:cxn modelId="{23C8873A-3885-4FF5-BA98-5B08DF0FBE9E}" type="presParOf" srcId="{94498977-F40D-4A69-8D68-C60689EDCEB2}" destId="{BFF1FE46-2A8F-45E8-99F8-C4E4BB98C289}" srcOrd="0" destOrd="0" presId="urn:microsoft.com/office/officeart/2009/3/layout/StepUpProcess"/>
    <dgm:cxn modelId="{93157B7F-7787-4A62-ACA0-8D9CC1C31E1E}" type="presParOf" srcId="{BFF1FE46-2A8F-45E8-99F8-C4E4BB98C289}" destId="{1D01E501-C182-425F-90EF-67F81D075E5C}" srcOrd="0" destOrd="0" presId="urn:microsoft.com/office/officeart/2009/3/layout/StepUpProcess"/>
    <dgm:cxn modelId="{BECBCEB9-3DA1-40C5-BE6F-9C4C88FBEFA7}" type="presParOf" srcId="{BFF1FE46-2A8F-45E8-99F8-C4E4BB98C289}" destId="{5EDDDF43-2210-4DF7-BB0B-28FF87B206BF}" srcOrd="1" destOrd="0" presId="urn:microsoft.com/office/officeart/2009/3/layout/StepUpProcess"/>
    <dgm:cxn modelId="{DECFFCD0-8685-4174-9BDB-AEAA61D333C4}" type="presParOf" srcId="{BFF1FE46-2A8F-45E8-99F8-C4E4BB98C289}" destId="{BDE6391D-FC53-446C-8112-24AB42262E26}" srcOrd="2" destOrd="0" presId="urn:microsoft.com/office/officeart/2009/3/layout/StepUpProcess"/>
    <dgm:cxn modelId="{BAF4E97E-E7D3-4463-B7CB-047097DAEDD9}" type="presParOf" srcId="{94498977-F40D-4A69-8D68-C60689EDCEB2}" destId="{0C753B07-C2D2-4507-94C6-AD5BA6F6C6BF}" srcOrd="1" destOrd="0" presId="urn:microsoft.com/office/officeart/2009/3/layout/StepUpProcess"/>
    <dgm:cxn modelId="{B87ACEC1-DD78-4D1A-BA5B-2E85C8D6E1D8}" type="presParOf" srcId="{0C753B07-C2D2-4507-94C6-AD5BA6F6C6BF}" destId="{F64403E2-3174-4678-8B66-C753E7A36AEB}" srcOrd="0" destOrd="0" presId="urn:microsoft.com/office/officeart/2009/3/layout/StepUpProcess"/>
    <dgm:cxn modelId="{8BF692CF-7978-4604-BDD2-3D6AC45849FE}" type="presParOf" srcId="{94498977-F40D-4A69-8D68-C60689EDCEB2}" destId="{5681D60F-9F6F-4353-809C-490D7783EF78}" srcOrd="2" destOrd="0" presId="urn:microsoft.com/office/officeart/2009/3/layout/StepUpProcess"/>
    <dgm:cxn modelId="{E4894787-7D05-4C8E-B33D-99716328290D}" type="presParOf" srcId="{5681D60F-9F6F-4353-809C-490D7783EF78}" destId="{1D86E3A0-612B-48F6-BA3F-BB24837AB0C1}" srcOrd="0" destOrd="0" presId="urn:microsoft.com/office/officeart/2009/3/layout/StepUpProcess"/>
    <dgm:cxn modelId="{4007C6B7-1F1B-4D1D-AF69-0715E6585A34}" type="presParOf" srcId="{5681D60F-9F6F-4353-809C-490D7783EF78}" destId="{B4715ECF-6DD8-4792-A499-685126934B0D}" srcOrd="1" destOrd="0" presId="urn:microsoft.com/office/officeart/2009/3/layout/StepUpProcess"/>
    <dgm:cxn modelId="{56A15CA5-BF08-41E3-AC46-14E3E475F659}" type="presParOf" srcId="{5681D60F-9F6F-4353-809C-490D7783EF78}" destId="{DA2CB89B-54AC-40A5-BD01-D657D4CF9EDE}" srcOrd="2" destOrd="0" presId="urn:microsoft.com/office/officeart/2009/3/layout/StepUpProcess"/>
    <dgm:cxn modelId="{A53DFDCF-8095-4DE3-AE83-B3D895231CEE}" type="presParOf" srcId="{94498977-F40D-4A69-8D68-C60689EDCEB2}" destId="{A2011101-467F-4EBC-BB48-522146B483F5}" srcOrd="3" destOrd="0" presId="urn:microsoft.com/office/officeart/2009/3/layout/StepUpProcess"/>
    <dgm:cxn modelId="{A2209E45-3371-4C89-B1E9-948E8E90F24D}" type="presParOf" srcId="{A2011101-467F-4EBC-BB48-522146B483F5}" destId="{62CAB0DE-F446-4F2C-8094-B9AD94BA0EC2}" srcOrd="0" destOrd="0" presId="urn:microsoft.com/office/officeart/2009/3/layout/StepUpProcess"/>
    <dgm:cxn modelId="{220CFF96-A9F2-4C8B-87FB-31D99A453D2F}" type="presParOf" srcId="{94498977-F40D-4A69-8D68-C60689EDCEB2}" destId="{C4CA3754-CC76-4E10-A328-F1551C084BA7}" srcOrd="4" destOrd="0" presId="urn:microsoft.com/office/officeart/2009/3/layout/StepUpProcess"/>
    <dgm:cxn modelId="{5C4DACE3-3AA4-4BAB-BEF7-EC30166C2ACE}" type="presParOf" srcId="{C4CA3754-CC76-4E10-A328-F1551C084BA7}" destId="{277018FA-18D9-418B-8863-ABB4635B5461}" srcOrd="0" destOrd="0" presId="urn:microsoft.com/office/officeart/2009/3/layout/StepUpProcess"/>
    <dgm:cxn modelId="{C13C96CB-2981-4666-8E45-CC46A0C8E801}" type="presParOf" srcId="{C4CA3754-CC76-4E10-A328-F1551C084BA7}" destId="{5C05E220-5886-49D4-927E-DAD0C6D58E8C}" srcOrd="1" destOrd="0" presId="urn:microsoft.com/office/officeart/2009/3/layout/StepUpProces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EA0B8C4-E3B9-4D94-A2C4-6B451C67AF31}"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kumimoji="1" lang="ja-JP" altLang="en-US"/>
        </a:p>
      </dgm:t>
    </dgm:pt>
    <dgm:pt modelId="{40C53814-2D55-4C8B-8EED-31F31E0E8F55}">
      <dgm:prSet phldrT="[テキスト]" custT="1"/>
      <dgm:spPr/>
      <dgm:t>
        <a:bodyPr/>
        <a:lstStyle/>
        <a:p>
          <a:r>
            <a:rPr kumimoji="1" lang="ja-JP" altLang="en-US" sz="1100" b="1" dirty="0">
              <a:solidFill>
                <a:schemeClr val="tx1">
                  <a:lumMod val="65000"/>
                  <a:lumOff val="35000"/>
                </a:schemeClr>
              </a:solidFill>
              <a:latin typeface="游ゴシック" panose="020B0400000000000000" pitchFamily="50" charset="-128"/>
              <a:ea typeface="游ゴシック" panose="020B0400000000000000" pitchFamily="50" charset="-128"/>
            </a:rPr>
            <a:t>新人研修</a:t>
          </a:r>
        </a:p>
      </dgm:t>
    </dgm:pt>
    <dgm:pt modelId="{517DB012-82A1-4802-A2BF-F4F1277B3764}" type="parTrans" cxnId="{39C95526-27C8-4D19-B5D7-18E33F70B8EE}">
      <dgm:prSet/>
      <dgm:spPr/>
      <dgm:t>
        <a:bodyPr/>
        <a:lstStyle/>
        <a:p>
          <a:endParaRPr kumimoji="1" lang="ja-JP" altLang="en-US"/>
        </a:p>
      </dgm:t>
    </dgm:pt>
    <dgm:pt modelId="{7C55C452-869F-4860-BB0C-AA3252241E19}" type="sibTrans" cxnId="{39C95526-27C8-4D19-B5D7-18E33F70B8EE}">
      <dgm:prSet/>
      <dgm:spPr/>
      <dgm:t>
        <a:bodyPr/>
        <a:lstStyle/>
        <a:p>
          <a:endParaRPr kumimoji="1" lang="ja-JP" altLang="en-US"/>
        </a:p>
      </dgm:t>
    </dgm:pt>
    <dgm:pt modelId="{A3769AEC-3585-40A3-BF40-5F87D9C6658A}">
      <dgm:prSet phldrT="[テキスト]" custT="1"/>
      <dgm:spPr/>
      <dgm:t>
        <a:bodyPr/>
        <a:lstStyle/>
        <a:p>
          <a:r>
            <a:rPr kumimoji="1" lang="ja-JP" altLang="en-US" sz="1100" b="1" dirty="0">
              <a:solidFill>
                <a:schemeClr val="tx1">
                  <a:lumMod val="65000"/>
                  <a:lumOff val="35000"/>
                </a:schemeClr>
              </a:solidFill>
              <a:latin typeface="游ゴシック" panose="020B0400000000000000" pitchFamily="50" charset="-128"/>
              <a:ea typeface="游ゴシック" panose="020B0400000000000000" pitchFamily="50" charset="-128"/>
            </a:rPr>
            <a:t>製造</a:t>
          </a:r>
        </a:p>
      </dgm:t>
    </dgm:pt>
    <dgm:pt modelId="{389F3DE6-9131-4B2A-BCA4-D25E240F7FDC}" type="parTrans" cxnId="{36A7D545-BA7E-4AFA-AAF2-535C5BFD1CA6}">
      <dgm:prSet/>
      <dgm:spPr/>
      <dgm:t>
        <a:bodyPr/>
        <a:lstStyle/>
        <a:p>
          <a:endParaRPr kumimoji="1" lang="ja-JP" altLang="en-US"/>
        </a:p>
      </dgm:t>
    </dgm:pt>
    <dgm:pt modelId="{C12C14B3-E15B-4521-B99A-93DA2AA94B4B}" type="sibTrans" cxnId="{36A7D545-BA7E-4AFA-AAF2-535C5BFD1CA6}">
      <dgm:prSet/>
      <dgm:spPr/>
      <dgm:t>
        <a:bodyPr/>
        <a:lstStyle/>
        <a:p>
          <a:endParaRPr kumimoji="1" lang="ja-JP" altLang="en-US"/>
        </a:p>
      </dgm:t>
    </dgm:pt>
    <dgm:pt modelId="{1E641AC6-DFC0-4971-B8A4-DBC3C7130758}">
      <dgm:prSet phldrT="[テキスト]" custT="1"/>
      <dgm:spPr/>
      <dgm:t>
        <a:bodyPr/>
        <a:lstStyle/>
        <a:p>
          <a:r>
            <a:rPr kumimoji="1" lang="ja-JP" altLang="en-US" sz="1100" b="1" dirty="0">
              <a:solidFill>
                <a:schemeClr val="tx1">
                  <a:lumMod val="65000"/>
                  <a:lumOff val="35000"/>
                </a:schemeClr>
              </a:solidFill>
              <a:latin typeface="游ゴシック" panose="020B0400000000000000" pitchFamily="50" charset="-128"/>
              <a:ea typeface="游ゴシック" panose="020B0400000000000000" pitchFamily="50" charset="-128"/>
            </a:rPr>
            <a:t>企画開発</a:t>
          </a:r>
        </a:p>
      </dgm:t>
    </dgm:pt>
    <dgm:pt modelId="{5E8640BB-D2D4-462F-A96C-B9FC5EF734A1}" type="parTrans" cxnId="{96791861-B167-40C3-9A32-12ED9B5BF847}">
      <dgm:prSet/>
      <dgm:spPr/>
      <dgm:t>
        <a:bodyPr/>
        <a:lstStyle/>
        <a:p>
          <a:endParaRPr kumimoji="1" lang="ja-JP" altLang="en-US"/>
        </a:p>
      </dgm:t>
    </dgm:pt>
    <dgm:pt modelId="{E40A023E-5C3C-49F1-9228-56BE022CAB9D}" type="sibTrans" cxnId="{96791861-B167-40C3-9A32-12ED9B5BF847}">
      <dgm:prSet/>
      <dgm:spPr/>
      <dgm:t>
        <a:bodyPr/>
        <a:lstStyle/>
        <a:p>
          <a:endParaRPr kumimoji="1" lang="ja-JP" altLang="en-US"/>
        </a:p>
      </dgm:t>
    </dgm:pt>
    <dgm:pt modelId="{94498977-F40D-4A69-8D68-C60689EDCEB2}" type="pres">
      <dgm:prSet presAssocID="{7EA0B8C4-E3B9-4D94-A2C4-6B451C67AF31}" presName="rootnode" presStyleCnt="0">
        <dgm:presLayoutVars>
          <dgm:chMax/>
          <dgm:chPref/>
          <dgm:dir/>
          <dgm:animLvl val="lvl"/>
        </dgm:presLayoutVars>
      </dgm:prSet>
      <dgm:spPr/>
    </dgm:pt>
    <dgm:pt modelId="{BFF1FE46-2A8F-45E8-99F8-C4E4BB98C289}" type="pres">
      <dgm:prSet presAssocID="{40C53814-2D55-4C8B-8EED-31F31E0E8F55}" presName="composite" presStyleCnt="0"/>
      <dgm:spPr/>
    </dgm:pt>
    <dgm:pt modelId="{1D01E501-C182-425F-90EF-67F81D075E5C}" type="pres">
      <dgm:prSet presAssocID="{40C53814-2D55-4C8B-8EED-31F31E0E8F55}" presName="LShape" presStyleLbl="alignNode1" presStyleIdx="0" presStyleCnt="5"/>
      <dgm:spPr>
        <a:solidFill>
          <a:srgbClr val="4472C4"/>
        </a:solidFill>
      </dgm:spPr>
    </dgm:pt>
    <dgm:pt modelId="{5EDDDF43-2210-4DF7-BB0B-28FF87B206BF}" type="pres">
      <dgm:prSet presAssocID="{40C53814-2D55-4C8B-8EED-31F31E0E8F55}" presName="ParentText" presStyleLbl="revTx" presStyleIdx="0" presStyleCnt="3">
        <dgm:presLayoutVars>
          <dgm:chMax val="0"/>
          <dgm:chPref val="0"/>
          <dgm:bulletEnabled val="1"/>
        </dgm:presLayoutVars>
      </dgm:prSet>
      <dgm:spPr/>
    </dgm:pt>
    <dgm:pt modelId="{BDE6391D-FC53-446C-8112-24AB42262E26}" type="pres">
      <dgm:prSet presAssocID="{40C53814-2D55-4C8B-8EED-31F31E0E8F55}" presName="Triangle" presStyleLbl="alignNode1" presStyleIdx="1" presStyleCnt="5"/>
      <dgm:spPr>
        <a:solidFill>
          <a:srgbClr val="4472C4"/>
        </a:solidFill>
      </dgm:spPr>
    </dgm:pt>
    <dgm:pt modelId="{0C753B07-C2D2-4507-94C6-AD5BA6F6C6BF}" type="pres">
      <dgm:prSet presAssocID="{7C55C452-869F-4860-BB0C-AA3252241E19}" presName="sibTrans" presStyleCnt="0"/>
      <dgm:spPr/>
    </dgm:pt>
    <dgm:pt modelId="{F64403E2-3174-4678-8B66-C753E7A36AEB}" type="pres">
      <dgm:prSet presAssocID="{7C55C452-869F-4860-BB0C-AA3252241E19}" presName="space" presStyleCnt="0"/>
      <dgm:spPr/>
    </dgm:pt>
    <dgm:pt modelId="{5681D60F-9F6F-4353-809C-490D7783EF78}" type="pres">
      <dgm:prSet presAssocID="{A3769AEC-3585-40A3-BF40-5F87D9C6658A}" presName="composite" presStyleCnt="0"/>
      <dgm:spPr/>
    </dgm:pt>
    <dgm:pt modelId="{1D86E3A0-612B-48F6-BA3F-BB24837AB0C1}" type="pres">
      <dgm:prSet presAssocID="{A3769AEC-3585-40A3-BF40-5F87D9C6658A}" presName="LShape" presStyleLbl="alignNode1" presStyleIdx="2" presStyleCnt="5"/>
      <dgm:spPr>
        <a:solidFill>
          <a:srgbClr val="4472C4"/>
        </a:solidFill>
      </dgm:spPr>
    </dgm:pt>
    <dgm:pt modelId="{B4715ECF-6DD8-4792-A499-685126934B0D}" type="pres">
      <dgm:prSet presAssocID="{A3769AEC-3585-40A3-BF40-5F87D9C6658A}" presName="ParentText" presStyleLbl="revTx" presStyleIdx="1" presStyleCnt="3">
        <dgm:presLayoutVars>
          <dgm:chMax val="0"/>
          <dgm:chPref val="0"/>
          <dgm:bulletEnabled val="1"/>
        </dgm:presLayoutVars>
      </dgm:prSet>
      <dgm:spPr/>
    </dgm:pt>
    <dgm:pt modelId="{973200F4-7BD7-4F0B-8CA3-C4308F93CB74}" type="pres">
      <dgm:prSet presAssocID="{A3769AEC-3585-40A3-BF40-5F87D9C6658A}" presName="Triangle" presStyleLbl="alignNode1" presStyleIdx="3" presStyleCnt="5"/>
      <dgm:spPr>
        <a:solidFill>
          <a:srgbClr val="4472C4"/>
        </a:solidFill>
      </dgm:spPr>
    </dgm:pt>
    <dgm:pt modelId="{ABFFB986-1AB4-4B0F-A4C8-F5AE153371D2}" type="pres">
      <dgm:prSet presAssocID="{C12C14B3-E15B-4521-B99A-93DA2AA94B4B}" presName="sibTrans" presStyleCnt="0"/>
      <dgm:spPr/>
    </dgm:pt>
    <dgm:pt modelId="{632D0421-22F4-4B01-B437-27C24E251A6A}" type="pres">
      <dgm:prSet presAssocID="{C12C14B3-E15B-4521-B99A-93DA2AA94B4B}" presName="space" presStyleCnt="0"/>
      <dgm:spPr/>
    </dgm:pt>
    <dgm:pt modelId="{314EBA12-6345-4EF8-8525-287577FCCC4B}" type="pres">
      <dgm:prSet presAssocID="{1E641AC6-DFC0-4971-B8A4-DBC3C7130758}" presName="composite" presStyleCnt="0"/>
      <dgm:spPr/>
    </dgm:pt>
    <dgm:pt modelId="{267D069A-F9E0-4477-99C5-9CF79BE7FA7E}" type="pres">
      <dgm:prSet presAssocID="{1E641AC6-DFC0-4971-B8A4-DBC3C7130758}" presName="LShape" presStyleLbl="alignNode1" presStyleIdx="4" presStyleCnt="5"/>
      <dgm:spPr>
        <a:solidFill>
          <a:srgbClr val="4472C4"/>
        </a:solidFill>
      </dgm:spPr>
    </dgm:pt>
    <dgm:pt modelId="{4DD35796-B243-4269-A207-3F260CD68F03}" type="pres">
      <dgm:prSet presAssocID="{1E641AC6-DFC0-4971-B8A4-DBC3C7130758}" presName="ParentText" presStyleLbl="revTx" presStyleIdx="2" presStyleCnt="3">
        <dgm:presLayoutVars>
          <dgm:chMax val="0"/>
          <dgm:chPref val="0"/>
          <dgm:bulletEnabled val="1"/>
        </dgm:presLayoutVars>
      </dgm:prSet>
      <dgm:spPr/>
    </dgm:pt>
  </dgm:ptLst>
  <dgm:cxnLst>
    <dgm:cxn modelId="{AD346E00-F387-4649-931F-F7EBAC12DE4B}" type="presOf" srcId="{7EA0B8C4-E3B9-4D94-A2C4-6B451C67AF31}" destId="{94498977-F40D-4A69-8D68-C60689EDCEB2}" srcOrd="0" destOrd="0" presId="urn:microsoft.com/office/officeart/2009/3/layout/StepUpProcess"/>
    <dgm:cxn modelId="{39C95526-27C8-4D19-B5D7-18E33F70B8EE}" srcId="{7EA0B8C4-E3B9-4D94-A2C4-6B451C67AF31}" destId="{40C53814-2D55-4C8B-8EED-31F31E0E8F55}" srcOrd="0" destOrd="0" parTransId="{517DB012-82A1-4802-A2BF-F4F1277B3764}" sibTransId="{7C55C452-869F-4860-BB0C-AA3252241E19}"/>
    <dgm:cxn modelId="{96791861-B167-40C3-9A32-12ED9B5BF847}" srcId="{7EA0B8C4-E3B9-4D94-A2C4-6B451C67AF31}" destId="{1E641AC6-DFC0-4971-B8A4-DBC3C7130758}" srcOrd="2" destOrd="0" parTransId="{5E8640BB-D2D4-462F-A96C-B9FC5EF734A1}" sibTransId="{E40A023E-5C3C-49F1-9228-56BE022CAB9D}"/>
    <dgm:cxn modelId="{0426E443-A1BA-41F3-A65C-DD196E669869}" type="presOf" srcId="{40C53814-2D55-4C8B-8EED-31F31E0E8F55}" destId="{5EDDDF43-2210-4DF7-BB0B-28FF87B206BF}" srcOrd="0" destOrd="0" presId="urn:microsoft.com/office/officeart/2009/3/layout/StepUpProcess"/>
    <dgm:cxn modelId="{36A7D545-BA7E-4AFA-AAF2-535C5BFD1CA6}" srcId="{7EA0B8C4-E3B9-4D94-A2C4-6B451C67AF31}" destId="{A3769AEC-3585-40A3-BF40-5F87D9C6658A}" srcOrd="1" destOrd="0" parTransId="{389F3DE6-9131-4B2A-BCA4-D25E240F7FDC}" sibTransId="{C12C14B3-E15B-4521-B99A-93DA2AA94B4B}"/>
    <dgm:cxn modelId="{499974C4-1F34-48B8-BA0E-5D08BE832102}" type="presOf" srcId="{A3769AEC-3585-40A3-BF40-5F87D9C6658A}" destId="{B4715ECF-6DD8-4792-A499-685126934B0D}" srcOrd="0" destOrd="0" presId="urn:microsoft.com/office/officeart/2009/3/layout/StepUpProcess"/>
    <dgm:cxn modelId="{8E43C2EB-C5F7-45CA-AB39-3617C1F4531A}" type="presOf" srcId="{1E641AC6-DFC0-4971-B8A4-DBC3C7130758}" destId="{4DD35796-B243-4269-A207-3F260CD68F03}" srcOrd="0" destOrd="0" presId="urn:microsoft.com/office/officeart/2009/3/layout/StepUpProcess"/>
    <dgm:cxn modelId="{23C8873A-3885-4FF5-BA98-5B08DF0FBE9E}" type="presParOf" srcId="{94498977-F40D-4A69-8D68-C60689EDCEB2}" destId="{BFF1FE46-2A8F-45E8-99F8-C4E4BB98C289}" srcOrd="0" destOrd="0" presId="urn:microsoft.com/office/officeart/2009/3/layout/StepUpProcess"/>
    <dgm:cxn modelId="{93157B7F-7787-4A62-ACA0-8D9CC1C31E1E}" type="presParOf" srcId="{BFF1FE46-2A8F-45E8-99F8-C4E4BB98C289}" destId="{1D01E501-C182-425F-90EF-67F81D075E5C}" srcOrd="0" destOrd="0" presId="urn:microsoft.com/office/officeart/2009/3/layout/StepUpProcess"/>
    <dgm:cxn modelId="{BECBCEB9-3DA1-40C5-BE6F-9C4C88FBEFA7}" type="presParOf" srcId="{BFF1FE46-2A8F-45E8-99F8-C4E4BB98C289}" destId="{5EDDDF43-2210-4DF7-BB0B-28FF87B206BF}" srcOrd="1" destOrd="0" presId="urn:microsoft.com/office/officeart/2009/3/layout/StepUpProcess"/>
    <dgm:cxn modelId="{DECFFCD0-8685-4174-9BDB-AEAA61D333C4}" type="presParOf" srcId="{BFF1FE46-2A8F-45E8-99F8-C4E4BB98C289}" destId="{BDE6391D-FC53-446C-8112-24AB42262E26}" srcOrd="2" destOrd="0" presId="urn:microsoft.com/office/officeart/2009/3/layout/StepUpProcess"/>
    <dgm:cxn modelId="{BAF4E97E-E7D3-4463-B7CB-047097DAEDD9}" type="presParOf" srcId="{94498977-F40D-4A69-8D68-C60689EDCEB2}" destId="{0C753B07-C2D2-4507-94C6-AD5BA6F6C6BF}" srcOrd="1" destOrd="0" presId="urn:microsoft.com/office/officeart/2009/3/layout/StepUpProcess"/>
    <dgm:cxn modelId="{B87ACEC1-DD78-4D1A-BA5B-2E85C8D6E1D8}" type="presParOf" srcId="{0C753B07-C2D2-4507-94C6-AD5BA6F6C6BF}" destId="{F64403E2-3174-4678-8B66-C753E7A36AEB}" srcOrd="0" destOrd="0" presId="urn:microsoft.com/office/officeart/2009/3/layout/StepUpProcess"/>
    <dgm:cxn modelId="{8BF692CF-7978-4604-BDD2-3D6AC45849FE}" type="presParOf" srcId="{94498977-F40D-4A69-8D68-C60689EDCEB2}" destId="{5681D60F-9F6F-4353-809C-490D7783EF78}" srcOrd="2" destOrd="0" presId="urn:microsoft.com/office/officeart/2009/3/layout/StepUpProcess"/>
    <dgm:cxn modelId="{E4894787-7D05-4C8E-B33D-99716328290D}" type="presParOf" srcId="{5681D60F-9F6F-4353-809C-490D7783EF78}" destId="{1D86E3A0-612B-48F6-BA3F-BB24837AB0C1}" srcOrd="0" destOrd="0" presId="urn:microsoft.com/office/officeart/2009/3/layout/StepUpProcess"/>
    <dgm:cxn modelId="{4007C6B7-1F1B-4D1D-AF69-0715E6585A34}" type="presParOf" srcId="{5681D60F-9F6F-4353-809C-490D7783EF78}" destId="{B4715ECF-6DD8-4792-A499-685126934B0D}" srcOrd="1" destOrd="0" presId="urn:microsoft.com/office/officeart/2009/3/layout/StepUpProcess"/>
    <dgm:cxn modelId="{0117D702-B74B-40C0-BF4B-491EE844308E}" type="presParOf" srcId="{5681D60F-9F6F-4353-809C-490D7783EF78}" destId="{973200F4-7BD7-4F0B-8CA3-C4308F93CB74}" srcOrd="2" destOrd="0" presId="urn:microsoft.com/office/officeart/2009/3/layout/StepUpProcess"/>
    <dgm:cxn modelId="{1C4811D1-5C1E-4CA0-B423-718784CE1370}" type="presParOf" srcId="{94498977-F40D-4A69-8D68-C60689EDCEB2}" destId="{ABFFB986-1AB4-4B0F-A4C8-F5AE153371D2}" srcOrd="3" destOrd="0" presId="urn:microsoft.com/office/officeart/2009/3/layout/StepUpProcess"/>
    <dgm:cxn modelId="{E3BCA860-027C-4B49-97CF-62518C2C53CF}" type="presParOf" srcId="{ABFFB986-1AB4-4B0F-A4C8-F5AE153371D2}" destId="{632D0421-22F4-4B01-B437-27C24E251A6A}" srcOrd="0" destOrd="0" presId="urn:microsoft.com/office/officeart/2009/3/layout/StepUpProcess"/>
    <dgm:cxn modelId="{56614273-D227-45F1-B871-0EF6C84BFD4E}" type="presParOf" srcId="{94498977-F40D-4A69-8D68-C60689EDCEB2}" destId="{314EBA12-6345-4EF8-8525-287577FCCC4B}" srcOrd="4" destOrd="0" presId="urn:microsoft.com/office/officeart/2009/3/layout/StepUpProcess"/>
    <dgm:cxn modelId="{3ADB0C1A-1C7D-4190-BACD-A7370C718C16}" type="presParOf" srcId="{314EBA12-6345-4EF8-8525-287577FCCC4B}" destId="{267D069A-F9E0-4477-99C5-9CF79BE7FA7E}" srcOrd="0" destOrd="0" presId="urn:microsoft.com/office/officeart/2009/3/layout/StepUpProcess"/>
    <dgm:cxn modelId="{65678A31-23DE-49D0-AF05-2FB6A47F4184}" type="presParOf" srcId="{314EBA12-6345-4EF8-8525-287577FCCC4B}" destId="{4DD35796-B243-4269-A207-3F260CD68F03}" srcOrd="1" destOrd="0" presId="urn:microsoft.com/office/officeart/2009/3/layout/StepUpProcess"/>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09CF6CF-C0A4-43B0-BB5F-44EC543CBF0D}" type="doc">
      <dgm:prSet loTypeId="urn:microsoft.com/office/officeart/2005/8/layout/chevron2" loCatId="process" qsTypeId="urn:microsoft.com/office/officeart/2005/8/quickstyle/simple1" qsCatId="simple" csTypeId="urn:microsoft.com/office/officeart/2005/8/colors/accent1_4" csCatId="accent1" phldr="1"/>
      <dgm:spPr/>
      <dgm:t>
        <a:bodyPr/>
        <a:lstStyle/>
        <a:p>
          <a:endParaRPr kumimoji="1" lang="ja-JP" altLang="en-US"/>
        </a:p>
      </dgm:t>
    </dgm:pt>
    <dgm:pt modelId="{977F83AC-07B6-4339-9632-650BB6AFC2D7}">
      <dgm:prSet phldrT="[テキスト]" custT="1"/>
      <dgm:spPr>
        <a:solidFill>
          <a:srgbClr val="00589A"/>
        </a:solidFill>
        <a:ln>
          <a:noFill/>
        </a:ln>
      </dgm:spPr>
      <dgm:t>
        <a:bodyPr/>
        <a:lstStyle/>
        <a:p>
          <a:endParaRPr kumimoji="1" lang="en-US" altLang="ja-JP" sz="800" b="1" dirty="0">
            <a:latin typeface="游ゴシック" panose="020B0400000000000000" pitchFamily="50" charset="-128"/>
            <a:ea typeface="游ゴシック" panose="020B0400000000000000" pitchFamily="50" charset="-128"/>
          </a:endParaRPr>
        </a:p>
        <a:p>
          <a:r>
            <a:rPr kumimoji="1" lang="ja-JP" altLang="en-US" sz="1400" b="1" dirty="0">
              <a:latin typeface="游ゴシック" panose="020B0400000000000000" pitchFamily="50" charset="-128"/>
              <a:ea typeface="游ゴシック" panose="020B0400000000000000" pitchFamily="50" charset="-128"/>
            </a:rPr>
            <a:t>会社</a:t>
          </a:r>
          <a:br>
            <a:rPr kumimoji="1" lang="en-US" altLang="ja-JP" sz="1400" b="1" dirty="0">
              <a:latin typeface="游ゴシック" panose="020B0400000000000000" pitchFamily="50" charset="-128"/>
              <a:ea typeface="游ゴシック" panose="020B0400000000000000" pitchFamily="50" charset="-128"/>
            </a:rPr>
          </a:br>
          <a:r>
            <a:rPr kumimoji="1" lang="ja-JP" altLang="en-US" sz="1400" b="1" dirty="0">
              <a:latin typeface="游ゴシック" panose="020B0400000000000000" pitchFamily="50" charset="-128"/>
              <a:ea typeface="游ゴシック" panose="020B0400000000000000" pitchFamily="50" charset="-128"/>
            </a:rPr>
            <a:t>見学会</a:t>
          </a:r>
        </a:p>
      </dgm:t>
    </dgm:pt>
    <dgm:pt modelId="{9CC33B31-8C56-4B6C-8033-0A8D14DE9570}" type="parTrans" cxnId="{1CFBEBE2-7F39-429C-9983-9C51557EBEAD}">
      <dgm:prSet/>
      <dgm:spPr/>
      <dgm:t>
        <a:bodyPr/>
        <a:lstStyle/>
        <a:p>
          <a:endParaRPr kumimoji="1" lang="ja-JP" altLang="en-US">
            <a:latin typeface="游ゴシック" panose="020B0400000000000000" pitchFamily="50" charset="-128"/>
            <a:ea typeface="游ゴシック" panose="020B0400000000000000" pitchFamily="50" charset="-128"/>
          </a:endParaRPr>
        </a:p>
      </dgm:t>
    </dgm:pt>
    <dgm:pt modelId="{40F2F6C1-BBA2-46D2-B4AC-520CD073C521}" type="sibTrans" cxnId="{1CFBEBE2-7F39-429C-9983-9C51557EBEAD}">
      <dgm:prSet/>
      <dgm:spPr/>
      <dgm:t>
        <a:bodyPr/>
        <a:lstStyle/>
        <a:p>
          <a:endParaRPr kumimoji="1" lang="ja-JP" altLang="en-US">
            <a:latin typeface="游ゴシック" panose="020B0400000000000000" pitchFamily="50" charset="-128"/>
            <a:ea typeface="游ゴシック" panose="020B0400000000000000" pitchFamily="50" charset="-128"/>
          </a:endParaRPr>
        </a:p>
      </dgm:t>
    </dgm:pt>
    <dgm:pt modelId="{1AB2FEC4-5349-4A86-9A17-4208F1B1B594}">
      <dgm:prSet phldrT="[テキスト]" custT="1"/>
      <dgm:spPr>
        <a:ln>
          <a:solidFill>
            <a:srgbClr val="00589A"/>
          </a:solidFill>
        </a:ln>
      </dgm:spPr>
      <dgm:t>
        <a:bodyPr/>
        <a:lstStyle/>
        <a:p>
          <a:r>
            <a:rPr kumimoji="1" lang="ja-JP" altLang="en-US" sz="1200" dirty="0">
              <a:solidFill>
                <a:schemeClr val="tx1">
                  <a:lumMod val="65000"/>
                  <a:lumOff val="35000"/>
                </a:schemeClr>
              </a:solidFill>
              <a:latin typeface="游ゴシック" panose="020B0400000000000000" pitchFamily="50" charset="-128"/>
              <a:ea typeface="游ゴシック" panose="020B0400000000000000" pitchFamily="50" charset="-128"/>
            </a:rPr>
            <a:t>会社説明、</a:t>
          </a:r>
          <a:r>
            <a:rPr kumimoji="1" lang="ja-JP" altLang="en-US" sz="1200" b="1" dirty="0">
              <a:solidFill>
                <a:schemeClr val="tx1">
                  <a:lumMod val="65000"/>
                  <a:lumOff val="35000"/>
                </a:schemeClr>
              </a:solidFill>
              <a:latin typeface="游ゴシック" panose="020B0400000000000000" pitchFamily="50" charset="-128"/>
              <a:ea typeface="游ゴシック" panose="020B0400000000000000" pitchFamily="50" charset="-128"/>
            </a:rPr>
            <a:t>代表取締役社長から皆さんへのメッセージ</a:t>
          </a:r>
        </a:p>
      </dgm:t>
    </dgm:pt>
    <dgm:pt modelId="{60D60434-A439-4CFF-B8B1-9137350C994F}" type="parTrans" cxnId="{19DAAA1C-1AB3-4557-83A9-DFE7593E2A18}">
      <dgm:prSet/>
      <dgm:spPr/>
      <dgm:t>
        <a:bodyPr/>
        <a:lstStyle/>
        <a:p>
          <a:endParaRPr kumimoji="1" lang="ja-JP" altLang="en-US">
            <a:latin typeface="游ゴシック" panose="020B0400000000000000" pitchFamily="50" charset="-128"/>
            <a:ea typeface="游ゴシック" panose="020B0400000000000000" pitchFamily="50" charset="-128"/>
          </a:endParaRPr>
        </a:p>
      </dgm:t>
    </dgm:pt>
    <dgm:pt modelId="{EEFF66BB-0B7A-4CE8-B3AA-4178C8756405}" type="sibTrans" cxnId="{19DAAA1C-1AB3-4557-83A9-DFE7593E2A18}">
      <dgm:prSet/>
      <dgm:spPr/>
      <dgm:t>
        <a:bodyPr/>
        <a:lstStyle/>
        <a:p>
          <a:endParaRPr kumimoji="1" lang="ja-JP" altLang="en-US">
            <a:latin typeface="游ゴシック" panose="020B0400000000000000" pitchFamily="50" charset="-128"/>
            <a:ea typeface="游ゴシック" panose="020B0400000000000000" pitchFamily="50" charset="-128"/>
          </a:endParaRPr>
        </a:p>
      </dgm:t>
    </dgm:pt>
    <dgm:pt modelId="{A37B9BCF-DC4C-44A5-AFB4-12D3706708F0}">
      <dgm:prSet phldrT="[テキスト]" custT="1"/>
      <dgm:spPr>
        <a:ln>
          <a:solidFill>
            <a:srgbClr val="00589A"/>
          </a:solidFill>
        </a:ln>
      </dgm:spPr>
      <dgm:t>
        <a:bodyPr/>
        <a:lstStyle/>
        <a:p>
          <a:r>
            <a:rPr kumimoji="1" lang="ja-JP" altLang="en-US" sz="1200" dirty="0">
              <a:solidFill>
                <a:schemeClr val="tx1">
                  <a:lumMod val="65000"/>
                  <a:lumOff val="35000"/>
                </a:schemeClr>
              </a:solidFill>
              <a:latin typeface="游ゴシック" panose="020B0400000000000000" pitchFamily="50" charset="-128"/>
              <a:ea typeface="游ゴシック" panose="020B0400000000000000" pitchFamily="50" charset="-128"/>
            </a:rPr>
            <a:t>職場見学ツアー（工程順でメーカー業務も分かる！）</a:t>
          </a:r>
        </a:p>
      </dgm:t>
    </dgm:pt>
    <dgm:pt modelId="{EB605496-DDC9-4A2A-B3A5-CA8F2DDD6080}" type="parTrans" cxnId="{9DC46714-750F-4963-8D5A-9089ECAF1F96}">
      <dgm:prSet/>
      <dgm:spPr/>
      <dgm:t>
        <a:bodyPr/>
        <a:lstStyle/>
        <a:p>
          <a:endParaRPr kumimoji="1" lang="ja-JP" altLang="en-US">
            <a:latin typeface="游ゴシック" panose="020B0400000000000000" pitchFamily="50" charset="-128"/>
            <a:ea typeface="游ゴシック" panose="020B0400000000000000" pitchFamily="50" charset="-128"/>
          </a:endParaRPr>
        </a:p>
      </dgm:t>
    </dgm:pt>
    <dgm:pt modelId="{9F59415F-4C51-485F-9AD0-3DA9C4C138D9}" type="sibTrans" cxnId="{9DC46714-750F-4963-8D5A-9089ECAF1F96}">
      <dgm:prSet/>
      <dgm:spPr/>
      <dgm:t>
        <a:bodyPr/>
        <a:lstStyle/>
        <a:p>
          <a:endParaRPr kumimoji="1" lang="ja-JP" altLang="en-US">
            <a:latin typeface="游ゴシック" panose="020B0400000000000000" pitchFamily="50" charset="-128"/>
            <a:ea typeface="游ゴシック" panose="020B0400000000000000" pitchFamily="50" charset="-128"/>
          </a:endParaRPr>
        </a:p>
      </dgm:t>
    </dgm:pt>
    <dgm:pt modelId="{8FA34F08-FF5F-4ED4-9AD3-12A9100D64C5}">
      <dgm:prSet phldrT="[テキスト]" custT="1"/>
      <dgm:spPr>
        <a:solidFill>
          <a:srgbClr val="4472C4"/>
        </a:solidFill>
        <a:ln>
          <a:noFill/>
        </a:ln>
      </dgm:spPr>
      <dgm:t>
        <a:bodyPr/>
        <a:lstStyle/>
        <a:p>
          <a:endParaRPr kumimoji="1" lang="en-US" altLang="ja-JP" sz="800" b="1" dirty="0">
            <a:latin typeface="游ゴシック" panose="020B0400000000000000" pitchFamily="50" charset="-128"/>
            <a:ea typeface="游ゴシック" panose="020B0400000000000000" pitchFamily="50" charset="-128"/>
          </a:endParaRPr>
        </a:p>
        <a:p>
          <a:r>
            <a:rPr kumimoji="1" lang="ja-JP" altLang="en-US" sz="1400" b="1" dirty="0">
              <a:latin typeface="游ゴシック" panose="020B0400000000000000" pitchFamily="50" charset="-128"/>
              <a:ea typeface="游ゴシック" panose="020B0400000000000000" pitchFamily="50" charset="-128"/>
            </a:rPr>
            <a:t>一次</a:t>
          </a:r>
          <a:br>
            <a:rPr kumimoji="1" lang="en-US" altLang="ja-JP" sz="1400" b="1" dirty="0">
              <a:latin typeface="游ゴシック" panose="020B0400000000000000" pitchFamily="50" charset="-128"/>
              <a:ea typeface="游ゴシック" panose="020B0400000000000000" pitchFamily="50" charset="-128"/>
            </a:rPr>
          </a:br>
          <a:r>
            <a:rPr kumimoji="1" lang="ja-JP" altLang="en-US" sz="1400" b="1" dirty="0">
              <a:latin typeface="游ゴシック" panose="020B0400000000000000" pitchFamily="50" charset="-128"/>
              <a:ea typeface="游ゴシック" panose="020B0400000000000000" pitchFamily="50" charset="-128"/>
            </a:rPr>
            <a:t>面接</a:t>
          </a:r>
        </a:p>
      </dgm:t>
    </dgm:pt>
    <dgm:pt modelId="{E5A0CDAC-6CAB-4E03-B17B-4834E238645A}" type="parTrans" cxnId="{28CB51D6-201B-4908-B467-E3CC54797E6E}">
      <dgm:prSet/>
      <dgm:spPr/>
      <dgm:t>
        <a:bodyPr/>
        <a:lstStyle/>
        <a:p>
          <a:endParaRPr kumimoji="1" lang="ja-JP" altLang="en-US">
            <a:latin typeface="游ゴシック" panose="020B0400000000000000" pitchFamily="50" charset="-128"/>
            <a:ea typeface="游ゴシック" panose="020B0400000000000000" pitchFamily="50" charset="-128"/>
          </a:endParaRPr>
        </a:p>
      </dgm:t>
    </dgm:pt>
    <dgm:pt modelId="{74A04CB5-1F7E-44FF-8291-9CD5136E410E}" type="sibTrans" cxnId="{28CB51D6-201B-4908-B467-E3CC54797E6E}">
      <dgm:prSet/>
      <dgm:spPr/>
      <dgm:t>
        <a:bodyPr/>
        <a:lstStyle/>
        <a:p>
          <a:endParaRPr kumimoji="1" lang="ja-JP" altLang="en-US">
            <a:latin typeface="游ゴシック" panose="020B0400000000000000" pitchFamily="50" charset="-128"/>
            <a:ea typeface="游ゴシック" panose="020B0400000000000000" pitchFamily="50" charset="-128"/>
          </a:endParaRPr>
        </a:p>
      </dgm:t>
    </dgm:pt>
    <dgm:pt modelId="{4ABE6335-7A24-40F4-A69F-79887D98B91E}">
      <dgm:prSet phldrT="[テキスト]" custT="1"/>
      <dgm:spPr>
        <a:ln>
          <a:solidFill>
            <a:srgbClr val="4472C4"/>
          </a:solidFill>
        </a:ln>
      </dgm:spPr>
      <dgm:t>
        <a:bodyPr/>
        <a:lstStyle/>
        <a:p>
          <a:r>
            <a:rPr kumimoji="1" lang="ja-JP" altLang="en-US" sz="1200" dirty="0">
              <a:solidFill>
                <a:schemeClr val="tx1">
                  <a:lumMod val="65000"/>
                  <a:lumOff val="35000"/>
                </a:schemeClr>
              </a:solidFill>
              <a:latin typeface="游ゴシック" panose="020B0400000000000000" pitchFamily="50" charset="-128"/>
              <a:ea typeface="游ゴシック" panose="020B0400000000000000" pitchFamily="50" charset="-128"/>
            </a:rPr>
            <a:t>適性検査／能力検査</a:t>
          </a:r>
        </a:p>
      </dgm:t>
    </dgm:pt>
    <dgm:pt modelId="{4D94C6EC-97D4-49F1-A586-CC8443347D53}" type="parTrans" cxnId="{CF29A6D5-1C2D-4262-A47E-D8071FED3E92}">
      <dgm:prSet/>
      <dgm:spPr/>
      <dgm:t>
        <a:bodyPr/>
        <a:lstStyle/>
        <a:p>
          <a:endParaRPr kumimoji="1" lang="ja-JP" altLang="en-US">
            <a:latin typeface="游ゴシック" panose="020B0400000000000000" pitchFamily="50" charset="-128"/>
            <a:ea typeface="游ゴシック" panose="020B0400000000000000" pitchFamily="50" charset="-128"/>
          </a:endParaRPr>
        </a:p>
      </dgm:t>
    </dgm:pt>
    <dgm:pt modelId="{D33B9243-875C-4AE6-8F58-F6487CDD28CA}" type="sibTrans" cxnId="{CF29A6D5-1C2D-4262-A47E-D8071FED3E92}">
      <dgm:prSet/>
      <dgm:spPr/>
      <dgm:t>
        <a:bodyPr/>
        <a:lstStyle/>
        <a:p>
          <a:endParaRPr kumimoji="1" lang="ja-JP" altLang="en-US">
            <a:latin typeface="游ゴシック" panose="020B0400000000000000" pitchFamily="50" charset="-128"/>
            <a:ea typeface="游ゴシック" panose="020B0400000000000000" pitchFamily="50" charset="-128"/>
          </a:endParaRPr>
        </a:p>
      </dgm:t>
    </dgm:pt>
    <dgm:pt modelId="{CBECAF66-37B2-4ECF-9959-AA549C5609F2}">
      <dgm:prSet phldrT="[テキスト]" custT="1"/>
      <dgm:spPr>
        <a:ln>
          <a:solidFill>
            <a:srgbClr val="4472C4"/>
          </a:solidFill>
        </a:ln>
      </dgm:spPr>
      <dgm:t>
        <a:bodyPr/>
        <a:lstStyle/>
        <a:p>
          <a:r>
            <a:rPr kumimoji="1" lang="ja-JP" altLang="en-US" sz="1200" dirty="0">
              <a:solidFill>
                <a:schemeClr val="tx1">
                  <a:lumMod val="65000"/>
                  <a:lumOff val="35000"/>
                </a:schemeClr>
              </a:solidFill>
              <a:latin typeface="游ゴシック" panose="020B0400000000000000" pitchFamily="50" charset="-128"/>
              <a:ea typeface="游ゴシック" panose="020B0400000000000000" pitchFamily="50" charset="-128"/>
            </a:rPr>
            <a:t>オンラインによるグループ面接</a:t>
          </a:r>
        </a:p>
      </dgm:t>
    </dgm:pt>
    <dgm:pt modelId="{F81A835B-2CE7-4710-9E14-831A3968E3FD}" type="parTrans" cxnId="{4A4C3936-F0DA-4834-8EC1-6004308C8F03}">
      <dgm:prSet/>
      <dgm:spPr/>
      <dgm:t>
        <a:bodyPr/>
        <a:lstStyle/>
        <a:p>
          <a:endParaRPr kumimoji="1" lang="ja-JP" altLang="en-US">
            <a:latin typeface="游ゴシック" panose="020B0400000000000000" pitchFamily="50" charset="-128"/>
            <a:ea typeface="游ゴシック" panose="020B0400000000000000" pitchFamily="50" charset="-128"/>
          </a:endParaRPr>
        </a:p>
      </dgm:t>
    </dgm:pt>
    <dgm:pt modelId="{FE65A33A-2819-47F7-A565-632A25B5CBE9}" type="sibTrans" cxnId="{4A4C3936-F0DA-4834-8EC1-6004308C8F03}">
      <dgm:prSet/>
      <dgm:spPr/>
      <dgm:t>
        <a:bodyPr/>
        <a:lstStyle/>
        <a:p>
          <a:endParaRPr kumimoji="1" lang="ja-JP" altLang="en-US">
            <a:latin typeface="游ゴシック" panose="020B0400000000000000" pitchFamily="50" charset="-128"/>
            <a:ea typeface="游ゴシック" panose="020B0400000000000000" pitchFamily="50" charset="-128"/>
          </a:endParaRPr>
        </a:p>
      </dgm:t>
    </dgm:pt>
    <dgm:pt modelId="{8F6EE13A-5943-48B8-9346-5F15BBA19BFD}">
      <dgm:prSet phldrT="[テキスト]" custT="1"/>
      <dgm:spPr>
        <a:solidFill>
          <a:srgbClr val="4472C4">
            <a:alpha val="80000"/>
          </a:srgbClr>
        </a:solidFill>
        <a:ln>
          <a:noFill/>
        </a:ln>
      </dgm:spPr>
      <dgm:t>
        <a:bodyPr/>
        <a:lstStyle/>
        <a:p>
          <a:endParaRPr kumimoji="1" lang="en-US" altLang="ja-JP" sz="800" b="1" dirty="0">
            <a:latin typeface="游ゴシック" panose="020B0400000000000000" pitchFamily="50" charset="-128"/>
            <a:ea typeface="游ゴシック" panose="020B0400000000000000" pitchFamily="50" charset="-128"/>
          </a:endParaRPr>
        </a:p>
        <a:p>
          <a:r>
            <a:rPr kumimoji="1" lang="ja-JP" altLang="en-US" sz="1400" b="1" dirty="0">
              <a:latin typeface="游ゴシック" panose="020B0400000000000000" pitchFamily="50" charset="-128"/>
              <a:ea typeface="游ゴシック" panose="020B0400000000000000" pitchFamily="50" charset="-128"/>
            </a:rPr>
            <a:t>最終</a:t>
          </a:r>
          <a:br>
            <a:rPr kumimoji="1" lang="en-US" altLang="ja-JP" sz="1400" b="1" dirty="0">
              <a:latin typeface="游ゴシック" panose="020B0400000000000000" pitchFamily="50" charset="-128"/>
              <a:ea typeface="游ゴシック" panose="020B0400000000000000" pitchFamily="50" charset="-128"/>
            </a:rPr>
          </a:br>
          <a:r>
            <a:rPr kumimoji="1" lang="ja-JP" altLang="en-US" sz="1400" b="1" dirty="0">
              <a:latin typeface="游ゴシック" panose="020B0400000000000000" pitchFamily="50" charset="-128"/>
              <a:ea typeface="游ゴシック" panose="020B0400000000000000" pitchFamily="50" charset="-128"/>
            </a:rPr>
            <a:t>面接</a:t>
          </a:r>
        </a:p>
      </dgm:t>
    </dgm:pt>
    <dgm:pt modelId="{373D45A3-47CC-49C4-82D4-221D44AFCDFC}" type="parTrans" cxnId="{1A939C6C-E74A-40B6-85C3-C49DF863FE84}">
      <dgm:prSet/>
      <dgm:spPr/>
      <dgm:t>
        <a:bodyPr/>
        <a:lstStyle/>
        <a:p>
          <a:endParaRPr kumimoji="1" lang="ja-JP" altLang="en-US">
            <a:latin typeface="游ゴシック" panose="020B0400000000000000" pitchFamily="50" charset="-128"/>
            <a:ea typeface="游ゴシック" panose="020B0400000000000000" pitchFamily="50" charset="-128"/>
          </a:endParaRPr>
        </a:p>
      </dgm:t>
    </dgm:pt>
    <dgm:pt modelId="{57D74479-7B53-41AA-836A-8E7688BEB04B}" type="sibTrans" cxnId="{1A939C6C-E74A-40B6-85C3-C49DF863FE84}">
      <dgm:prSet/>
      <dgm:spPr/>
      <dgm:t>
        <a:bodyPr/>
        <a:lstStyle/>
        <a:p>
          <a:endParaRPr kumimoji="1" lang="ja-JP" altLang="en-US">
            <a:latin typeface="游ゴシック" panose="020B0400000000000000" pitchFamily="50" charset="-128"/>
            <a:ea typeface="游ゴシック" panose="020B0400000000000000" pitchFamily="50" charset="-128"/>
          </a:endParaRPr>
        </a:p>
      </dgm:t>
    </dgm:pt>
    <dgm:pt modelId="{07EC4660-581F-423E-921C-31454F389C8C}">
      <dgm:prSet phldrT="[テキスト]" custT="1"/>
      <dgm:spPr>
        <a:solidFill>
          <a:srgbClr val="FFFFFF">
            <a:alpha val="69804"/>
          </a:srgbClr>
        </a:solidFill>
        <a:ln>
          <a:solidFill>
            <a:srgbClr val="4472C4">
              <a:alpha val="80000"/>
            </a:srgbClr>
          </a:solidFill>
        </a:ln>
      </dgm:spPr>
      <dgm:t>
        <a:bodyPr/>
        <a:lstStyle/>
        <a:p>
          <a:r>
            <a:rPr kumimoji="1" lang="ja-JP" altLang="en-US" sz="1200" dirty="0">
              <a:solidFill>
                <a:schemeClr val="tx1">
                  <a:lumMod val="65000"/>
                  <a:lumOff val="35000"/>
                </a:schemeClr>
              </a:solidFill>
              <a:latin typeface="游ゴシック" panose="020B0400000000000000" pitchFamily="50" charset="-128"/>
              <a:ea typeface="游ゴシック" panose="020B0400000000000000" pitchFamily="50" charset="-128"/>
            </a:rPr>
            <a:t>当社の企業文化のご説明</a:t>
          </a:r>
        </a:p>
      </dgm:t>
    </dgm:pt>
    <dgm:pt modelId="{F6AED1C8-0432-4B69-9064-D2AC65A80E29}" type="parTrans" cxnId="{E2C659D2-53D1-4E60-A320-4A2A48DB586F}">
      <dgm:prSet/>
      <dgm:spPr/>
      <dgm:t>
        <a:bodyPr/>
        <a:lstStyle/>
        <a:p>
          <a:endParaRPr kumimoji="1" lang="ja-JP" altLang="en-US">
            <a:latin typeface="游ゴシック" panose="020B0400000000000000" pitchFamily="50" charset="-128"/>
            <a:ea typeface="游ゴシック" panose="020B0400000000000000" pitchFamily="50" charset="-128"/>
          </a:endParaRPr>
        </a:p>
      </dgm:t>
    </dgm:pt>
    <dgm:pt modelId="{85F6C356-5724-4E70-8ECF-D0B32EB21A84}" type="sibTrans" cxnId="{E2C659D2-53D1-4E60-A320-4A2A48DB586F}">
      <dgm:prSet/>
      <dgm:spPr/>
      <dgm:t>
        <a:bodyPr/>
        <a:lstStyle/>
        <a:p>
          <a:endParaRPr kumimoji="1" lang="ja-JP" altLang="en-US">
            <a:latin typeface="游ゴシック" panose="020B0400000000000000" pitchFamily="50" charset="-128"/>
            <a:ea typeface="游ゴシック" panose="020B0400000000000000" pitchFamily="50" charset="-128"/>
          </a:endParaRPr>
        </a:p>
      </dgm:t>
    </dgm:pt>
    <dgm:pt modelId="{353F13B4-6F0C-43D3-98CA-FA033DB3CB7E}">
      <dgm:prSet phldrT="[テキスト]" custT="1"/>
      <dgm:spPr>
        <a:solidFill>
          <a:srgbClr val="FFFFFF">
            <a:alpha val="69804"/>
          </a:srgbClr>
        </a:solidFill>
        <a:ln>
          <a:solidFill>
            <a:srgbClr val="4472C4">
              <a:alpha val="80000"/>
            </a:srgbClr>
          </a:solidFill>
        </a:ln>
      </dgm:spPr>
      <dgm:t>
        <a:bodyPr/>
        <a:lstStyle/>
        <a:p>
          <a:r>
            <a:rPr kumimoji="1" lang="ja-JP" altLang="en-US" sz="1200" dirty="0">
              <a:solidFill>
                <a:schemeClr val="tx1">
                  <a:lumMod val="65000"/>
                  <a:lumOff val="35000"/>
                </a:schemeClr>
              </a:solidFill>
              <a:latin typeface="游ゴシック" panose="020B0400000000000000" pitchFamily="50" charset="-128"/>
              <a:ea typeface="游ゴシック" panose="020B0400000000000000" pitchFamily="50" charset="-128"/>
            </a:rPr>
            <a:t>対面による個別面接</a:t>
          </a:r>
        </a:p>
      </dgm:t>
    </dgm:pt>
    <dgm:pt modelId="{432B247E-066B-4AE0-BE5D-36BD83B99B30}" type="parTrans" cxnId="{1ECE91B5-DFFE-4811-B564-3FF9C176857C}">
      <dgm:prSet/>
      <dgm:spPr/>
      <dgm:t>
        <a:bodyPr/>
        <a:lstStyle/>
        <a:p>
          <a:endParaRPr kumimoji="1" lang="ja-JP" altLang="en-US">
            <a:latin typeface="游ゴシック" panose="020B0400000000000000" pitchFamily="50" charset="-128"/>
            <a:ea typeface="游ゴシック" panose="020B0400000000000000" pitchFamily="50" charset="-128"/>
          </a:endParaRPr>
        </a:p>
      </dgm:t>
    </dgm:pt>
    <dgm:pt modelId="{2DBF8374-726D-4C64-89DB-8DEEBDFCC8B2}" type="sibTrans" cxnId="{1ECE91B5-DFFE-4811-B564-3FF9C176857C}">
      <dgm:prSet/>
      <dgm:spPr/>
      <dgm:t>
        <a:bodyPr/>
        <a:lstStyle/>
        <a:p>
          <a:endParaRPr kumimoji="1" lang="ja-JP" altLang="en-US">
            <a:latin typeface="游ゴシック" panose="020B0400000000000000" pitchFamily="50" charset="-128"/>
            <a:ea typeface="游ゴシック" panose="020B0400000000000000" pitchFamily="50" charset="-128"/>
          </a:endParaRPr>
        </a:p>
      </dgm:t>
    </dgm:pt>
    <dgm:pt modelId="{B72630B2-45CD-44A5-930C-86311B757F97}">
      <dgm:prSet phldrT="[テキスト]" custT="1"/>
      <dgm:spPr>
        <a:solidFill>
          <a:srgbClr val="FFFFFF"/>
        </a:solidFill>
        <a:ln>
          <a:solidFill>
            <a:srgbClr val="4472C4">
              <a:alpha val="60000"/>
            </a:srgbClr>
          </a:solidFill>
        </a:ln>
      </dgm:spPr>
      <dgm:t>
        <a:bodyPr/>
        <a:lstStyle/>
        <a:p>
          <a:r>
            <a:rPr kumimoji="1" lang="ja-JP" altLang="en-US" sz="1200">
              <a:solidFill>
                <a:schemeClr val="tx1">
                  <a:lumMod val="65000"/>
                  <a:lumOff val="35000"/>
                </a:schemeClr>
              </a:solidFill>
              <a:latin typeface="游ゴシック" panose="020B0400000000000000" pitchFamily="50" charset="-128"/>
              <a:ea typeface="游ゴシック" panose="020B0400000000000000" pitchFamily="50" charset="-128"/>
            </a:rPr>
            <a:t>労働条件の通知</a:t>
          </a:r>
          <a:endParaRPr kumimoji="1" lang="ja-JP" altLang="en-US" sz="1200" dirty="0">
            <a:solidFill>
              <a:schemeClr val="tx1">
                <a:lumMod val="65000"/>
                <a:lumOff val="35000"/>
              </a:schemeClr>
            </a:solidFill>
            <a:latin typeface="游ゴシック" panose="020B0400000000000000" pitchFamily="50" charset="-128"/>
            <a:ea typeface="游ゴシック" panose="020B0400000000000000" pitchFamily="50" charset="-128"/>
          </a:endParaRPr>
        </a:p>
      </dgm:t>
    </dgm:pt>
    <dgm:pt modelId="{4597EE82-6DF5-4ABC-9046-97858976FEB8}" type="parTrans" cxnId="{A16D5BE1-A57A-4B53-90EA-E365C875BE7C}">
      <dgm:prSet/>
      <dgm:spPr/>
      <dgm:t>
        <a:bodyPr/>
        <a:lstStyle/>
        <a:p>
          <a:endParaRPr kumimoji="1" lang="ja-JP" altLang="en-US">
            <a:latin typeface="游ゴシック" panose="020B0400000000000000" pitchFamily="50" charset="-128"/>
            <a:ea typeface="游ゴシック" panose="020B0400000000000000" pitchFamily="50" charset="-128"/>
          </a:endParaRPr>
        </a:p>
      </dgm:t>
    </dgm:pt>
    <dgm:pt modelId="{33DF71F7-C7F6-4B17-B0E9-8D69C9DCBD05}" type="sibTrans" cxnId="{A16D5BE1-A57A-4B53-90EA-E365C875BE7C}">
      <dgm:prSet/>
      <dgm:spPr/>
      <dgm:t>
        <a:bodyPr/>
        <a:lstStyle/>
        <a:p>
          <a:endParaRPr kumimoji="1" lang="ja-JP" altLang="en-US">
            <a:latin typeface="游ゴシック" panose="020B0400000000000000" pitchFamily="50" charset="-128"/>
            <a:ea typeface="游ゴシック" panose="020B0400000000000000" pitchFamily="50" charset="-128"/>
          </a:endParaRPr>
        </a:p>
      </dgm:t>
    </dgm:pt>
    <dgm:pt modelId="{545C9941-09EA-4BDF-822E-88B54B819BEA}">
      <dgm:prSet phldrT="[テキスト]" custT="1"/>
      <dgm:spPr>
        <a:solidFill>
          <a:srgbClr val="4472C4">
            <a:alpha val="60000"/>
          </a:srgbClr>
        </a:solidFill>
        <a:ln>
          <a:noFill/>
        </a:ln>
      </dgm:spPr>
      <dgm:t>
        <a:bodyPr/>
        <a:lstStyle/>
        <a:p>
          <a:endParaRPr kumimoji="1" lang="en-US" altLang="ja-JP" sz="800" dirty="0">
            <a:latin typeface="游ゴシック" panose="020B0400000000000000" pitchFamily="50" charset="-128"/>
            <a:ea typeface="游ゴシック" panose="020B0400000000000000" pitchFamily="50" charset="-128"/>
          </a:endParaRPr>
        </a:p>
        <a:p>
          <a:r>
            <a:rPr kumimoji="1" lang="ja-JP" altLang="en-US" sz="1200" b="1" dirty="0">
              <a:latin typeface="游ゴシック" panose="020B0400000000000000" pitchFamily="50" charset="-128"/>
              <a:ea typeface="游ゴシック" panose="020B0400000000000000" pitchFamily="50" charset="-128"/>
            </a:rPr>
            <a:t>内定</a:t>
          </a:r>
        </a:p>
      </dgm:t>
    </dgm:pt>
    <dgm:pt modelId="{6C2E51BD-1368-404C-B83B-1BBE820A512A}" type="parTrans" cxnId="{9A3B8254-5ECF-491B-A4E7-91F569B7FA24}">
      <dgm:prSet/>
      <dgm:spPr/>
      <dgm:t>
        <a:bodyPr/>
        <a:lstStyle/>
        <a:p>
          <a:endParaRPr kumimoji="1" lang="ja-JP" altLang="en-US">
            <a:latin typeface="游ゴシック" panose="020B0400000000000000" pitchFamily="50" charset="-128"/>
            <a:ea typeface="游ゴシック" panose="020B0400000000000000" pitchFamily="50" charset="-128"/>
          </a:endParaRPr>
        </a:p>
      </dgm:t>
    </dgm:pt>
    <dgm:pt modelId="{6AF5AC8E-75BC-456D-897F-444E27D062E1}" type="sibTrans" cxnId="{9A3B8254-5ECF-491B-A4E7-91F569B7FA24}">
      <dgm:prSet/>
      <dgm:spPr/>
      <dgm:t>
        <a:bodyPr/>
        <a:lstStyle/>
        <a:p>
          <a:endParaRPr kumimoji="1" lang="ja-JP" altLang="en-US">
            <a:latin typeface="游ゴシック" panose="020B0400000000000000" pitchFamily="50" charset="-128"/>
            <a:ea typeface="游ゴシック" panose="020B0400000000000000" pitchFamily="50" charset="-128"/>
          </a:endParaRPr>
        </a:p>
      </dgm:t>
    </dgm:pt>
    <dgm:pt modelId="{626919FE-DC74-4707-AD47-48A1DB7A3CA4}">
      <dgm:prSet phldrT="[テキスト]" custT="1"/>
      <dgm:spPr>
        <a:solidFill>
          <a:srgbClr val="FFFFFF"/>
        </a:solidFill>
        <a:ln>
          <a:solidFill>
            <a:srgbClr val="4472C4">
              <a:alpha val="60000"/>
            </a:srgbClr>
          </a:solidFill>
        </a:ln>
      </dgm:spPr>
      <dgm:t>
        <a:bodyPr/>
        <a:lstStyle/>
        <a:p>
          <a:r>
            <a:rPr kumimoji="1" lang="ja-JP" altLang="en-US" sz="1200">
              <a:solidFill>
                <a:schemeClr val="tx1">
                  <a:lumMod val="65000"/>
                  <a:lumOff val="35000"/>
                </a:schemeClr>
              </a:solidFill>
              <a:latin typeface="游ゴシック" panose="020B0400000000000000" pitchFamily="50" charset="-128"/>
              <a:ea typeface="游ゴシック" panose="020B0400000000000000" pitchFamily="50" charset="-128"/>
            </a:rPr>
            <a:t>年収や福利厚生の説明</a:t>
          </a:r>
          <a:endParaRPr kumimoji="1" lang="ja-JP" altLang="en-US" sz="1200" dirty="0">
            <a:solidFill>
              <a:schemeClr val="tx1">
                <a:lumMod val="65000"/>
                <a:lumOff val="35000"/>
              </a:schemeClr>
            </a:solidFill>
            <a:latin typeface="游ゴシック" panose="020B0400000000000000" pitchFamily="50" charset="-128"/>
            <a:ea typeface="游ゴシック" panose="020B0400000000000000" pitchFamily="50" charset="-128"/>
          </a:endParaRPr>
        </a:p>
      </dgm:t>
    </dgm:pt>
    <dgm:pt modelId="{E72A5145-465B-4305-937C-9FA81A32DF64}" type="parTrans" cxnId="{CDC04884-88AD-4FD3-9033-B78A79783282}">
      <dgm:prSet/>
      <dgm:spPr/>
      <dgm:t>
        <a:bodyPr/>
        <a:lstStyle/>
        <a:p>
          <a:endParaRPr kumimoji="1" lang="ja-JP" altLang="en-US">
            <a:latin typeface="游ゴシック" panose="020B0400000000000000" pitchFamily="50" charset="-128"/>
            <a:ea typeface="游ゴシック" panose="020B0400000000000000" pitchFamily="50" charset="-128"/>
          </a:endParaRPr>
        </a:p>
      </dgm:t>
    </dgm:pt>
    <dgm:pt modelId="{9701BC91-4B26-4177-A5B9-035CF8D4667D}" type="sibTrans" cxnId="{CDC04884-88AD-4FD3-9033-B78A79783282}">
      <dgm:prSet/>
      <dgm:spPr/>
      <dgm:t>
        <a:bodyPr/>
        <a:lstStyle/>
        <a:p>
          <a:endParaRPr kumimoji="1" lang="ja-JP" altLang="en-US">
            <a:latin typeface="游ゴシック" panose="020B0400000000000000" pitchFamily="50" charset="-128"/>
            <a:ea typeface="游ゴシック" panose="020B0400000000000000" pitchFamily="50" charset="-128"/>
          </a:endParaRPr>
        </a:p>
      </dgm:t>
    </dgm:pt>
    <dgm:pt modelId="{C2CBE148-B4BC-4190-87B7-B44EB690CD22}">
      <dgm:prSet phldrT="[テキスト]" custT="1"/>
      <dgm:spPr>
        <a:ln>
          <a:solidFill>
            <a:srgbClr val="00589A"/>
          </a:solidFill>
        </a:ln>
      </dgm:spPr>
      <dgm:t>
        <a:bodyPr/>
        <a:lstStyle/>
        <a:p>
          <a:r>
            <a:rPr kumimoji="1" lang="ja-JP" altLang="en-US" sz="1200" dirty="0">
              <a:solidFill>
                <a:schemeClr val="tx1">
                  <a:lumMod val="65000"/>
                  <a:lumOff val="35000"/>
                </a:schemeClr>
              </a:solidFill>
              <a:latin typeface="游ゴシック" panose="020B0400000000000000" pitchFamily="50" charset="-128"/>
              <a:ea typeface="游ゴシック" panose="020B0400000000000000" pitchFamily="50" charset="-128"/>
            </a:rPr>
            <a:t>先輩社員座談会</a:t>
          </a:r>
        </a:p>
      </dgm:t>
    </dgm:pt>
    <dgm:pt modelId="{180742A0-F0B5-4029-9F98-7F95FFC5155E}" type="parTrans" cxnId="{458DD88B-5289-435A-A91E-DD5E8065B79E}">
      <dgm:prSet/>
      <dgm:spPr/>
      <dgm:t>
        <a:bodyPr/>
        <a:lstStyle/>
        <a:p>
          <a:endParaRPr kumimoji="1" lang="ja-JP" altLang="en-US"/>
        </a:p>
      </dgm:t>
    </dgm:pt>
    <dgm:pt modelId="{38FF83C2-DA6B-462A-83E0-CD6443FF2667}" type="sibTrans" cxnId="{458DD88B-5289-435A-A91E-DD5E8065B79E}">
      <dgm:prSet/>
      <dgm:spPr/>
      <dgm:t>
        <a:bodyPr/>
        <a:lstStyle/>
        <a:p>
          <a:endParaRPr kumimoji="1" lang="ja-JP" altLang="en-US"/>
        </a:p>
      </dgm:t>
    </dgm:pt>
    <dgm:pt modelId="{D8C97DC2-6595-4E8A-A0A1-E23AFAA211CE}" type="pres">
      <dgm:prSet presAssocID="{909CF6CF-C0A4-43B0-BB5F-44EC543CBF0D}" presName="linearFlow" presStyleCnt="0">
        <dgm:presLayoutVars>
          <dgm:dir/>
          <dgm:animLvl val="lvl"/>
          <dgm:resizeHandles val="exact"/>
        </dgm:presLayoutVars>
      </dgm:prSet>
      <dgm:spPr/>
    </dgm:pt>
    <dgm:pt modelId="{91FFA6D6-CCBF-4D44-B50B-D427BABBC1B2}" type="pres">
      <dgm:prSet presAssocID="{977F83AC-07B6-4339-9632-650BB6AFC2D7}" presName="composite" presStyleCnt="0"/>
      <dgm:spPr/>
    </dgm:pt>
    <dgm:pt modelId="{7B020A7F-BF60-449E-9944-0BB7FE5C47FB}" type="pres">
      <dgm:prSet presAssocID="{977F83AC-07B6-4339-9632-650BB6AFC2D7}" presName="parentText" presStyleLbl="alignNode1" presStyleIdx="0" presStyleCnt="4">
        <dgm:presLayoutVars>
          <dgm:chMax val="1"/>
          <dgm:bulletEnabled val="1"/>
        </dgm:presLayoutVars>
      </dgm:prSet>
      <dgm:spPr/>
    </dgm:pt>
    <dgm:pt modelId="{ABBAF10B-FBB2-4768-B9D7-F162D48D2FC8}" type="pres">
      <dgm:prSet presAssocID="{977F83AC-07B6-4339-9632-650BB6AFC2D7}" presName="descendantText" presStyleLbl="alignAcc1" presStyleIdx="0" presStyleCnt="4" custLinFactNeighborY="-4874">
        <dgm:presLayoutVars>
          <dgm:bulletEnabled val="1"/>
        </dgm:presLayoutVars>
      </dgm:prSet>
      <dgm:spPr/>
    </dgm:pt>
    <dgm:pt modelId="{924F009B-FFDC-4BE3-9037-8DC7476788C8}" type="pres">
      <dgm:prSet presAssocID="{40F2F6C1-BBA2-46D2-B4AC-520CD073C521}" presName="sp" presStyleCnt="0"/>
      <dgm:spPr/>
    </dgm:pt>
    <dgm:pt modelId="{627CE056-4BAC-4AD8-82CE-76D6EA104BC9}" type="pres">
      <dgm:prSet presAssocID="{8FA34F08-FF5F-4ED4-9AD3-12A9100D64C5}" presName="composite" presStyleCnt="0"/>
      <dgm:spPr/>
    </dgm:pt>
    <dgm:pt modelId="{9DE2B863-46AD-4440-A29A-B4159A76365C}" type="pres">
      <dgm:prSet presAssocID="{8FA34F08-FF5F-4ED4-9AD3-12A9100D64C5}" presName="parentText" presStyleLbl="alignNode1" presStyleIdx="1" presStyleCnt="4">
        <dgm:presLayoutVars>
          <dgm:chMax val="1"/>
          <dgm:bulletEnabled val="1"/>
        </dgm:presLayoutVars>
      </dgm:prSet>
      <dgm:spPr/>
    </dgm:pt>
    <dgm:pt modelId="{A8D22E7F-CBA6-4D01-86A5-0142E1BBF8F0}" type="pres">
      <dgm:prSet presAssocID="{8FA34F08-FF5F-4ED4-9AD3-12A9100D64C5}" presName="descendantText" presStyleLbl="alignAcc1" presStyleIdx="1" presStyleCnt="4" custLinFactNeighborX="1462">
        <dgm:presLayoutVars>
          <dgm:bulletEnabled val="1"/>
        </dgm:presLayoutVars>
      </dgm:prSet>
      <dgm:spPr/>
    </dgm:pt>
    <dgm:pt modelId="{81157EBB-108C-418B-AB5F-D286A45DB75D}" type="pres">
      <dgm:prSet presAssocID="{74A04CB5-1F7E-44FF-8291-9CD5136E410E}" presName="sp" presStyleCnt="0"/>
      <dgm:spPr/>
    </dgm:pt>
    <dgm:pt modelId="{8523001F-D26B-4541-95CC-A30ED4F311E0}" type="pres">
      <dgm:prSet presAssocID="{8F6EE13A-5943-48B8-9346-5F15BBA19BFD}" presName="composite" presStyleCnt="0"/>
      <dgm:spPr/>
    </dgm:pt>
    <dgm:pt modelId="{D3D49CF7-E33F-49A2-91A0-CA0B463CD208}" type="pres">
      <dgm:prSet presAssocID="{8F6EE13A-5943-48B8-9346-5F15BBA19BFD}" presName="parentText" presStyleLbl="alignNode1" presStyleIdx="2" presStyleCnt="4">
        <dgm:presLayoutVars>
          <dgm:chMax val="1"/>
          <dgm:bulletEnabled val="1"/>
        </dgm:presLayoutVars>
      </dgm:prSet>
      <dgm:spPr/>
    </dgm:pt>
    <dgm:pt modelId="{2CCEAB5A-AC95-4192-97D7-A4DA5D4A7F8C}" type="pres">
      <dgm:prSet presAssocID="{8F6EE13A-5943-48B8-9346-5F15BBA19BFD}" presName="descendantText" presStyleLbl="alignAcc1" presStyleIdx="2" presStyleCnt="4">
        <dgm:presLayoutVars>
          <dgm:bulletEnabled val="1"/>
        </dgm:presLayoutVars>
      </dgm:prSet>
      <dgm:spPr/>
    </dgm:pt>
    <dgm:pt modelId="{0F07CDC4-2FB8-400C-8DCD-84145B1070FD}" type="pres">
      <dgm:prSet presAssocID="{57D74479-7B53-41AA-836A-8E7688BEB04B}" presName="sp" presStyleCnt="0"/>
      <dgm:spPr/>
    </dgm:pt>
    <dgm:pt modelId="{E37D3E4C-2DB4-4165-8387-B3C2F1D56B2C}" type="pres">
      <dgm:prSet presAssocID="{545C9941-09EA-4BDF-822E-88B54B819BEA}" presName="composite" presStyleCnt="0"/>
      <dgm:spPr/>
    </dgm:pt>
    <dgm:pt modelId="{B0543E6A-F1A6-4F56-8281-FCD7B705B618}" type="pres">
      <dgm:prSet presAssocID="{545C9941-09EA-4BDF-822E-88B54B819BEA}" presName="parentText" presStyleLbl="alignNode1" presStyleIdx="3" presStyleCnt="4">
        <dgm:presLayoutVars>
          <dgm:chMax val="1"/>
          <dgm:bulletEnabled val="1"/>
        </dgm:presLayoutVars>
      </dgm:prSet>
      <dgm:spPr/>
    </dgm:pt>
    <dgm:pt modelId="{1A6BE42A-B07D-43B9-9980-063FE6F0951D}" type="pres">
      <dgm:prSet presAssocID="{545C9941-09EA-4BDF-822E-88B54B819BEA}" presName="descendantText" presStyleLbl="alignAcc1" presStyleIdx="3" presStyleCnt="4">
        <dgm:presLayoutVars>
          <dgm:bulletEnabled val="1"/>
        </dgm:presLayoutVars>
      </dgm:prSet>
      <dgm:spPr/>
    </dgm:pt>
  </dgm:ptLst>
  <dgm:cxnLst>
    <dgm:cxn modelId="{5D883F0F-8B67-4DAC-9E01-4669D5130D5B}" type="presOf" srcId="{C2CBE148-B4BC-4190-87B7-B44EB690CD22}" destId="{ABBAF10B-FBB2-4768-B9D7-F162D48D2FC8}" srcOrd="0" destOrd="2" presId="urn:microsoft.com/office/officeart/2005/8/layout/chevron2"/>
    <dgm:cxn modelId="{AF5E530F-DF6D-49FA-BF32-785945ED0574}" type="presOf" srcId="{545C9941-09EA-4BDF-822E-88B54B819BEA}" destId="{B0543E6A-F1A6-4F56-8281-FCD7B705B618}" srcOrd="0" destOrd="0" presId="urn:microsoft.com/office/officeart/2005/8/layout/chevron2"/>
    <dgm:cxn modelId="{9DC46714-750F-4963-8D5A-9089ECAF1F96}" srcId="{977F83AC-07B6-4339-9632-650BB6AFC2D7}" destId="{A37B9BCF-DC4C-44A5-AFB4-12D3706708F0}" srcOrd="1" destOrd="0" parTransId="{EB605496-DDC9-4A2A-B3A5-CA8F2DDD6080}" sibTransId="{9F59415F-4C51-485F-9AD0-3DA9C4C138D9}"/>
    <dgm:cxn modelId="{19DAAA1C-1AB3-4557-83A9-DFE7593E2A18}" srcId="{977F83AC-07B6-4339-9632-650BB6AFC2D7}" destId="{1AB2FEC4-5349-4A86-9A17-4208F1B1B594}" srcOrd="0" destOrd="0" parTransId="{60D60434-A439-4CFF-B8B1-9137350C994F}" sibTransId="{EEFF66BB-0B7A-4CE8-B3AA-4178C8756405}"/>
    <dgm:cxn modelId="{4A4C3936-F0DA-4834-8EC1-6004308C8F03}" srcId="{8FA34F08-FF5F-4ED4-9AD3-12A9100D64C5}" destId="{CBECAF66-37B2-4ECF-9959-AA549C5609F2}" srcOrd="1" destOrd="0" parTransId="{F81A835B-2CE7-4710-9E14-831A3968E3FD}" sibTransId="{FE65A33A-2819-47F7-A565-632A25B5CBE9}"/>
    <dgm:cxn modelId="{86D09C5B-7BAB-4464-9E4D-DECE3E6D81FA}" type="presOf" srcId="{4ABE6335-7A24-40F4-A69F-79887D98B91E}" destId="{A8D22E7F-CBA6-4D01-86A5-0142E1BBF8F0}" srcOrd="0" destOrd="0" presId="urn:microsoft.com/office/officeart/2005/8/layout/chevron2"/>
    <dgm:cxn modelId="{5A5B7045-4EED-4DD6-AD1A-82503E701274}" type="presOf" srcId="{07EC4660-581F-423E-921C-31454F389C8C}" destId="{2CCEAB5A-AC95-4192-97D7-A4DA5D4A7F8C}" srcOrd="0" destOrd="0" presId="urn:microsoft.com/office/officeart/2005/8/layout/chevron2"/>
    <dgm:cxn modelId="{550F2D6A-2126-49E6-B4C9-5878936DFE4E}" type="presOf" srcId="{353F13B4-6F0C-43D3-98CA-FA033DB3CB7E}" destId="{2CCEAB5A-AC95-4192-97D7-A4DA5D4A7F8C}" srcOrd="0" destOrd="1" presId="urn:microsoft.com/office/officeart/2005/8/layout/chevron2"/>
    <dgm:cxn modelId="{1A939C6C-E74A-40B6-85C3-C49DF863FE84}" srcId="{909CF6CF-C0A4-43B0-BB5F-44EC543CBF0D}" destId="{8F6EE13A-5943-48B8-9346-5F15BBA19BFD}" srcOrd="2" destOrd="0" parTransId="{373D45A3-47CC-49C4-82D4-221D44AFCDFC}" sibTransId="{57D74479-7B53-41AA-836A-8E7688BEB04B}"/>
    <dgm:cxn modelId="{A1151154-1576-4AE3-925B-DE1CF1398773}" type="presOf" srcId="{977F83AC-07B6-4339-9632-650BB6AFC2D7}" destId="{7B020A7F-BF60-449E-9944-0BB7FE5C47FB}" srcOrd="0" destOrd="0" presId="urn:microsoft.com/office/officeart/2005/8/layout/chevron2"/>
    <dgm:cxn modelId="{9A3B8254-5ECF-491B-A4E7-91F569B7FA24}" srcId="{909CF6CF-C0A4-43B0-BB5F-44EC543CBF0D}" destId="{545C9941-09EA-4BDF-822E-88B54B819BEA}" srcOrd="3" destOrd="0" parTransId="{6C2E51BD-1368-404C-B83B-1BBE820A512A}" sibTransId="{6AF5AC8E-75BC-456D-897F-444E27D062E1}"/>
    <dgm:cxn modelId="{60E85558-F866-4886-A47D-31A7795ECBB3}" type="presOf" srcId="{B72630B2-45CD-44A5-930C-86311B757F97}" destId="{1A6BE42A-B07D-43B9-9980-063FE6F0951D}" srcOrd="0" destOrd="0" presId="urn:microsoft.com/office/officeart/2005/8/layout/chevron2"/>
    <dgm:cxn modelId="{C9C9EC78-909D-4F10-A0D2-6E07892321CF}" type="presOf" srcId="{A37B9BCF-DC4C-44A5-AFB4-12D3706708F0}" destId="{ABBAF10B-FBB2-4768-B9D7-F162D48D2FC8}" srcOrd="0" destOrd="1" presId="urn:microsoft.com/office/officeart/2005/8/layout/chevron2"/>
    <dgm:cxn modelId="{CDC04884-88AD-4FD3-9033-B78A79783282}" srcId="{545C9941-09EA-4BDF-822E-88B54B819BEA}" destId="{626919FE-DC74-4707-AD47-48A1DB7A3CA4}" srcOrd="1" destOrd="0" parTransId="{E72A5145-465B-4305-937C-9FA81A32DF64}" sibTransId="{9701BC91-4B26-4177-A5B9-035CF8D4667D}"/>
    <dgm:cxn modelId="{9DF39687-E222-4126-B3EE-B4AEC1AED5BC}" type="presOf" srcId="{8F6EE13A-5943-48B8-9346-5F15BBA19BFD}" destId="{D3D49CF7-E33F-49A2-91A0-CA0B463CD208}" srcOrd="0" destOrd="0" presId="urn:microsoft.com/office/officeart/2005/8/layout/chevron2"/>
    <dgm:cxn modelId="{458DD88B-5289-435A-A91E-DD5E8065B79E}" srcId="{977F83AC-07B6-4339-9632-650BB6AFC2D7}" destId="{C2CBE148-B4BC-4190-87B7-B44EB690CD22}" srcOrd="2" destOrd="0" parTransId="{180742A0-F0B5-4029-9F98-7F95FFC5155E}" sibTransId="{38FF83C2-DA6B-462A-83E0-CD6443FF2667}"/>
    <dgm:cxn modelId="{8082A992-F302-48D9-8460-31866A7CCB1D}" type="presOf" srcId="{909CF6CF-C0A4-43B0-BB5F-44EC543CBF0D}" destId="{D8C97DC2-6595-4E8A-A0A1-E23AFAA211CE}" srcOrd="0" destOrd="0" presId="urn:microsoft.com/office/officeart/2005/8/layout/chevron2"/>
    <dgm:cxn modelId="{5149E9AB-D8B7-4840-B13F-8C299DDDD297}" type="presOf" srcId="{CBECAF66-37B2-4ECF-9959-AA549C5609F2}" destId="{A8D22E7F-CBA6-4D01-86A5-0142E1BBF8F0}" srcOrd="0" destOrd="1" presId="urn:microsoft.com/office/officeart/2005/8/layout/chevron2"/>
    <dgm:cxn modelId="{1ECE91B5-DFFE-4811-B564-3FF9C176857C}" srcId="{8F6EE13A-5943-48B8-9346-5F15BBA19BFD}" destId="{353F13B4-6F0C-43D3-98CA-FA033DB3CB7E}" srcOrd="1" destOrd="0" parTransId="{432B247E-066B-4AE0-BE5D-36BD83B99B30}" sibTransId="{2DBF8374-726D-4C64-89DB-8DEEBDFCC8B2}"/>
    <dgm:cxn modelId="{4DAE2BC7-1B03-4415-8934-39FBE062EF0D}" type="presOf" srcId="{626919FE-DC74-4707-AD47-48A1DB7A3CA4}" destId="{1A6BE42A-B07D-43B9-9980-063FE6F0951D}" srcOrd="0" destOrd="1" presId="urn:microsoft.com/office/officeart/2005/8/layout/chevron2"/>
    <dgm:cxn modelId="{1DB56ACA-2A2E-4CF0-9421-8130BE767568}" type="presOf" srcId="{1AB2FEC4-5349-4A86-9A17-4208F1B1B594}" destId="{ABBAF10B-FBB2-4768-B9D7-F162D48D2FC8}" srcOrd="0" destOrd="0" presId="urn:microsoft.com/office/officeart/2005/8/layout/chevron2"/>
    <dgm:cxn modelId="{E2C659D2-53D1-4E60-A320-4A2A48DB586F}" srcId="{8F6EE13A-5943-48B8-9346-5F15BBA19BFD}" destId="{07EC4660-581F-423E-921C-31454F389C8C}" srcOrd="0" destOrd="0" parTransId="{F6AED1C8-0432-4B69-9064-D2AC65A80E29}" sibTransId="{85F6C356-5724-4E70-8ECF-D0B32EB21A84}"/>
    <dgm:cxn modelId="{CF29A6D5-1C2D-4262-A47E-D8071FED3E92}" srcId="{8FA34F08-FF5F-4ED4-9AD3-12A9100D64C5}" destId="{4ABE6335-7A24-40F4-A69F-79887D98B91E}" srcOrd="0" destOrd="0" parTransId="{4D94C6EC-97D4-49F1-A586-CC8443347D53}" sibTransId="{D33B9243-875C-4AE6-8F58-F6487CDD28CA}"/>
    <dgm:cxn modelId="{28CB51D6-201B-4908-B467-E3CC54797E6E}" srcId="{909CF6CF-C0A4-43B0-BB5F-44EC543CBF0D}" destId="{8FA34F08-FF5F-4ED4-9AD3-12A9100D64C5}" srcOrd="1" destOrd="0" parTransId="{E5A0CDAC-6CAB-4E03-B17B-4834E238645A}" sibTransId="{74A04CB5-1F7E-44FF-8291-9CD5136E410E}"/>
    <dgm:cxn modelId="{42200EE1-E2BD-4E20-8C0B-D05DCBA1281E}" type="presOf" srcId="{8FA34F08-FF5F-4ED4-9AD3-12A9100D64C5}" destId="{9DE2B863-46AD-4440-A29A-B4159A76365C}" srcOrd="0" destOrd="0" presId="urn:microsoft.com/office/officeart/2005/8/layout/chevron2"/>
    <dgm:cxn modelId="{A16D5BE1-A57A-4B53-90EA-E365C875BE7C}" srcId="{545C9941-09EA-4BDF-822E-88B54B819BEA}" destId="{B72630B2-45CD-44A5-930C-86311B757F97}" srcOrd="0" destOrd="0" parTransId="{4597EE82-6DF5-4ABC-9046-97858976FEB8}" sibTransId="{33DF71F7-C7F6-4B17-B0E9-8D69C9DCBD05}"/>
    <dgm:cxn modelId="{1CFBEBE2-7F39-429C-9983-9C51557EBEAD}" srcId="{909CF6CF-C0A4-43B0-BB5F-44EC543CBF0D}" destId="{977F83AC-07B6-4339-9632-650BB6AFC2D7}" srcOrd="0" destOrd="0" parTransId="{9CC33B31-8C56-4B6C-8033-0A8D14DE9570}" sibTransId="{40F2F6C1-BBA2-46D2-B4AC-520CD073C521}"/>
    <dgm:cxn modelId="{8969B7D2-A4F1-4A02-B2E9-3AC488E9A536}" type="presParOf" srcId="{D8C97DC2-6595-4E8A-A0A1-E23AFAA211CE}" destId="{91FFA6D6-CCBF-4D44-B50B-D427BABBC1B2}" srcOrd="0" destOrd="0" presId="urn:microsoft.com/office/officeart/2005/8/layout/chevron2"/>
    <dgm:cxn modelId="{7AC7C6D7-67CE-447B-A426-670D97D915AC}" type="presParOf" srcId="{91FFA6D6-CCBF-4D44-B50B-D427BABBC1B2}" destId="{7B020A7F-BF60-449E-9944-0BB7FE5C47FB}" srcOrd="0" destOrd="0" presId="urn:microsoft.com/office/officeart/2005/8/layout/chevron2"/>
    <dgm:cxn modelId="{81462C0A-B49A-47E2-B588-FFE58E495F0A}" type="presParOf" srcId="{91FFA6D6-CCBF-4D44-B50B-D427BABBC1B2}" destId="{ABBAF10B-FBB2-4768-B9D7-F162D48D2FC8}" srcOrd="1" destOrd="0" presId="urn:microsoft.com/office/officeart/2005/8/layout/chevron2"/>
    <dgm:cxn modelId="{7FE80D1C-34B9-4448-967B-885A24E86307}" type="presParOf" srcId="{D8C97DC2-6595-4E8A-A0A1-E23AFAA211CE}" destId="{924F009B-FFDC-4BE3-9037-8DC7476788C8}" srcOrd="1" destOrd="0" presId="urn:microsoft.com/office/officeart/2005/8/layout/chevron2"/>
    <dgm:cxn modelId="{8C8F577F-A3DE-4EB5-A56F-632A827E7B2E}" type="presParOf" srcId="{D8C97DC2-6595-4E8A-A0A1-E23AFAA211CE}" destId="{627CE056-4BAC-4AD8-82CE-76D6EA104BC9}" srcOrd="2" destOrd="0" presId="urn:microsoft.com/office/officeart/2005/8/layout/chevron2"/>
    <dgm:cxn modelId="{A539CB81-017B-43FB-AA2D-7DC4B72D8E53}" type="presParOf" srcId="{627CE056-4BAC-4AD8-82CE-76D6EA104BC9}" destId="{9DE2B863-46AD-4440-A29A-B4159A76365C}" srcOrd="0" destOrd="0" presId="urn:microsoft.com/office/officeart/2005/8/layout/chevron2"/>
    <dgm:cxn modelId="{6C6C7415-FAA7-4661-8264-8314AF163277}" type="presParOf" srcId="{627CE056-4BAC-4AD8-82CE-76D6EA104BC9}" destId="{A8D22E7F-CBA6-4D01-86A5-0142E1BBF8F0}" srcOrd="1" destOrd="0" presId="urn:microsoft.com/office/officeart/2005/8/layout/chevron2"/>
    <dgm:cxn modelId="{8AB416BB-7FD9-408B-ADB3-9772C2F985E1}" type="presParOf" srcId="{D8C97DC2-6595-4E8A-A0A1-E23AFAA211CE}" destId="{81157EBB-108C-418B-AB5F-D286A45DB75D}" srcOrd="3" destOrd="0" presId="urn:microsoft.com/office/officeart/2005/8/layout/chevron2"/>
    <dgm:cxn modelId="{E7D88AA8-C965-46FA-A541-9BED4958FBFC}" type="presParOf" srcId="{D8C97DC2-6595-4E8A-A0A1-E23AFAA211CE}" destId="{8523001F-D26B-4541-95CC-A30ED4F311E0}" srcOrd="4" destOrd="0" presId="urn:microsoft.com/office/officeart/2005/8/layout/chevron2"/>
    <dgm:cxn modelId="{305E0EF7-1080-4A1C-ACB4-D821640A9E1E}" type="presParOf" srcId="{8523001F-D26B-4541-95CC-A30ED4F311E0}" destId="{D3D49CF7-E33F-49A2-91A0-CA0B463CD208}" srcOrd="0" destOrd="0" presId="urn:microsoft.com/office/officeart/2005/8/layout/chevron2"/>
    <dgm:cxn modelId="{A291019F-D026-4D0D-A943-A62AAF2963DF}" type="presParOf" srcId="{8523001F-D26B-4541-95CC-A30ED4F311E0}" destId="{2CCEAB5A-AC95-4192-97D7-A4DA5D4A7F8C}" srcOrd="1" destOrd="0" presId="urn:microsoft.com/office/officeart/2005/8/layout/chevron2"/>
    <dgm:cxn modelId="{A774DD82-B065-452D-938B-7DF3B0F18E05}" type="presParOf" srcId="{D8C97DC2-6595-4E8A-A0A1-E23AFAA211CE}" destId="{0F07CDC4-2FB8-400C-8DCD-84145B1070FD}" srcOrd="5" destOrd="0" presId="urn:microsoft.com/office/officeart/2005/8/layout/chevron2"/>
    <dgm:cxn modelId="{72AEB8AD-0410-4E4D-BF1A-C80E17C30F95}" type="presParOf" srcId="{D8C97DC2-6595-4E8A-A0A1-E23AFAA211CE}" destId="{E37D3E4C-2DB4-4165-8387-B3C2F1D56B2C}" srcOrd="6" destOrd="0" presId="urn:microsoft.com/office/officeart/2005/8/layout/chevron2"/>
    <dgm:cxn modelId="{778FE652-3DA7-4FC5-840B-7F45912E4158}" type="presParOf" srcId="{E37D3E4C-2DB4-4165-8387-B3C2F1D56B2C}" destId="{B0543E6A-F1A6-4F56-8281-FCD7B705B618}" srcOrd="0" destOrd="0" presId="urn:microsoft.com/office/officeart/2005/8/layout/chevron2"/>
    <dgm:cxn modelId="{D1B6A442-4B27-47A1-98C6-F2EBAC2CF5CF}" type="presParOf" srcId="{E37D3E4C-2DB4-4165-8387-B3C2F1D56B2C}" destId="{1A6BE42A-B07D-43B9-9980-063FE6F0951D}" srcOrd="1" destOrd="0" presId="urn:microsoft.com/office/officeart/2005/8/layout/chevron2"/>
  </dgm:cxnLst>
  <dgm:bg/>
  <dgm:whole/>
  <dgm:extLst>
    <a:ext uri="http://schemas.microsoft.com/office/drawing/2008/diagram">
      <dsp:dataModelExt xmlns:dsp="http://schemas.microsoft.com/office/drawing/2008/diagram" relId="rId11"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E014C1-24BE-4025-9F47-20DBF700DBCD}">
      <dsp:nvSpPr>
        <dsp:cNvPr id="0" name=""/>
        <dsp:cNvSpPr/>
      </dsp:nvSpPr>
      <dsp:spPr>
        <a:xfrm>
          <a:off x="5026" y="92109"/>
          <a:ext cx="1552579" cy="506177"/>
        </a:xfrm>
        <a:prstGeom prst="roundRect">
          <a:avLst>
            <a:gd name="adj" fmla="val 10000"/>
          </a:avLst>
        </a:prstGeom>
        <a:solidFill>
          <a:srgbClr val="00A6A2"/>
        </a:solidFill>
        <a:ln w="25400" cap="flat" cmpd="sng" algn="ctr">
          <a:no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20955" tIns="13970" rIns="20955" bIns="13970" numCol="1" spcCol="1270" rtlCol="0" anchor="ctr" anchorCtr="0">
          <a:noAutofit/>
        </a:bodyPr>
        <a:lstStyle/>
        <a:p>
          <a:pPr marL="0" lvl="0" indent="0" algn="ctr" defTabSz="914400" rtl="0" eaLnBrk="1" latinLnBrk="0" hangingPunct="1">
            <a:lnSpc>
              <a:spcPct val="90000"/>
            </a:lnSpc>
            <a:spcBef>
              <a:spcPct val="0"/>
            </a:spcBef>
            <a:spcAft>
              <a:spcPct val="35000"/>
            </a:spcAft>
            <a:buNone/>
          </a:pPr>
          <a:r>
            <a:rPr kumimoji="1" lang="ja-JP" altLang="en-US" sz="1100" kern="1200" dirty="0">
              <a:solidFill>
                <a:schemeClr val="bg1"/>
              </a:solidFill>
              <a:latin typeface="HGP創英角ｺﾞｼｯｸUB" panose="020B0900000000000000" pitchFamily="50" charset="-128"/>
              <a:ea typeface="HGP創英角ｺﾞｼｯｸUB" panose="020B0900000000000000" pitchFamily="50" charset="-128"/>
              <a:cs typeface="+mn-cs"/>
            </a:rPr>
            <a:t>販売管理本部</a:t>
          </a:r>
        </a:p>
      </dsp:txBody>
      <dsp:txXfrm>
        <a:off x="19851" y="106934"/>
        <a:ext cx="1522929" cy="476527"/>
      </dsp:txXfrm>
    </dsp:sp>
    <dsp:sp modelId="{C418D58E-7723-4E38-9BCC-FE35B62AE9B9}">
      <dsp:nvSpPr>
        <dsp:cNvPr id="0" name=""/>
        <dsp:cNvSpPr/>
      </dsp:nvSpPr>
      <dsp:spPr>
        <a:xfrm>
          <a:off x="160284" y="598287"/>
          <a:ext cx="155257" cy="379633"/>
        </a:xfrm>
        <a:custGeom>
          <a:avLst/>
          <a:gdLst/>
          <a:ahLst/>
          <a:cxnLst/>
          <a:rect l="0" t="0" r="0" b="0"/>
          <a:pathLst>
            <a:path>
              <a:moveTo>
                <a:pt x="0" y="0"/>
              </a:moveTo>
              <a:lnTo>
                <a:pt x="0" y="379633"/>
              </a:lnTo>
              <a:lnTo>
                <a:pt x="155257" y="37963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4B98BD8-F587-4F18-A85E-D3BB29F96722}">
      <dsp:nvSpPr>
        <dsp:cNvPr id="0" name=""/>
        <dsp:cNvSpPr/>
      </dsp:nvSpPr>
      <dsp:spPr>
        <a:xfrm>
          <a:off x="315542" y="724831"/>
          <a:ext cx="1326104" cy="5061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66725">
            <a:lnSpc>
              <a:spcPct val="90000"/>
            </a:lnSpc>
            <a:spcBef>
              <a:spcPct val="0"/>
            </a:spcBef>
            <a:spcAft>
              <a:spcPct val="35000"/>
            </a:spcAft>
            <a:buNone/>
          </a:pPr>
          <a:r>
            <a:rPr kumimoji="1" lang="ja-JP" altLang="en-US" sz="1050" b="1" kern="1200" dirty="0">
              <a:solidFill>
                <a:schemeClr val="tx1">
                  <a:lumMod val="65000"/>
                  <a:lumOff val="35000"/>
                </a:schemeClr>
              </a:solidFill>
              <a:latin typeface="游ゴシック" panose="020B0400000000000000" pitchFamily="50" charset="-128"/>
              <a:ea typeface="游ゴシック" panose="020B0400000000000000" pitchFamily="50" charset="-128"/>
            </a:rPr>
            <a:t>海外営業・</a:t>
          </a:r>
          <a:br>
            <a:rPr kumimoji="1" lang="en-US" altLang="ja-JP" sz="1050" b="1" kern="1200" dirty="0">
              <a:solidFill>
                <a:schemeClr val="tx1">
                  <a:lumMod val="65000"/>
                  <a:lumOff val="35000"/>
                </a:schemeClr>
              </a:solidFill>
              <a:latin typeface="游ゴシック" panose="020B0400000000000000" pitchFamily="50" charset="-128"/>
              <a:ea typeface="游ゴシック" panose="020B0400000000000000" pitchFamily="50" charset="-128"/>
            </a:rPr>
          </a:br>
          <a:r>
            <a:rPr kumimoji="1" lang="ja-JP" altLang="en-US" sz="1050" b="1" kern="1200" dirty="0">
              <a:solidFill>
                <a:schemeClr val="tx1">
                  <a:lumMod val="65000"/>
                  <a:lumOff val="35000"/>
                </a:schemeClr>
              </a:solidFill>
              <a:latin typeface="游ゴシック" panose="020B0400000000000000" pitchFamily="50" charset="-128"/>
              <a:ea typeface="游ゴシック" panose="020B0400000000000000" pitchFamily="50" charset="-128"/>
            </a:rPr>
            <a:t>ビジネス企画</a:t>
          </a:r>
          <a:r>
            <a:rPr kumimoji="1" lang="en-US" altLang="ja-JP" sz="1050" b="1" kern="1200" dirty="0">
              <a:solidFill>
                <a:schemeClr val="tx1">
                  <a:lumMod val="65000"/>
                  <a:lumOff val="35000"/>
                </a:schemeClr>
              </a:solidFill>
              <a:latin typeface="游ゴシック" panose="020B0400000000000000" pitchFamily="50" charset="-128"/>
              <a:ea typeface="游ゴシック" panose="020B0400000000000000" pitchFamily="50" charset="-128"/>
            </a:rPr>
            <a:t>Gr</a:t>
          </a:r>
          <a:endParaRPr kumimoji="1" lang="ja-JP" altLang="en-US" sz="1050" b="1" kern="1200" dirty="0">
            <a:solidFill>
              <a:schemeClr val="tx1">
                <a:lumMod val="65000"/>
                <a:lumOff val="35000"/>
              </a:schemeClr>
            </a:solidFill>
            <a:latin typeface="游ゴシック" panose="020B0400000000000000" pitchFamily="50" charset="-128"/>
            <a:ea typeface="游ゴシック" panose="020B0400000000000000" pitchFamily="50" charset="-128"/>
          </a:endParaRPr>
        </a:p>
      </dsp:txBody>
      <dsp:txXfrm>
        <a:off x="330367" y="739656"/>
        <a:ext cx="1296454" cy="476527"/>
      </dsp:txXfrm>
    </dsp:sp>
    <dsp:sp modelId="{0B9B978D-9063-4B13-B5B4-D5542B14B979}">
      <dsp:nvSpPr>
        <dsp:cNvPr id="0" name=""/>
        <dsp:cNvSpPr/>
      </dsp:nvSpPr>
      <dsp:spPr>
        <a:xfrm>
          <a:off x="160284" y="598287"/>
          <a:ext cx="155257" cy="1012355"/>
        </a:xfrm>
        <a:custGeom>
          <a:avLst/>
          <a:gdLst/>
          <a:ahLst/>
          <a:cxnLst/>
          <a:rect l="0" t="0" r="0" b="0"/>
          <a:pathLst>
            <a:path>
              <a:moveTo>
                <a:pt x="0" y="0"/>
              </a:moveTo>
              <a:lnTo>
                <a:pt x="0" y="1012355"/>
              </a:lnTo>
              <a:lnTo>
                <a:pt x="155257" y="101235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1307534-CA46-47BD-9485-ED718126D5C0}">
      <dsp:nvSpPr>
        <dsp:cNvPr id="0" name=""/>
        <dsp:cNvSpPr/>
      </dsp:nvSpPr>
      <dsp:spPr>
        <a:xfrm>
          <a:off x="315542" y="1357554"/>
          <a:ext cx="1326104" cy="5061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66725">
            <a:lnSpc>
              <a:spcPct val="90000"/>
            </a:lnSpc>
            <a:spcBef>
              <a:spcPct val="0"/>
            </a:spcBef>
            <a:spcAft>
              <a:spcPct val="35000"/>
            </a:spcAft>
            <a:buNone/>
          </a:pPr>
          <a:r>
            <a:rPr kumimoji="1" lang="ja-JP" altLang="en-US" sz="1050" b="1" kern="1200" dirty="0">
              <a:solidFill>
                <a:schemeClr val="tx1">
                  <a:lumMod val="65000"/>
                  <a:lumOff val="35000"/>
                </a:schemeClr>
              </a:solidFill>
              <a:latin typeface="游ゴシック" panose="020B0400000000000000" pitchFamily="50" charset="-128"/>
              <a:ea typeface="游ゴシック" panose="020B0400000000000000" pitchFamily="50" charset="-128"/>
            </a:rPr>
            <a:t>国内営業</a:t>
          </a:r>
          <a:r>
            <a:rPr kumimoji="1" lang="en-US" altLang="ja-JP" sz="1050" b="1" kern="1200" dirty="0">
              <a:solidFill>
                <a:schemeClr val="tx1">
                  <a:lumMod val="65000"/>
                  <a:lumOff val="35000"/>
                </a:schemeClr>
              </a:solidFill>
              <a:latin typeface="游ゴシック" panose="020B0400000000000000" pitchFamily="50" charset="-128"/>
              <a:ea typeface="游ゴシック" panose="020B0400000000000000" pitchFamily="50" charset="-128"/>
            </a:rPr>
            <a:t>Gr</a:t>
          </a:r>
          <a:endParaRPr kumimoji="1" lang="ja-JP" altLang="en-US" sz="1050" b="1" kern="1200" dirty="0">
            <a:solidFill>
              <a:schemeClr val="tx1">
                <a:lumMod val="65000"/>
                <a:lumOff val="35000"/>
              </a:schemeClr>
            </a:solidFill>
            <a:latin typeface="游ゴシック" panose="020B0400000000000000" pitchFamily="50" charset="-128"/>
            <a:ea typeface="游ゴシック" panose="020B0400000000000000" pitchFamily="50" charset="-128"/>
          </a:endParaRPr>
        </a:p>
      </dsp:txBody>
      <dsp:txXfrm>
        <a:off x="330367" y="1372379"/>
        <a:ext cx="1296454" cy="476527"/>
      </dsp:txXfrm>
    </dsp:sp>
    <dsp:sp modelId="{AD77E4E7-EA45-400E-96E8-32744413BC3B}">
      <dsp:nvSpPr>
        <dsp:cNvPr id="0" name=""/>
        <dsp:cNvSpPr/>
      </dsp:nvSpPr>
      <dsp:spPr>
        <a:xfrm>
          <a:off x="160284" y="598287"/>
          <a:ext cx="155257" cy="1645078"/>
        </a:xfrm>
        <a:custGeom>
          <a:avLst/>
          <a:gdLst/>
          <a:ahLst/>
          <a:cxnLst/>
          <a:rect l="0" t="0" r="0" b="0"/>
          <a:pathLst>
            <a:path>
              <a:moveTo>
                <a:pt x="0" y="0"/>
              </a:moveTo>
              <a:lnTo>
                <a:pt x="0" y="1645078"/>
              </a:lnTo>
              <a:lnTo>
                <a:pt x="155257" y="16450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727CA9C-61CB-4B77-888B-40FF26A678CD}">
      <dsp:nvSpPr>
        <dsp:cNvPr id="0" name=""/>
        <dsp:cNvSpPr/>
      </dsp:nvSpPr>
      <dsp:spPr>
        <a:xfrm>
          <a:off x="315542" y="1990276"/>
          <a:ext cx="1326104" cy="5061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66725">
            <a:lnSpc>
              <a:spcPct val="90000"/>
            </a:lnSpc>
            <a:spcBef>
              <a:spcPct val="0"/>
            </a:spcBef>
            <a:spcAft>
              <a:spcPct val="35000"/>
            </a:spcAft>
            <a:buNone/>
          </a:pPr>
          <a:r>
            <a:rPr kumimoji="1" lang="ja-JP" altLang="en-US" sz="1050" b="1" kern="1200" dirty="0">
              <a:solidFill>
                <a:schemeClr val="tx1">
                  <a:lumMod val="65000"/>
                  <a:lumOff val="35000"/>
                </a:schemeClr>
              </a:solidFill>
              <a:latin typeface="游ゴシック" panose="020B0400000000000000" pitchFamily="50" charset="-128"/>
              <a:ea typeface="游ゴシック" panose="020B0400000000000000" pitchFamily="50" charset="-128"/>
            </a:rPr>
            <a:t>技術サービス</a:t>
          </a:r>
          <a:r>
            <a:rPr kumimoji="1" lang="en-US" altLang="ja-JP" sz="1050" b="1" kern="1200" dirty="0">
              <a:solidFill>
                <a:schemeClr val="tx1">
                  <a:lumMod val="65000"/>
                  <a:lumOff val="35000"/>
                </a:schemeClr>
              </a:solidFill>
              <a:latin typeface="游ゴシック" panose="020B0400000000000000" pitchFamily="50" charset="-128"/>
              <a:ea typeface="游ゴシック" panose="020B0400000000000000" pitchFamily="50" charset="-128"/>
            </a:rPr>
            <a:t>Gr</a:t>
          </a:r>
          <a:endParaRPr kumimoji="1" lang="ja-JP" altLang="en-US" sz="1050" b="1" kern="1200" dirty="0">
            <a:solidFill>
              <a:schemeClr val="tx1">
                <a:lumMod val="65000"/>
                <a:lumOff val="35000"/>
              </a:schemeClr>
            </a:solidFill>
            <a:latin typeface="游ゴシック" panose="020B0400000000000000" pitchFamily="50" charset="-128"/>
            <a:ea typeface="游ゴシック" panose="020B0400000000000000" pitchFamily="50" charset="-128"/>
          </a:endParaRPr>
        </a:p>
      </dsp:txBody>
      <dsp:txXfrm>
        <a:off x="330367" y="2005101"/>
        <a:ext cx="1296454" cy="476527"/>
      </dsp:txXfrm>
    </dsp:sp>
    <dsp:sp modelId="{0E5353DF-F9A0-44B7-B586-AE25EFDB4137}">
      <dsp:nvSpPr>
        <dsp:cNvPr id="0" name=""/>
        <dsp:cNvSpPr/>
      </dsp:nvSpPr>
      <dsp:spPr>
        <a:xfrm>
          <a:off x="160284" y="598287"/>
          <a:ext cx="155257" cy="2277800"/>
        </a:xfrm>
        <a:custGeom>
          <a:avLst/>
          <a:gdLst/>
          <a:ahLst/>
          <a:cxnLst/>
          <a:rect l="0" t="0" r="0" b="0"/>
          <a:pathLst>
            <a:path>
              <a:moveTo>
                <a:pt x="0" y="0"/>
              </a:moveTo>
              <a:lnTo>
                <a:pt x="0" y="2277800"/>
              </a:lnTo>
              <a:lnTo>
                <a:pt x="155257" y="227780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9EBB6D8-FB91-48E6-8444-9C0C113B538E}">
      <dsp:nvSpPr>
        <dsp:cNvPr id="0" name=""/>
        <dsp:cNvSpPr/>
      </dsp:nvSpPr>
      <dsp:spPr>
        <a:xfrm>
          <a:off x="315542" y="2622998"/>
          <a:ext cx="1326104" cy="5061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66725">
            <a:lnSpc>
              <a:spcPct val="90000"/>
            </a:lnSpc>
            <a:spcBef>
              <a:spcPct val="0"/>
            </a:spcBef>
            <a:spcAft>
              <a:spcPct val="35000"/>
            </a:spcAft>
            <a:buNone/>
          </a:pPr>
          <a:r>
            <a:rPr kumimoji="1" lang="ja-JP" altLang="en-US" sz="1050" b="1" kern="1200" dirty="0">
              <a:solidFill>
                <a:schemeClr val="tx1">
                  <a:lumMod val="65000"/>
                  <a:lumOff val="35000"/>
                </a:schemeClr>
              </a:solidFill>
              <a:latin typeface="游ゴシック" panose="020B0400000000000000" pitchFamily="50" charset="-128"/>
              <a:ea typeface="游ゴシック" panose="020B0400000000000000" pitchFamily="50" charset="-128"/>
            </a:rPr>
            <a:t>関西営業所</a:t>
          </a:r>
        </a:p>
      </dsp:txBody>
      <dsp:txXfrm>
        <a:off x="330367" y="2637823"/>
        <a:ext cx="1296454" cy="476527"/>
      </dsp:txXfrm>
    </dsp:sp>
    <dsp:sp modelId="{5FE9A5D4-718E-48EE-B8DA-C43CD63B69F6}">
      <dsp:nvSpPr>
        <dsp:cNvPr id="0" name=""/>
        <dsp:cNvSpPr/>
      </dsp:nvSpPr>
      <dsp:spPr>
        <a:xfrm>
          <a:off x="1810694" y="92109"/>
          <a:ext cx="1443801" cy="506177"/>
        </a:xfrm>
        <a:prstGeom prst="roundRect">
          <a:avLst>
            <a:gd name="adj" fmla="val 10000"/>
          </a:avLst>
        </a:prstGeom>
        <a:solidFill>
          <a:srgbClr val="00A6A2"/>
        </a:solidFill>
        <a:ln w="25400" cap="flat" cmpd="sng" algn="ctr">
          <a:no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38100" tIns="25400" rIns="38100" bIns="25400" numCol="1" spcCol="1270" rtlCol="0" anchor="ctr" anchorCtr="0">
          <a:noAutofit/>
        </a:bodyPr>
        <a:lstStyle/>
        <a:p>
          <a:pPr marL="0" lvl="0" indent="0" algn="ctr" defTabSz="914400" rtl="0" eaLnBrk="1" latinLnBrk="0" hangingPunct="1">
            <a:lnSpc>
              <a:spcPct val="90000"/>
            </a:lnSpc>
            <a:spcBef>
              <a:spcPct val="0"/>
            </a:spcBef>
            <a:spcAft>
              <a:spcPct val="35000"/>
            </a:spcAft>
            <a:buNone/>
          </a:pPr>
          <a:r>
            <a:rPr kumimoji="1" lang="ja-JP" altLang="en-US" sz="1100" kern="1200" dirty="0">
              <a:solidFill>
                <a:prstClr val="white"/>
              </a:solidFill>
              <a:latin typeface="HGP創英角ｺﾞｼｯｸUB" panose="020B0900000000000000" pitchFamily="50" charset="-128"/>
              <a:ea typeface="HGP創英角ｺﾞｼｯｸUB" panose="020B0900000000000000" pitchFamily="50" charset="-128"/>
              <a:cs typeface="+mn-cs"/>
            </a:rPr>
            <a:t>生産管理本部</a:t>
          </a:r>
        </a:p>
      </dsp:txBody>
      <dsp:txXfrm>
        <a:off x="1825519" y="106934"/>
        <a:ext cx="1414151" cy="476527"/>
      </dsp:txXfrm>
    </dsp:sp>
    <dsp:sp modelId="{651DF569-DF58-4C3E-B838-D39E91042A4E}">
      <dsp:nvSpPr>
        <dsp:cNvPr id="0" name=""/>
        <dsp:cNvSpPr/>
      </dsp:nvSpPr>
      <dsp:spPr>
        <a:xfrm>
          <a:off x="1955075" y="598287"/>
          <a:ext cx="144380" cy="379633"/>
        </a:xfrm>
        <a:custGeom>
          <a:avLst/>
          <a:gdLst/>
          <a:ahLst/>
          <a:cxnLst/>
          <a:rect l="0" t="0" r="0" b="0"/>
          <a:pathLst>
            <a:path>
              <a:moveTo>
                <a:pt x="0" y="0"/>
              </a:moveTo>
              <a:lnTo>
                <a:pt x="0" y="379633"/>
              </a:lnTo>
              <a:lnTo>
                <a:pt x="144380" y="37963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CCAAE38-6CBE-45D7-910E-3636A4D035D7}">
      <dsp:nvSpPr>
        <dsp:cNvPr id="0" name=""/>
        <dsp:cNvSpPr/>
      </dsp:nvSpPr>
      <dsp:spPr>
        <a:xfrm>
          <a:off x="2099455" y="724831"/>
          <a:ext cx="1326104" cy="5061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66725">
            <a:lnSpc>
              <a:spcPct val="90000"/>
            </a:lnSpc>
            <a:spcBef>
              <a:spcPct val="0"/>
            </a:spcBef>
            <a:spcAft>
              <a:spcPct val="35000"/>
            </a:spcAft>
            <a:buNone/>
          </a:pPr>
          <a:r>
            <a:rPr kumimoji="1" lang="ja-JP" altLang="en-US" sz="1050" b="1" kern="1200" dirty="0">
              <a:solidFill>
                <a:schemeClr val="tx1">
                  <a:lumMod val="65000"/>
                  <a:lumOff val="35000"/>
                </a:schemeClr>
              </a:solidFill>
              <a:latin typeface="游ゴシック" panose="020B0400000000000000" pitchFamily="50" charset="-128"/>
              <a:ea typeface="游ゴシック" panose="020B0400000000000000" pitchFamily="50" charset="-128"/>
            </a:rPr>
            <a:t>調達</a:t>
          </a:r>
          <a:r>
            <a:rPr kumimoji="1" lang="en-US" altLang="ja-JP" sz="1050" b="1" kern="1200" dirty="0">
              <a:solidFill>
                <a:schemeClr val="tx1">
                  <a:lumMod val="65000"/>
                  <a:lumOff val="35000"/>
                </a:schemeClr>
              </a:solidFill>
              <a:latin typeface="游ゴシック" panose="020B0400000000000000" pitchFamily="50" charset="-128"/>
              <a:ea typeface="游ゴシック" panose="020B0400000000000000" pitchFamily="50" charset="-128"/>
            </a:rPr>
            <a:t>Gr</a:t>
          </a:r>
          <a:endParaRPr kumimoji="1" lang="ja-JP" altLang="en-US" sz="1050" b="1" kern="1200" dirty="0">
            <a:solidFill>
              <a:schemeClr val="tx1">
                <a:lumMod val="65000"/>
                <a:lumOff val="35000"/>
              </a:schemeClr>
            </a:solidFill>
            <a:latin typeface="游ゴシック" panose="020B0400000000000000" pitchFamily="50" charset="-128"/>
            <a:ea typeface="游ゴシック" panose="020B0400000000000000" pitchFamily="50" charset="-128"/>
          </a:endParaRPr>
        </a:p>
      </dsp:txBody>
      <dsp:txXfrm>
        <a:off x="2114280" y="739656"/>
        <a:ext cx="1296454" cy="476527"/>
      </dsp:txXfrm>
    </dsp:sp>
    <dsp:sp modelId="{C70A1996-FCE7-42F9-966F-4588512FDF06}">
      <dsp:nvSpPr>
        <dsp:cNvPr id="0" name=""/>
        <dsp:cNvSpPr/>
      </dsp:nvSpPr>
      <dsp:spPr>
        <a:xfrm>
          <a:off x="1955075" y="598287"/>
          <a:ext cx="144380" cy="1012355"/>
        </a:xfrm>
        <a:custGeom>
          <a:avLst/>
          <a:gdLst/>
          <a:ahLst/>
          <a:cxnLst/>
          <a:rect l="0" t="0" r="0" b="0"/>
          <a:pathLst>
            <a:path>
              <a:moveTo>
                <a:pt x="0" y="0"/>
              </a:moveTo>
              <a:lnTo>
                <a:pt x="0" y="1012355"/>
              </a:lnTo>
              <a:lnTo>
                <a:pt x="144380" y="101235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A1A83E-D0DC-496F-BD7C-DEF25D4270C0}">
      <dsp:nvSpPr>
        <dsp:cNvPr id="0" name=""/>
        <dsp:cNvSpPr/>
      </dsp:nvSpPr>
      <dsp:spPr>
        <a:xfrm>
          <a:off x="2099455" y="1357554"/>
          <a:ext cx="1326104" cy="5061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66725">
            <a:lnSpc>
              <a:spcPct val="90000"/>
            </a:lnSpc>
            <a:spcBef>
              <a:spcPct val="0"/>
            </a:spcBef>
            <a:spcAft>
              <a:spcPct val="35000"/>
            </a:spcAft>
            <a:buNone/>
          </a:pPr>
          <a:r>
            <a:rPr kumimoji="1" lang="ja-JP" altLang="en-US" sz="1050" b="1" kern="1200" dirty="0">
              <a:solidFill>
                <a:schemeClr val="tx1">
                  <a:lumMod val="65000"/>
                  <a:lumOff val="35000"/>
                </a:schemeClr>
              </a:solidFill>
              <a:latin typeface="游ゴシック" panose="020B0400000000000000" pitchFamily="50" charset="-128"/>
              <a:ea typeface="游ゴシック" panose="020B0400000000000000" pitchFamily="50" charset="-128"/>
            </a:rPr>
            <a:t>製造</a:t>
          </a:r>
          <a:r>
            <a:rPr kumimoji="1" lang="en-US" altLang="ja-JP" sz="1050" b="1" kern="1200" dirty="0">
              <a:solidFill>
                <a:schemeClr val="tx1">
                  <a:lumMod val="65000"/>
                  <a:lumOff val="35000"/>
                </a:schemeClr>
              </a:solidFill>
              <a:latin typeface="游ゴシック" panose="020B0400000000000000" pitchFamily="50" charset="-128"/>
              <a:ea typeface="游ゴシック" panose="020B0400000000000000" pitchFamily="50" charset="-128"/>
            </a:rPr>
            <a:t>Gr</a:t>
          </a:r>
          <a:endParaRPr kumimoji="1" lang="ja-JP" altLang="en-US" sz="1050" b="1" kern="1200" dirty="0">
            <a:solidFill>
              <a:schemeClr val="tx1">
                <a:lumMod val="65000"/>
                <a:lumOff val="35000"/>
              </a:schemeClr>
            </a:solidFill>
            <a:latin typeface="游ゴシック" panose="020B0400000000000000" pitchFamily="50" charset="-128"/>
            <a:ea typeface="游ゴシック" panose="020B0400000000000000" pitchFamily="50" charset="-128"/>
          </a:endParaRPr>
        </a:p>
      </dsp:txBody>
      <dsp:txXfrm>
        <a:off x="2114280" y="1372379"/>
        <a:ext cx="1296454" cy="476527"/>
      </dsp:txXfrm>
    </dsp:sp>
    <dsp:sp modelId="{6EA13610-E9D8-4834-8782-2CF00F05182D}">
      <dsp:nvSpPr>
        <dsp:cNvPr id="0" name=""/>
        <dsp:cNvSpPr/>
      </dsp:nvSpPr>
      <dsp:spPr>
        <a:xfrm>
          <a:off x="3507585" y="92109"/>
          <a:ext cx="1385145" cy="506177"/>
        </a:xfrm>
        <a:prstGeom prst="roundRect">
          <a:avLst>
            <a:gd name="adj" fmla="val 10000"/>
          </a:avLst>
        </a:prstGeom>
        <a:solidFill>
          <a:srgbClr val="00A6A2"/>
        </a:solidFill>
        <a:ln w="25400" cap="flat" cmpd="sng" algn="ctr">
          <a:no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38100" tIns="25400" rIns="38100" bIns="25400" numCol="1" spcCol="1270" rtlCol="0" anchor="ctr" anchorCtr="0">
          <a:noAutofit/>
        </a:bodyPr>
        <a:lstStyle/>
        <a:p>
          <a:pPr marL="0" lvl="0" indent="0" algn="ctr" defTabSz="914400" rtl="0" eaLnBrk="1" latinLnBrk="0" hangingPunct="1">
            <a:lnSpc>
              <a:spcPct val="90000"/>
            </a:lnSpc>
            <a:spcBef>
              <a:spcPct val="0"/>
            </a:spcBef>
            <a:spcAft>
              <a:spcPct val="35000"/>
            </a:spcAft>
            <a:buNone/>
          </a:pPr>
          <a:r>
            <a:rPr kumimoji="1" lang="ja-JP" altLang="en-US" sz="1100" kern="1200" dirty="0">
              <a:solidFill>
                <a:prstClr val="white"/>
              </a:solidFill>
              <a:latin typeface="HGP創英角ｺﾞｼｯｸUB" panose="020B0900000000000000" pitchFamily="50" charset="-128"/>
              <a:ea typeface="HGP創英角ｺﾞｼｯｸUB" panose="020B0900000000000000" pitchFamily="50" charset="-128"/>
              <a:cs typeface="+mn-cs"/>
            </a:rPr>
            <a:t>設計開発本部</a:t>
          </a:r>
        </a:p>
      </dsp:txBody>
      <dsp:txXfrm>
        <a:off x="3522410" y="106934"/>
        <a:ext cx="1355495" cy="476527"/>
      </dsp:txXfrm>
    </dsp:sp>
    <dsp:sp modelId="{56295494-4683-4D0C-BDAC-D6E9A2EBA7AF}">
      <dsp:nvSpPr>
        <dsp:cNvPr id="0" name=""/>
        <dsp:cNvSpPr/>
      </dsp:nvSpPr>
      <dsp:spPr>
        <a:xfrm>
          <a:off x="3646099" y="598287"/>
          <a:ext cx="138514" cy="379633"/>
        </a:xfrm>
        <a:custGeom>
          <a:avLst/>
          <a:gdLst/>
          <a:ahLst/>
          <a:cxnLst/>
          <a:rect l="0" t="0" r="0" b="0"/>
          <a:pathLst>
            <a:path>
              <a:moveTo>
                <a:pt x="0" y="0"/>
              </a:moveTo>
              <a:lnTo>
                <a:pt x="0" y="379633"/>
              </a:lnTo>
              <a:lnTo>
                <a:pt x="138514" y="37963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B96ED7-2F16-49C5-868D-EE86449497FF}">
      <dsp:nvSpPr>
        <dsp:cNvPr id="0" name=""/>
        <dsp:cNvSpPr/>
      </dsp:nvSpPr>
      <dsp:spPr>
        <a:xfrm>
          <a:off x="3784614" y="724831"/>
          <a:ext cx="1326104" cy="5061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66725">
            <a:lnSpc>
              <a:spcPct val="90000"/>
            </a:lnSpc>
            <a:spcBef>
              <a:spcPct val="0"/>
            </a:spcBef>
            <a:spcAft>
              <a:spcPct val="35000"/>
            </a:spcAft>
            <a:buNone/>
          </a:pPr>
          <a:r>
            <a:rPr kumimoji="1" lang="ja-JP" altLang="en-US" sz="1050" b="1" kern="1200" dirty="0">
              <a:solidFill>
                <a:schemeClr val="tx1">
                  <a:lumMod val="65000"/>
                  <a:lumOff val="35000"/>
                </a:schemeClr>
              </a:solidFill>
              <a:latin typeface="游ゴシック" panose="020B0400000000000000" pitchFamily="50" charset="-128"/>
              <a:ea typeface="游ゴシック" panose="020B0400000000000000" pitchFamily="50" charset="-128"/>
            </a:rPr>
            <a:t>企画開発</a:t>
          </a:r>
          <a:r>
            <a:rPr kumimoji="1" lang="en-US" altLang="ja-JP" sz="1050" b="1" kern="1200" dirty="0">
              <a:solidFill>
                <a:schemeClr val="tx1">
                  <a:lumMod val="65000"/>
                  <a:lumOff val="35000"/>
                </a:schemeClr>
              </a:solidFill>
              <a:latin typeface="游ゴシック" panose="020B0400000000000000" pitchFamily="50" charset="-128"/>
              <a:ea typeface="游ゴシック" panose="020B0400000000000000" pitchFamily="50" charset="-128"/>
            </a:rPr>
            <a:t>Gr</a:t>
          </a:r>
          <a:endParaRPr kumimoji="1" lang="ja-JP" altLang="en-US" sz="1050" b="1" kern="1200" dirty="0">
            <a:solidFill>
              <a:schemeClr val="tx1">
                <a:lumMod val="65000"/>
                <a:lumOff val="35000"/>
              </a:schemeClr>
            </a:solidFill>
            <a:latin typeface="游ゴシック" panose="020B0400000000000000" pitchFamily="50" charset="-128"/>
            <a:ea typeface="游ゴシック" panose="020B0400000000000000" pitchFamily="50" charset="-128"/>
          </a:endParaRPr>
        </a:p>
      </dsp:txBody>
      <dsp:txXfrm>
        <a:off x="3799439" y="739656"/>
        <a:ext cx="1296454" cy="476527"/>
      </dsp:txXfrm>
    </dsp:sp>
    <dsp:sp modelId="{F66E24A9-6C74-4F4A-B1A0-35FDB47AD95E}">
      <dsp:nvSpPr>
        <dsp:cNvPr id="0" name=""/>
        <dsp:cNvSpPr/>
      </dsp:nvSpPr>
      <dsp:spPr>
        <a:xfrm>
          <a:off x="3646099" y="598287"/>
          <a:ext cx="138514" cy="1012355"/>
        </a:xfrm>
        <a:custGeom>
          <a:avLst/>
          <a:gdLst/>
          <a:ahLst/>
          <a:cxnLst/>
          <a:rect l="0" t="0" r="0" b="0"/>
          <a:pathLst>
            <a:path>
              <a:moveTo>
                <a:pt x="0" y="0"/>
              </a:moveTo>
              <a:lnTo>
                <a:pt x="0" y="1012355"/>
              </a:lnTo>
              <a:lnTo>
                <a:pt x="138514" y="101235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430108-D290-4F4C-8830-E6B7CC80D0F3}">
      <dsp:nvSpPr>
        <dsp:cNvPr id="0" name=""/>
        <dsp:cNvSpPr/>
      </dsp:nvSpPr>
      <dsp:spPr>
        <a:xfrm>
          <a:off x="3784614" y="1357554"/>
          <a:ext cx="1326104" cy="5061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66725">
            <a:lnSpc>
              <a:spcPct val="90000"/>
            </a:lnSpc>
            <a:spcBef>
              <a:spcPct val="0"/>
            </a:spcBef>
            <a:spcAft>
              <a:spcPct val="35000"/>
            </a:spcAft>
            <a:buNone/>
          </a:pPr>
          <a:r>
            <a:rPr kumimoji="1" lang="ja-JP" altLang="en-US" sz="1050" b="1" kern="1200" dirty="0">
              <a:solidFill>
                <a:schemeClr val="tx1">
                  <a:lumMod val="65000"/>
                  <a:lumOff val="35000"/>
                </a:schemeClr>
              </a:solidFill>
              <a:latin typeface="游ゴシック" panose="020B0400000000000000" pitchFamily="50" charset="-128"/>
              <a:ea typeface="游ゴシック" panose="020B0400000000000000" pitchFamily="50" charset="-128"/>
            </a:rPr>
            <a:t>製品設計</a:t>
          </a:r>
          <a:r>
            <a:rPr kumimoji="1" lang="en-US" altLang="ja-JP" sz="1050" b="1" kern="1200" dirty="0">
              <a:solidFill>
                <a:schemeClr val="tx1">
                  <a:lumMod val="65000"/>
                  <a:lumOff val="35000"/>
                </a:schemeClr>
              </a:solidFill>
              <a:latin typeface="游ゴシック" panose="020B0400000000000000" pitchFamily="50" charset="-128"/>
              <a:ea typeface="游ゴシック" panose="020B0400000000000000" pitchFamily="50" charset="-128"/>
            </a:rPr>
            <a:t>Gr</a:t>
          </a:r>
          <a:endParaRPr kumimoji="1" lang="ja-JP" altLang="en-US" sz="1050" b="1" kern="1200" dirty="0">
            <a:solidFill>
              <a:schemeClr val="tx1">
                <a:lumMod val="65000"/>
                <a:lumOff val="35000"/>
              </a:schemeClr>
            </a:solidFill>
            <a:latin typeface="游ゴシック" panose="020B0400000000000000" pitchFamily="50" charset="-128"/>
            <a:ea typeface="游ゴシック" panose="020B0400000000000000" pitchFamily="50" charset="-128"/>
          </a:endParaRPr>
        </a:p>
      </dsp:txBody>
      <dsp:txXfrm>
        <a:off x="3799439" y="1372379"/>
        <a:ext cx="1296454" cy="476527"/>
      </dsp:txXfrm>
    </dsp:sp>
    <dsp:sp modelId="{1BFF42AA-F885-420C-AC92-039A3BFED364}">
      <dsp:nvSpPr>
        <dsp:cNvPr id="0" name=""/>
        <dsp:cNvSpPr/>
      </dsp:nvSpPr>
      <dsp:spPr>
        <a:xfrm>
          <a:off x="5145819" y="92109"/>
          <a:ext cx="1473129" cy="506177"/>
        </a:xfrm>
        <a:prstGeom prst="roundRect">
          <a:avLst>
            <a:gd name="adj" fmla="val 10000"/>
          </a:avLst>
        </a:prstGeom>
        <a:solidFill>
          <a:srgbClr val="00A6A2"/>
        </a:solidFill>
        <a:ln w="25400" cap="flat" cmpd="sng" algn="ctr">
          <a:no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38100" tIns="25400" rIns="38100" bIns="25400" numCol="1" spcCol="1270" rtlCol="0" anchor="ctr" anchorCtr="0">
          <a:noAutofit/>
        </a:bodyPr>
        <a:lstStyle/>
        <a:p>
          <a:pPr marL="0" lvl="0" indent="0" algn="ctr" defTabSz="914400" rtl="0" eaLnBrk="1" latinLnBrk="0" hangingPunct="1">
            <a:lnSpc>
              <a:spcPct val="90000"/>
            </a:lnSpc>
            <a:spcBef>
              <a:spcPct val="0"/>
            </a:spcBef>
            <a:spcAft>
              <a:spcPct val="35000"/>
            </a:spcAft>
            <a:buNone/>
          </a:pPr>
          <a:r>
            <a:rPr kumimoji="1" lang="ja-JP" altLang="en-US" sz="1100" kern="1200" dirty="0">
              <a:solidFill>
                <a:prstClr val="white"/>
              </a:solidFill>
              <a:latin typeface="HGP創英角ｺﾞｼｯｸUB" panose="020B0900000000000000" pitchFamily="50" charset="-128"/>
              <a:ea typeface="HGP創英角ｺﾞｼｯｸUB" panose="020B0900000000000000" pitchFamily="50" charset="-128"/>
              <a:cs typeface="+mn-cs"/>
            </a:rPr>
            <a:t>品質管理室</a:t>
          </a:r>
        </a:p>
      </dsp:txBody>
      <dsp:txXfrm>
        <a:off x="5160644" y="106934"/>
        <a:ext cx="1443479" cy="4765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FD88B8-2B5B-4120-B9CC-8E54E8192A19}">
      <dsp:nvSpPr>
        <dsp:cNvPr id="0" name=""/>
        <dsp:cNvSpPr/>
      </dsp:nvSpPr>
      <dsp:spPr>
        <a:xfrm>
          <a:off x="321904" y="0"/>
          <a:ext cx="1745963" cy="582647"/>
        </a:xfrm>
        <a:prstGeom prst="roundRect">
          <a:avLst>
            <a:gd name="adj" fmla="val 10000"/>
          </a:avLst>
        </a:prstGeom>
        <a:solidFill>
          <a:srgbClr val="00A6A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kumimoji="1" lang="ja-JP" altLang="en-US" sz="1400" b="0" kern="1200" dirty="0">
              <a:latin typeface="HGP創英角ｺﾞｼｯｸUB" panose="020B0900000000000000" pitchFamily="50" charset="-128"/>
              <a:ea typeface="HGP創英角ｺﾞｼｯｸUB" panose="020B0900000000000000" pitchFamily="50" charset="-128"/>
            </a:rPr>
            <a:t>自己評価</a:t>
          </a:r>
        </a:p>
      </dsp:txBody>
      <dsp:txXfrm>
        <a:off x="338969" y="17065"/>
        <a:ext cx="1711833" cy="548517"/>
      </dsp:txXfrm>
    </dsp:sp>
    <dsp:sp modelId="{2D7F8D98-0A64-407E-9320-FEAD45E38B4B}">
      <dsp:nvSpPr>
        <dsp:cNvPr id="0" name=""/>
        <dsp:cNvSpPr/>
      </dsp:nvSpPr>
      <dsp:spPr>
        <a:xfrm rot="5400000">
          <a:off x="1085640" y="597213"/>
          <a:ext cx="218492" cy="262191"/>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kumimoji="1" lang="ja-JP" altLang="en-US" sz="1050" kern="1200"/>
        </a:p>
      </dsp:txBody>
      <dsp:txXfrm rot="-5400000">
        <a:off x="1116229" y="619062"/>
        <a:ext cx="157315" cy="152944"/>
      </dsp:txXfrm>
    </dsp:sp>
    <dsp:sp modelId="{90F94A1E-61D1-43A3-9F2B-ACA6146AE8FC}">
      <dsp:nvSpPr>
        <dsp:cNvPr id="0" name=""/>
        <dsp:cNvSpPr/>
      </dsp:nvSpPr>
      <dsp:spPr>
        <a:xfrm>
          <a:off x="321904" y="873971"/>
          <a:ext cx="1745963" cy="582647"/>
        </a:xfrm>
        <a:prstGeom prst="roundRect">
          <a:avLst>
            <a:gd name="adj" fmla="val 10000"/>
          </a:avLst>
        </a:prstGeom>
        <a:solidFill>
          <a:srgbClr val="00A6A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kumimoji="1" lang="ja-JP" altLang="en-US" sz="1400" b="0" kern="1200" dirty="0">
              <a:latin typeface="HGP創英角ｺﾞｼｯｸUB" panose="020B0900000000000000" pitchFamily="50" charset="-128"/>
              <a:ea typeface="HGP創英角ｺﾞｼｯｸUB" panose="020B0900000000000000" pitchFamily="50" charset="-128"/>
            </a:rPr>
            <a:t>上長による評価</a:t>
          </a:r>
        </a:p>
      </dsp:txBody>
      <dsp:txXfrm>
        <a:off x="338969" y="891036"/>
        <a:ext cx="1711833" cy="548517"/>
      </dsp:txXfrm>
    </dsp:sp>
    <dsp:sp modelId="{D5ADDACE-F688-4079-9AF8-AEBFCFA028D4}">
      <dsp:nvSpPr>
        <dsp:cNvPr id="0" name=""/>
        <dsp:cNvSpPr/>
      </dsp:nvSpPr>
      <dsp:spPr>
        <a:xfrm rot="5400000">
          <a:off x="1085640" y="1471184"/>
          <a:ext cx="218492" cy="262191"/>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kumimoji="1" lang="ja-JP" altLang="en-US" sz="1050" kern="1200"/>
        </a:p>
      </dsp:txBody>
      <dsp:txXfrm rot="-5400000">
        <a:off x="1116229" y="1493033"/>
        <a:ext cx="157315" cy="152944"/>
      </dsp:txXfrm>
    </dsp:sp>
    <dsp:sp modelId="{E1EE6FF5-5880-414F-A756-E5267BFD0A9F}">
      <dsp:nvSpPr>
        <dsp:cNvPr id="0" name=""/>
        <dsp:cNvSpPr/>
      </dsp:nvSpPr>
      <dsp:spPr>
        <a:xfrm>
          <a:off x="321904" y="1747942"/>
          <a:ext cx="1745963" cy="582647"/>
        </a:xfrm>
        <a:prstGeom prst="roundRect">
          <a:avLst>
            <a:gd name="adj" fmla="val 10000"/>
          </a:avLst>
        </a:prstGeom>
        <a:solidFill>
          <a:srgbClr val="00A6A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kumimoji="1" lang="ja-JP" altLang="en-US" sz="1400" b="0" kern="1200" dirty="0">
              <a:latin typeface="HGP創英角ｺﾞｼｯｸUB" panose="020B0900000000000000" pitchFamily="50" charset="-128"/>
              <a:ea typeface="HGP創英角ｺﾞｼｯｸUB" panose="020B0900000000000000" pitchFamily="50" charset="-128"/>
            </a:rPr>
            <a:t>最終評価</a:t>
          </a:r>
        </a:p>
      </dsp:txBody>
      <dsp:txXfrm>
        <a:off x="338969" y="1765007"/>
        <a:ext cx="1711833" cy="5485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9489CD-1F1B-43F7-882D-5C27431A11E1}">
      <dsp:nvSpPr>
        <dsp:cNvPr id="0" name=""/>
        <dsp:cNvSpPr/>
      </dsp:nvSpPr>
      <dsp:spPr>
        <a:xfrm>
          <a:off x="473156" y="0"/>
          <a:ext cx="5362444" cy="1261121"/>
        </a:xfrm>
        <a:prstGeom prst="rightArrow">
          <a:avLst/>
        </a:prstGeom>
        <a:solidFill>
          <a:srgbClr val="91A1B9"/>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DA7C4977-81B2-4459-971F-7D0B984FC19C}">
      <dsp:nvSpPr>
        <dsp:cNvPr id="0" name=""/>
        <dsp:cNvSpPr/>
      </dsp:nvSpPr>
      <dsp:spPr>
        <a:xfrm>
          <a:off x="2156" y="378336"/>
          <a:ext cx="1400987" cy="504448"/>
        </a:xfrm>
        <a:prstGeom prst="roundRect">
          <a:avLst/>
        </a:prstGeom>
        <a:solidFill>
          <a:srgbClr val="00C0BB"/>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kumimoji="1" lang="ja-JP" altLang="en-US" sz="1050" b="1" kern="1200" dirty="0"/>
            <a:t>入社</a:t>
          </a:r>
          <a:br>
            <a:rPr kumimoji="1" lang="en-US" altLang="ja-JP" sz="1050" b="1" kern="1200" dirty="0"/>
          </a:br>
          <a:r>
            <a:rPr kumimoji="1" lang="en-US" altLang="ja-JP" sz="1050" b="1" kern="1200" dirty="0"/>
            <a:t>1</a:t>
          </a:r>
          <a:r>
            <a:rPr kumimoji="1" lang="ja-JP" altLang="en-US" sz="1050" b="1" kern="1200" dirty="0"/>
            <a:t>年目</a:t>
          </a:r>
        </a:p>
      </dsp:txBody>
      <dsp:txXfrm>
        <a:off x="26781" y="402961"/>
        <a:ext cx="1351737" cy="455198"/>
      </dsp:txXfrm>
    </dsp:sp>
    <dsp:sp modelId="{414CCFF2-835C-437C-87AF-452067E3F40F}">
      <dsp:nvSpPr>
        <dsp:cNvPr id="0" name=""/>
        <dsp:cNvSpPr/>
      </dsp:nvSpPr>
      <dsp:spPr>
        <a:xfrm>
          <a:off x="1636642" y="378336"/>
          <a:ext cx="1400987" cy="504448"/>
        </a:xfrm>
        <a:prstGeom prst="roundRect">
          <a:avLst/>
        </a:prstGeom>
        <a:solidFill>
          <a:srgbClr val="00A8A4"/>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kumimoji="1" lang="ja-JP" altLang="en-US" sz="1050" b="1" kern="1200" dirty="0"/>
            <a:t>入社</a:t>
          </a:r>
          <a:br>
            <a:rPr kumimoji="1" lang="en-US" altLang="ja-JP" sz="1050" b="1" kern="1200" dirty="0"/>
          </a:br>
          <a:r>
            <a:rPr kumimoji="1" lang="en-US" altLang="ja-JP" sz="1050" b="1" kern="1200" dirty="0"/>
            <a:t>2</a:t>
          </a:r>
          <a:r>
            <a:rPr kumimoji="1" lang="ja-JP" altLang="en-US" sz="1050" b="1" kern="1200" dirty="0"/>
            <a:t>年目</a:t>
          </a:r>
        </a:p>
      </dsp:txBody>
      <dsp:txXfrm>
        <a:off x="1661267" y="402961"/>
        <a:ext cx="1351737" cy="455198"/>
      </dsp:txXfrm>
    </dsp:sp>
    <dsp:sp modelId="{51AAFA72-8635-44A4-9AF1-91A7413801F1}">
      <dsp:nvSpPr>
        <dsp:cNvPr id="0" name=""/>
        <dsp:cNvSpPr/>
      </dsp:nvSpPr>
      <dsp:spPr>
        <a:xfrm>
          <a:off x="3271127" y="378336"/>
          <a:ext cx="1400987" cy="504448"/>
        </a:xfrm>
        <a:prstGeom prst="roundRect">
          <a:avLst/>
        </a:prstGeom>
        <a:solidFill>
          <a:srgbClr val="00928F"/>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kumimoji="1" lang="ja-JP" altLang="en-US" sz="1050" b="1" kern="1200" dirty="0"/>
            <a:t>入社</a:t>
          </a:r>
          <a:br>
            <a:rPr kumimoji="1" lang="en-US" altLang="ja-JP" sz="1050" b="1" kern="1200" dirty="0"/>
          </a:br>
          <a:r>
            <a:rPr kumimoji="1" lang="en-US" altLang="ja-JP" sz="1050" b="1" kern="1200" dirty="0"/>
            <a:t>3</a:t>
          </a:r>
          <a:r>
            <a:rPr kumimoji="1" lang="ja-JP" altLang="en-US" sz="1050" b="1" kern="1200" dirty="0"/>
            <a:t>年目</a:t>
          </a:r>
        </a:p>
      </dsp:txBody>
      <dsp:txXfrm>
        <a:off x="3295752" y="402961"/>
        <a:ext cx="1351737" cy="455198"/>
      </dsp:txXfrm>
    </dsp:sp>
    <dsp:sp modelId="{9BAAE089-910B-44AC-8A80-2515EAFC1766}">
      <dsp:nvSpPr>
        <dsp:cNvPr id="0" name=""/>
        <dsp:cNvSpPr/>
      </dsp:nvSpPr>
      <dsp:spPr>
        <a:xfrm>
          <a:off x="4905613" y="378336"/>
          <a:ext cx="1400987" cy="504448"/>
        </a:xfrm>
        <a:prstGeom prst="roundRect">
          <a:avLst/>
        </a:prstGeom>
        <a:solidFill>
          <a:srgbClr val="008683"/>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kumimoji="1" lang="ja-JP" altLang="en-US" sz="1050" b="1" kern="1200" dirty="0"/>
            <a:t>入社</a:t>
          </a:r>
          <a:br>
            <a:rPr kumimoji="1" lang="en-US" altLang="ja-JP" sz="1050" b="1" kern="1200" dirty="0"/>
          </a:br>
          <a:r>
            <a:rPr kumimoji="1" lang="en-US" altLang="ja-JP" sz="1050" b="1" kern="1200" dirty="0"/>
            <a:t>4</a:t>
          </a:r>
          <a:r>
            <a:rPr kumimoji="1" lang="ja-JP" altLang="en-US" sz="1050" b="1" kern="1200" dirty="0"/>
            <a:t>年目</a:t>
          </a:r>
        </a:p>
      </dsp:txBody>
      <dsp:txXfrm>
        <a:off x="4930238" y="402961"/>
        <a:ext cx="1351737" cy="4551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F10FB1-D373-4A05-92E3-B1EF8E27865A}">
      <dsp:nvSpPr>
        <dsp:cNvPr id="0" name=""/>
        <dsp:cNvSpPr/>
      </dsp:nvSpPr>
      <dsp:spPr>
        <a:xfrm>
          <a:off x="777863" y="12797"/>
          <a:ext cx="2987804" cy="2987804"/>
        </a:xfrm>
        <a:prstGeom prst="circularArrow">
          <a:avLst>
            <a:gd name="adj1" fmla="val 5544"/>
            <a:gd name="adj2" fmla="val 330680"/>
            <a:gd name="adj3" fmla="val 14043095"/>
            <a:gd name="adj4" fmla="val 17225422"/>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89FA139-F669-4FB1-9E3B-A112C2CFA189}">
      <dsp:nvSpPr>
        <dsp:cNvPr id="0" name=""/>
        <dsp:cNvSpPr/>
      </dsp:nvSpPr>
      <dsp:spPr>
        <a:xfrm>
          <a:off x="1654425" y="95501"/>
          <a:ext cx="1234680" cy="477417"/>
        </a:xfrm>
        <a:prstGeom prst="roundRect">
          <a:avLst/>
        </a:prstGeom>
        <a:solidFill>
          <a:srgbClr val="00A6A2"/>
        </a:solidFill>
        <a:ln w="25400" cap="flat" cmpd="sng" algn="ctr">
          <a:solidFill>
            <a:srgbClr val="00A6A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P創英角ｺﾞｼｯｸUB" panose="020B0900000000000000" pitchFamily="50" charset="-128"/>
              <a:ea typeface="HGP創英角ｺﾞｼｯｸUB" panose="020B0900000000000000" pitchFamily="50" charset="-128"/>
            </a:rPr>
            <a:t>海外営業</a:t>
          </a:r>
          <a:br>
            <a:rPr kumimoji="1" lang="en-US" altLang="ja-JP" sz="1100" kern="1200" dirty="0">
              <a:latin typeface="HGP創英角ｺﾞｼｯｸUB" panose="020B0900000000000000" pitchFamily="50" charset="-128"/>
              <a:ea typeface="HGP創英角ｺﾞｼｯｸUB" panose="020B0900000000000000" pitchFamily="50" charset="-128"/>
            </a:rPr>
          </a:br>
          <a:r>
            <a:rPr kumimoji="1" lang="ja-JP" altLang="en-US" sz="1100" kern="1200" dirty="0">
              <a:latin typeface="HGP創英角ｺﾞｼｯｸUB" panose="020B0900000000000000" pitchFamily="50" charset="-128"/>
              <a:ea typeface="HGP創英角ｺﾞｼｯｸUB" panose="020B0900000000000000" pitchFamily="50" charset="-128"/>
            </a:rPr>
            <a:t>国内営業</a:t>
          </a:r>
          <a:br>
            <a:rPr kumimoji="1" lang="en-US" altLang="ja-JP" sz="1100" kern="1200" dirty="0">
              <a:latin typeface="HGP創英角ｺﾞｼｯｸUB" panose="020B0900000000000000" pitchFamily="50" charset="-128"/>
              <a:ea typeface="HGP創英角ｺﾞｼｯｸUB" panose="020B0900000000000000" pitchFamily="50" charset="-128"/>
            </a:rPr>
          </a:br>
          <a:r>
            <a:rPr kumimoji="1" lang="ja-JP" altLang="en-US" sz="1000" kern="1200" dirty="0">
              <a:latin typeface="HGP創英角ｺﾞｼｯｸUB" panose="020B0900000000000000" pitchFamily="50" charset="-128"/>
              <a:ea typeface="HGP創英角ｺﾞｼｯｸUB" panose="020B0900000000000000" pitchFamily="50" charset="-128"/>
            </a:rPr>
            <a:t>（受注）</a:t>
          </a:r>
        </a:p>
      </dsp:txBody>
      <dsp:txXfrm>
        <a:off x="1677731" y="118807"/>
        <a:ext cx="1188068" cy="430805"/>
      </dsp:txXfrm>
    </dsp:sp>
    <dsp:sp modelId="{23FE4731-3FF4-4AF2-83E4-40A997BA9A44}">
      <dsp:nvSpPr>
        <dsp:cNvPr id="0" name=""/>
        <dsp:cNvSpPr/>
      </dsp:nvSpPr>
      <dsp:spPr>
        <a:xfrm>
          <a:off x="2866182" y="975894"/>
          <a:ext cx="1234680" cy="477417"/>
        </a:xfrm>
        <a:prstGeom prst="roundRect">
          <a:avLst/>
        </a:prstGeom>
        <a:solidFill>
          <a:srgbClr val="00A6A2"/>
        </a:solidFill>
        <a:ln w="25400" cap="flat" cmpd="sng" algn="ctr">
          <a:solidFill>
            <a:srgbClr val="00A6A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P創英角ｺﾞｼｯｸUB" panose="020B0900000000000000" pitchFamily="50" charset="-128"/>
              <a:ea typeface="HGP創英角ｺﾞｼｯｸUB" panose="020B0900000000000000" pitchFamily="50" charset="-128"/>
            </a:rPr>
            <a:t>機械設計</a:t>
          </a:r>
          <a:br>
            <a:rPr kumimoji="1" lang="en-US" altLang="ja-JP" sz="1100" kern="1200" dirty="0">
              <a:latin typeface="HGP創英角ｺﾞｼｯｸUB" panose="020B0900000000000000" pitchFamily="50" charset="-128"/>
              <a:ea typeface="HGP創英角ｺﾞｼｯｸUB" panose="020B0900000000000000" pitchFamily="50" charset="-128"/>
            </a:rPr>
          </a:br>
          <a:r>
            <a:rPr kumimoji="1" lang="ja-JP" altLang="en-US" sz="1100" kern="1200" dirty="0">
              <a:latin typeface="HGP創英角ｺﾞｼｯｸUB" panose="020B0900000000000000" pitchFamily="50" charset="-128"/>
              <a:ea typeface="HGP創英角ｺﾞｼｯｸUB" panose="020B0900000000000000" pitchFamily="50" charset="-128"/>
            </a:rPr>
            <a:t>電気設計</a:t>
          </a:r>
          <a:br>
            <a:rPr kumimoji="1" lang="en-US" altLang="ja-JP" sz="1100" kern="1200" dirty="0">
              <a:latin typeface="HGP創英角ｺﾞｼｯｸUB" panose="020B0900000000000000" pitchFamily="50" charset="-128"/>
              <a:ea typeface="HGP創英角ｺﾞｼｯｸUB" panose="020B0900000000000000" pitchFamily="50" charset="-128"/>
            </a:rPr>
          </a:br>
          <a:r>
            <a:rPr kumimoji="1" lang="ja-JP" altLang="en-US" sz="1000" kern="1200" dirty="0">
              <a:latin typeface="HGP創英角ｺﾞｼｯｸUB" panose="020B0900000000000000" pitchFamily="50" charset="-128"/>
              <a:ea typeface="HGP創英角ｺﾞｼｯｸUB" panose="020B0900000000000000" pitchFamily="50" charset="-128"/>
            </a:rPr>
            <a:t>（仕様調整）</a:t>
          </a:r>
        </a:p>
      </dsp:txBody>
      <dsp:txXfrm>
        <a:off x="2889488" y="999200"/>
        <a:ext cx="1188068" cy="430805"/>
      </dsp:txXfrm>
    </dsp:sp>
    <dsp:sp modelId="{EDDE03E9-07DC-4DE4-8BBF-DF7945733253}">
      <dsp:nvSpPr>
        <dsp:cNvPr id="0" name=""/>
        <dsp:cNvSpPr/>
      </dsp:nvSpPr>
      <dsp:spPr>
        <a:xfrm>
          <a:off x="2403332" y="2400400"/>
          <a:ext cx="1234680" cy="477417"/>
        </a:xfrm>
        <a:prstGeom prst="roundRect">
          <a:avLst/>
        </a:prstGeom>
        <a:solidFill>
          <a:srgbClr val="00A6A2"/>
        </a:solidFill>
        <a:ln w="25400" cap="flat" cmpd="sng" algn="ctr">
          <a:solidFill>
            <a:srgbClr val="00A6A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P創英角ｺﾞｼｯｸUB" panose="020B0900000000000000" pitchFamily="50" charset="-128"/>
              <a:ea typeface="HGP創英角ｺﾞｼｯｸUB" panose="020B0900000000000000" pitchFamily="50" charset="-128"/>
            </a:rPr>
            <a:t>調達</a:t>
          </a:r>
          <a:br>
            <a:rPr kumimoji="1" lang="en-US" altLang="ja-JP" sz="1100" kern="1200" dirty="0">
              <a:latin typeface="HGP創英角ｺﾞｼｯｸUB" panose="020B0900000000000000" pitchFamily="50" charset="-128"/>
              <a:ea typeface="HGP創英角ｺﾞｼｯｸUB" panose="020B0900000000000000" pitchFamily="50" charset="-128"/>
            </a:rPr>
          </a:br>
          <a:r>
            <a:rPr kumimoji="1" lang="ja-JP" altLang="en-US" sz="1000" kern="1200" dirty="0">
              <a:latin typeface="HGP創英角ｺﾞｼｯｸUB" panose="020B0900000000000000" pitchFamily="50" charset="-128"/>
              <a:ea typeface="HGP創英角ｺﾞｼｯｸUB" panose="020B0900000000000000" pitchFamily="50" charset="-128"/>
            </a:rPr>
            <a:t>（部品調達）</a:t>
          </a:r>
        </a:p>
      </dsp:txBody>
      <dsp:txXfrm>
        <a:off x="2426638" y="2423706"/>
        <a:ext cx="1188068" cy="430805"/>
      </dsp:txXfrm>
    </dsp:sp>
    <dsp:sp modelId="{91EF12B6-8027-4222-8685-F7E332027035}">
      <dsp:nvSpPr>
        <dsp:cNvPr id="0" name=""/>
        <dsp:cNvSpPr/>
      </dsp:nvSpPr>
      <dsp:spPr>
        <a:xfrm>
          <a:off x="905518" y="2400400"/>
          <a:ext cx="1234680" cy="477417"/>
        </a:xfrm>
        <a:prstGeom prst="roundRect">
          <a:avLst/>
        </a:prstGeom>
        <a:solidFill>
          <a:srgbClr val="00A6A2"/>
        </a:solidFill>
        <a:ln w="25400" cap="flat" cmpd="sng" algn="ctr">
          <a:solidFill>
            <a:srgbClr val="00A6A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P創英角ｺﾞｼｯｸUB" panose="020B0900000000000000" pitchFamily="50" charset="-128"/>
              <a:ea typeface="HGP創英角ｺﾞｼｯｸUB" panose="020B0900000000000000" pitchFamily="50" charset="-128"/>
            </a:rPr>
            <a:t>製造</a:t>
          </a:r>
          <a:br>
            <a:rPr kumimoji="1" lang="en-US" altLang="ja-JP" sz="1100" kern="1200" dirty="0">
              <a:latin typeface="HGP創英角ｺﾞｼｯｸUB" panose="020B0900000000000000" pitchFamily="50" charset="-128"/>
              <a:ea typeface="HGP創英角ｺﾞｼｯｸUB" panose="020B0900000000000000" pitchFamily="50" charset="-128"/>
            </a:rPr>
          </a:br>
          <a:r>
            <a:rPr kumimoji="1" lang="ja-JP" altLang="en-US" sz="1000" kern="1200" dirty="0">
              <a:latin typeface="HGP創英角ｺﾞｼｯｸUB" panose="020B0900000000000000" pitchFamily="50" charset="-128"/>
              <a:ea typeface="HGP創英角ｺﾞｼｯｸUB" panose="020B0900000000000000" pitchFamily="50" charset="-128"/>
            </a:rPr>
            <a:t>（製品製造）</a:t>
          </a:r>
        </a:p>
      </dsp:txBody>
      <dsp:txXfrm>
        <a:off x="928824" y="2423706"/>
        <a:ext cx="1188068" cy="430805"/>
      </dsp:txXfrm>
    </dsp:sp>
    <dsp:sp modelId="{2A383243-A43D-430F-9CA7-3E87DFB7D841}">
      <dsp:nvSpPr>
        <dsp:cNvPr id="0" name=""/>
        <dsp:cNvSpPr/>
      </dsp:nvSpPr>
      <dsp:spPr>
        <a:xfrm>
          <a:off x="297677" y="975894"/>
          <a:ext cx="1524661" cy="477417"/>
        </a:xfrm>
        <a:prstGeom prst="roundRect">
          <a:avLst/>
        </a:prstGeom>
        <a:solidFill>
          <a:srgbClr val="00A6A2"/>
        </a:solidFill>
        <a:ln w="25400" cap="flat" cmpd="sng" algn="ctr">
          <a:solidFill>
            <a:srgbClr val="00A6A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P創英角ｺﾞｼｯｸUB" panose="020B0900000000000000" pitchFamily="50" charset="-128"/>
              <a:ea typeface="HGP創英角ｺﾞｼｯｸUB" panose="020B0900000000000000" pitchFamily="50" charset="-128"/>
            </a:rPr>
            <a:t>技術サービス</a:t>
          </a:r>
          <a:br>
            <a:rPr kumimoji="1" lang="en-US" altLang="ja-JP" sz="1100" kern="1200" dirty="0">
              <a:latin typeface="HGP創英角ｺﾞｼｯｸUB" panose="020B0900000000000000" pitchFamily="50" charset="-128"/>
              <a:ea typeface="HGP創英角ｺﾞｼｯｸUB" panose="020B0900000000000000" pitchFamily="50" charset="-128"/>
            </a:rPr>
          </a:br>
          <a:r>
            <a:rPr kumimoji="1" lang="ja-JP" altLang="en-US" sz="1000" kern="1200" dirty="0">
              <a:latin typeface="HGP創英角ｺﾞｼｯｸUB" panose="020B0900000000000000" pitchFamily="50" charset="-128"/>
              <a:ea typeface="HGP創英角ｺﾞｼｯｸUB" panose="020B0900000000000000" pitchFamily="50" charset="-128"/>
            </a:rPr>
            <a:t>（納入後メンテナンス）</a:t>
          </a:r>
        </a:p>
      </dsp:txBody>
      <dsp:txXfrm>
        <a:off x="320983" y="999200"/>
        <a:ext cx="1478049" cy="43080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01E501-C182-425F-90EF-67F81D075E5C}">
      <dsp:nvSpPr>
        <dsp:cNvPr id="0" name=""/>
        <dsp:cNvSpPr/>
      </dsp:nvSpPr>
      <dsp:spPr>
        <a:xfrm rot="5400000">
          <a:off x="170554" y="956823"/>
          <a:ext cx="511637" cy="851354"/>
        </a:xfrm>
        <a:prstGeom prst="corner">
          <a:avLst>
            <a:gd name="adj1" fmla="val 16120"/>
            <a:gd name="adj2" fmla="val 16110"/>
          </a:avLst>
        </a:prstGeom>
        <a:solidFill>
          <a:srgbClr val="4472C4"/>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DDDF43-2210-4DF7-BB0B-28FF87B206BF}">
      <dsp:nvSpPr>
        <dsp:cNvPr id="0" name=""/>
        <dsp:cNvSpPr/>
      </dsp:nvSpPr>
      <dsp:spPr>
        <a:xfrm>
          <a:off x="85149" y="1211194"/>
          <a:ext cx="768607" cy="6737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kumimoji="1" lang="ja-JP" altLang="en-US" sz="1100" b="1" kern="1200" dirty="0">
              <a:solidFill>
                <a:schemeClr val="tx1">
                  <a:lumMod val="65000"/>
                  <a:lumOff val="35000"/>
                </a:schemeClr>
              </a:solidFill>
              <a:latin typeface="游ゴシック" panose="020B0400000000000000" pitchFamily="50" charset="-128"/>
              <a:ea typeface="游ゴシック" panose="020B0400000000000000" pitchFamily="50" charset="-128"/>
            </a:rPr>
            <a:t>新人研修</a:t>
          </a:r>
        </a:p>
      </dsp:txBody>
      <dsp:txXfrm>
        <a:off x="85149" y="1211194"/>
        <a:ext cx="768607" cy="673729"/>
      </dsp:txXfrm>
    </dsp:sp>
    <dsp:sp modelId="{BDE6391D-FC53-446C-8112-24AB42262E26}">
      <dsp:nvSpPr>
        <dsp:cNvPr id="0" name=""/>
        <dsp:cNvSpPr/>
      </dsp:nvSpPr>
      <dsp:spPr>
        <a:xfrm>
          <a:off x="708736" y="894145"/>
          <a:ext cx="145020" cy="145020"/>
        </a:xfrm>
        <a:prstGeom prst="triangle">
          <a:avLst>
            <a:gd name="adj" fmla="val 100000"/>
          </a:avLst>
        </a:prstGeom>
        <a:solidFill>
          <a:srgbClr val="4472C4"/>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86E3A0-612B-48F6-BA3F-BB24837AB0C1}">
      <dsp:nvSpPr>
        <dsp:cNvPr id="0" name=""/>
        <dsp:cNvSpPr/>
      </dsp:nvSpPr>
      <dsp:spPr>
        <a:xfrm rot="5400000">
          <a:off x="1111479" y="723990"/>
          <a:ext cx="511637" cy="851354"/>
        </a:xfrm>
        <a:prstGeom prst="corner">
          <a:avLst>
            <a:gd name="adj1" fmla="val 16120"/>
            <a:gd name="adj2" fmla="val 16110"/>
          </a:avLst>
        </a:prstGeom>
        <a:solidFill>
          <a:srgbClr val="4472C4"/>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4715ECF-6DD8-4792-A499-685126934B0D}">
      <dsp:nvSpPr>
        <dsp:cNvPr id="0" name=""/>
        <dsp:cNvSpPr/>
      </dsp:nvSpPr>
      <dsp:spPr>
        <a:xfrm>
          <a:off x="1026074" y="978362"/>
          <a:ext cx="768607" cy="6737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kumimoji="1" lang="ja-JP" altLang="en-US" sz="1100" b="1" kern="1200" dirty="0">
              <a:solidFill>
                <a:schemeClr val="tx1">
                  <a:lumMod val="65000"/>
                  <a:lumOff val="35000"/>
                </a:schemeClr>
              </a:solidFill>
              <a:latin typeface="游ゴシック" panose="020B0400000000000000" pitchFamily="50" charset="-128"/>
              <a:ea typeface="游ゴシック" panose="020B0400000000000000" pitchFamily="50" charset="-128"/>
            </a:rPr>
            <a:t>海外営業</a:t>
          </a:r>
        </a:p>
      </dsp:txBody>
      <dsp:txXfrm>
        <a:off x="1026074" y="978362"/>
        <a:ext cx="768607" cy="673729"/>
      </dsp:txXfrm>
    </dsp:sp>
    <dsp:sp modelId="{DA2CB89B-54AC-40A5-BD01-D657D4CF9EDE}">
      <dsp:nvSpPr>
        <dsp:cNvPr id="0" name=""/>
        <dsp:cNvSpPr/>
      </dsp:nvSpPr>
      <dsp:spPr>
        <a:xfrm>
          <a:off x="1649661" y="661312"/>
          <a:ext cx="145020" cy="145020"/>
        </a:xfrm>
        <a:prstGeom prst="triangle">
          <a:avLst>
            <a:gd name="adj" fmla="val 100000"/>
          </a:avLst>
        </a:prstGeom>
        <a:solidFill>
          <a:srgbClr val="4472C4"/>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77018FA-18D9-418B-8863-ABB4635B5461}">
      <dsp:nvSpPr>
        <dsp:cNvPr id="0" name=""/>
        <dsp:cNvSpPr/>
      </dsp:nvSpPr>
      <dsp:spPr>
        <a:xfrm rot="5400000">
          <a:off x="2052405" y="491157"/>
          <a:ext cx="511637" cy="851354"/>
        </a:xfrm>
        <a:prstGeom prst="corner">
          <a:avLst>
            <a:gd name="adj1" fmla="val 16120"/>
            <a:gd name="adj2" fmla="val 16110"/>
          </a:avLst>
        </a:prstGeom>
        <a:solidFill>
          <a:srgbClr val="4472C4"/>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05E220-5886-49D4-927E-DAD0C6D58E8C}">
      <dsp:nvSpPr>
        <dsp:cNvPr id="0" name=""/>
        <dsp:cNvSpPr/>
      </dsp:nvSpPr>
      <dsp:spPr>
        <a:xfrm>
          <a:off x="1967000" y="745529"/>
          <a:ext cx="768607" cy="6737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kumimoji="1" lang="ja-JP" altLang="en-US" sz="1100" b="1" kern="1200" dirty="0">
              <a:solidFill>
                <a:schemeClr val="tx1">
                  <a:lumMod val="65000"/>
                  <a:lumOff val="35000"/>
                </a:schemeClr>
              </a:solidFill>
              <a:latin typeface="游ゴシック" panose="020B0400000000000000" pitchFamily="50" charset="-128"/>
              <a:ea typeface="游ゴシック" panose="020B0400000000000000" pitchFamily="50" charset="-128"/>
            </a:rPr>
            <a:t>海外駐在</a:t>
          </a:r>
        </a:p>
      </dsp:txBody>
      <dsp:txXfrm>
        <a:off x="1967000" y="745529"/>
        <a:ext cx="768607" cy="67372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01E501-C182-425F-90EF-67F81D075E5C}">
      <dsp:nvSpPr>
        <dsp:cNvPr id="0" name=""/>
        <dsp:cNvSpPr/>
      </dsp:nvSpPr>
      <dsp:spPr>
        <a:xfrm rot="5400000">
          <a:off x="170554" y="956823"/>
          <a:ext cx="511637" cy="851354"/>
        </a:xfrm>
        <a:prstGeom prst="corner">
          <a:avLst>
            <a:gd name="adj1" fmla="val 16120"/>
            <a:gd name="adj2" fmla="val 16110"/>
          </a:avLst>
        </a:prstGeom>
        <a:solidFill>
          <a:srgbClr val="4472C4"/>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DDDF43-2210-4DF7-BB0B-28FF87B206BF}">
      <dsp:nvSpPr>
        <dsp:cNvPr id="0" name=""/>
        <dsp:cNvSpPr/>
      </dsp:nvSpPr>
      <dsp:spPr>
        <a:xfrm>
          <a:off x="85149" y="1211194"/>
          <a:ext cx="768607" cy="6737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kumimoji="1" lang="ja-JP" altLang="en-US" sz="1100" b="1" kern="1200" dirty="0">
              <a:solidFill>
                <a:schemeClr val="tx1">
                  <a:lumMod val="65000"/>
                  <a:lumOff val="35000"/>
                </a:schemeClr>
              </a:solidFill>
              <a:latin typeface="游ゴシック" panose="020B0400000000000000" pitchFamily="50" charset="-128"/>
              <a:ea typeface="游ゴシック" panose="020B0400000000000000" pitchFamily="50" charset="-128"/>
            </a:rPr>
            <a:t>新人研修</a:t>
          </a:r>
        </a:p>
      </dsp:txBody>
      <dsp:txXfrm>
        <a:off x="85149" y="1211194"/>
        <a:ext cx="768607" cy="673729"/>
      </dsp:txXfrm>
    </dsp:sp>
    <dsp:sp modelId="{BDE6391D-FC53-446C-8112-24AB42262E26}">
      <dsp:nvSpPr>
        <dsp:cNvPr id="0" name=""/>
        <dsp:cNvSpPr/>
      </dsp:nvSpPr>
      <dsp:spPr>
        <a:xfrm>
          <a:off x="708736" y="894145"/>
          <a:ext cx="145020" cy="145020"/>
        </a:xfrm>
        <a:prstGeom prst="triangle">
          <a:avLst>
            <a:gd name="adj" fmla="val 100000"/>
          </a:avLst>
        </a:prstGeom>
        <a:solidFill>
          <a:srgbClr val="4472C4"/>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86E3A0-612B-48F6-BA3F-BB24837AB0C1}">
      <dsp:nvSpPr>
        <dsp:cNvPr id="0" name=""/>
        <dsp:cNvSpPr/>
      </dsp:nvSpPr>
      <dsp:spPr>
        <a:xfrm rot="5400000">
          <a:off x="1111479" y="723990"/>
          <a:ext cx="511637" cy="851354"/>
        </a:xfrm>
        <a:prstGeom prst="corner">
          <a:avLst>
            <a:gd name="adj1" fmla="val 16120"/>
            <a:gd name="adj2" fmla="val 16110"/>
          </a:avLst>
        </a:prstGeom>
        <a:solidFill>
          <a:srgbClr val="4472C4"/>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4715ECF-6DD8-4792-A499-685126934B0D}">
      <dsp:nvSpPr>
        <dsp:cNvPr id="0" name=""/>
        <dsp:cNvSpPr/>
      </dsp:nvSpPr>
      <dsp:spPr>
        <a:xfrm>
          <a:off x="1026074" y="978362"/>
          <a:ext cx="768607" cy="6737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kumimoji="1" lang="ja-JP" altLang="en-US" sz="1100" b="1" kern="1200" dirty="0">
              <a:solidFill>
                <a:schemeClr val="tx1">
                  <a:lumMod val="65000"/>
                  <a:lumOff val="35000"/>
                </a:schemeClr>
              </a:solidFill>
              <a:latin typeface="游ゴシック" panose="020B0400000000000000" pitchFamily="50" charset="-128"/>
              <a:ea typeface="游ゴシック" panose="020B0400000000000000" pitchFamily="50" charset="-128"/>
            </a:rPr>
            <a:t>製造</a:t>
          </a:r>
        </a:p>
      </dsp:txBody>
      <dsp:txXfrm>
        <a:off x="1026074" y="978362"/>
        <a:ext cx="768607" cy="673729"/>
      </dsp:txXfrm>
    </dsp:sp>
    <dsp:sp modelId="{973200F4-7BD7-4F0B-8CA3-C4308F93CB74}">
      <dsp:nvSpPr>
        <dsp:cNvPr id="0" name=""/>
        <dsp:cNvSpPr/>
      </dsp:nvSpPr>
      <dsp:spPr>
        <a:xfrm>
          <a:off x="1649661" y="661312"/>
          <a:ext cx="145020" cy="145020"/>
        </a:xfrm>
        <a:prstGeom prst="triangle">
          <a:avLst>
            <a:gd name="adj" fmla="val 100000"/>
          </a:avLst>
        </a:prstGeom>
        <a:solidFill>
          <a:srgbClr val="4472C4"/>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7D069A-F9E0-4477-99C5-9CF79BE7FA7E}">
      <dsp:nvSpPr>
        <dsp:cNvPr id="0" name=""/>
        <dsp:cNvSpPr/>
      </dsp:nvSpPr>
      <dsp:spPr>
        <a:xfrm rot="5400000">
          <a:off x="2052405" y="491157"/>
          <a:ext cx="511637" cy="851354"/>
        </a:xfrm>
        <a:prstGeom prst="corner">
          <a:avLst>
            <a:gd name="adj1" fmla="val 16120"/>
            <a:gd name="adj2" fmla="val 16110"/>
          </a:avLst>
        </a:prstGeom>
        <a:solidFill>
          <a:srgbClr val="4472C4"/>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D35796-B243-4269-A207-3F260CD68F03}">
      <dsp:nvSpPr>
        <dsp:cNvPr id="0" name=""/>
        <dsp:cNvSpPr/>
      </dsp:nvSpPr>
      <dsp:spPr>
        <a:xfrm>
          <a:off x="1967000" y="745529"/>
          <a:ext cx="768607" cy="6737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kumimoji="1" lang="ja-JP" altLang="en-US" sz="1100" b="1" kern="1200" dirty="0">
              <a:solidFill>
                <a:schemeClr val="tx1">
                  <a:lumMod val="65000"/>
                  <a:lumOff val="35000"/>
                </a:schemeClr>
              </a:solidFill>
              <a:latin typeface="游ゴシック" panose="020B0400000000000000" pitchFamily="50" charset="-128"/>
              <a:ea typeface="游ゴシック" panose="020B0400000000000000" pitchFamily="50" charset="-128"/>
            </a:rPr>
            <a:t>企画開発</a:t>
          </a:r>
        </a:p>
      </dsp:txBody>
      <dsp:txXfrm>
        <a:off x="1967000" y="745529"/>
        <a:ext cx="768607" cy="67372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020A7F-BF60-449E-9944-0BB7FE5C47FB}">
      <dsp:nvSpPr>
        <dsp:cNvPr id="0" name=""/>
        <dsp:cNvSpPr/>
      </dsp:nvSpPr>
      <dsp:spPr>
        <a:xfrm rot="5400000">
          <a:off x="-185062" y="188013"/>
          <a:ext cx="1233752" cy="863626"/>
        </a:xfrm>
        <a:prstGeom prst="chevron">
          <a:avLst/>
        </a:prstGeom>
        <a:solidFill>
          <a:srgbClr val="00589A"/>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endParaRPr kumimoji="1" lang="en-US" altLang="ja-JP" sz="800" b="1" kern="1200" dirty="0">
            <a:latin typeface="游ゴシック" panose="020B0400000000000000" pitchFamily="50" charset="-128"/>
            <a:ea typeface="游ゴシック" panose="020B0400000000000000" pitchFamily="50" charset="-128"/>
          </a:endParaRPr>
        </a:p>
        <a:p>
          <a:pPr marL="0" lvl="0" indent="0" algn="ctr" defTabSz="355600">
            <a:lnSpc>
              <a:spcPct val="90000"/>
            </a:lnSpc>
            <a:spcBef>
              <a:spcPct val="0"/>
            </a:spcBef>
            <a:spcAft>
              <a:spcPct val="35000"/>
            </a:spcAft>
            <a:buNone/>
          </a:pPr>
          <a:r>
            <a:rPr kumimoji="1" lang="ja-JP" altLang="en-US" sz="1400" b="1" kern="1200" dirty="0">
              <a:latin typeface="游ゴシック" panose="020B0400000000000000" pitchFamily="50" charset="-128"/>
              <a:ea typeface="游ゴシック" panose="020B0400000000000000" pitchFamily="50" charset="-128"/>
            </a:rPr>
            <a:t>会社</a:t>
          </a:r>
          <a:br>
            <a:rPr kumimoji="1" lang="en-US" altLang="ja-JP" sz="1400" b="1" kern="1200" dirty="0">
              <a:latin typeface="游ゴシック" panose="020B0400000000000000" pitchFamily="50" charset="-128"/>
              <a:ea typeface="游ゴシック" panose="020B0400000000000000" pitchFamily="50" charset="-128"/>
            </a:rPr>
          </a:br>
          <a:r>
            <a:rPr kumimoji="1" lang="ja-JP" altLang="en-US" sz="1400" b="1" kern="1200" dirty="0">
              <a:latin typeface="游ゴシック" panose="020B0400000000000000" pitchFamily="50" charset="-128"/>
              <a:ea typeface="游ゴシック" panose="020B0400000000000000" pitchFamily="50" charset="-128"/>
            </a:rPr>
            <a:t>見学会</a:t>
          </a:r>
        </a:p>
      </dsp:txBody>
      <dsp:txXfrm rot="-5400000">
        <a:off x="1" y="434763"/>
        <a:ext cx="863626" cy="370126"/>
      </dsp:txXfrm>
    </dsp:sp>
    <dsp:sp modelId="{ABBAF10B-FBB2-4768-B9D7-F162D48D2FC8}">
      <dsp:nvSpPr>
        <dsp:cNvPr id="0" name=""/>
        <dsp:cNvSpPr/>
      </dsp:nvSpPr>
      <dsp:spPr>
        <a:xfrm rot="5400000">
          <a:off x="3001031" y="-2137404"/>
          <a:ext cx="802360" cy="5077170"/>
        </a:xfrm>
        <a:prstGeom prst="round2SameRect">
          <a:avLst/>
        </a:prstGeom>
        <a:solidFill>
          <a:schemeClr val="lt1">
            <a:alpha val="90000"/>
            <a:hueOff val="0"/>
            <a:satOff val="0"/>
            <a:lumOff val="0"/>
            <a:alphaOff val="0"/>
          </a:schemeClr>
        </a:solidFill>
        <a:ln w="25400" cap="flat" cmpd="sng" algn="ctr">
          <a:solidFill>
            <a:srgbClr val="00589A"/>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kumimoji="1" lang="ja-JP" altLang="en-US" sz="1200" kern="1200" dirty="0">
              <a:solidFill>
                <a:schemeClr val="tx1">
                  <a:lumMod val="65000"/>
                  <a:lumOff val="35000"/>
                </a:schemeClr>
              </a:solidFill>
              <a:latin typeface="游ゴシック" panose="020B0400000000000000" pitchFamily="50" charset="-128"/>
              <a:ea typeface="游ゴシック" panose="020B0400000000000000" pitchFamily="50" charset="-128"/>
            </a:rPr>
            <a:t>会社説明、</a:t>
          </a:r>
          <a:r>
            <a:rPr kumimoji="1" lang="ja-JP" altLang="en-US" sz="1200" b="1" kern="1200" dirty="0">
              <a:solidFill>
                <a:schemeClr val="tx1">
                  <a:lumMod val="65000"/>
                  <a:lumOff val="35000"/>
                </a:schemeClr>
              </a:solidFill>
              <a:latin typeface="游ゴシック" panose="020B0400000000000000" pitchFamily="50" charset="-128"/>
              <a:ea typeface="游ゴシック" panose="020B0400000000000000" pitchFamily="50" charset="-128"/>
            </a:rPr>
            <a:t>代表取締役社長から皆さんへのメッセージ</a:t>
          </a:r>
        </a:p>
        <a:p>
          <a:pPr marL="114300" lvl="1" indent="-114300" algn="l" defTabSz="533400">
            <a:lnSpc>
              <a:spcPct val="90000"/>
            </a:lnSpc>
            <a:spcBef>
              <a:spcPct val="0"/>
            </a:spcBef>
            <a:spcAft>
              <a:spcPct val="15000"/>
            </a:spcAft>
            <a:buChar char="•"/>
          </a:pPr>
          <a:r>
            <a:rPr kumimoji="1" lang="ja-JP" altLang="en-US" sz="1200" kern="1200" dirty="0">
              <a:solidFill>
                <a:schemeClr val="tx1">
                  <a:lumMod val="65000"/>
                  <a:lumOff val="35000"/>
                </a:schemeClr>
              </a:solidFill>
              <a:latin typeface="游ゴシック" panose="020B0400000000000000" pitchFamily="50" charset="-128"/>
              <a:ea typeface="游ゴシック" panose="020B0400000000000000" pitchFamily="50" charset="-128"/>
            </a:rPr>
            <a:t>職場見学ツアー（工程順でメーカー業務も分かる！）</a:t>
          </a:r>
        </a:p>
        <a:p>
          <a:pPr marL="114300" lvl="1" indent="-114300" algn="l" defTabSz="533400">
            <a:lnSpc>
              <a:spcPct val="90000"/>
            </a:lnSpc>
            <a:spcBef>
              <a:spcPct val="0"/>
            </a:spcBef>
            <a:spcAft>
              <a:spcPct val="15000"/>
            </a:spcAft>
            <a:buChar char="•"/>
          </a:pPr>
          <a:r>
            <a:rPr kumimoji="1" lang="ja-JP" altLang="en-US" sz="1200" kern="1200" dirty="0">
              <a:solidFill>
                <a:schemeClr val="tx1">
                  <a:lumMod val="65000"/>
                  <a:lumOff val="35000"/>
                </a:schemeClr>
              </a:solidFill>
              <a:latin typeface="游ゴシック" panose="020B0400000000000000" pitchFamily="50" charset="-128"/>
              <a:ea typeface="游ゴシック" panose="020B0400000000000000" pitchFamily="50" charset="-128"/>
            </a:rPr>
            <a:t>先輩社員座談会</a:t>
          </a:r>
        </a:p>
      </dsp:txBody>
      <dsp:txXfrm rot="-5400000">
        <a:off x="863626" y="39169"/>
        <a:ext cx="5038002" cy="724024"/>
      </dsp:txXfrm>
    </dsp:sp>
    <dsp:sp modelId="{9DE2B863-46AD-4440-A29A-B4159A76365C}">
      <dsp:nvSpPr>
        <dsp:cNvPr id="0" name=""/>
        <dsp:cNvSpPr/>
      </dsp:nvSpPr>
      <dsp:spPr>
        <a:xfrm rot="5400000">
          <a:off x="-185062" y="1274911"/>
          <a:ext cx="1233752" cy="863626"/>
        </a:xfrm>
        <a:prstGeom prst="chevron">
          <a:avLst/>
        </a:prstGeom>
        <a:solidFill>
          <a:srgbClr val="4472C4"/>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endParaRPr kumimoji="1" lang="en-US" altLang="ja-JP" sz="800" b="1" kern="1200" dirty="0">
            <a:latin typeface="游ゴシック" panose="020B0400000000000000" pitchFamily="50" charset="-128"/>
            <a:ea typeface="游ゴシック" panose="020B0400000000000000" pitchFamily="50" charset="-128"/>
          </a:endParaRPr>
        </a:p>
        <a:p>
          <a:pPr marL="0" lvl="0" indent="0" algn="ctr" defTabSz="355600">
            <a:lnSpc>
              <a:spcPct val="90000"/>
            </a:lnSpc>
            <a:spcBef>
              <a:spcPct val="0"/>
            </a:spcBef>
            <a:spcAft>
              <a:spcPct val="35000"/>
            </a:spcAft>
            <a:buNone/>
          </a:pPr>
          <a:r>
            <a:rPr kumimoji="1" lang="ja-JP" altLang="en-US" sz="1400" b="1" kern="1200" dirty="0">
              <a:latin typeface="游ゴシック" panose="020B0400000000000000" pitchFamily="50" charset="-128"/>
              <a:ea typeface="游ゴシック" panose="020B0400000000000000" pitchFamily="50" charset="-128"/>
            </a:rPr>
            <a:t>一次</a:t>
          </a:r>
          <a:br>
            <a:rPr kumimoji="1" lang="en-US" altLang="ja-JP" sz="1400" b="1" kern="1200" dirty="0">
              <a:latin typeface="游ゴシック" panose="020B0400000000000000" pitchFamily="50" charset="-128"/>
              <a:ea typeface="游ゴシック" panose="020B0400000000000000" pitchFamily="50" charset="-128"/>
            </a:rPr>
          </a:br>
          <a:r>
            <a:rPr kumimoji="1" lang="ja-JP" altLang="en-US" sz="1400" b="1" kern="1200" dirty="0">
              <a:latin typeface="游ゴシック" panose="020B0400000000000000" pitchFamily="50" charset="-128"/>
              <a:ea typeface="游ゴシック" panose="020B0400000000000000" pitchFamily="50" charset="-128"/>
            </a:rPr>
            <a:t>面接</a:t>
          </a:r>
        </a:p>
      </dsp:txBody>
      <dsp:txXfrm rot="-5400000">
        <a:off x="1" y="1521661"/>
        <a:ext cx="863626" cy="370126"/>
      </dsp:txXfrm>
    </dsp:sp>
    <dsp:sp modelId="{A8D22E7F-CBA6-4D01-86A5-0142E1BBF8F0}">
      <dsp:nvSpPr>
        <dsp:cNvPr id="0" name=""/>
        <dsp:cNvSpPr/>
      </dsp:nvSpPr>
      <dsp:spPr>
        <a:xfrm rot="5400000">
          <a:off x="3001242" y="-1047766"/>
          <a:ext cx="801939" cy="5077170"/>
        </a:xfrm>
        <a:prstGeom prst="round2SameRect">
          <a:avLst/>
        </a:prstGeom>
        <a:solidFill>
          <a:schemeClr val="lt1">
            <a:alpha val="90000"/>
            <a:hueOff val="0"/>
            <a:satOff val="0"/>
            <a:lumOff val="0"/>
            <a:alphaOff val="0"/>
          </a:schemeClr>
        </a:solidFill>
        <a:ln w="25400" cap="flat" cmpd="sng" algn="ctr">
          <a:solidFill>
            <a:srgbClr val="4472C4"/>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kumimoji="1" lang="ja-JP" altLang="en-US" sz="1200" kern="1200" dirty="0">
              <a:solidFill>
                <a:schemeClr val="tx1">
                  <a:lumMod val="65000"/>
                  <a:lumOff val="35000"/>
                </a:schemeClr>
              </a:solidFill>
              <a:latin typeface="游ゴシック" panose="020B0400000000000000" pitchFamily="50" charset="-128"/>
              <a:ea typeface="游ゴシック" panose="020B0400000000000000" pitchFamily="50" charset="-128"/>
            </a:rPr>
            <a:t>適性検査／能力検査</a:t>
          </a:r>
        </a:p>
        <a:p>
          <a:pPr marL="114300" lvl="1" indent="-114300" algn="l" defTabSz="533400">
            <a:lnSpc>
              <a:spcPct val="90000"/>
            </a:lnSpc>
            <a:spcBef>
              <a:spcPct val="0"/>
            </a:spcBef>
            <a:spcAft>
              <a:spcPct val="15000"/>
            </a:spcAft>
            <a:buChar char="•"/>
          </a:pPr>
          <a:r>
            <a:rPr kumimoji="1" lang="ja-JP" altLang="en-US" sz="1200" kern="1200" dirty="0">
              <a:solidFill>
                <a:schemeClr val="tx1">
                  <a:lumMod val="65000"/>
                  <a:lumOff val="35000"/>
                </a:schemeClr>
              </a:solidFill>
              <a:latin typeface="游ゴシック" panose="020B0400000000000000" pitchFamily="50" charset="-128"/>
              <a:ea typeface="游ゴシック" panose="020B0400000000000000" pitchFamily="50" charset="-128"/>
            </a:rPr>
            <a:t>オンラインによるグループ面接</a:t>
          </a:r>
        </a:p>
      </dsp:txBody>
      <dsp:txXfrm rot="-5400000">
        <a:off x="863627" y="1128996"/>
        <a:ext cx="5038023" cy="723645"/>
      </dsp:txXfrm>
    </dsp:sp>
    <dsp:sp modelId="{D3D49CF7-E33F-49A2-91A0-CA0B463CD208}">
      <dsp:nvSpPr>
        <dsp:cNvPr id="0" name=""/>
        <dsp:cNvSpPr/>
      </dsp:nvSpPr>
      <dsp:spPr>
        <a:xfrm rot="5400000">
          <a:off x="-185062" y="2361809"/>
          <a:ext cx="1233752" cy="863626"/>
        </a:xfrm>
        <a:prstGeom prst="chevron">
          <a:avLst/>
        </a:prstGeom>
        <a:solidFill>
          <a:srgbClr val="4472C4">
            <a:alpha val="80000"/>
          </a:srgb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endParaRPr kumimoji="1" lang="en-US" altLang="ja-JP" sz="800" b="1" kern="1200" dirty="0">
            <a:latin typeface="游ゴシック" panose="020B0400000000000000" pitchFamily="50" charset="-128"/>
            <a:ea typeface="游ゴシック" panose="020B0400000000000000" pitchFamily="50" charset="-128"/>
          </a:endParaRPr>
        </a:p>
        <a:p>
          <a:pPr marL="0" lvl="0" indent="0" algn="ctr" defTabSz="355600">
            <a:lnSpc>
              <a:spcPct val="90000"/>
            </a:lnSpc>
            <a:spcBef>
              <a:spcPct val="0"/>
            </a:spcBef>
            <a:spcAft>
              <a:spcPct val="35000"/>
            </a:spcAft>
            <a:buNone/>
          </a:pPr>
          <a:r>
            <a:rPr kumimoji="1" lang="ja-JP" altLang="en-US" sz="1400" b="1" kern="1200" dirty="0">
              <a:latin typeface="游ゴシック" panose="020B0400000000000000" pitchFamily="50" charset="-128"/>
              <a:ea typeface="游ゴシック" panose="020B0400000000000000" pitchFamily="50" charset="-128"/>
            </a:rPr>
            <a:t>最終</a:t>
          </a:r>
          <a:br>
            <a:rPr kumimoji="1" lang="en-US" altLang="ja-JP" sz="1400" b="1" kern="1200" dirty="0">
              <a:latin typeface="游ゴシック" panose="020B0400000000000000" pitchFamily="50" charset="-128"/>
              <a:ea typeface="游ゴシック" panose="020B0400000000000000" pitchFamily="50" charset="-128"/>
            </a:rPr>
          </a:br>
          <a:r>
            <a:rPr kumimoji="1" lang="ja-JP" altLang="en-US" sz="1400" b="1" kern="1200" dirty="0">
              <a:latin typeface="游ゴシック" panose="020B0400000000000000" pitchFamily="50" charset="-128"/>
              <a:ea typeface="游ゴシック" panose="020B0400000000000000" pitchFamily="50" charset="-128"/>
            </a:rPr>
            <a:t>面接</a:t>
          </a:r>
        </a:p>
      </dsp:txBody>
      <dsp:txXfrm rot="-5400000">
        <a:off x="1" y="2608559"/>
        <a:ext cx="863626" cy="370126"/>
      </dsp:txXfrm>
    </dsp:sp>
    <dsp:sp modelId="{2CCEAB5A-AC95-4192-97D7-A4DA5D4A7F8C}">
      <dsp:nvSpPr>
        <dsp:cNvPr id="0" name=""/>
        <dsp:cNvSpPr/>
      </dsp:nvSpPr>
      <dsp:spPr>
        <a:xfrm rot="5400000">
          <a:off x="3001242" y="39131"/>
          <a:ext cx="801939" cy="5077170"/>
        </a:xfrm>
        <a:prstGeom prst="round2SameRect">
          <a:avLst/>
        </a:prstGeom>
        <a:solidFill>
          <a:srgbClr val="FFFFFF">
            <a:alpha val="69804"/>
          </a:srgbClr>
        </a:solidFill>
        <a:ln w="25400" cap="flat" cmpd="sng" algn="ctr">
          <a:solidFill>
            <a:srgbClr val="4472C4">
              <a:alpha val="8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kumimoji="1" lang="ja-JP" altLang="en-US" sz="1200" kern="1200" dirty="0">
              <a:solidFill>
                <a:schemeClr val="tx1">
                  <a:lumMod val="65000"/>
                  <a:lumOff val="35000"/>
                </a:schemeClr>
              </a:solidFill>
              <a:latin typeface="游ゴシック" panose="020B0400000000000000" pitchFamily="50" charset="-128"/>
              <a:ea typeface="游ゴシック" panose="020B0400000000000000" pitchFamily="50" charset="-128"/>
            </a:rPr>
            <a:t>当社の企業文化のご説明</a:t>
          </a:r>
        </a:p>
        <a:p>
          <a:pPr marL="114300" lvl="1" indent="-114300" algn="l" defTabSz="533400">
            <a:lnSpc>
              <a:spcPct val="90000"/>
            </a:lnSpc>
            <a:spcBef>
              <a:spcPct val="0"/>
            </a:spcBef>
            <a:spcAft>
              <a:spcPct val="15000"/>
            </a:spcAft>
            <a:buChar char="•"/>
          </a:pPr>
          <a:r>
            <a:rPr kumimoji="1" lang="ja-JP" altLang="en-US" sz="1200" kern="1200" dirty="0">
              <a:solidFill>
                <a:schemeClr val="tx1">
                  <a:lumMod val="65000"/>
                  <a:lumOff val="35000"/>
                </a:schemeClr>
              </a:solidFill>
              <a:latin typeface="游ゴシック" panose="020B0400000000000000" pitchFamily="50" charset="-128"/>
              <a:ea typeface="游ゴシック" panose="020B0400000000000000" pitchFamily="50" charset="-128"/>
            </a:rPr>
            <a:t>対面による個別面接</a:t>
          </a:r>
        </a:p>
      </dsp:txBody>
      <dsp:txXfrm rot="-5400000">
        <a:off x="863627" y="2215894"/>
        <a:ext cx="5038023" cy="723645"/>
      </dsp:txXfrm>
    </dsp:sp>
    <dsp:sp modelId="{B0543E6A-F1A6-4F56-8281-FCD7B705B618}">
      <dsp:nvSpPr>
        <dsp:cNvPr id="0" name=""/>
        <dsp:cNvSpPr/>
      </dsp:nvSpPr>
      <dsp:spPr>
        <a:xfrm rot="5400000">
          <a:off x="-185062" y="3448707"/>
          <a:ext cx="1233752" cy="863626"/>
        </a:xfrm>
        <a:prstGeom prst="chevron">
          <a:avLst/>
        </a:prstGeom>
        <a:solidFill>
          <a:srgbClr val="4472C4">
            <a:alpha val="60000"/>
          </a:srgb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endParaRPr kumimoji="1" lang="en-US" altLang="ja-JP" sz="800" kern="1200" dirty="0">
            <a:latin typeface="游ゴシック" panose="020B0400000000000000" pitchFamily="50" charset="-128"/>
            <a:ea typeface="游ゴシック" panose="020B0400000000000000" pitchFamily="50" charset="-128"/>
          </a:endParaRPr>
        </a:p>
        <a:p>
          <a:pPr marL="0" lvl="0" indent="0" algn="ctr" defTabSz="355600">
            <a:lnSpc>
              <a:spcPct val="90000"/>
            </a:lnSpc>
            <a:spcBef>
              <a:spcPct val="0"/>
            </a:spcBef>
            <a:spcAft>
              <a:spcPct val="35000"/>
            </a:spcAft>
            <a:buNone/>
          </a:pPr>
          <a:r>
            <a:rPr kumimoji="1" lang="ja-JP" altLang="en-US" sz="1200" b="1" kern="1200" dirty="0">
              <a:latin typeface="游ゴシック" panose="020B0400000000000000" pitchFamily="50" charset="-128"/>
              <a:ea typeface="游ゴシック" panose="020B0400000000000000" pitchFamily="50" charset="-128"/>
            </a:rPr>
            <a:t>内定</a:t>
          </a:r>
        </a:p>
      </dsp:txBody>
      <dsp:txXfrm rot="-5400000">
        <a:off x="1" y="3695457"/>
        <a:ext cx="863626" cy="370126"/>
      </dsp:txXfrm>
    </dsp:sp>
    <dsp:sp modelId="{1A6BE42A-B07D-43B9-9980-063FE6F0951D}">
      <dsp:nvSpPr>
        <dsp:cNvPr id="0" name=""/>
        <dsp:cNvSpPr/>
      </dsp:nvSpPr>
      <dsp:spPr>
        <a:xfrm rot="5400000">
          <a:off x="3001242" y="1126029"/>
          <a:ext cx="801939" cy="5077170"/>
        </a:xfrm>
        <a:prstGeom prst="round2SameRect">
          <a:avLst/>
        </a:prstGeom>
        <a:solidFill>
          <a:srgbClr val="FFFFFF"/>
        </a:solidFill>
        <a:ln w="25400" cap="flat" cmpd="sng" algn="ctr">
          <a:solidFill>
            <a:srgbClr val="4472C4">
              <a:alpha val="6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kumimoji="1" lang="ja-JP" altLang="en-US" sz="1200" kern="1200">
              <a:solidFill>
                <a:schemeClr val="tx1">
                  <a:lumMod val="65000"/>
                  <a:lumOff val="35000"/>
                </a:schemeClr>
              </a:solidFill>
              <a:latin typeface="游ゴシック" panose="020B0400000000000000" pitchFamily="50" charset="-128"/>
              <a:ea typeface="游ゴシック" panose="020B0400000000000000" pitchFamily="50" charset="-128"/>
            </a:rPr>
            <a:t>労働条件の通知</a:t>
          </a:r>
          <a:endParaRPr kumimoji="1" lang="ja-JP" altLang="en-US" sz="1200" kern="1200" dirty="0">
            <a:solidFill>
              <a:schemeClr val="tx1">
                <a:lumMod val="65000"/>
                <a:lumOff val="35000"/>
              </a:schemeClr>
            </a:solidFill>
            <a:latin typeface="游ゴシック" panose="020B0400000000000000" pitchFamily="50" charset="-128"/>
            <a:ea typeface="游ゴシック" panose="020B0400000000000000" pitchFamily="50" charset="-128"/>
          </a:endParaRPr>
        </a:p>
        <a:p>
          <a:pPr marL="114300" lvl="1" indent="-114300" algn="l" defTabSz="533400">
            <a:lnSpc>
              <a:spcPct val="90000"/>
            </a:lnSpc>
            <a:spcBef>
              <a:spcPct val="0"/>
            </a:spcBef>
            <a:spcAft>
              <a:spcPct val="15000"/>
            </a:spcAft>
            <a:buChar char="•"/>
          </a:pPr>
          <a:r>
            <a:rPr kumimoji="1" lang="ja-JP" altLang="en-US" sz="1200" kern="1200">
              <a:solidFill>
                <a:schemeClr val="tx1">
                  <a:lumMod val="65000"/>
                  <a:lumOff val="35000"/>
                </a:schemeClr>
              </a:solidFill>
              <a:latin typeface="游ゴシック" panose="020B0400000000000000" pitchFamily="50" charset="-128"/>
              <a:ea typeface="游ゴシック" panose="020B0400000000000000" pitchFamily="50" charset="-128"/>
            </a:rPr>
            <a:t>年収や福利厚生の説明</a:t>
          </a:r>
          <a:endParaRPr kumimoji="1" lang="ja-JP" altLang="en-US" sz="1200" kern="1200" dirty="0">
            <a:solidFill>
              <a:schemeClr val="tx1">
                <a:lumMod val="65000"/>
                <a:lumOff val="35000"/>
              </a:schemeClr>
            </a:solidFill>
            <a:latin typeface="游ゴシック" panose="020B0400000000000000" pitchFamily="50" charset="-128"/>
            <a:ea typeface="游ゴシック" panose="020B0400000000000000" pitchFamily="50" charset="-128"/>
          </a:endParaRPr>
        </a:p>
      </dsp:txBody>
      <dsp:txXfrm rot="-5400000">
        <a:off x="863627" y="3302792"/>
        <a:ext cx="5038023" cy="72364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5.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A29861DE-C25D-9665-D122-CE598A3D9CAD}"/>
              </a:ext>
            </a:extLst>
          </p:cNvPr>
          <p:cNvSpPr>
            <a:spLocks noGrp="1"/>
          </p:cNvSpPr>
          <p:nvPr>
            <p:ph type="hdr" sz="quarter"/>
          </p:nvPr>
        </p:nvSpPr>
        <p:spPr>
          <a:xfrm>
            <a:off x="0" y="0"/>
            <a:ext cx="5322633" cy="890279"/>
          </a:xfrm>
          <a:prstGeom prst="rect">
            <a:avLst/>
          </a:prstGeom>
        </p:spPr>
        <p:txBody>
          <a:bodyPr vert="horz" lIns="165180" tIns="82589" rIns="165180" bIns="82589" rtlCol="0"/>
          <a:lstStyle>
            <a:lvl1pPr algn="l">
              <a:defRPr sz="2200"/>
            </a:lvl1pPr>
          </a:lstStyle>
          <a:p>
            <a:pPr>
              <a:defRPr/>
            </a:pPr>
            <a:endParaRPr lang="ja-JP" altLang="en-US"/>
          </a:p>
        </p:txBody>
      </p:sp>
      <p:sp>
        <p:nvSpPr>
          <p:cNvPr id="3" name="日付プレースホルダー 2">
            <a:extLst>
              <a:ext uri="{FF2B5EF4-FFF2-40B4-BE49-F238E27FC236}">
                <a16:creationId xmlns:a16="http://schemas.microsoft.com/office/drawing/2014/main" id="{7E096105-ED12-B5B9-F36D-87F56DA6BC45}"/>
              </a:ext>
            </a:extLst>
          </p:cNvPr>
          <p:cNvSpPr>
            <a:spLocks noGrp="1"/>
          </p:cNvSpPr>
          <p:nvPr>
            <p:ph type="dt" idx="1"/>
          </p:nvPr>
        </p:nvSpPr>
        <p:spPr>
          <a:xfrm>
            <a:off x="6952347" y="0"/>
            <a:ext cx="5322633" cy="890279"/>
          </a:xfrm>
          <a:prstGeom prst="rect">
            <a:avLst/>
          </a:prstGeom>
        </p:spPr>
        <p:txBody>
          <a:bodyPr vert="horz" lIns="165180" tIns="82589" rIns="165180" bIns="82589" rtlCol="0"/>
          <a:lstStyle>
            <a:lvl1pPr algn="r">
              <a:defRPr sz="2200"/>
            </a:lvl1pPr>
          </a:lstStyle>
          <a:p>
            <a:pPr>
              <a:defRPr/>
            </a:pPr>
            <a:fld id="{25F4853E-09BC-4237-B7BF-58BC56CC54F0}" type="datetimeFigureOut">
              <a:rPr lang="ja-JP" altLang="en-US"/>
              <a:pPr>
                <a:defRPr/>
              </a:pPr>
              <a:t>2024/5/21</a:t>
            </a:fld>
            <a:endParaRPr lang="ja-JP" altLang="en-US"/>
          </a:p>
        </p:txBody>
      </p:sp>
      <p:sp>
        <p:nvSpPr>
          <p:cNvPr id="4" name="スライド イメージ プレースホルダー 3">
            <a:extLst>
              <a:ext uri="{FF2B5EF4-FFF2-40B4-BE49-F238E27FC236}">
                <a16:creationId xmlns:a16="http://schemas.microsoft.com/office/drawing/2014/main" id="{F90BAF0D-52A5-897A-D5C9-C4DDA3A78BCA}"/>
              </a:ext>
            </a:extLst>
          </p:cNvPr>
          <p:cNvSpPr>
            <a:spLocks noGrp="1" noRot="1" noChangeAspect="1"/>
          </p:cNvSpPr>
          <p:nvPr>
            <p:ph type="sldImg" idx="2"/>
          </p:nvPr>
        </p:nvSpPr>
        <p:spPr>
          <a:xfrm>
            <a:off x="4025900" y="2214563"/>
            <a:ext cx="4225925" cy="5976937"/>
          </a:xfrm>
          <a:prstGeom prst="rect">
            <a:avLst/>
          </a:prstGeom>
          <a:noFill/>
          <a:ln w="12700">
            <a:solidFill>
              <a:prstClr val="black"/>
            </a:solidFill>
          </a:ln>
        </p:spPr>
        <p:txBody>
          <a:bodyPr vert="horz" lIns="165180" tIns="82589" rIns="165180" bIns="82589" rtlCol="0" anchor="ctr"/>
          <a:lstStyle/>
          <a:p>
            <a:pPr lvl="0"/>
            <a:endParaRPr lang="ja-JP" altLang="en-US" noProof="0"/>
          </a:p>
        </p:txBody>
      </p:sp>
      <p:sp>
        <p:nvSpPr>
          <p:cNvPr id="5" name="ノート プレースホルダー 4">
            <a:extLst>
              <a:ext uri="{FF2B5EF4-FFF2-40B4-BE49-F238E27FC236}">
                <a16:creationId xmlns:a16="http://schemas.microsoft.com/office/drawing/2014/main" id="{7AAFC827-EEFD-D380-878B-2DCACB97F611}"/>
              </a:ext>
            </a:extLst>
          </p:cNvPr>
          <p:cNvSpPr>
            <a:spLocks noGrp="1"/>
          </p:cNvSpPr>
          <p:nvPr>
            <p:ph type="body" sz="quarter" idx="3"/>
          </p:nvPr>
        </p:nvSpPr>
        <p:spPr>
          <a:xfrm>
            <a:off x="1226402" y="8526351"/>
            <a:ext cx="9824922" cy="6973856"/>
          </a:xfrm>
          <a:prstGeom prst="rect">
            <a:avLst/>
          </a:prstGeom>
        </p:spPr>
        <p:txBody>
          <a:bodyPr vert="horz" lIns="165180" tIns="82589" rIns="165180" bIns="82589" rtlCol="0"/>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ー 5">
            <a:extLst>
              <a:ext uri="{FF2B5EF4-FFF2-40B4-BE49-F238E27FC236}">
                <a16:creationId xmlns:a16="http://schemas.microsoft.com/office/drawing/2014/main" id="{1D111313-2AD6-4484-8F96-8DE951F5F791}"/>
              </a:ext>
            </a:extLst>
          </p:cNvPr>
          <p:cNvSpPr>
            <a:spLocks noGrp="1"/>
          </p:cNvSpPr>
          <p:nvPr>
            <p:ph type="ftr" sz="quarter" idx="4"/>
          </p:nvPr>
        </p:nvSpPr>
        <p:spPr>
          <a:xfrm>
            <a:off x="0" y="16824634"/>
            <a:ext cx="5322633" cy="890279"/>
          </a:xfrm>
          <a:prstGeom prst="rect">
            <a:avLst/>
          </a:prstGeom>
        </p:spPr>
        <p:txBody>
          <a:bodyPr vert="horz" lIns="165180" tIns="82589" rIns="165180" bIns="82589" rtlCol="0" anchor="b"/>
          <a:lstStyle>
            <a:lvl1pPr algn="l">
              <a:defRPr sz="2200"/>
            </a:lvl1pPr>
          </a:lstStyle>
          <a:p>
            <a:pPr>
              <a:defRPr/>
            </a:pPr>
            <a:endParaRPr lang="ja-JP" altLang="en-US"/>
          </a:p>
        </p:txBody>
      </p:sp>
      <p:sp>
        <p:nvSpPr>
          <p:cNvPr id="7" name="スライド番号プレースホルダー 6">
            <a:extLst>
              <a:ext uri="{FF2B5EF4-FFF2-40B4-BE49-F238E27FC236}">
                <a16:creationId xmlns:a16="http://schemas.microsoft.com/office/drawing/2014/main" id="{5813FD63-6FC3-AD5B-2F67-B5FB4353D52F}"/>
              </a:ext>
            </a:extLst>
          </p:cNvPr>
          <p:cNvSpPr>
            <a:spLocks noGrp="1"/>
          </p:cNvSpPr>
          <p:nvPr>
            <p:ph type="sldNum" sz="quarter" idx="5"/>
          </p:nvPr>
        </p:nvSpPr>
        <p:spPr>
          <a:xfrm>
            <a:off x="6952347" y="16824634"/>
            <a:ext cx="5322633" cy="890279"/>
          </a:xfrm>
          <a:prstGeom prst="rect">
            <a:avLst/>
          </a:prstGeom>
        </p:spPr>
        <p:txBody>
          <a:bodyPr vert="horz" lIns="165180" tIns="82589" rIns="165180" bIns="82589" rtlCol="0" anchor="b"/>
          <a:lstStyle>
            <a:lvl1pPr algn="r">
              <a:defRPr sz="2200"/>
            </a:lvl1pPr>
          </a:lstStyle>
          <a:p>
            <a:pPr>
              <a:defRPr/>
            </a:pPr>
            <a:fld id="{CEAFE8EF-D93B-4BE9-98C8-85D568A13390}"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10" name="テキスト プレースホルダー 9"/>
          <p:cNvSpPr>
            <a:spLocks noGrp="1"/>
          </p:cNvSpPr>
          <p:nvPr>
            <p:ph type="body" sz="quarter" idx="10"/>
          </p:nvPr>
        </p:nvSpPr>
        <p:spPr>
          <a:xfrm>
            <a:off x="3823724" y="5799510"/>
            <a:ext cx="3047546" cy="3533031"/>
          </a:xfrm>
          <a:prstGeom prst="rect">
            <a:avLst/>
          </a:prstGeom>
        </p:spPr>
        <p:txBody>
          <a:bodyPr/>
          <a:lstStyle>
            <a:lvl1pPr>
              <a:defRPr sz="1067"/>
            </a:lvl1pPr>
            <a:lvl2pPr>
              <a:defRPr sz="1067"/>
            </a:lvl2pPr>
            <a:lvl3pPr>
              <a:defRPr sz="1067"/>
            </a:lvl3pPr>
            <a:lvl4pPr>
              <a:defRPr sz="1067"/>
            </a:lvl4pPr>
            <a:lvl5pPr>
              <a:defRPr sz="1067"/>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335845772"/>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 name="Rectangle 23">
            <a:extLst>
              <a:ext uri="{FF2B5EF4-FFF2-40B4-BE49-F238E27FC236}">
                <a16:creationId xmlns:a16="http://schemas.microsoft.com/office/drawing/2014/main" id="{D4D6A5B0-0A94-EFB1-0133-115AED59DFF0}"/>
              </a:ext>
            </a:extLst>
          </p:cNvPr>
          <p:cNvSpPr>
            <a:spLocks noChangeArrowheads="1"/>
          </p:cNvSpPr>
          <p:nvPr userDrawn="1"/>
        </p:nvSpPr>
        <p:spPr bwMode="auto">
          <a:xfrm>
            <a:off x="2803525" y="696913"/>
            <a:ext cx="5084763" cy="584200"/>
          </a:xfrm>
          <a:prstGeom prst="rect">
            <a:avLst/>
          </a:prstGeom>
          <a:noFill/>
          <a:ln>
            <a:noFill/>
          </a:ln>
          <a:effectLst/>
        </p:spPr>
        <p:txBody>
          <a:bodyPr anchor="ctr">
            <a:spAutoFit/>
          </a:bodyPr>
          <a:lstStyle>
            <a:lvl1pPr>
              <a:tabLst>
                <a:tab pos="2700338" algn="ctr"/>
                <a:tab pos="5400675" algn="r"/>
              </a:tabLst>
              <a:defRPr kumimoji="1" sz="2100">
                <a:solidFill>
                  <a:schemeClr val="tx1"/>
                </a:solidFill>
                <a:latin typeface="Calibri" pitchFamily="34" charset="0"/>
                <a:ea typeface="ＭＳ Ｐゴシック" pitchFamily="50" charset="-128"/>
              </a:defRPr>
            </a:lvl1pPr>
            <a:lvl2pPr marL="742950" indent="-285750">
              <a:tabLst>
                <a:tab pos="2700338" algn="ctr"/>
                <a:tab pos="5400675" algn="r"/>
              </a:tabLst>
              <a:defRPr kumimoji="1" sz="2100">
                <a:solidFill>
                  <a:schemeClr val="tx1"/>
                </a:solidFill>
                <a:latin typeface="Calibri" pitchFamily="34" charset="0"/>
                <a:ea typeface="ＭＳ Ｐゴシック" pitchFamily="50" charset="-128"/>
              </a:defRPr>
            </a:lvl2pPr>
            <a:lvl3pPr marL="1143000" indent="-228600">
              <a:tabLst>
                <a:tab pos="2700338" algn="ctr"/>
                <a:tab pos="5400675" algn="r"/>
              </a:tabLst>
              <a:defRPr kumimoji="1" sz="2100">
                <a:solidFill>
                  <a:schemeClr val="tx1"/>
                </a:solidFill>
                <a:latin typeface="Calibri" pitchFamily="34" charset="0"/>
                <a:ea typeface="ＭＳ Ｐゴシック" pitchFamily="50" charset="-128"/>
              </a:defRPr>
            </a:lvl3pPr>
            <a:lvl4pPr marL="1600200" indent="-228600">
              <a:tabLst>
                <a:tab pos="2700338" algn="ctr"/>
                <a:tab pos="5400675" algn="r"/>
              </a:tabLst>
              <a:defRPr kumimoji="1" sz="2100">
                <a:solidFill>
                  <a:schemeClr val="tx1"/>
                </a:solidFill>
                <a:latin typeface="Calibri" pitchFamily="34" charset="0"/>
                <a:ea typeface="ＭＳ Ｐゴシック" pitchFamily="50" charset="-128"/>
              </a:defRPr>
            </a:lvl4pPr>
            <a:lvl5pPr marL="2057400" indent="-228600">
              <a:tabLst>
                <a:tab pos="2700338" algn="ctr"/>
                <a:tab pos="5400675" algn="r"/>
              </a:tabLst>
              <a:defRPr kumimoji="1" sz="2100">
                <a:solidFill>
                  <a:schemeClr val="tx1"/>
                </a:solidFill>
                <a:latin typeface="Calibri" pitchFamily="34" charset="0"/>
                <a:ea typeface="ＭＳ Ｐゴシック" pitchFamily="50" charset="-128"/>
              </a:defRPr>
            </a:lvl5pPr>
            <a:lvl6pPr marL="2514600" indent="-228600" fontAlgn="base">
              <a:spcBef>
                <a:spcPct val="0"/>
              </a:spcBef>
              <a:spcAft>
                <a:spcPct val="0"/>
              </a:spcAft>
              <a:tabLst>
                <a:tab pos="2700338" algn="ctr"/>
                <a:tab pos="5400675" algn="r"/>
              </a:tabLst>
              <a:defRPr kumimoji="1" sz="2100">
                <a:solidFill>
                  <a:schemeClr val="tx1"/>
                </a:solidFill>
                <a:latin typeface="Calibri" pitchFamily="34" charset="0"/>
                <a:ea typeface="ＭＳ Ｐゴシック" pitchFamily="50" charset="-128"/>
              </a:defRPr>
            </a:lvl6pPr>
            <a:lvl7pPr marL="2971800" indent="-228600" fontAlgn="base">
              <a:spcBef>
                <a:spcPct val="0"/>
              </a:spcBef>
              <a:spcAft>
                <a:spcPct val="0"/>
              </a:spcAft>
              <a:tabLst>
                <a:tab pos="2700338" algn="ctr"/>
                <a:tab pos="5400675" algn="r"/>
              </a:tabLst>
              <a:defRPr kumimoji="1" sz="2100">
                <a:solidFill>
                  <a:schemeClr val="tx1"/>
                </a:solidFill>
                <a:latin typeface="Calibri" pitchFamily="34" charset="0"/>
                <a:ea typeface="ＭＳ Ｐゴシック" pitchFamily="50" charset="-128"/>
              </a:defRPr>
            </a:lvl7pPr>
            <a:lvl8pPr marL="3429000" indent="-228600" fontAlgn="base">
              <a:spcBef>
                <a:spcPct val="0"/>
              </a:spcBef>
              <a:spcAft>
                <a:spcPct val="0"/>
              </a:spcAft>
              <a:tabLst>
                <a:tab pos="2700338" algn="ctr"/>
                <a:tab pos="5400675" algn="r"/>
              </a:tabLst>
              <a:defRPr kumimoji="1" sz="2100">
                <a:solidFill>
                  <a:schemeClr val="tx1"/>
                </a:solidFill>
                <a:latin typeface="Calibri" pitchFamily="34" charset="0"/>
                <a:ea typeface="ＭＳ Ｐゴシック" pitchFamily="50" charset="-128"/>
              </a:defRPr>
            </a:lvl8pPr>
            <a:lvl9pPr marL="3886200" indent="-228600" fontAlgn="base">
              <a:spcBef>
                <a:spcPct val="0"/>
              </a:spcBef>
              <a:spcAft>
                <a:spcPct val="0"/>
              </a:spcAft>
              <a:tabLst>
                <a:tab pos="2700338" algn="ctr"/>
                <a:tab pos="5400675" algn="r"/>
              </a:tabLst>
              <a:defRPr kumimoji="1" sz="2100">
                <a:solidFill>
                  <a:schemeClr val="tx1"/>
                </a:solidFill>
                <a:latin typeface="Calibri" pitchFamily="34" charset="0"/>
                <a:ea typeface="ＭＳ Ｐゴシック" pitchFamily="50" charset="-128"/>
              </a:defRPr>
            </a:lvl9pPr>
          </a:lstStyle>
          <a:p>
            <a:pPr algn="ctr" defTabSz="812820">
              <a:defRPr/>
            </a:pPr>
            <a:r>
              <a:rPr lang="ja-JP" altLang="en-US" sz="1600" dirty="0">
                <a:latin typeface="ＭＳ ゴシック" pitchFamily="49" charset="-128"/>
                <a:ea typeface="ＭＳ ゴシック" pitchFamily="49" charset="-128"/>
              </a:rPr>
              <a:t>冊子テンプレート</a:t>
            </a:r>
            <a:endParaRPr lang="ja-JP" altLang="en-US" sz="1600" dirty="0">
              <a:latin typeface="Arial" pitchFamily="34" charset="0"/>
            </a:endParaRPr>
          </a:p>
          <a:p>
            <a:pPr algn="ctr" defTabSz="812820">
              <a:defRPr/>
            </a:pPr>
            <a:r>
              <a:rPr lang="ja-JP" altLang="en-US" sz="1600" dirty="0">
                <a:latin typeface="ＭＳ ゴシック" pitchFamily="49" charset="-128"/>
                <a:ea typeface="ＭＳ ゴシック" pitchFamily="49" charset="-128"/>
              </a:rPr>
              <a:t> </a:t>
            </a:r>
            <a:r>
              <a:rPr lang="en-US" altLang="ja-JP" sz="1600" dirty="0">
                <a:latin typeface="ＭＳ ゴシック" pitchFamily="49" charset="-128"/>
                <a:ea typeface="ＭＳ ゴシック" pitchFamily="49" charset="-128"/>
              </a:rPr>
              <a:t>A4</a:t>
            </a:r>
            <a:r>
              <a:rPr lang="ja-JP" altLang="en-US" sz="1600" dirty="0">
                <a:latin typeface="ＭＳ ゴシック" pitchFamily="49" charset="-128"/>
                <a:ea typeface="ＭＳ ゴシック" pitchFamily="49" charset="-128"/>
              </a:rPr>
              <a:t> </a:t>
            </a:r>
            <a:r>
              <a:rPr lang="en-US" altLang="ja-JP" sz="1600" dirty="0">
                <a:latin typeface="ＭＳ ゴシック" pitchFamily="49" charset="-128"/>
                <a:ea typeface="ＭＳ ゴシック" pitchFamily="49" charset="-128"/>
              </a:rPr>
              <a:t>1P (210 mm×297 mm )</a:t>
            </a:r>
            <a:endParaRPr lang="ja-JP" altLang="en-US" sz="1600" dirty="0">
              <a:latin typeface="Arial" pitchFamily="34" charset="0"/>
            </a:endParaRPr>
          </a:p>
        </p:txBody>
      </p:sp>
      <p:sp>
        <p:nvSpPr>
          <p:cNvPr id="1027" name="Rectangle 24">
            <a:extLst>
              <a:ext uri="{FF2B5EF4-FFF2-40B4-BE49-F238E27FC236}">
                <a16:creationId xmlns:a16="http://schemas.microsoft.com/office/drawing/2014/main" id="{9AD0C839-7FF2-5900-18A6-07F594F01E4D}"/>
              </a:ext>
            </a:extLst>
          </p:cNvPr>
          <p:cNvSpPr>
            <a:spLocks noChangeArrowheads="1"/>
          </p:cNvSpPr>
          <p:nvPr userDrawn="1"/>
        </p:nvSpPr>
        <p:spPr bwMode="auto">
          <a:xfrm>
            <a:off x="0" y="604838"/>
            <a:ext cx="184150" cy="338137"/>
          </a:xfrm>
          <a:prstGeom prst="rect">
            <a:avLst/>
          </a:prstGeom>
          <a:noFill/>
          <a:ln>
            <a:noFill/>
          </a:ln>
        </p:spPr>
        <p:txBody>
          <a:bodyPr wrap="none" anchor="ctr">
            <a:spAutoFit/>
          </a:bodyPr>
          <a:lstStyle>
            <a:lvl1pPr defTabSz="812800">
              <a:tabLst>
                <a:tab pos="2400300" algn="ctr"/>
                <a:tab pos="4800600" algn="r"/>
              </a:tabLst>
              <a:defRPr kumimoji="1" sz="2100">
                <a:solidFill>
                  <a:schemeClr val="tx1"/>
                </a:solidFill>
                <a:latin typeface="Calibri" panose="020F0502020204030204" pitchFamily="34" charset="0"/>
                <a:ea typeface="ＭＳ Ｐゴシック" panose="020B0600070205080204" pitchFamily="50" charset="-128"/>
              </a:defRPr>
            </a:lvl1pPr>
            <a:lvl2pPr defTabSz="812800">
              <a:tabLst>
                <a:tab pos="2400300" algn="ctr"/>
                <a:tab pos="4800600" algn="r"/>
              </a:tabLst>
              <a:defRPr kumimoji="1" sz="2100">
                <a:solidFill>
                  <a:schemeClr val="tx1"/>
                </a:solidFill>
                <a:latin typeface="Calibri" panose="020F0502020204030204" pitchFamily="34" charset="0"/>
                <a:ea typeface="ＭＳ Ｐゴシック" panose="020B0600070205080204" pitchFamily="50" charset="-128"/>
              </a:defRPr>
            </a:lvl2pPr>
            <a:lvl3pPr defTabSz="812800">
              <a:tabLst>
                <a:tab pos="2400300" algn="ctr"/>
                <a:tab pos="4800600" algn="r"/>
              </a:tabLst>
              <a:defRPr kumimoji="1" sz="2100">
                <a:solidFill>
                  <a:schemeClr val="tx1"/>
                </a:solidFill>
                <a:latin typeface="Calibri" panose="020F0502020204030204" pitchFamily="34" charset="0"/>
                <a:ea typeface="ＭＳ Ｐゴシック" panose="020B0600070205080204" pitchFamily="50" charset="-128"/>
              </a:defRPr>
            </a:lvl3pPr>
            <a:lvl4pPr defTabSz="812800">
              <a:tabLst>
                <a:tab pos="2400300" algn="ctr"/>
                <a:tab pos="4800600" algn="r"/>
              </a:tabLst>
              <a:defRPr kumimoji="1" sz="2100">
                <a:solidFill>
                  <a:schemeClr val="tx1"/>
                </a:solidFill>
                <a:latin typeface="Calibri" panose="020F0502020204030204" pitchFamily="34" charset="0"/>
                <a:ea typeface="ＭＳ Ｐゴシック" panose="020B0600070205080204" pitchFamily="50" charset="-128"/>
              </a:defRPr>
            </a:lvl4pPr>
            <a:lvl5pPr defTabSz="812800">
              <a:tabLst>
                <a:tab pos="2400300" algn="ctr"/>
                <a:tab pos="4800600" algn="r"/>
              </a:tabLst>
              <a:defRPr kumimoji="1" sz="2100">
                <a:solidFill>
                  <a:schemeClr val="tx1"/>
                </a:solidFill>
                <a:latin typeface="Calibri" panose="020F0502020204030204" pitchFamily="34" charset="0"/>
                <a:ea typeface="ＭＳ Ｐゴシック" panose="020B0600070205080204" pitchFamily="50" charset="-128"/>
              </a:defRPr>
            </a:lvl5pPr>
            <a:lvl6pPr marL="2601913" indent="-263525" defTabSz="812800" eaLnBrk="0" fontAlgn="base" hangingPunct="0">
              <a:spcBef>
                <a:spcPct val="0"/>
              </a:spcBef>
              <a:spcAft>
                <a:spcPct val="0"/>
              </a:spcAft>
              <a:tabLst>
                <a:tab pos="2400300" algn="ctr"/>
                <a:tab pos="4800600" algn="r"/>
              </a:tabLst>
              <a:defRPr kumimoji="1" sz="2100">
                <a:solidFill>
                  <a:schemeClr val="tx1"/>
                </a:solidFill>
                <a:latin typeface="Calibri" panose="020F0502020204030204" pitchFamily="34" charset="0"/>
                <a:ea typeface="ＭＳ Ｐゴシック" panose="020B0600070205080204" pitchFamily="50" charset="-128"/>
              </a:defRPr>
            </a:lvl6pPr>
            <a:lvl7pPr marL="3059113" indent="-263525" defTabSz="812800" eaLnBrk="0" fontAlgn="base" hangingPunct="0">
              <a:spcBef>
                <a:spcPct val="0"/>
              </a:spcBef>
              <a:spcAft>
                <a:spcPct val="0"/>
              </a:spcAft>
              <a:tabLst>
                <a:tab pos="2400300" algn="ctr"/>
                <a:tab pos="4800600" algn="r"/>
              </a:tabLst>
              <a:defRPr kumimoji="1" sz="2100">
                <a:solidFill>
                  <a:schemeClr val="tx1"/>
                </a:solidFill>
                <a:latin typeface="Calibri" panose="020F0502020204030204" pitchFamily="34" charset="0"/>
                <a:ea typeface="ＭＳ Ｐゴシック" panose="020B0600070205080204" pitchFamily="50" charset="-128"/>
              </a:defRPr>
            </a:lvl7pPr>
            <a:lvl8pPr marL="3516313" indent="-263525" defTabSz="812800" eaLnBrk="0" fontAlgn="base" hangingPunct="0">
              <a:spcBef>
                <a:spcPct val="0"/>
              </a:spcBef>
              <a:spcAft>
                <a:spcPct val="0"/>
              </a:spcAft>
              <a:tabLst>
                <a:tab pos="2400300" algn="ctr"/>
                <a:tab pos="4800600" algn="r"/>
              </a:tabLst>
              <a:defRPr kumimoji="1" sz="2100">
                <a:solidFill>
                  <a:schemeClr val="tx1"/>
                </a:solidFill>
                <a:latin typeface="Calibri" panose="020F0502020204030204" pitchFamily="34" charset="0"/>
                <a:ea typeface="ＭＳ Ｐゴシック" panose="020B0600070205080204" pitchFamily="50" charset="-128"/>
              </a:defRPr>
            </a:lvl8pPr>
            <a:lvl9pPr marL="3973513" indent="-263525" defTabSz="812800" eaLnBrk="0" fontAlgn="base" hangingPunct="0">
              <a:spcBef>
                <a:spcPct val="0"/>
              </a:spcBef>
              <a:spcAft>
                <a:spcPct val="0"/>
              </a:spcAft>
              <a:tabLst>
                <a:tab pos="2400300" algn="ctr"/>
                <a:tab pos="4800600" algn="r"/>
              </a:tabLst>
              <a:defRPr kumimoji="1" sz="2100">
                <a:solidFill>
                  <a:schemeClr val="tx1"/>
                </a:solidFill>
                <a:latin typeface="Calibri" panose="020F0502020204030204" pitchFamily="34" charset="0"/>
                <a:ea typeface="ＭＳ Ｐゴシック" panose="020B0600070205080204" pitchFamily="50" charset="-128"/>
              </a:defRPr>
            </a:lvl9pPr>
          </a:lstStyle>
          <a:p>
            <a:pPr eaLnBrk="1" hangingPunct="1">
              <a:defRPr/>
            </a:pPr>
            <a:endParaRPr lang="ja-JP" altLang="en-US" sz="1600">
              <a:latin typeface="Arial" panose="020B0604020202020204" pitchFamily="34" charset="0"/>
            </a:endParaRPr>
          </a:p>
        </p:txBody>
      </p:sp>
      <p:grpSp>
        <p:nvGrpSpPr>
          <p:cNvPr id="1028" name="グループ化 82">
            <a:extLst>
              <a:ext uri="{FF2B5EF4-FFF2-40B4-BE49-F238E27FC236}">
                <a16:creationId xmlns:a16="http://schemas.microsoft.com/office/drawing/2014/main" id="{1CFBA0B6-8EF6-498F-7770-48FF25FB9160}"/>
              </a:ext>
            </a:extLst>
          </p:cNvPr>
          <p:cNvGrpSpPr>
            <a:grpSpLocks/>
          </p:cNvGrpSpPr>
          <p:nvPr userDrawn="1"/>
        </p:nvGrpSpPr>
        <p:grpSpPr bwMode="auto">
          <a:xfrm>
            <a:off x="1116013" y="1774825"/>
            <a:ext cx="8461375" cy="11569700"/>
            <a:chOff x="567531" y="613829"/>
            <a:chExt cx="8461375" cy="11569832"/>
          </a:xfrm>
        </p:grpSpPr>
        <p:grpSp>
          <p:nvGrpSpPr>
            <p:cNvPr id="1032" name="グループ化 12">
              <a:extLst>
                <a:ext uri="{FF2B5EF4-FFF2-40B4-BE49-F238E27FC236}">
                  <a16:creationId xmlns:a16="http://schemas.microsoft.com/office/drawing/2014/main" id="{21C71AC6-BB85-66EA-C37E-66B5F5589728}"/>
                </a:ext>
              </a:extLst>
            </p:cNvPr>
            <p:cNvGrpSpPr>
              <a:grpSpLocks/>
            </p:cNvGrpSpPr>
            <p:nvPr userDrawn="1"/>
          </p:nvGrpSpPr>
          <p:grpSpPr bwMode="auto">
            <a:xfrm rot="5400000">
              <a:off x="290512" y="6246345"/>
              <a:ext cx="858838" cy="304800"/>
              <a:chOff x="1372" y="1471"/>
              <a:chExt cx="917042" cy="305083"/>
            </a:xfrm>
          </p:grpSpPr>
          <p:cxnSp>
            <p:nvCxnSpPr>
              <p:cNvPr id="100" name="直線コネクタ 99">
                <a:extLst>
                  <a:ext uri="{FF2B5EF4-FFF2-40B4-BE49-F238E27FC236}">
                    <a16:creationId xmlns:a16="http://schemas.microsoft.com/office/drawing/2014/main" id="{AD94E36C-9BC3-9EDF-05E9-024713A3224C}"/>
                  </a:ext>
                </a:extLst>
              </p:cNvPr>
              <p:cNvCxnSpPr/>
              <p:nvPr/>
            </p:nvCxnSpPr>
            <p:spPr>
              <a:xfrm>
                <a:off x="520" y="84098"/>
                <a:ext cx="911967" cy="0"/>
              </a:xfrm>
              <a:prstGeom prst="line">
                <a:avLst/>
              </a:prstGeom>
            </p:spPr>
            <p:style>
              <a:lnRef idx="1">
                <a:schemeClr val="dk1"/>
              </a:lnRef>
              <a:fillRef idx="0">
                <a:schemeClr val="dk1"/>
              </a:fillRef>
              <a:effectRef idx="0">
                <a:schemeClr val="dk1"/>
              </a:effectRef>
              <a:fontRef idx="minor">
                <a:schemeClr val="tx1"/>
              </a:fontRef>
            </p:style>
          </p:cxnSp>
          <p:cxnSp>
            <p:nvCxnSpPr>
              <p:cNvPr id="101" name="直線コネクタ 100">
                <a:extLst>
                  <a:ext uri="{FF2B5EF4-FFF2-40B4-BE49-F238E27FC236}">
                    <a16:creationId xmlns:a16="http://schemas.microsoft.com/office/drawing/2014/main" id="{8796C5D2-5D8F-7CA0-6FC8-A4AB9FF976C6}"/>
                  </a:ext>
                </a:extLst>
              </p:cNvPr>
              <p:cNvCxnSpPr/>
              <p:nvPr/>
            </p:nvCxnSpPr>
            <p:spPr>
              <a:xfrm>
                <a:off x="453113" y="6238"/>
                <a:ext cx="0" cy="305083"/>
              </a:xfrm>
              <a:prstGeom prst="line">
                <a:avLst/>
              </a:prstGeom>
            </p:spPr>
            <p:style>
              <a:lnRef idx="1">
                <a:schemeClr val="dk1"/>
              </a:lnRef>
              <a:fillRef idx="0">
                <a:schemeClr val="dk1"/>
              </a:fillRef>
              <a:effectRef idx="0">
                <a:schemeClr val="dk1"/>
              </a:effectRef>
              <a:fontRef idx="minor">
                <a:schemeClr val="tx1"/>
              </a:fontRef>
            </p:style>
          </p:cxnSp>
        </p:grpSp>
        <p:grpSp>
          <p:nvGrpSpPr>
            <p:cNvPr id="1033" name="グループ化 12">
              <a:extLst>
                <a:ext uri="{FF2B5EF4-FFF2-40B4-BE49-F238E27FC236}">
                  <a16:creationId xmlns:a16="http://schemas.microsoft.com/office/drawing/2014/main" id="{24BB0A2F-6225-B202-85EF-ABEA9747CA4F}"/>
                </a:ext>
              </a:extLst>
            </p:cNvPr>
            <p:cNvGrpSpPr>
              <a:grpSpLocks/>
            </p:cNvGrpSpPr>
            <p:nvPr userDrawn="1"/>
          </p:nvGrpSpPr>
          <p:grpSpPr bwMode="auto">
            <a:xfrm rot="-5400000">
              <a:off x="8447087" y="6246345"/>
              <a:ext cx="858838" cy="304800"/>
              <a:chOff x="1372" y="1471"/>
              <a:chExt cx="917042" cy="305083"/>
            </a:xfrm>
          </p:grpSpPr>
          <p:cxnSp>
            <p:nvCxnSpPr>
              <p:cNvPr id="98" name="直線コネクタ 97">
                <a:extLst>
                  <a:ext uri="{FF2B5EF4-FFF2-40B4-BE49-F238E27FC236}">
                    <a16:creationId xmlns:a16="http://schemas.microsoft.com/office/drawing/2014/main" id="{05B2ECD5-8BF5-3F08-321F-F49359C1A42D}"/>
                  </a:ext>
                </a:extLst>
              </p:cNvPr>
              <p:cNvCxnSpPr/>
              <p:nvPr/>
            </p:nvCxnSpPr>
            <p:spPr>
              <a:xfrm>
                <a:off x="10689" y="74564"/>
                <a:ext cx="908577" cy="0"/>
              </a:xfrm>
              <a:prstGeom prst="line">
                <a:avLst/>
              </a:prstGeom>
            </p:spPr>
            <p:style>
              <a:lnRef idx="1">
                <a:schemeClr val="dk1"/>
              </a:lnRef>
              <a:fillRef idx="0">
                <a:schemeClr val="dk1"/>
              </a:fillRef>
              <a:effectRef idx="0">
                <a:schemeClr val="dk1"/>
              </a:effectRef>
              <a:fontRef idx="minor">
                <a:schemeClr val="tx1"/>
              </a:fontRef>
            </p:style>
          </p:cxnSp>
          <p:cxnSp>
            <p:nvCxnSpPr>
              <p:cNvPr id="99" name="直線コネクタ 98">
                <a:extLst>
                  <a:ext uri="{FF2B5EF4-FFF2-40B4-BE49-F238E27FC236}">
                    <a16:creationId xmlns:a16="http://schemas.microsoft.com/office/drawing/2014/main" id="{C7BB8409-4665-8FC2-4F94-8702DF1D16C8}"/>
                  </a:ext>
                </a:extLst>
              </p:cNvPr>
              <p:cNvCxnSpPr/>
              <p:nvPr/>
            </p:nvCxnSpPr>
            <p:spPr>
              <a:xfrm>
                <a:off x="448027" y="-3296"/>
                <a:ext cx="0" cy="305083"/>
              </a:xfrm>
              <a:prstGeom prst="line">
                <a:avLst/>
              </a:prstGeom>
            </p:spPr>
            <p:style>
              <a:lnRef idx="1">
                <a:schemeClr val="dk1"/>
              </a:lnRef>
              <a:fillRef idx="0">
                <a:schemeClr val="dk1"/>
              </a:fillRef>
              <a:effectRef idx="0">
                <a:schemeClr val="dk1"/>
              </a:effectRef>
              <a:fontRef idx="minor">
                <a:schemeClr val="tx1"/>
              </a:fontRef>
            </p:style>
          </p:cxnSp>
        </p:grpSp>
        <p:grpSp>
          <p:nvGrpSpPr>
            <p:cNvPr id="1034" name="グループ化 85">
              <a:extLst>
                <a:ext uri="{FF2B5EF4-FFF2-40B4-BE49-F238E27FC236}">
                  <a16:creationId xmlns:a16="http://schemas.microsoft.com/office/drawing/2014/main" id="{093AC367-F2FB-0386-6E25-89584130FF7D}"/>
                </a:ext>
              </a:extLst>
            </p:cNvPr>
            <p:cNvGrpSpPr>
              <a:grpSpLocks/>
            </p:cNvGrpSpPr>
            <p:nvPr userDrawn="1"/>
          </p:nvGrpSpPr>
          <p:grpSpPr bwMode="auto">
            <a:xfrm>
              <a:off x="577379" y="613829"/>
              <a:ext cx="440408" cy="437915"/>
              <a:chOff x="577379" y="613829"/>
              <a:chExt cx="440408" cy="437915"/>
            </a:xfrm>
          </p:grpSpPr>
          <p:sp>
            <p:nvSpPr>
              <p:cNvPr id="96" name="フリーフォーム 95">
                <a:extLst>
                  <a:ext uri="{FF2B5EF4-FFF2-40B4-BE49-F238E27FC236}">
                    <a16:creationId xmlns:a16="http://schemas.microsoft.com/office/drawing/2014/main" id="{DE714899-7E29-F2F2-E694-B6E0B8F71534}"/>
                  </a:ext>
                </a:extLst>
              </p:cNvPr>
              <p:cNvSpPr/>
              <p:nvPr/>
            </p:nvSpPr>
            <p:spPr bwMode="auto">
              <a:xfrm>
                <a:off x="577056" y="613829"/>
                <a:ext cx="441325" cy="323854"/>
              </a:xfrm>
              <a:custGeom>
                <a:avLst/>
                <a:gdLst>
                  <a:gd name="connsiteX0" fmla="*/ 434340 w 434340"/>
                  <a:gd name="connsiteY0" fmla="*/ 0 h 321945"/>
                  <a:gd name="connsiteX1" fmla="*/ 434340 w 434340"/>
                  <a:gd name="connsiteY1" fmla="*/ 321945 h 321945"/>
                  <a:gd name="connsiteX2" fmla="*/ 0 w 434340"/>
                  <a:gd name="connsiteY2" fmla="*/ 321945 h 321945"/>
                </a:gdLst>
                <a:ahLst/>
                <a:cxnLst>
                  <a:cxn ang="0">
                    <a:pos x="connsiteX0" y="connsiteY0"/>
                  </a:cxn>
                  <a:cxn ang="0">
                    <a:pos x="connsiteX1" y="connsiteY1"/>
                  </a:cxn>
                  <a:cxn ang="0">
                    <a:pos x="connsiteX2" y="connsiteY2"/>
                  </a:cxn>
                </a:cxnLst>
                <a:rect l="l" t="t" r="r" b="b"/>
                <a:pathLst>
                  <a:path w="434340" h="321945">
                    <a:moveTo>
                      <a:pt x="434340" y="0"/>
                    </a:moveTo>
                    <a:lnTo>
                      <a:pt x="434340" y="321945"/>
                    </a:lnTo>
                    <a:lnTo>
                      <a:pt x="0" y="321945"/>
                    </a:lnTo>
                  </a:path>
                </a:pathLst>
              </a:custGeom>
              <a:noFill/>
              <a:ln>
                <a:solidFill>
                  <a:schemeClr val="tx1"/>
                </a:solidFill>
              </a:ln>
            </p:spPr>
            <p:style>
              <a:lnRef idx="1">
                <a:schemeClr val="dk1"/>
              </a:lnRef>
              <a:fillRef idx="0">
                <a:schemeClr val="dk1"/>
              </a:fillRef>
              <a:effectRef idx="0">
                <a:schemeClr val="dk1"/>
              </a:effectRef>
              <a:fontRef idx="minor">
                <a:schemeClr val="tx1"/>
              </a:fontRef>
            </p:style>
            <p:txBody>
              <a:bodyPr anchor="ctr"/>
              <a:lstStyle>
                <a:lvl1pPr>
                  <a:defRPr>
                    <a:solidFill>
                      <a:schemeClr val="tx1"/>
                    </a:solidFill>
                    <a:latin typeface="+mn-lt"/>
                    <a:ea typeface="+mn-ea"/>
                    <a:cs typeface="+mn-cs"/>
                  </a:defRPr>
                </a:lvl1pPr>
                <a:lvl2pPr>
                  <a:defRPr>
                    <a:solidFill>
                      <a:schemeClr val="tx1"/>
                    </a:solidFill>
                    <a:latin typeface="+mn-lt"/>
                    <a:ea typeface="+mn-ea"/>
                    <a:cs typeface="+mn-cs"/>
                  </a:defRPr>
                </a:lvl2pPr>
                <a:lvl3pPr>
                  <a:defRPr>
                    <a:solidFill>
                      <a:schemeClr val="tx1"/>
                    </a:solidFill>
                    <a:latin typeface="+mn-lt"/>
                    <a:ea typeface="+mn-ea"/>
                    <a:cs typeface="+mn-cs"/>
                  </a:defRPr>
                </a:lvl3pPr>
                <a:lvl4pPr>
                  <a:defRPr>
                    <a:solidFill>
                      <a:schemeClr val="tx1"/>
                    </a:solidFill>
                    <a:latin typeface="+mn-lt"/>
                    <a:ea typeface="+mn-ea"/>
                    <a:cs typeface="+mn-cs"/>
                  </a:defRPr>
                </a:lvl4pPr>
                <a:lvl5pPr>
                  <a:defRPr>
                    <a:solidFill>
                      <a:schemeClr val="tx1"/>
                    </a:solidFill>
                    <a:latin typeface="+mn-lt"/>
                    <a:ea typeface="+mn-ea"/>
                    <a:cs typeface="+mn-cs"/>
                  </a:defRPr>
                </a:lvl5pPr>
                <a:lvl6pPr>
                  <a:defRPr>
                    <a:solidFill>
                      <a:schemeClr val="tx1"/>
                    </a:solidFill>
                    <a:latin typeface="+mn-lt"/>
                    <a:ea typeface="+mn-ea"/>
                    <a:cs typeface="+mn-cs"/>
                  </a:defRPr>
                </a:lvl6pPr>
                <a:lvl7pPr>
                  <a:defRPr>
                    <a:solidFill>
                      <a:schemeClr val="tx1"/>
                    </a:solidFill>
                    <a:latin typeface="+mn-lt"/>
                    <a:ea typeface="+mn-ea"/>
                    <a:cs typeface="+mn-cs"/>
                  </a:defRPr>
                </a:lvl7pPr>
                <a:lvl8pPr>
                  <a:defRPr>
                    <a:solidFill>
                      <a:schemeClr val="tx1"/>
                    </a:solidFill>
                    <a:latin typeface="+mn-lt"/>
                    <a:ea typeface="+mn-ea"/>
                    <a:cs typeface="+mn-cs"/>
                  </a:defRPr>
                </a:lvl8pPr>
                <a:lvl9pPr>
                  <a:defRPr>
                    <a:solidFill>
                      <a:schemeClr val="tx1"/>
                    </a:solidFill>
                    <a:latin typeface="+mn-lt"/>
                    <a:ea typeface="+mn-ea"/>
                    <a:cs typeface="+mn-cs"/>
                  </a:defRPr>
                </a:lvl9pPr>
              </a:lstStyle>
              <a:p>
                <a:pPr defTabSz="1043056" eaLnBrk="1" fontAlgn="auto" hangingPunct="1">
                  <a:spcBef>
                    <a:spcPts val="0"/>
                  </a:spcBef>
                  <a:spcAft>
                    <a:spcPts val="0"/>
                  </a:spcAft>
                  <a:defRPr/>
                </a:pPr>
                <a:endParaRPr lang="ja-JP" altLang="en-US" sz="2160"/>
              </a:p>
            </p:txBody>
          </p:sp>
          <p:sp>
            <p:nvSpPr>
              <p:cNvPr id="97" name="フリーフォーム 96">
                <a:extLst>
                  <a:ext uri="{FF2B5EF4-FFF2-40B4-BE49-F238E27FC236}">
                    <a16:creationId xmlns:a16="http://schemas.microsoft.com/office/drawing/2014/main" id="{4E5E4948-0D64-F760-2CD9-CDFD2FA3694F}"/>
                  </a:ext>
                </a:extLst>
              </p:cNvPr>
              <p:cNvSpPr/>
              <p:nvPr/>
            </p:nvSpPr>
            <p:spPr bwMode="auto">
              <a:xfrm>
                <a:off x="577056" y="613829"/>
                <a:ext cx="325437" cy="438155"/>
              </a:xfrm>
              <a:custGeom>
                <a:avLst/>
                <a:gdLst>
                  <a:gd name="connsiteX0" fmla="*/ 434340 w 434340"/>
                  <a:gd name="connsiteY0" fmla="*/ 0 h 321945"/>
                  <a:gd name="connsiteX1" fmla="*/ 434340 w 434340"/>
                  <a:gd name="connsiteY1" fmla="*/ 321945 h 321945"/>
                  <a:gd name="connsiteX2" fmla="*/ 0 w 434340"/>
                  <a:gd name="connsiteY2" fmla="*/ 321945 h 321945"/>
                </a:gdLst>
                <a:ahLst/>
                <a:cxnLst>
                  <a:cxn ang="0">
                    <a:pos x="connsiteX0" y="connsiteY0"/>
                  </a:cxn>
                  <a:cxn ang="0">
                    <a:pos x="connsiteX1" y="connsiteY1"/>
                  </a:cxn>
                  <a:cxn ang="0">
                    <a:pos x="connsiteX2" y="connsiteY2"/>
                  </a:cxn>
                </a:cxnLst>
                <a:rect l="l" t="t" r="r" b="b"/>
                <a:pathLst>
                  <a:path w="434340" h="321945">
                    <a:moveTo>
                      <a:pt x="434340" y="0"/>
                    </a:moveTo>
                    <a:lnTo>
                      <a:pt x="434340" y="321945"/>
                    </a:lnTo>
                    <a:lnTo>
                      <a:pt x="0" y="321945"/>
                    </a:lnTo>
                  </a:path>
                </a:pathLst>
              </a:custGeom>
              <a:noFill/>
              <a:ln>
                <a:solidFill>
                  <a:schemeClr val="tx1"/>
                </a:solidFill>
              </a:ln>
            </p:spPr>
            <p:style>
              <a:lnRef idx="1">
                <a:schemeClr val="dk1"/>
              </a:lnRef>
              <a:fillRef idx="0">
                <a:schemeClr val="dk1"/>
              </a:fillRef>
              <a:effectRef idx="0">
                <a:schemeClr val="dk1"/>
              </a:effectRef>
              <a:fontRef idx="minor">
                <a:schemeClr val="tx1"/>
              </a:fontRef>
            </p:style>
            <p:txBody>
              <a:bodyPr anchor="ctr"/>
              <a:lstStyle>
                <a:lvl1pPr>
                  <a:defRPr>
                    <a:solidFill>
                      <a:schemeClr val="tx1"/>
                    </a:solidFill>
                    <a:latin typeface="+mn-lt"/>
                    <a:ea typeface="+mn-ea"/>
                    <a:cs typeface="+mn-cs"/>
                  </a:defRPr>
                </a:lvl1pPr>
                <a:lvl2pPr>
                  <a:defRPr>
                    <a:solidFill>
                      <a:schemeClr val="tx1"/>
                    </a:solidFill>
                    <a:latin typeface="+mn-lt"/>
                    <a:ea typeface="+mn-ea"/>
                    <a:cs typeface="+mn-cs"/>
                  </a:defRPr>
                </a:lvl2pPr>
                <a:lvl3pPr>
                  <a:defRPr>
                    <a:solidFill>
                      <a:schemeClr val="tx1"/>
                    </a:solidFill>
                    <a:latin typeface="+mn-lt"/>
                    <a:ea typeface="+mn-ea"/>
                    <a:cs typeface="+mn-cs"/>
                  </a:defRPr>
                </a:lvl3pPr>
                <a:lvl4pPr>
                  <a:defRPr>
                    <a:solidFill>
                      <a:schemeClr val="tx1"/>
                    </a:solidFill>
                    <a:latin typeface="+mn-lt"/>
                    <a:ea typeface="+mn-ea"/>
                    <a:cs typeface="+mn-cs"/>
                  </a:defRPr>
                </a:lvl4pPr>
                <a:lvl5pPr>
                  <a:defRPr>
                    <a:solidFill>
                      <a:schemeClr val="tx1"/>
                    </a:solidFill>
                    <a:latin typeface="+mn-lt"/>
                    <a:ea typeface="+mn-ea"/>
                    <a:cs typeface="+mn-cs"/>
                  </a:defRPr>
                </a:lvl5pPr>
                <a:lvl6pPr>
                  <a:defRPr>
                    <a:solidFill>
                      <a:schemeClr val="tx1"/>
                    </a:solidFill>
                    <a:latin typeface="+mn-lt"/>
                    <a:ea typeface="+mn-ea"/>
                    <a:cs typeface="+mn-cs"/>
                  </a:defRPr>
                </a:lvl6pPr>
                <a:lvl7pPr>
                  <a:defRPr>
                    <a:solidFill>
                      <a:schemeClr val="tx1"/>
                    </a:solidFill>
                    <a:latin typeface="+mn-lt"/>
                    <a:ea typeface="+mn-ea"/>
                    <a:cs typeface="+mn-cs"/>
                  </a:defRPr>
                </a:lvl7pPr>
                <a:lvl8pPr>
                  <a:defRPr>
                    <a:solidFill>
                      <a:schemeClr val="tx1"/>
                    </a:solidFill>
                    <a:latin typeface="+mn-lt"/>
                    <a:ea typeface="+mn-ea"/>
                    <a:cs typeface="+mn-cs"/>
                  </a:defRPr>
                </a:lvl8pPr>
                <a:lvl9pPr>
                  <a:defRPr>
                    <a:solidFill>
                      <a:schemeClr val="tx1"/>
                    </a:solidFill>
                    <a:latin typeface="+mn-lt"/>
                    <a:ea typeface="+mn-ea"/>
                    <a:cs typeface="+mn-cs"/>
                  </a:defRPr>
                </a:lvl9pPr>
              </a:lstStyle>
              <a:p>
                <a:pPr defTabSz="1043056" eaLnBrk="1" fontAlgn="auto" hangingPunct="1">
                  <a:spcBef>
                    <a:spcPts val="0"/>
                  </a:spcBef>
                  <a:spcAft>
                    <a:spcPts val="0"/>
                  </a:spcAft>
                  <a:defRPr/>
                </a:pPr>
                <a:endParaRPr lang="ja-JP" altLang="en-US" sz="2160"/>
              </a:p>
            </p:txBody>
          </p:sp>
        </p:grpSp>
        <p:grpSp>
          <p:nvGrpSpPr>
            <p:cNvPr id="1035" name="グループ化 86">
              <a:extLst>
                <a:ext uri="{FF2B5EF4-FFF2-40B4-BE49-F238E27FC236}">
                  <a16:creationId xmlns:a16="http://schemas.microsoft.com/office/drawing/2014/main" id="{2EE95075-0506-A205-089C-EDAB798DD2B3}"/>
                </a:ext>
              </a:extLst>
            </p:cNvPr>
            <p:cNvGrpSpPr>
              <a:grpSpLocks/>
            </p:cNvGrpSpPr>
            <p:nvPr userDrawn="1"/>
          </p:nvGrpSpPr>
          <p:grpSpPr bwMode="auto">
            <a:xfrm flipH="1">
              <a:off x="8572958" y="613829"/>
              <a:ext cx="440408" cy="437915"/>
              <a:chOff x="577379" y="613829"/>
              <a:chExt cx="440408" cy="437915"/>
            </a:xfrm>
          </p:grpSpPr>
          <p:sp>
            <p:nvSpPr>
              <p:cNvPr id="94" name="フリーフォーム 93">
                <a:extLst>
                  <a:ext uri="{FF2B5EF4-FFF2-40B4-BE49-F238E27FC236}">
                    <a16:creationId xmlns:a16="http://schemas.microsoft.com/office/drawing/2014/main" id="{E2297FBF-C246-F557-7419-C170AB254FCE}"/>
                  </a:ext>
                </a:extLst>
              </p:cNvPr>
              <p:cNvSpPr/>
              <p:nvPr/>
            </p:nvSpPr>
            <p:spPr bwMode="auto">
              <a:xfrm>
                <a:off x="577714" y="613829"/>
                <a:ext cx="439738" cy="323854"/>
              </a:xfrm>
              <a:custGeom>
                <a:avLst/>
                <a:gdLst>
                  <a:gd name="connsiteX0" fmla="*/ 434340 w 434340"/>
                  <a:gd name="connsiteY0" fmla="*/ 0 h 321945"/>
                  <a:gd name="connsiteX1" fmla="*/ 434340 w 434340"/>
                  <a:gd name="connsiteY1" fmla="*/ 321945 h 321945"/>
                  <a:gd name="connsiteX2" fmla="*/ 0 w 434340"/>
                  <a:gd name="connsiteY2" fmla="*/ 321945 h 321945"/>
                </a:gdLst>
                <a:ahLst/>
                <a:cxnLst>
                  <a:cxn ang="0">
                    <a:pos x="connsiteX0" y="connsiteY0"/>
                  </a:cxn>
                  <a:cxn ang="0">
                    <a:pos x="connsiteX1" y="connsiteY1"/>
                  </a:cxn>
                  <a:cxn ang="0">
                    <a:pos x="connsiteX2" y="connsiteY2"/>
                  </a:cxn>
                </a:cxnLst>
                <a:rect l="l" t="t" r="r" b="b"/>
                <a:pathLst>
                  <a:path w="434340" h="321945">
                    <a:moveTo>
                      <a:pt x="434340" y="0"/>
                    </a:moveTo>
                    <a:lnTo>
                      <a:pt x="434340" y="321945"/>
                    </a:lnTo>
                    <a:lnTo>
                      <a:pt x="0" y="321945"/>
                    </a:lnTo>
                  </a:path>
                </a:pathLst>
              </a:custGeom>
              <a:noFill/>
              <a:ln>
                <a:solidFill>
                  <a:schemeClr val="tx1"/>
                </a:solidFill>
              </a:ln>
            </p:spPr>
            <p:style>
              <a:lnRef idx="1">
                <a:schemeClr val="dk1"/>
              </a:lnRef>
              <a:fillRef idx="0">
                <a:schemeClr val="dk1"/>
              </a:fillRef>
              <a:effectRef idx="0">
                <a:schemeClr val="dk1"/>
              </a:effectRef>
              <a:fontRef idx="minor">
                <a:schemeClr val="tx1"/>
              </a:fontRef>
            </p:style>
            <p:txBody>
              <a:bodyPr anchor="ctr"/>
              <a:lstStyle>
                <a:lvl1pPr>
                  <a:defRPr>
                    <a:solidFill>
                      <a:schemeClr val="tx1"/>
                    </a:solidFill>
                    <a:latin typeface="+mn-lt"/>
                    <a:ea typeface="+mn-ea"/>
                    <a:cs typeface="+mn-cs"/>
                  </a:defRPr>
                </a:lvl1pPr>
                <a:lvl2pPr>
                  <a:defRPr>
                    <a:solidFill>
                      <a:schemeClr val="tx1"/>
                    </a:solidFill>
                    <a:latin typeface="+mn-lt"/>
                    <a:ea typeface="+mn-ea"/>
                    <a:cs typeface="+mn-cs"/>
                  </a:defRPr>
                </a:lvl2pPr>
                <a:lvl3pPr>
                  <a:defRPr>
                    <a:solidFill>
                      <a:schemeClr val="tx1"/>
                    </a:solidFill>
                    <a:latin typeface="+mn-lt"/>
                    <a:ea typeface="+mn-ea"/>
                    <a:cs typeface="+mn-cs"/>
                  </a:defRPr>
                </a:lvl3pPr>
                <a:lvl4pPr>
                  <a:defRPr>
                    <a:solidFill>
                      <a:schemeClr val="tx1"/>
                    </a:solidFill>
                    <a:latin typeface="+mn-lt"/>
                    <a:ea typeface="+mn-ea"/>
                    <a:cs typeface="+mn-cs"/>
                  </a:defRPr>
                </a:lvl4pPr>
                <a:lvl5pPr>
                  <a:defRPr>
                    <a:solidFill>
                      <a:schemeClr val="tx1"/>
                    </a:solidFill>
                    <a:latin typeface="+mn-lt"/>
                    <a:ea typeface="+mn-ea"/>
                    <a:cs typeface="+mn-cs"/>
                  </a:defRPr>
                </a:lvl5pPr>
                <a:lvl6pPr>
                  <a:defRPr>
                    <a:solidFill>
                      <a:schemeClr val="tx1"/>
                    </a:solidFill>
                    <a:latin typeface="+mn-lt"/>
                    <a:ea typeface="+mn-ea"/>
                    <a:cs typeface="+mn-cs"/>
                  </a:defRPr>
                </a:lvl6pPr>
                <a:lvl7pPr>
                  <a:defRPr>
                    <a:solidFill>
                      <a:schemeClr val="tx1"/>
                    </a:solidFill>
                    <a:latin typeface="+mn-lt"/>
                    <a:ea typeface="+mn-ea"/>
                    <a:cs typeface="+mn-cs"/>
                  </a:defRPr>
                </a:lvl7pPr>
                <a:lvl8pPr>
                  <a:defRPr>
                    <a:solidFill>
                      <a:schemeClr val="tx1"/>
                    </a:solidFill>
                    <a:latin typeface="+mn-lt"/>
                    <a:ea typeface="+mn-ea"/>
                    <a:cs typeface="+mn-cs"/>
                  </a:defRPr>
                </a:lvl8pPr>
                <a:lvl9pPr>
                  <a:defRPr>
                    <a:solidFill>
                      <a:schemeClr val="tx1"/>
                    </a:solidFill>
                    <a:latin typeface="+mn-lt"/>
                    <a:ea typeface="+mn-ea"/>
                    <a:cs typeface="+mn-cs"/>
                  </a:defRPr>
                </a:lvl9pPr>
              </a:lstStyle>
              <a:p>
                <a:pPr defTabSz="1043056" eaLnBrk="1" fontAlgn="auto" hangingPunct="1">
                  <a:spcBef>
                    <a:spcPts val="0"/>
                  </a:spcBef>
                  <a:spcAft>
                    <a:spcPts val="0"/>
                  </a:spcAft>
                  <a:defRPr/>
                </a:pPr>
                <a:endParaRPr lang="ja-JP" altLang="en-US" sz="2160"/>
              </a:p>
            </p:txBody>
          </p:sp>
          <p:sp>
            <p:nvSpPr>
              <p:cNvPr id="95" name="フリーフォーム 94">
                <a:extLst>
                  <a:ext uri="{FF2B5EF4-FFF2-40B4-BE49-F238E27FC236}">
                    <a16:creationId xmlns:a16="http://schemas.microsoft.com/office/drawing/2014/main" id="{3FFD7467-447A-F80B-88FE-E60F21A71DFD}"/>
                  </a:ext>
                </a:extLst>
              </p:cNvPr>
              <p:cNvSpPr/>
              <p:nvPr/>
            </p:nvSpPr>
            <p:spPr bwMode="auto">
              <a:xfrm>
                <a:off x="577714" y="613829"/>
                <a:ext cx="323850" cy="438155"/>
              </a:xfrm>
              <a:custGeom>
                <a:avLst/>
                <a:gdLst>
                  <a:gd name="connsiteX0" fmla="*/ 434340 w 434340"/>
                  <a:gd name="connsiteY0" fmla="*/ 0 h 321945"/>
                  <a:gd name="connsiteX1" fmla="*/ 434340 w 434340"/>
                  <a:gd name="connsiteY1" fmla="*/ 321945 h 321945"/>
                  <a:gd name="connsiteX2" fmla="*/ 0 w 434340"/>
                  <a:gd name="connsiteY2" fmla="*/ 321945 h 321945"/>
                </a:gdLst>
                <a:ahLst/>
                <a:cxnLst>
                  <a:cxn ang="0">
                    <a:pos x="connsiteX0" y="connsiteY0"/>
                  </a:cxn>
                  <a:cxn ang="0">
                    <a:pos x="connsiteX1" y="connsiteY1"/>
                  </a:cxn>
                  <a:cxn ang="0">
                    <a:pos x="connsiteX2" y="connsiteY2"/>
                  </a:cxn>
                </a:cxnLst>
                <a:rect l="l" t="t" r="r" b="b"/>
                <a:pathLst>
                  <a:path w="434340" h="321945">
                    <a:moveTo>
                      <a:pt x="434340" y="0"/>
                    </a:moveTo>
                    <a:lnTo>
                      <a:pt x="434340" y="321945"/>
                    </a:lnTo>
                    <a:lnTo>
                      <a:pt x="0" y="321945"/>
                    </a:lnTo>
                  </a:path>
                </a:pathLst>
              </a:custGeom>
              <a:noFill/>
              <a:ln>
                <a:solidFill>
                  <a:schemeClr val="tx1"/>
                </a:solidFill>
              </a:ln>
            </p:spPr>
            <p:style>
              <a:lnRef idx="1">
                <a:schemeClr val="dk1"/>
              </a:lnRef>
              <a:fillRef idx="0">
                <a:schemeClr val="dk1"/>
              </a:fillRef>
              <a:effectRef idx="0">
                <a:schemeClr val="dk1"/>
              </a:effectRef>
              <a:fontRef idx="minor">
                <a:schemeClr val="tx1"/>
              </a:fontRef>
            </p:style>
            <p:txBody>
              <a:bodyPr anchor="ctr"/>
              <a:lstStyle>
                <a:lvl1pPr>
                  <a:defRPr>
                    <a:solidFill>
                      <a:schemeClr val="tx1"/>
                    </a:solidFill>
                    <a:latin typeface="+mn-lt"/>
                    <a:ea typeface="+mn-ea"/>
                    <a:cs typeface="+mn-cs"/>
                  </a:defRPr>
                </a:lvl1pPr>
                <a:lvl2pPr>
                  <a:defRPr>
                    <a:solidFill>
                      <a:schemeClr val="tx1"/>
                    </a:solidFill>
                    <a:latin typeface="+mn-lt"/>
                    <a:ea typeface="+mn-ea"/>
                    <a:cs typeface="+mn-cs"/>
                  </a:defRPr>
                </a:lvl2pPr>
                <a:lvl3pPr>
                  <a:defRPr>
                    <a:solidFill>
                      <a:schemeClr val="tx1"/>
                    </a:solidFill>
                    <a:latin typeface="+mn-lt"/>
                    <a:ea typeface="+mn-ea"/>
                    <a:cs typeface="+mn-cs"/>
                  </a:defRPr>
                </a:lvl3pPr>
                <a:lvl4pPr>
                  <a:defRPr>
                    <a:solidFill>
                      <a:schemeClr val="tx1"/>
                    </a:solidFill>
                    <a:latin typeface="+mn-lt"/>
                    <a:ea typeface="+mn-ea"/>
                    <a:cs typeface="+mn-cs"/>
                  </a:defRPr>
                </a:lvl4pPr>
                <a:lvl5pPr>
                  <a:defRPr>
                    <a:solidFill>
                      <a:schemeClr val="tx1"/>
                    </a:solidFill>
                    <a:latin typeface="+mn-lt"/>
                    <a:ea typeface="+mn-ea"/>
                    <a:cs typeface="+mn-cs"/>
                  </a:defRPr>
                </a:lvl5pPr>
                <a:lvl6pPr>
                  <a:defRPr>
                    <a:solidFill>
                      <a:schemeClr val="tx1"/>
                    </a:solidFill>
                    <a:latin typeface="+mn-lt"/>
                    <a:ea typeface="+mn-ea"/>
                    <a:cs typeface="+mn-cs"/>
                  </a:defRPr>
                </a:lvl6pPr>
                <a:lvl7pPr>
                  <a:defRPr>
                    <a:solidFill>
                      <a:schemeClr val="tx1"/>
                    </a:solidFill>
                    <a:latin typeface="+mn-lt"/>
                    <a:ea typeface="+mn-ea"/>
                    <a:cs typeface="+mn-cs"/>
                  </a:defRPr>
                </a:lvl7pPr>
                <a:lvl8pPr>
                  <a:defRPr>
                    <a:solidFill>
                      <a:schemeClr val="tx1"/>
                    </a:solidFill>
                    <a:latin typeface="+mn-lt"/>
                    <a:ea typeface="+mn-ea"/>
                    <a:cs typeface="+mn-cs"/>
                  </a:defRPr>
                </a:lvl8pPr>
                <a:lvl9pPr>
                  <a:defRPr>
                    <a:solidFill>
                      <a:schemeClr val="tx1"/>
                    </a:solidFill>
                    <a:latin typeface="+mn-lt"/>
                    <a:ea typeface="+mn-ea"/>
                    <a:cs typeface="+mn-cs"/>
                  </a:defRPr>
                </a:lvl9pPr>
              </a:lstStyle>
              <a:p>
                <a:pPr defTabSz="1043056" eaLnBrk="1" fontAlgn="auto" hangingPunct="1">
                  <a:spcBef>
                    <a:spcPts val="0"/>
                  </a:spcBef>
                  <a:spcAft>
                    <a:spcPts val="0"/>
                  </a:spcAft>
                  <a:defRPr/>
                </a:pPr>
                <a:endParaRPr lang="ja-JP" altLang="en-US" sz="2160"/>
              </a:p>
            </p:txBody>
          </p:sp>
        </p:grpSp>
        <p:grpSp>
          <p:nvGrpSpPr>
            <p:cNvPr id="1036" name="グループ化 87">
              <a:extLst>
                <a:ext uri="{FF2B5EF4-FFF2-40B4-BE49-F238E27FC236}">
                  <a16:creationId xmlns:a16="http://schemas.microsoft.com/office/drawing/2014/main" id="{A2A08B9F-9005-BE46-DDD2-8780F879F538}"/>
                </a:ext>
              </a:extLst>
            </p:cNvPr>
            <p:cNvGrpSpPr>
              <a:grpSpLocks/>
            </p:cNvGrpSpPr>
            <p:nvPr userDrawn="1"/>
          </p:nvGrpSpPr>
          <p:grpSpPr bwMode="auto">
            <a:xfrm flipV="1">
              <a:off x="577379" y="11745746"/>
              <a:ext cx="440408" cy="437915"/>
              <a:chOff x="577379" y="613829"/>
              <a:chExt cx="440408" cy="437915"/>
            </a:xfrm>
          </p:grpSpPr>
          <p:sp>
            <p:nvSpPr>
              <p:cNvPr id="92" name="フリーフォーム 91">
                <a:extLst>
                  <a:ext uri="{FF2B5EF4-FFF2-40B4-BE49-F238E27FC236}">
                    <a16:creationId xmlns:a16="http://schemas.microsoft.com/office/drawing/2014/main" id="{09B5699A-F4D7-A4DE-4BEE-EF210D06D207}"/>
                  </a:ext>
                </a:extLst>
              </p:cNvPr>
              <p:cNvSpPr/>
              <p:nvPr/>
            </p:nvSpPr>
            <p:spPr bwMode="auto">
              <a:xfrm>
                <a:off x="577056" y="613829"/>
                <a:ext cx="441325" cy="323854"/>
              </a:xfrm>
              <a:custGeom>
                <a:avLst/>
                <a:gdLst>
                  <a:gd name="connsiteX0" fmla="*/ 434340 w 434340"/>
                  <a:gd name="connsiteY0" fmla="*/ 0 h 321945"/>
                  <a:gd name="connsiteX1" fmla="*/ 434340 w 434340"/>
                  <a:gd name="connsiteY1" fmla="*/ 321945 h 321945"/>
                  <a:gd name="connsiteX2" fmla="*/ 0 w 434340"/>
                  <a:gd name="connsiteY2" fmla="*/ 321945 h 321945"/>
                </a:gdLst>
                <a:ahLst/>
                <a:cxnLst>
                  <a:cxn ang="0">
                    <a:pos x="connsiteX0" y="connsiteY0"/>
                  </a:cxn>
                  <a:cxn ang="0">
                    <a:pos x="connsiteX1" y="connsiteY1"/>
                  </a:cxn>
                  <a:cxn ang="0">
                    <a:pos x="connsiteX2" y="connsiteY2"/>
                  </a:cxn>
                </a:cxnLst>
                <a:rect l="l" t="t" r="r" b="b"/>
                <a:pathLst>
                  <a:path w="434340" h="321945">
                    <a:moveTo>
                      <a:pt x="434340" y="0"/>
                    </a:moveTo>
                    <a:lnTo>
                      <a:pt x="434340" y="321945"/>
                    </a:lnTo>
                    <a:lnTo>
                      <a:pt x="0" y="321945"/>
                    </a:lnTo>
                  </a:path>
                </a:pathLst>
              </a:custGeom>
              <a:noFill/>
              <a:ln>
                <a:solidFill>
                  <a:schemeClr val="tx1"/>
                </a:solidFill>
              </a:ln>
            </p:spPr>
            <p:style>
              <a:lnRef idx="1">
                <a:schemeClr val="dk1"/>
              </a:lnRef>
              <a:fillRef idx="0">
                <a:schemeClr val="dk1"/>
              </a:fillRef>
              <a:effectRef idx="0">
                <a:schemeClr val="dk1"/>
              </a:effectRef>
              <a:fontRef idx="minor">
                <a:schemeClr val="tx1"/>
              </a:fontRef>
            </p:style>
            <p:txBody>
              <a:bodyPr anchor="ctr"/>
              <a:lstStyle>
                <a:lvl1pPr>
                  <a:defRPr>
                    <a:solidFill>
                      <a:schemeClr val="tx1"/>
                    </a:solidFill>
                    <a:latin typeface="+mn-lt"/>
                    <a:ea typeface="+mn-ea"/>
                    <a:cs typeface="+mn-cs"/>
                  </a:defRPr>
                </a:lvl1pPr>
                <a:lvl2pPr>
                  <a:defRPr>
                    <a:solidFill>
                      <a:schemeClr val="tx1"/>
                    </a:solidFill>
                    <a:latin typeface="+mn-lt"/>
                    <a:ea typeface="+mn-ea"/>
                    <a:cs typeface="+mn-cs"/>
                  </a:defRPr>
                </a:lvl2pPr>
                <a:lvl3pPr>
                  <a:defRPr>
                    <a:solidFill>
                      <a:schemeClr val="tx1"/>
                    </a:solidFill>
                    <a:latin typeface="+mn-lt"/>
                    <a:ea typeface="+mn-ea"/>
                    <a:cs typeface="+mn-cs"/>
                  </a:defRPr>
                </a:lvl3pPr>
                <a:lvl4pPr>
                  <a:defRPr>
                    <a:solidFill>
                      <a:schemeClr val="tx1"/>
                    </a:solidFill>
                    <a:latin typeface="+mn-lt"/>
                    <a:ea typeface="+mn-ea"/>
                    <a:cs typeface="+mn-cs"/>
                  </a:defRPr>
                </a:lvl4pPr>
                <a:lvl5pPr>
                  <a:defRPr>
                    <a:solidFill>
                      <a:schemeClr val="tx1"/>
                    </a:solidFill>
                    <a:latin typeface="+mn-lt"/>
                    <a:ea typeface="+mn-ea"/>
                    <a:cs typeface="+mn-cs"/>
                  </a:defRPr>
                </a:lvl5pPr>
                <a:lvl6pPr>
                  <a:defRPr>
                    <a:solidFill>
                      <a:schemeClr val="tx1"/>
                    </a:solidFill>
                    <a:latin typeface="+mn-lt"/>
                    <a:ea typeface="+mn-ea"/>
                    <a:cs typeface="+mn-cs"/>
                  </a:defRPr>
                </a:lvl6pPr>
                <a:lvl7pPr>
                  <a:defRPr>
                    <a:solidFill>
                      <a:schemeClr val="tx1"/>
                    </a:solidFill>
                    <a:latin typeface="+mn-lt"/>
                    <a:ea typeface="+mn-ea"/>
                    <a:cs typeface="+mn-cs"/>
                  </a:defRPr>
                </a:lvl7pPr>
                <a:lvl8pPr>
                  <a:defRPr>
                    <a:solidFill>
                      <a:schemeClr val="tx1"/>
                    </a:solidFill>
                    <a:latin typeface="+mn-lt"/>
                    <a:ea typeface="+mn-ea"/>
                    <a:cs typeface="+mn-cs"/>
                  </a:defRPr>
                </a:lvl8pPr>
                <a:lvl9pPr>
                  <a:defRPr>
                    <a:solidFill>
                      <a:schemeClr val="tx1"/>
                    </a:solidFill>
                    <a:latin typeface="+mn-lt"/>
                    <a:ea typeface="+mn-ea"/>
                    <a:cs typeface="+mn-cs"/>
                  </a:defRPr>
                </a:lvl9pPr>
              </a:lstStyle>
              <a:p>
                <a:pPr defTabSz="1043056" eaLnBrk="1" fontAlgn="auto" hangingPunct="1">
                  <a:spcBef>
                    <a:spcPts val="0"/>
                  </a:spcBef>
                  <a:spcAft>
                    <a:spcPts val="0"/>
                  </a:spcAft>
                  <a:defRPr/>
                </a:pPr>
                <a:endParaRPr lang="ja-JP" altLang="en-US" sz="2160"/>
              </a:p>
            </p:txBody>
          </p:sp>
          <p:sp>
            <p:nvSpPr>
              <p:cNvPr id="93" name="フリーフォーム 92">
                <a:extLst>
                  <a:ext uri="{FF2B5EF4-FFF2-40B4-BE49-F238E27FC236}">
                    <a16:creationId xmlns:a16="http://schemas.microsoft.com/office/drawing/2014/main" id="{D3D12BB8-8239-A496-1A3F-8F849B5B7E4F}"/>
                  </a:ext>
                </a:extLst>
              </p:cNvPr>
              <p:cNvSpPr/>
              <p:nvPr/>
            </p:nvSpPr>
            <p:spPr bwMode="auto">
              <a:xfrm>
                <a:off x="577056" y="613829"/>
                <a:ext cx="325437" cy="438155"/>
              </a:xfrm>
              <a:custGeom>
                <a:avLst/>
                <a:gdLst>
                  <a:gd name="connsiteX0" fmla="*/ 434340 w 434340"/>
                  <a:gd name="connsiteY0" fmla="*/ 0 h 321945"/>
                  <a:gd name="connsiteX1" fmla="*/ 434340 w 434340"/>
                  <a:gd name="connsiteY1" fmla="*/ 321945 h 321945"/>
                  <a:gd name="connsiteX2" fmla="*/ 0 w 434340"/>
                  <a:gd name="connsiteY2" fmla="*/ 321945 h 321945"/>
                </a:gdLst>
                <a:ahLst/>
                <a:cxnLst>
                  <a:cxn ang="0">
                    <a:pos x="connsiteX0" y="connsiteY0"/>
                  </a:cxn>
                  <a:cxn ang="0">
                    <a:pos x="connsiteX1" y="connsiteY1"/>
                  </a:cxn>
                  <a:cxn ang="0">
                    <a:pos x="connsiteX2" y="connsiteY2"/>
                  </a:cxn>
                </a:cxnLst>
                <a:rect l="l" t="t" r="r" b="b"/>
                <a:pathLst>
                  <a:path w="434340" h="321945">
                    <a:moveTo>
                      <a:pt x="434340" y="0"/>
                    </a:moveTo>
                    <a:lnTo>
                      <a:pt x="434340" y="321945"/>
                    </a:lnTo>
                    <a:lnTo>
                      <a:pt x="0" y="321945"/>
                    </a:lnTo>
                  </a:path>
                </a:pathLst>
              </a:custGeom>
              <a:noFill/>
              <a:ln>
                <a:solidFill>
                  <a:schemeClr val="tx1"/>
                </a:solidFill>
              </a:ln>
            </p:spPr>
            <p:style>
              <a:lnRef idx="1">
                <a:schemeClr val="dk1"/>
              </a:lnRef>
              <a:fillRef idx="0">
                <a:schemeClr val="dk1"/>
              </a:fillRef>
              <a:effectRef idx="0">
                <a:schemeClr val="dk1"/>
              </a:effectRef>
              <a:fontRef idx="minor">
                <a:schemeClr val="tx1"/>
              </a:fontRef>
            </p:style>
            <p:txBody>
              <a:bodyPr anchor="ctr"/>
              <a:lstStyle>
                <a:lvl1pPr>
                  <a:defRPr>
                    <a:solidFill>
                      <a:schemeClr val="tx1"/>
                    </a:solidFill>
                    <a:latin typeface="+mn-lt"/>
                    <a:ea typeface="+mn-ea"/>
                    <a:cs typeface="+mn-cs"/>
                  </a:defRPr>
                </a:lvl1pPr>
                <a:lvl2pPr>
                  <a:defRPr>
                    <a:solidFill>
                      <a:schemeClr val="tx1"/>
                    </a:solidFill>
                    <a:latin typeface="+mn-lt"/>
                    <a:ea typeface="+mn-ea"/>
                    <a:cs typeface="+mn-cs"/>
                  </a:defRPr>
                </a:lvl2pPr>
                <a:lvl3pPr>
                  <a:defRPr>
                    <a:solidFill>
                      <a:schemeClr val="tx1"/>
                    </a:solidFill>
                    <a:latin typeface="+mn-lt"/>
                    <a:ea typeface="+mn-ea"/>
                    <a:cs typeface="+mn-cs"/>
                  </a:defRPr>
                </a:lvl3pPr>
                <a:lvl4pPr>
                  <a:defRPr>
                    <a:solidFill>
                      <a:schemeClr val="tx1"/>
                    </a:solidFill>
                    <a:latin typeface="+mn-lt"/>
                    <a:ea typeface="+mn-ea"/>
                    <a:cs typeface="+mn-cs"/>
                  </a:defRPr>
                </a:lvl4pPr>
                <a:lvl5pPr>
                  <a:defRPr>
                    <a:solidFill>
                      <a:schemeClr val="tx1"/>
                    </a:solidFill>
                    <a:latin typeface="+mn-lt"/>
                    <a:ea typeface="+mn-ea"/>
                    <a:cs typeface="+mn-cs"/>
                  </a:defRPr>
                </a:lvl5pPr>
                <a:lvl6pPr>
                  <a:defRPr>
                    <a:solidFill>
                      <a:schemeClr val="tx1"/>
                    </a:solidFill>
                    <a:latin typeface="+mn-lt"/>
                    <a:ea typeface="+mn-ea"/>
                    <a:cs typeface="+mn-cs"/>
                  </a:defRPr>
                </a:lvl6pPr>
                <a:lvl7pPr>
                  <a:defRPr>
                    <a:solidFill>
                      <a:schemeClr val="tx1"/>
                    </a:solidFill>
                    <a:latin typeface="+mn-lt"/>
                    <a:ea typeface="+mn-ea"/>
                    <a:cs typeface="+mn-cs"/>
                  </a:defRPr>
                </a:lvl7pPr>
                <a:lvl8pPr>
                  <a:defRPr>
                    <a:solidFill>
                      <a:schemeClr val="tx1"/>
                    </a:solidFill>
                    <a:latin typeface="+mn-lt"/>
                    <a:ea typeface="+mn-ea"/>
                    <a:cs typeface="+mn-cs"/>
                  </a:defRPr>
                </a:lvl8pPr>
                <a:lvl9pPr>
                  <a:defRPr>
                    <a:solidFill>
                      <a:schemeClr val="tx1"/>
                    </a:solidFill>
                    <a:latin typeface="+mn-lt"/>
                    <a:ea typeface="+mn-ea"/>
                    <a:cs typeface="+mn-cs"/>
                  </a:defRPr>
                </a:lvl9pPr>
              </a:lstStyle>
              <a:p>
                <a:pPr defTabSz="1043056" eaLnBrk="1" fontAlgn="auto" hangingPunct="1">
                  <a:spcBef>
                    <a:spcPts val="0"/>
                  </a:spcBef>
                  <a:spcAft>
                    <a:spcPts val="0"/>
                  </a:spcAft>
                  <a:defRPr/>
                </a:pPr>
                <a:endParaRPr lang="ja-JP" altLang="en-US" sz="2160"/>
              </a:p>
            </p:txBody>
          </p:sp>
        </p:grpSp>
        <p:grpSp>
          <p:nvGrpSpPr>
            <p:cNvPr id="1037" name="グループ化 88">
              <a:extLst>
                <a:ext uri="{FF2B5EF4-FFF2-40B4-BE49-F238E27FC236}">
                  <a16:creationId xmlns:a16="http://schemas.microsoft.com/office/drawing/2014/main" id="{EC5B925F-D018-9B81-6F6A-2B9116BDB6D6}"/>
                </a:ext>
              </a:extLst>
            </p:cNvPr>
            <p:cNvGrpSpPr>
              <a:grpSpLocks/>
            </p:cNvGrpSpPr>
            <p:nvPr userDrawn="1"/>
          </p:nvGrpSpPr>
          <p:grpSpPr bwMode="auto">
            <a:xfrm flipH="1" flipV="1">
              <a:off x="8572958" y="11745746"/>
              <a:ext cx="440408" cy="437915"/>
              <a:chOff x="577379" y="613829"/>
              <a:chExt cx="440408" cy="437915"/>
            </a:xfrm>
          </p:grpSpPr>
          <p:sp>
            <p:nvSpPr>
              <p:cNvPr id="90" name="フリーフォーム 89">
                <a:extLst>
                  <a:ext uri="{FF2B5EF4-FFF2-40B4-BE49-F238E27FC236}">
                    <a16:creationId xmlns:a16="http://schemas.microsoft.com/office/drawing/2014/main" id="{631E6328-68D7-7D1F-F60E-F6A5926ED061}"/>
                  </a:ext>
                </a:extLst>
              </p:cNvPr>
              <p:cNvSpPr/>
              <p:nvPr/>
            </p:nvSpPr>
            <p:spPr bwMode="auto">
              <a:xfrm>
                <a:off x="577714" y="613829"/>
                <a:ext cx="439738" cy="323854"/>
              </a:xfrm>
              <a:custGeom>
                <a:avLst/>
                <a:gdLst>
                  <a:gd name="connsiteX0" fmla="*/ 434340 w 434340"/>
                  <a:gd name="connsiteY0" fmla="*/ 0 h 321945"/>
                  <a:gd name="connsiteX1" fmla="*/ 434340 w 434340"/>
                  <a:gd name="connsiteY1" fmla="*/ 321945 h 321945"/>
                  <a:gd name="connsiteX2" fmla="*/ 0 w 434340"/>
                  <a:gd name="connsiteY2" fmla="*/ 321945 h 321945"/>
                </a:gdLst>
                <a:ahLst/>
                <a:cxnLst>
                  <a:cxn ang="0">
                    <a:pos x="connsiteX0" y="connsiteY0"/>
                  </a:cxn>
                  <a:cxn ang="0">
                    <a:pos x="connsiteX1" y="connsiteY1"/>
                  </a:cxn>
                  <a:cxn ang="0">
                    <a:pos x="connsiteX2" y="connsiteY2"/>
                  </a:cxn>
                </a:cxnLst>
                <a:rect l="l" t="t" r="r" b="b"/>
                <a:pathLst>
                  <a:path w="434340" h="321945">
                    <a:moveTo>
                      <a:pt x="434340" y="0"/>
                    </a:moveTo>
                    <a:lnTo>
                      <a:pt x="434340" y="321945"/>
                    </a:lnTo>
                    <a:lnTo>
                      <a:pt x="0" y="321945"/>
                    </a:lnTo>
                  </a:path>
                </a:pathLst>
              </a:custGeom>
              <a:noFill/>
              <a:ln>
                <a:solidFill>
                  <a:schemeClr val="tx1"/>
                </a:solidFill>
              </a:ln>
            </p:spPr>
            <p:style>
              <a:lnRef idx="1">
                <a:schemeClr val="dk1"/>
              </a:lnRef>
              <a:fillRef idx="0">
                <a:schemeClr val="dk1"/>
              </a:fillRef>
              <a:effectRef idx="0">
                <a:schemeClr val="dk1"/>
              </a:effectRef>
              <a:fontRef idx="minor">
                <a:schemeClr val="tx1"/>
              </a:fontRef>
            </p:style>
            <p:txBody>
              <a:bodyPr anchor="ctr"/>
              <a:lstStyle>
                <a:lvl1pPr>
                  <a:defRPr>
                    <a:solidFill>
                      <a:schemeClr val="tx1"/>
                    </a:solidFill>
                    <a:latin typeface="+mn-lt"/>
                    <a:ea typeface="+mn-ea"/>
                    <a:cs typeface="+mn-cs"/>
                  </a:defRPr>
                </a:lvl1pPr>
                <a:lvl2pPr>
                  <a:defRPr>
                    <a:solidFill>
                      <a:schemeClr val="tx1"/>
                    </a:solidFill>
                    <a:latin typeface="+mn-lt"/>
                    <a:ea typeface="+mn-ea"/>
                    <a:cs typeface="+mn-cs"/>
                  </a:defRPr>
                </a:lvl2pPr>
                <a:lvl3pPr>
                  <a:defRPr>
                    <a:solidFill>
                      <a:schemeClr val="tx1"/>
                    </a:solidFill>
                    <a:latin typeface="+mn-lt"/>
                    <a:ea typeface="+mn-ea"/>
                    <a:cs typeface="+mn-cs"/>
                  </a:defRPr>
                </a:lvl3pPr>
                <a:lvl4pPr>
                  <a:defRPr>
                    <a:solidFill>
                      <a:schemeClr val="tx1"/>
                    </a:solidFill>
                    <a:latin typeface="+mn-lt"/>
                    <a:ea typeface="+mn-ea"/>
                    <a:cs typeface="+mn-cs"/>
                  </a:defRPr>
                </a:lvl4pPr>
                <a:lvl5pPr>
                  <a:defRPr>
                    <a:solidFill>
                      <a:schemeClr val="tx1"/>
                    </a:solidFill>
                    <a:latin typeface="+mn-lt"/>
                    <a:ea typeface="+mn-ea"/>
                    <a:cs typeface="+mn-cs"/>
                  </a:defRPr>
                </a:lvl5pPr>
                <a:lvl6pPr>
                  <a:defRPr>
                    <a:solidFill>
                      <a:schemeClr val="tx1"/>
                    </a:solidFill>
                    <a:latin typeface="+mn-lt"/>
                    <a:ea typeface="+mn-ea"/>
                    <a:cs typeface="+mn-cs"/>
                  </a:defRPr>
                </a:lvl6pPr>
                <a:lvl7pPr>
                  <a:defRPr>
                    <a:solidFill>
                      <a:schemeClr val="tx1"/>
                    </a:solidFill>
                    <a:latin typeface="+mn-lt"/>
                    <a:ea typeface="+mn-ea"/>
                    <a:cs typeface="+mn-cs"/>
                  </a:defRPr>
                </a:lvl7pPr>
                <a:lvl8pPr>
                  <a:defRPr>
                    <a:solidFill>
                      <a:schemeClr val="tx1"/>
                    </a:solidFill>
                    <a:latin typeface="+mn-lt"/>
                    <a:ea typeface="+mn-ea"/>
                    <a:cs typeface="+mn-cs"/>
                  </a:defRPr>
                </a:lvl8pPr>
                <a:lvl9pPr>
                  <a:defRPr>
                    <a:solidFill>
                      <a:schemeClr val="tx1"/>
                    </a:solidFill>
                    <a:latin typeface="+mn-lt"/>
                    <a:ea typeface="+mn-ea"/>
                    <a:cs typeface="+mn-cs"/>
                  </a:defRPr>
                </a:lvl9pPr>
              </a:lstStyle>
              <a:p>
                <a:pPr defTabSz="1043056" eaLnBrk="1" fontAlgn="auto" hangingPunct="1">
                  <a:spcBef>
                    <a:spcPts val="0"/>
                  </a:spcBef>
                  <a:spcAft>
                    <a:spcPts val="0"/>
                  </a:spcAft>
                  <a:defRPr/>
                </a:pPr>
                <a:endParaRPr lang="ja-JP" altLang="en-US" sz="2160"/>
              </a:p>
            </p:txBody>
          </p:sp>
          <p:sp>
            <p:nvSpPr>
              <p:cNvPr id="91" name="フリーフォーム 90">
                <a:extLst>
                  <a:ext uri="{FF2B5EF4-FFF2-40B4-BE49-F238E27FC236}">
                    <a16:creationId xmlns:a16="http://schemas.microsoft.com/office/drawing/2014/main" id="{F2E62B6A-73AD-69F6-B25C-3082C23F6205}"/>
                  </a:ext>
                </a:extLst>
              </p:cNvPr>
              <p:cNvSpPr/>
              <p:nvPr/>
            </p:nvSpPr>
            <p:spPr bwMode="auto">
              <a:xfrm>
                <a:off x="577714" y="613829"/>
                <a:ext cx="323850" cy="438155"/>
              </a:xfrm>
              <a:custGeom>
                <a:avLst/>
                <a:gdLst>
                  <a:gd name="connsiteX0" fmla="*/ 434340 w 434340"/>
                  <a:gd name="connsiteY0" fmla="*/ 0 h 321945"/>
                  <a:gd name="connsiteX1" fmla="*/ 434340 w 434340"/>
                  <a:gd name="connsiteY1" fmla="*/ 321945 h 321945"/>
                  <a:gd name="connsiteX2" fmla="*/ 0 w 434340"/>
                  <a:gd name="connsiteY2" fmla="*/ 321945 h 321945"/>
                </a:gdLst>
                <a:ahLst/>
                <a:cxnLst>
                  <a:cxn ang="0">
                    <a:pos x="connsiteX0" y="connsiteY0"/>
                  </a:cxn>
                  <a:cxn ang="0">
                    <a:pos x="connsiteX1" y="connsiteY1"/>
                  </a:cxn>
                  <a:cxn ang="0">
                    <a:pos x="connsiteX2" y="connsiteY2"/>
                  </a:cxn>
                </a:cxnLst>
                <a:rect l="l" t="t" r="r" b="b"/>
                <a:pathLst>
                  <a:path w="434340" h="321945">
                    <a:moveTo>
                      <a:pt x="434340" y="0"/>
                    </a:moveTo>
                    <a:lnTo>
                      <a:pt x="434340" y="321945"/>
                    </a:lnTo>
                    <a:lnTo>
                      <a:pt x="0" y="321945"/>
                    </a:lnTo>
                  </a:path>
                </a:pathLst>
              </a:custGeom>
              <a:noFill/>
              <a:ln>
                <a:solidFill>
                  <a:schemeClr val="tx1"/>
                </a:solidFill>
              </a:ln>
            </p:spPr>
            <p:style>
              <a:lnRef idx="1">
                <a:schemeClr val="dk1"/>
              </a:lnRef>
              <a:fillRef idx="0">
                <a:schemeClr val="dk1"/>
              </a:fillRef>
              <a:effectRef idx="0">
                <a:schemeClr val="dk1"/>
              </a:effectRef>
              <a:fontRef idx="minor">
                <a:schemeClr val="tx1"/>
              </a:fontRef>
            </p:style>
            <p:txBody>
              <a:bodyPr anchor="ctr"/>
              <a:lstStyle>
                <a:lvl1pPr>
                  <a:defRPr>
                    <a:solidFill>
                      <a:schemeClr val="tx1"/>
                    </a:solidFill>
                    <a:latin typeface="+mn-lt"/>
                    <a:ea typeface="+mn-ea"/>
                    <a:cs typeface="+mn-cs"/>
                  </a:defRPr>
                </a:lvl1pPr>
                <a:lvl2pPr>
                  <a:defRPr>
                    <a:solidFill>
                      <a:schemeClr val="tx1"/>
                    </a:solidFill>
                    <a:latin typeface="+mn-lt"/>
                    <a:ea typeface="+mn-ea"/>
                    <a:cs typeface="+mn-cs"/>
                  </a:defRPr>
                </a:lvl2pPr>
                <a:lvl3pPr>
                  <a:defRPr>
                    <a:solidFill>
                      <a:schemeClr val="tx1"/>
                    </a:solidFill>
                    <a:latin typeface="+mn-lt"/>
                    <a:ea typeface="+mn-ea"/>
                    <a:cs typeface="+mn-cs"/>
                  </a:defRPr>
                </a:lvl3pPr>
                <a:lvl4pPr>
                  <a:defRPr>
                    <a:solidFill>
                      <a:schemeClr val="tx1"/>
                    </a:solidFill>
                    <a:latin typeface="+mn-lt"/>
                    <a:ea typeface="+mn-ea"/>
                    <a:cs typeface="+mn-cs"/>
                  </a:defRPr>
                </a:lvl4pPr>
                <a:lvl5pPr>
                  <a:defRPr>
                    <a:solidFill>
                      <a:schemeClr val="tx1"/>
                    </a:solidFill>
                    <a:latin typeface="+mn-lt"/>
                    <a:ea typeface="+mn-ea"/>
                    <a:cs typeface="+mn-cs"/>
                  </a:defRPr>
                </a:lvl5pPr>
                <a:lvl6pPr>
                  <a:defRPr>
                    <a:solidFill>
                      <a:schemeClr val="tx1"/>
                    </a:solidFill>
                    <a:latin typeface="+mn-lt"/>
                    <a:ea typeface="+mn-ea"/>
                    <a:cs typeface="+mn-cs"/>
                  </a:defRPr>
                </a:lvl6pPr>
                <a:lvl7pPr>
                  <a:defRPr>
                    <a:solidFill>
                      <a:schemeClr val="tx1"/>
                    </a:solidFill>
                    <a:latin typeface="+mn-lt"/>
                    <a:ea typeface="+mn-ea"/>
                    <a:cs typeface="+mn-cs"/>
                  </a:defRPr>
                </a:lvl7pPr>
                <a:lvl8pPr>
                  <a:defRPr>
                    <a:solidFill>
                      <a:schemeClr val="tx1"/>
                    </a:solidFill>
                    <a:latin typeface="+mn-lt"/>
                    <a:ea typeface="+mn-ea"/>
                    <a:cs typeface="+mn-cs"/>
                  </a:defRPr>
                </a:lvl8pPr>
                <a:lvl9pPr>
                  <a:defRPr>
                    <a:solidFill>
                      <a:schemeClr val="tx1"/>
                    </a:solidFill>
                    <a:latin typeface="+mn-lt"/>
                    <a:ea typeface="+mn-ea"/>
                    <a:cs typeface="+mn-cs"/>
                  </a:defRPr>
                </a:lvl9pPr>
              </a:lstStyle>
              <a:p>
                <a:pPr defTabSz="1043056" eaLnBrk="1" fontAlgn="auto" hangingPunct="1">
                  <a:spcBef>
                    <a:spcPts val="0"/>
                  </a:spcBef>
                  <a:spcAft>
                    <a:spcPts val="0"/>
                  </a:spcAft>
                  <a:defRPr/>
                </a:pPr>
                <a:endParaRPr lang="ja-JP" altLang="en-US" sz="2160"/>
              </a:p>
            </p:txBody>
          </p:sp>
        </p:grpSp>
      </p:grpSp>
      <p:grpSp>
        <p:nvGrpSpPr>
          <p:cNvPr id="1029" name="グループ化 1">
            <a:extLst>
              <a:ext uri="{FF2B5EF4-FFF2-40B4-BE49-F238E27FC236}">
                <a16:creationId xmlns:a16="http://schemas.microsoft.com/office/drawing/2014/main" id="{9B547265-65B4-8524-797A-9E54C1F31602}"/>
              </a:ext>
            </a:extLst>
          </p:cNvPr>
          <p:cNvGrpSpPr>
            <a:grpSpLocks/>
          </p:cNvGrpSpPr>
          <p:nvPr userDrawn="1"/>
        </p:nvGrpSpPr>
        <p:grpSpPr bwMode="auto">
          <a:xfrm>
            <a:off x="593725" y="13447713"/>
            <a:ext cx="9504363" cy="1600200"/>
            <a:chOff x="593378" y="13448307"/>
            <a:chExt cx="9505056" cy="1600200"/>
          </a:xfrm>
        </p:grpSpPr>
        <p:sp>
          <p:nvSpPr>
            <p:cNvPr id="1030" name="正方形/長方形 3">
              <a:extLst>
                <a:ext uri="{FF2B5EF4-FFF2-40B4-BE49-F238E27FC236}">
                  <a16:creationId xmlns:a16="http://schemas.microsoft.com/office/drawing/2014/main" id="{2248048A-7AC3-E0A3-3B79-9AA659A9AF52}"/>
                </a:ext>
              </a:extLst>
            </p:cNvPr>
            <p:cNvSpPr>
              <a:spLocks noChangeArrowheads="1"/>
            </p:cNvSpPr>
            <p:nvPr userDrawn="1"/>
          </p:nvSpPr>
          <p:spPr bwMode="auto">
            <a:xfrm>
              <a:off x="593378" y="13448307"/>
              <a:ext cx="547260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ja-JP" altLang="en-US" sz="1400" b="1">
                  <a:solidFill>
                    <a:srgbClr val="0066FF"/>
                  </a:solidFill>
                </a:rPr>
                <a:t>●水色の枠線</a:t>
              </a:r>
              <a:r>
                <a:rPr lang="en-US" altLang="ja-JP" sz="1400" b="1" dirty="0">
                  <a:solidFill>
                    <a:srgbClr val="0066FF"/>
                  </a:solidFill>
                </a:rPr>
                <a:t>……</a:t>
              </a:r>
              <a:r>
                <a:rPr lang="ja-JP" altLang="en-US" sz="1400" b="1">
                  <a:solidFill>
                    <a:srgbClr val="0066FF"/>
                  </a:solidFill>
                </a:rPr>
                <a:t>切れてはいけない要素（文字やロゴ等）をいれる範囲</a:t>
              </a:r>
            </a:p>
            <a:p>
              <a:pPr eaLnBrk="1" hangingPunct="1"/>
              <a:r>
                <a:rPr lang="ja-JP" altLang="en-US" sz="1400" b="1">
                  <a:solidFill>
                    <a:srgbClr val="CC00FF"/>
                  </a:solidFill>
                </a:rPr>
                <a:t>●ピンクの枠線</a:t>
              </a:r>
              <a:r>
                <a:rPr lang="en-US" altLang="ja-JP" sz="1400" b="1" dirty="0">
                  <a:solidFill>
                    <a:srgbClr val="CC00FF"/>
                  </a:solidFill>
                </a:rPr>
                <a:t>…</a:t>
              </a:r>
              <a:r>
                <a:rPr lang="ja-JP" altLang="en-US" sz="1400" b="1">
                  <a:solidFill>
                    <a:srgbClr val="CC00FF"/>
                  </a:solidFill>
                </a:rPr>
                <a:t>仕上がりのサイズ</a:t>
              </a:r>
            </a:p>
            <a:p>
              <a:pPr eaLnBrk="1" hangingPunct="1"/>
              <a:r>
                <a:rPr lang="ja-JP" altLang="en-US" sz="1400" b="1">
                  <a:solidFill>
                    <a:srgbClr val="008000"/>
                  </a:solidFill>
                </a:rPr>
                <a:t>●みどりの枠線</a:t>
              </a:r>
              <a:r>
                <a:rPr lang="en-US" altLang="ja-JP" sz="1400" b="1" dirty="0">
                  <a:solidFill>
                    <a:srgbClr val="008000"/>
                  </a:solidFill>
                </a:rPr>
                <a:t>…</a:t>
              </a:r>
              <a:r>
                <a:rPr lang="ja-JP" altLang="en-US" sz="1400" b="1">
                  <a:solidFill>
                    <a:srgbClr val="008000"/>
                  </a:solidFill>
                </a:rPr>
                <a:t>フチなし印刷にする場合、背景を伸ばす範囲</a:t>
              </a:r>
            </a:p>
            <a:p>
              <a:pPr eaLnBrk="1" hangingPunct="1"/>
              <a:endParaRPr lang="ja-JP" altLang="en-US" sz="1400" b="1">
                <a:solidFill>
                  <a:srgbClr val="FF0000"/>
                </a:solidFill>
              </a:endParaRPr>
            </a:p>
            <a:p>
              <a:pPr algn="ctr" eaLnBrk="1" hangingPunct="1"/>
              <a:r>
                <a:rPr lang="ja-JP" altLang="en-US" sz="1400" b="1">
                  <a:solidFill>
                    <a:srgbClr val="FF0000"/>
                  </a:solidFill>
                </a:rPr>
                <a:t>★★★ ＰＤＦに変換して入稿される場合 ★★★</a:t>
              </a:r>
            </a:p>
            <a:p>
              <a:pPr algn="ctr" eaLnBrk="1" hangingPunct="1"/>
              <a:r>
                <a:rPr lang="ja-JP" altLang="en-US" sz="1400" b="1">
                  <a:solidFill>
                    <a:srgbClr val="FF0000"/>
                  </a:solidFill>
                </a:rPr>
                <a:t>「表示」＞「スライドマスター」画面より</a:t>
              </a:r>
              <a:endParaRPr lang="en-US" altLang="ja-JP" sz="1400" b="1" dirty="0">
                <a:solidFill>
                  <a:srgbClr val="FF0000"/>
                </a:solidFill>
              </a:endParaRPr>
            </a:p>
            <a:p>
              <a:pPr algn="ctr" eaLnBrk="1" hangingPunct="1"/>
              <a:r>
                <a:rPr lang="ja-JP" altLang="en-US" sz="1400" b="1">
                  <a:solidFill>
                    <a:srgbClr val="FF0000"/>
                  </a:solidFill>
                </a:rPr>
                <a:t>色つきのガイド線を消してから変換してください</a:t>
              </a:r>
            </a:p>
          </p:txBody>
        </p:sp>
        <p:sp>
          <p:nvSpPr>
            <p:cNvPr id="1031" name="正方形/長方形 3">
              <a:extLst>
                <a:ext uri="{FF2B5EF4-FFF2-40B4-BE49-F238E27FC236}">
                  <a16:creationId xmlns:a16="http://schemas.microsoft.com/office/drawing/2014/main" id="{4A7FA329-6D0B-0B69-C703-6E4BE678977A}"/>
                </a:ext>
              </a:extLst>
            </p:cNvPr>
            <p:cNvSpPr>
              <a:spLocks noChangeArrowheads="1"/>
            </p:cNvSpPr>
            <p:nvPr userDrawn="1"/>
          </p:nvSpPr>
          <p:spPr bwMode="auto">
            <a:xfrm>
              <a:off x="6137995" y="13520315"/>
              <a:ext cx="3960439" cy="147732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lgn="ctr">
                <a:lnSpc>
                  <a:spcPct val="150000"/>
                </a:lnSpc>
              </a:pPr>
              <a:r>
                <a:rPr lang="ja-JP" altLang="ja-JP" sz="1200" b="1">
                  <a:latin typeface="ＭＳ Ｐゴシック" panose="020B0600070205080204" pitchFamily="50" charset="-128"/>
                </a:rPr>
                <a:t>冊子のデータ製作について</a:t>
              </a:r>
              <a:endParaRPr lang="ja-JP" altLang="ja-JP" sz="1200">
                <a:latin typeface="ＭＳ Ｐゴシック" panose="020B0600070205080204" pitchFamily="50" charset="-128"/>
              </a:endParaRPr>
            </a:p>
            <a:p>
              <a:pPr>
                <a:lnSpc>
                  <a:spcPct val="150000"/>
                </a:lnSpc>
              </a:pPr>
              <a:r>
                <a:rPr lang="ja-JP" altLang="ja-JP" sz="1200">
                  <a:latin typeface="ＭＳ Ｐゴシック" panose="020B0600070205080204" pitchFamily="50" charset="-128"/>
                </a:rPr>
                <a:t>・ページ数は表紙も含めた数になります</a:t>
              </a:r>
            </a:p>
            <a:p>
              <a:pPr>
                <a:lnSpc>
                  <a:spcPct val="150000"/>
                </a:lnSpc>
              </a:pPr>
              <a:r>
                <a:rPr lang="ja-JP" altLang="ja-JP" sz="1200">
                  <a:latin typeface="ＭＳ Ｐゴシック" panose="020B0600070205080204" pitchFamily="50" charset="-128"/>
                </a:rPr>
                <a:t>・データは</a:t>
              </a:r>
              <a:r>
                <a:rPr lang="en-US" altLang="ja-JP" sz="1200" dirty="0">
                  <a:latin typeface="ＭＳ Ｐゴシック" panose="020B0600070205080204" pitchFamily="50" charset="-128"/>
                </a:rPr>
                <a:t>1P</a:t>
              </a:r>
              <a:r>
                <a:rPr lang="ja-JP" altLang="ja-JP" sz="1200">
                  <a:latin typeface="ＭＳ Ｐゴシック" panose="020B0600070205080204" pitchFamily="50" charset="-128"/>
                </a:rPr>
                <a:t>ごとでも 見開きでも ご入稿頂けます</a:t>
              </a:r>
            </a:p>
            <a:p>
              <a:pPr>
                <a:lnSpc>
                  <a:spcPct val="150000"/>
                </a:lnSpc>
              </a:pPr>
              <a:r>
                <a:rPr lang="ja-JP" altLang="ja-JP" sz="1200">
                  <a:latin typeface="ＭＳ Ｐゴシック" panose="020B0600070205080204" pitchFamily="50" charset="-128"/>
                </a:rPr>
                <a:t>※見開きの場合はページ順どおりにご作成ください</a:t>
              </a:r>
            </a:p>
            <a:p>
              <a:pPr>
                <a:lnSpc>
                  <a:spcPct val="150000"/>
                </a:lnSpc>
              </a:pPr>
              <a:r>
                <a:rPr lang="ja-JP" altLang="ja-JP" sz="1200">
                  <a:latin typeface="ＭＳ Ｐゴシック" panose="020B0600070205080204" pitchFamily="50" charset="-128"/>
                </a:rPr>
                <a:t>・白紙のページがある場合は コメント欄にご指示ください</a:t>
              </a:r>
            </a:p>
          </p:txBody>
        </p:sp>
      </p:grpSp>
    </p:spTree>
  </p:cSld>
  <p:clrMap bg1="lt1" tx1="dk1" bg2="lt2" tx2="dk2" accent1="accent1" accent2="accent2" accent3="accent3" accent4="accent4" accent5="accent5" accent6="accent6" hlink="hlink" folHlink="folHlink"/>
  <p:sldLayoutIdLst>
    <p:sldLayoutId id="2147483649" r:id="rId1"/>
  </p:sldLayoutIdLst>
  <p:txStyles>
    <p:titleStyle>
      <a:lvl1pPr algn="ctr" defTabSz="927100" rtl="0" eaLnBrk="0" fontAlgn="base" hangingPunct="0">
        <a:spcBef>
          <a:spcPct val="0"/>
        </a:spcBef>
        <a:spcAft>
          <a:spcPct val="0"/>
        </a:spcAft>
        <a:defRPr kumimoji="1" sz="4400" kern="1200">
          <a:solidFill>
            <a:schemeClr val="tx1"/>
          </a:solidFill>
          <a:latin typeface="+mj-lt"/>
          <a:ea typeface="+mj-ea"/>
          <a:cs typeface="ＭＳ Ｐゴシック" charset="0"/>
        </a:defRPr>
      </a:lvl1pPr>
      <a:lvl2pPr algn="ctr" defTabSz="927100" rtl="0" eaLnBrk="0" fontAlgn="base" hangingPunct="0">
        <a:spcBef>
          <a:spcPct val="0"/>
        </a:spcBef>
        <a:spcAft>
          <a:spcPct val="0"/>
        </a:spcAft>
        <a:defRPr kumimoji="1" sz="4400">
          <a:solidFill>
            <a:schemeClr val="tx1"/>
          </a:solidFill>
          <a:latin typeface="Calibri" charset="0"/>
          <a:ea typeface="ＭＳ Ｐゴシック" charset="0"/>
          <a:cs typeface="ＭＳ Ｐゴシック" charset="0"/>
        </a:defRPr>
      </a:lvl2pPr>
      <a:lvl3pPr algn="ctr" defTabSz="927100" rtl="0" eaLnBrk="0" fontAlgn="base" hangingPunct="0">
        <a:spcBef>
          <a:spcPct val="0"/>
        </a:spcBef>
        <a:spcAft>
          <a:spcPct val="0"/>
        </a:spcAft>
        <a:defRPr kumimoji="1" sz="4400">
          <a:solidFill>
            <a:schemeClr val="tx1"/>
          </a:solidFill>
          <a:latin typeface="Calibri" charset="0"/>
          <a:ea typeface="ＭＳ Ｐゴシック" charset="0"/>
          <a:cs typeface="ＭＳ Ｐゴシック" charset="0"/>
        </a:defRPr>
      </a:lvl3pPr>
      <a:lvl4pPr algn="ctr" defTabSz="927100" rtl="0" eaLnBrk="0" fontAlgn="base" hangingPunct="0">
        <a:spcBef>
          <a:spcPct val="0"/>
        </a:spcBef>
        <a:spcAft>
          <a:spcPct val="0"/>
        </a:spcAft>
        <a:defRPr kumimoji="1" sz="4400">
          <a:solidFill>
            <a:schemeClr val="tx1"/>
          </a:solidFill>
          <a:latin typeface="Calibri" charset="0"/>
          <a:ea typeface="ＭＳ Ｐゴシック" charset="0"/>
          <a:cs typeface="ＭＳ Ｐゴシック" charset="0"/>
        </a:defRPr>
      </a:lvl4pPr>
      <a:lvl5pPr algn="ctr" defTabSz="927100" rtl="0" eaLnBrk="0" fontAlgn="base" hangingPunct="0">
        <a:spcBef>
          <a:spcPct val="0"/>
        </a:spcBef>
        <a:spcAft>
          <a:spcPct val="0"/>
        </a:spcAft>
        <a:defRPr kumimoji="1" sz="4400">
          <a:solidFill>
            <a:schemeClr val="tx1"/>
          </a:solidFill>
          <a:latin typeface="Calibri" charset="0"/>
          <a:ea typeface="ＭＳ Ｐゴシック" charset="0"/>
          <a:cs typeface="ＭＳ Ｐゴシック" charset="0"/>
        </a:defRPr>
      </a:lvl5pPr>
      <a:lvl6pPr marL="406410" algn="ctr" defTabSz="927124" rtl="0" fontAlgn="base">
        <a:spcBef>
          <a:spcPct val="0"/>
        </a:spcBef>
        <a:spcAft>
          <a:spcPct val="0"/>
        </a:spcAft>
        <a:defRPr kumimoji="1" sz="4445">
          <a:solidFill>
            <a:schemeClr val="tx1"/>
          </a:solidFill>
          <a:latin typeface="Calibri" charset="0"/>
          <a:ea typeface="ＭＳ Ｐゴシック" charset="0"/>
          <a:cs typeface="ＭＳ Ｐゴシック" charset="0"/>
        </a:defRPr>
      </a:lvl6pPr>
      <a:lvl7pPr marL="812820" algn="ctr" defTabSz="927124" rtl="0" fontAlgn="base">
        <a:spcBef>
          <a:spcPct val="0"/>
        </a:spcBef>
        <a:spcAft>
          <a:spcPct val="0"/>
        </a:spcAft>
        <a:defRPr kumimoji="1" sz="4445">
          <a:solidFill>
            <a:schemeClr val="tx1"/>
          </a:solidFill>
          <a:latin typeface="Calibri" charset="0"/>
          <a:ea typeface="ＭＳ Ｐゴシック" charset="0"/>
          <a:cs typeface="ＭＳ Ｐゴシック" charset="0"/>
        </a:defRPr>
      </a:lvl7pPr>
      <a:lvl8pPr marL="1219230" algn="ctr" defTabSz="927124" rtl="0" fontAlgn="base">
        <a:spcBef>
          <a:spcPct val="0"/>
        </a:spcBef>
        <a:spcAft>
          <a:spcPct val="0"/>
        </a:spcAft>
        <a:defRPr kumimoji="1" sz="4445">
          <a:solidFill>
            <a:schemeClr val="tx1"/>
          </a:solidFill>
          <a:latin typeface="Calibri" charset="0"/>
          <a:ea typeface="ＭＳ Ｐゴシック" charset="0"/>
          <a:cs typeface="ＭＳ Ｐゴシック" charset="0"/>
        </a:defRPr>
      </a:lvl8pPr>
      <a:lvl9pPr marL="1625641" algn="ctr" defTabSz="927124" rtl="0" fontAlgn="base">
        <a:spcBef>
          <a:spcPct val="0"/>
        </a:spcBef>
        <a:spcAft>
          <a:spcPct val="0"/>
        </a:spcAft>
        <a:defRPr kumimoji="1" sz="4445">
          <a:solidFill>
            <a:schemeClr val="tx1"/>
          </a:solidFill>
          <a:latin typeface="Calibri" charset="0"/>
          <a:ea typeface="ＭＳ Ｐゴシック" charset="0"/>
          <a:cs typeface="ＭＳ Ｐゴシック" charset="0"/>
        </a:defRPr>
      </a:lvl9pPr>
    </p:titleStyle>
    <p:bodyStyle>
      <a:lvl1pPr marL="346075" indent="-346075" algn="l" defTabSz="927100"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ＭＳ Ｐゴシック" charset="0"/>
        </a:defRPr>
      </a:lvl1pPr>
      <a:lvl2pPr marL="750888" indent="-288925" algn="l" defTabSz="927100"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57288" indent="-230188" algn="l" defTabSz="927100"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20838" indent="-230188" algn="l" defTabSz="9271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84388" indent="-230188" algn="l" defTabSz="9271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49756" indent="-231796" algn="l" defTabSz="927184" rtl="0" eaLnBrk="1" latinLnBrk="0" hangingPunct="1">
        <a:spcBef>
          <a:spcPct val="20000"/>
        </a:spcBef>
        <a:buFont typeface="Arial" pitchFamily="34" charset="0"/>
        <a:buChar char="•"/>
        <a:defRPr kumimoji="1" sz="2044" kern="1200">
          <a:solidFill>
            <a:schemeClr val="tx1"/>
          </a:solidFill>
          <a:latin typeface="+mn-lt"/>
          <a:ea typeface="+mn-ea"/>
          <a:cs typeface="+mn-cs"/>
        </a:defRPr>
      </a:lvl6pPr>
      <a:lvl7pPr marL="3013349" indent="-231796" algn="l" defTabSz="927184" rtl="0" eaLnBrk="1" latinLnBrk="0" hangingPunct="1">
        <a:spcBef>
          <a:spcPct val="20000"/>
        </a:spcBef>
        <a:buFont typeface="Arial" pitchFamily="34" charset="0"/>
        <a:buChar char="•"/>
        <a:defRPr kumimoji="1" sz="2044" kern="1200">
          <a:solidFill>
            <a:schemeClr val="tx1"/>
          </a:solidFill>
          <a:latin typeface="+mn-lt"/>
          <a:ea typeface="+mn-ea"/>
          <a:cs typeface="+mn-cs"/>
        </a:defRPr>
      </a:lvl7pPr>
      <a:lvl8pPr marL="3476940" indent="-231796" algn="l" defTabSz="927184" rtl="0" eaLnBrk="1" latinLnBrk="0" hangingPunct="1">
        <a:spcBef>
          <a:spcPct val="20000"/>
        </a:spcBef>
        <a:buFont typeface="Arial" pitchFamily="34" charset="0"/>
        <a:buChar char="•"/>
        <a:defRPr kumimoji="1" sz="2044" kern="1200">
          <a:solidFill>
            <a:schemeClr val="tx1"/>
          </a:solidFill>
          <a:latin typeface="+mn-lt"/>
          <a:ea typeface="+mn-ea"/>
          <a:cs typeface="+mn-cs"/>
        </a:defRPr>
      </a:lvl8pPr>
      <a:lvl9pPr marL="3940532" indent="-231796" algn="l" defTabSz="927184" rtl="0" eaLnBrk="1" latinLnBrk="0" hangingPunct="1">
        <a:spcBef>
          <a:spcPct val="20000"/>
        </a:spcBef>
        <a:buFont typeface="Arial" pitchFamily="34" charset="0"/>
        <a:buChar char="•"/>
        <a:defRPr kumimoji="1" sz="2044" kern="1200">
          <a:solidFill>
            <a:schemeClr val="tx1"/>
          </a:solidFill>
          <a:latin typeface="+mn-lt"/>
          <a:ea typeface="+mn-ea"/>
          <a:cs typeface="+mn-cs"/>
        </a:defRPr>
      </a:lvl9pPr>
    </p:bodyStyle>
    <p:otherStyle>
      <a:defPPr>
        <a:defRPr lang="ja-JP"/>
      </a:defPPr>
      <a:lvl1pPr marL="0" algn="l" defTabSz="927184" rtl="0" eaLnBrk="1" latinLnBrk="0" hangingPunct="1">
        <a:defRPr kumimoji="1" sz="1867" kern="1200">
          <a:solidFill>
            <a:schemeClr val="tx1"/>
          </a:solidFill>
          <a:latin typeface="+mn-lt"/>
          <a:ea typeface="+mn-ea"/>
          <a:cs typeface="+mn-cs"/>
        </a:defRPr>
      </a:lvl1pPr>
      <a:lvl2pPr marL="463592" algn="l" defTabSz="927184" rtl="0" eaLnBrk="1" latinLnBrk="0" hangingPunct="1">
        <a:defRPr kumimoji="1" sz="1867" kern="1200">
          <a:solidFill>
            <a:schemeClr val="tx1"/>
          </a:solidFill>
          <a:latin typeface="+mn-lt"/>
          <a:ea typeface="+mn-ea"/>
          <a:cs typeface="+mn-cs"/>
        </a:defRPr>
      </a:lvl2pPr>
      <a:lvl3pPr marL="927184" algn="l" defTabSz="927184" rtl="0" eaLnBrk="1" latinLnBrk="0" hangingPunct="1">
        <a:defRPr kumimoji="1" sz="1867" kern="1200">
          <a:solidFill>
            <a:schemeClr val="tx1"/>
          </a:solidFill>
          <a:latin typeface="+mn-lt"/>
          <a:ea typeface="+mn-ea"/>
          <a:cs typeface="+mn-cs"/>
        </a:defRPr>
      </a:lvl3pPr>
      <a:lvl4pPr marL="1390776" algn="l" defTabSz="927184" rtl="0" eaLnBrk="1" latinLnBrk="0" hangingPunct="1">
        <a:defRPr kumimoji="1" sz="1867" kern="1200">
          <a:solidFill>
            <a:schemeClr val="tx1"/>
          </a:solidFill>
          <a:latin typeface="+mn-lt"/>
          <a:ea typeface="+mn-ea"/>
          <a:cs typeface="+mn-cs"/>
        </a:defRPr>
      </a:lvl4pPr>
      <a:lvl5pPr marL="1854368" algn="l" defTabSz="927184" rtl="0" eaLnBrk="1" latinLnBrk="0" hangingPunct="1">
        <a:defRPr kumimoji="1" sz="1867" kern="1200">
          <a:solidFill>
            <a:schemeClr val="tx1"/>
          </a:solidFill>
          <a:latin typeface="+mn-lt"/>
          <a:ea typeface="+mn-ea"/>
          <a:cs typeface="+mn-cs"/>
        </a:defRPr>
      </a:lvl5pPr>
      <a:lvl6pPr marL="2317960" algn="l" defTabSz="927184" rtl="0" eaLnBrk="1" latinLnBrk="0" hangingPunct="1">
        <a:defRPr kumimoji="1" sz="1867" kern="1200">
          <a:solidFill>
            <a:schemeClr val="tx1"/>
          </a:solidFill>
          <a:latin typeface="+mn-lt"/>
          <a:ea typeface="+mn-ea"/>
          <a:cs typeface="+mn-cs"/>
        </a:defRPr>
      </a:lvl6pPr>
      <a:lvl7pPr marL="2781552" algn="l" defTabSz="927184" rtl="0" eaLnBrk="1" latinLnBrk="0" hangingPunct="1">
        <a:defRPr kumimoji="1" sz="1867" kern="1200">
          <a:solidFill>
            <a:schemeClr val="tx1"/>
          </a:solidFill>
          <a:latin typeface="+mn-lt"/>
          <a:ea typeface="+mn-ea"/>
          <a:cs typeface="+mn-cs"/>
        </a:defRPr>
      </a:lvl7pPr>
      <a:lvl8pPr marL="3245145" algn="l" defTabSz="927184" rtl="0" eaLnBrk="1" latinLnBrk="0" hangingPunct="1">
        <a:defRPr kumimoji="1" sz="1867" kern="1200">
          <a:solidFill>
            <a:schemeClr val="tx1"/>
          </a:solidFill>
          <a:latin typeface="+mn-lt"/>
          <a:ea typeface="+mn-ea"/>
          <a:cs typeface="+mn-cs"/>
        </a:defRPr>
      </a:lvl8pPr>
      <a:lvl9pPr marL="3708736" algn="l" defTabSz="927184" rtl="0" eaLnBrk="1" latinLnBrk="0" hangingPunct="1">
        <a:defRPr kumimoji="1" sz="186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3.png"/><Relationship Id="rId7" Type="http://schemas.openxmlformats.org/officeDocument/2006/relationships/image" Target="../media/image16.jpeg"/><Relationship Id="rId2" Type="http://schemas.openxmlformats.org/officeDocument/2006/relationships/image" Target="../media/image12.jpeg"/><Relationship Id="rId1" Type="http://schemas.openxmlformats.org/officeDocument/2006/relationships/slideLayout" Target="../slideLayouts/slideLayout1.xml"/><Relationship Id="rId6" Type="http://schemas.openxmlformats.org/officeDocument/2006/relationships/image" Target="../media/image15.png"/><Relationship Id="rId5" Type="http://schemas.microsoft.com/office/2007/relationships/hdphoto" Target="../media/hdphoto2.wdp"/><Relationship Id="rId4" Type="http://schemas.openxmlformats.org/officeDocument/2006/relationships/image" Target="../media/image14.png"/><Relationship Id="rId9" Type="http://schemas.microsoft.com/office/2007/relationships/hdphoto" Target="../media/hdphoto3.wdp"/></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jpeg"/><Relationship Id="rId2" Type="http://schemas.openxmlformats.org/officeDocument/2006/relationships/image" Target="../media/image22.png"/><Relationship Id="rId1" Type="http://schemas.openxmlformats.org/officeDocument/2006/relationships/slideLayout" Target="../slideLayouts/slideLayout1.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image" Target="../media/image29.jpg"/><Relationship Id="rId7" Type="http://schemas.openxmlformats.org/officeDocument/2006/relationships/diagramData" Target="../diagrams/data7.xml"/><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png"/><Relationship Id="rId11" Type="http://schemas.microsoft.com/office/2007/relationships/diagramDrawing" Target="../diagrams/drawing7.xml"/><Relationship Id="rId5" Type="http://schemas.openxmlformats.org/officeDocument/2006/relationships/image" Target="../media/image31.jpeg"/><Relationship Id="rId10" Type="http://schemas.openxmlformats.org/officeDocument/2006/relationships/diagramColors" Target="../diagrams/colors7.xml"/><Relationship Id="rId4" Type="http://schemas.openxmlformats.org/officeDocument/2006/relationships/image" Target="../media/image30.png"/><Relationship Id="rId9" Type="http://schemas.openxmlformats.org/officeDocument/2006/relationships/diagramQuickStyle" Target="../diagrams/quickStyle7.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4.png"/><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Layout" Target="../diagrams/layout2.xml"/><Relationship Id="rId7" Type="http://schemas.openxmlformats.org/officeDocument/2006/relationships/image" Target="../media/image9.png"/><Relationship Id="rId12" Type="http://schemas.microsoft.com/office/2007/relationships/diagramDrawing" Target="../diagrams/drawing3.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11" Type="http://schemas.openxmlformats.org/officeDocument/2006/relationships/diagramColors" Target="../diagrams/colors3.xml"/><Relationship Id="rId5" Type="http://schemas.openxmlformats.org/officeDocument/2006/relationships/diagramColors" Target="../diagrams/colors2.xml"/><Relationship Id="rId10" Type="http://schemas.openxmlformats.org/officeDocument/2006/relationships/diagramQuickStyle" Target="../diagrams/quickStyle3.xml"/><Relationship Id="rId4" Type="http://schemas.openxmlformats.org/officeDocument/2006/relationships/diagramQuickStyle" Target="../diagrams/quickStyle2.xml"/><Relationship Id="rId9"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5.xml"/><Relationship Id="rId13" Type="http://schemas.openxmlformats.org/officeDocument/2006/relationships/diagramLayout" Target="../diagrams/layout6.xml"/><Relationship Id="rId3" Type="http://schemas.openxmlformats.org/officeDocument/2006/relationships/diagramLayout" Target="../diagrams/layout4.xml"/><Relationship Id="rId7" Type="http://schemas.openxmlformats.org/officeDocument/2006/relationships/diagramData" Target="../diagrams/data5.xml"/><Relationship Id="rId12" Type="http://schemas.openxmlformats.org/officeDocument/2006/relationships/diagramData" Target="../diagrams/data6.xml"/><Relationship Id="rId2" Type="http://schemas.openxmlformats.org/officeDocument/2006/relationships/diagramData" Target="../diagrams/data4.xml"/><Relationship Id="rId16" Type="http://schemas.microsoft.com/office/2007/relationships/diagramDrawing" Target="../diagrams/drawing6.xml"/><Relationship Id="rId1" Type="http://schemas.openxmlformats.org/officeDocument/2006/relationships/slideLayout" Target="../slideLayouts/slideLayout1.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5" Type="http://schemas.openxmlformats.org/officeDocument/2006/relationships/diagramColors" Target="../diagrams/colors6.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 Id="rId1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正方形/長方形 29">
            <a:extLst>
              <a:ext uri="{FF2B5EF4-FFF2-40B4-BE49-F238E27FC236}">
                <a16:creationId xmlns:a16="http://schemas.microsoft.com/office/drawing/2014/main" id="{C63BCE3A-C63E-F061-7EED-38176AFE7D6E}"/>
              </a:ext>
            </a:extLst>
          </p:cNvPr>
          <p:cNvSpPr/>
          <p:nvPr/>
        </p:nvSpPr>
        <p:spPr>
          <a:xfrm>
            <a:off x="1503363" y="4145830"/>
            <a:ext cx="7672388" cy="2381938"/>
          </a:xfrm>
          <a:prstGeom prst="rect">
            <a:avLst/>
          </a:prstGeom>
          <a:gradFill flip="none" rotWithShape="1">
            <a:gsLst>
              <a:gs pos="0">
                <a:srgbClr val="00B7B2">
                  <a:shade val="30000"/>
                  <a:satMod val="115000"/>
                </a:srgbClr>
              </a:gs>
              <a:gs pos="50000">
                <a:srgbClr val="00B7B2">
                  <a:shade val="67500"/>
                  <a:satMod val="115000"/>
                </a:srgbClr>
              </a:gs>
              <a:gs pos="100000">
                <a:srgbClr val="00B7B2">
                  <a:shade val="100000"/>
                  <a:satMod val="115000"/>
                </a:srgb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solidFill>
                <a:prstClr val="white"/>
              </a:solidFill>
            </a:endParaRPr>
          </a:p>
        </p:txBody>
      </p:sp>
      <p:sp>
        <p:nvSpPr>
          <p:cNvPr id="35" name="楕円 34">
            <a:extLst>
              <a:ext uri="{FF2B5EF4-FFF2-40B4-BE49-F238E27FC236}">
                <a16:creationId xmlns:a16="http://schemas.microsoft.com/office/drawing/2014/main" id="{F3F251D5-A956-C751-6B9F-F6C534BC62D9}"/>
              </a:ext>
            </a:extLst>
          </p:cNvPr>
          <p:cNvSpPr/>
          <p:nvPr/>
        </p:nvSpPr>
        <p:spPr>
          <a:xfrm rot="20840109">
            <a:off x="6843712" y="5182427"/>
            <a:ext cx="3965575" cy="2713037"/>
          </a:xfrm>
          <a:prstGeom prst="ellipse">
            <a:avLst/>
          </a:prstGeom>
          <a:noFill/>
          <a:ln>
            <a:solidFill>
              <a:srgbClr val="19FFFA">
                <a:alpha val="50980"/>
              </a:srgb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endParaRPr>
          </a:p>
        </p:txBody>
      </p:sp>
      <p:sp>
        <p:nvSpPr>
          <p:cNvPr id="33" name="楕円 32">
            <a:extLst>
              <a:ext uri="{FF2B5EF4-FFF2-40B4-BE49-F238E27FC236}">
                <a16:creationId xmlns:a16="http://schemas.microsoft.com/office/drawing/2014/main" id="{367F6F7B-1AD2-8D8C-FE48-A7ABE30C3697}"/>
              </a:ext>
            </a:extLst>
          </p:cNvPr>
          <p:cNvSpPr/>
          <p:nvPr/>
        </p:nvSpPr>
        <p:spPr>
          <a:xfrm>
            <a:off x="5848350" y="2434464"/>
            <a:ext cx="4313237" cy="4256088"/>
          </a:xfrm>
          <a:prstGeom prst="ellipse">
            <a:avLst/>
          </a:prstGeom>
          <a:solidFill>
            <a:srgbClr val="00D0CB">
              <a:alpha val="2902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endParaRPr>
          </a:p>
        </p:txBody>
      </p:sp>
      <p:grpSp>
        <p:nvGrpSpPr>
          <p:cNvPr id="7" name="グループ化 6">
            <a:extLst>
              <a:ext uri="{FF2B5EF4-FFF2-40B4-BE49-F238E27FC236}">
                <a16:creationId xmlns:a16="http://schemas.microsoft.com/office/drawing/2014/main" id="{938A7E70-5715-66FC-C072-51187AF8D4E1}"/>
              </a:ext>
            </a:extLst>
          </p:cNvPr>
          <p:cNvGrpSpPr/>
          <p:nvPr/>
        </p:nvGrpSpPr>
        <p:grpSpPr>
          <a:xfrm>
            <a:off x="1493837" y="6488318"/>
            <a:ext cx="7691438" cy="5131357"/>
            <a:chOff x="1493837" y="6488318"/>
            <a:chExt cx="7691438" cy="5131357"/>
          </a:xfrm>
        </p:grpSpPr>
        <p:pic>
          <p:nvPicPr>
            <p:cNvPr id="3078" name="Picture 4" descr="volute duo on site">
              <a:extLst>
                <a:ext uri="{FF2B5EF4-FFF2-40B4-BE49-F238E27FC236}">
                  <a16:creationId xmlns:a16="http://schemas.microsoft.com/office/drawing/2014/main" id="{678E1526-C4FF-396A-E472-A29BBD70BA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1253"/>
            <a:stretch>
              <a:fillRect/>
            </a:stretch>
          </p:blipFill>
          <p:spPr bwMode="auto">
            <a:xfrm>
              <a:off x="1503362" y="6488318"/>
              <a:ext cx="7681913" cy="5113338"/>
            </a:xfrm>
            <a:prstGeom prst="rect">
              <a:avLst/>
            </a:prstGeom>
            <a:noFill/>
            <a:ln>
              <a:noFill/>
            </a:ln>
          </p:spPr>
        </p:pic>
        <p:sp>
          <p:nvSpPr>
            <p:cNvPr id="23" name="正方形/長方形 22">
              <a:extLst>
                <a:ext uri="{FF2B5EF4-FFF2-40B4-BE49-F238E27FC236}">
                  <a16:creationId xmlns:a16="http://schemas.microsoft.com/office/drawing/2014/main" id="{B678A5B6-6F43-7405-44A2-3438B85BF740}"/>
                </a:ext>
              </a:extLst>
            </p:cNvPr>
            <p:cNvSpPr/>
            <p:nvPr/>
          </p:nvSpPr>
          <p:spPr>
            <a:xfrm>
              <a:off x="1503362" y="10602087"/>
              <a:ext cx="7681913" cy="1017588"/>
            </a:xfrm>
            <a:prstGeom prst="rect">
              <a:avLst/>
            </a:prstGeom>
            <a:solidFill>
              <a:srgbClr val="00B7B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endParaRPr>
            </a:p>
          </p:txBody>
        </p:sp>
        <p:sp>
          <p:nvSpPr>
            <p:cNvPr id="25" name="正方形/長方形 24">
              <a:extLst>
                <a:ext uri="{FF2B5EF4-FFF2-40B4-BE49-F238E27FC236}">
                  <a16:creationId xmlns:a16="http://schemas.microsoft.com/office/drawing/2014/main" id="{F5FCB037-51FE-7BFF-65D7-C3AA396E94B3}"/>
                </a:ext>
              </a:extLst>
            </p:cNvPr>
            <p:cNvSpPr/>
            <p:nvPr/>
          </p:nvSpPr>
          <p:spPr>
            <a:xfrm>
              <a:off x="1493837" y="10152889"/>
              <a:ext cx="7681913" cy="431800"/>
            </a:xfrm>
            <a:prstGeom prst="rect">
              <a:avLst/>
            </a:prstGeom>
            <a:solidFill>
              <a:srgbClr val="FBB62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endParaRPr>
            </a:p>
          </p:txBody>
        </p:sp>
      </p:grpSp>
      <p:sp>
        <p:nvSpPr>
          <p:cNvPr id="34" name="楕円 33">
            <a:extLst>
              <a:ext uri="{FF2B5EF4-FFF2-40B4-BE49-F238E27FC236}">
                <a16:creationId xmlns:a16="http://schemas.microsoft.com/office/drawing/2014/main" id="{3D1A5BEF-4227-5522-B901-7E1840E9EF11}"/>
              </a:ext>
            </a:extLst>
          </p:cNvPr>
          <p:cNvSpPr/>
          <p:nvPr/>
        </p:nvSpPr>
        <p:spPr>
          <a:xfrm>
            <a:off x="5353050" y="3888614"/>
            <a:ext cx="1431925" cy="1301750"/>
          </a:xfrm>
          <a:prstGeom prst="ellipse">
            <a:avLst/>
          </a:prstGeom>
          <a:solidFill>
            <a:srgbClr val="19FFFA">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endParaRPr>
          </a:p>
        </p:txBody>
      </p:sp>
      <p:grpSp>
        <p:nvGrpSpPr>
          <p:cNvPr id="51" name="グループ化 50">
            <a:extLst>
              <a:ext uri="{FF2B5EF4-FFF2-40B4-BE49-F238E27FC236}">
                <a16:creationId xmlns:a16="http://schemas.microsoft.com/office/drawing/2014/main" id="{884242E7-70E7-A724-D1FE-25B162B55687}"/>
              </a:ext>
            </a:extLst>
          </p:cNvPr>
          <p:cNvGrpSpPr/>
          <p:nvPr/>
        </p:nvGrpSpPr>
        <p:grpSpPr>
          <a:xfrm rot="5400000">
            <a:off x="3925477" y="4554180"/>
            <a:ext cx="625018" cy="438976"/>
            <a:chOff x="13433856" y="6976683"/>
            <a:chExt cx="889143" cy="592762"/>
          </a:xfrm>
          <a:solidFill>
            <a:srgbClr val="89FFFC">
              <a:alpha val="29804"/>
            </a:srgbClr>
          </a:solidFill>
        </p:grpSpPr>
        <p:sp>
          <p:nvSpPr>
            <p:cNvPr id="39" name="フリーフォーム: 図形 38">
              <a:extLst>
                <a:ext uri="{FF2B5EF4-FFF2-40B4-BE49-F238E27FC236}">
                  <a16:creationId xmlns:a16="http://schemas.microsoft.com/office/drawing/2014/main" id="{8EF27449-B004-0D14-3907-0315595BC0CC}"/>
                </a:ext>
              </a:extLst>
            </p:cNvPr>
            <p:cNvSpPr/>
            <p:nvPr/>
          </p:nvSpPr>
          <p:spPr>
            <a:xfrm>
              <a:off x="13433856" y="6976683"/>
              <a:ext cx="161662" cy="161662"/>
            </a:xfrm>
            <a:custGeom>
              <a:avLst/>
              <a:gdLst>
                <a:gd name="connsiteX0" fmla="*/ 161662 w 161662"/>
                <a:gd name="connsiteY0" fmla="*/ 80831 h 161662"/>
                <a:gd name="connsiteX1" fmla="*/ 80831 w 161662"/>
                <a:gd name="connsiteY1" fmla="*/ 161662 h 161662"/>
                <a:gd name="connsiteX2" fmla="*/ 0 w 161662"/>
                <a:gd name="connsiteY2" fmla="*/ 80831 h 161662"/>
                <a:gd name="connsiteX3" fmla="*/ 80831 w 161662"/>
                <a:gd name="connsiteY3" fmla="*/ 0 h 161662"/>
                <a:gd name="connsiteX4" fmla="*/ 161662 w 161662"/>
                <a:gd name="connsiteY4" fmla="*/ 80831 h 161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662" h="161662">
                  <a:moveTo>
                    <a:pt x="161662" y="80831"/>
                  </a:moveTo>
                  <a:cubicBezTo>
                    <a:pt x="161662" y="125473"/>
                    <a:pt x="125473" y="161662"/>
                    <a:pt x="80831" y="161662"/>
                  </a:cubicBezTo>
                  <a:cubicBezTo>
                    <a:pt x="36189" y="161662"/>
                    <a:pt x="0" y="125473"/>
                    <a:pt x="0" y="80831"/>
                  </a:cubicBezTo>
                  <a:cubicBezTo>
                    <a:pt x="0" y="36189"/>
                    <a:pt x="36189" y="0"/>
                    <a:pt x="80831" y="0"/>
                  </a:cubicBezTo>
                  <a:cubicBezTo>
                    <a:pt x="125473" y="0"/>
                    <a:pt x="161662" y="36189"/>
                    <a:pt x="161662" y="80831"/>
                  </a:cubicBezTo>
                  <a:close/>
                </a:path>
              </a:pathLst>
            </a:custGeom>
            <a:grpFill/>
            <a:ln w="13395" cap="flat">
              <a:noFill/>
              <a:prstDash val="solid"/>
              <a:miter/>
            </a:ln>
          </p:spPr>
          <p:txBody>
            <a:bodyPr anchor="ctr"/>
            <a:lstStyle/>
            <a:p>
              <a:pPr>
                <a:defRPr/>
              </a:pPr>
              <a:endParaRPr lang="ja-JP" altLang="en-US">
                <a:solidFill>
                  <a:prstClr val="black"/>
                </a:solidFill>
              </a:endParaRPr>
            </a:p>
          </p:txBody>
        </p:sp>
        <p:sp>
          <p:nvSpPr>
            <p:cNvPr id="40" name="フリーフォーム: 図形 39">
              <a:extLst>
                <a:ext uri="{FF2B5EF4-FFF2-40B4-BE49-F238E27FC236}">
                  <a16:creationId xmlns:a16="http://schemas.microsoft.com/office/drawing/2014/main" id="{C23DA693-66C8-C7A8-E7F7-8FB61567522E}"/>
                </a:ext>
              </a:extLst>
            </p:cNvPr>
            <p:cNvSpPr/>
            <p:nvPr/>
          </p:nvSpPr>
          <p:spPr>
            <a:xfrm>
              <a:off x="13433856" y="7192233"/>
              <a:ext cx="161662" cy="161662"/>
            </a:xfrm>
            <a:custGeom>
              <a:avLst/>
              <a:gdLst>
                <a:gd name="connsiteX0" fmla="*/ 161662 w 161662"/>
                <a:gd name="connsiteY0" fmla="*/ 80831 h 161662"/>
                <a:gd name="connsiteX1" fmla="*/ 80831 w 161662"/>
                <a:gd name="connsiteY1" fmla="*/ 161662 h 161662"/>
                <a:gd name="connsiteX2" fmla="*/ 0 w 161662"/>
                <a:gd name="connsiteY2" fmla="*/ 80831 h 161662"/>
                <a:gd name="connsiteX3" fmla="*/ 80831 w 161662"/>
                <a:gd name="connsiteY3" fmla="*/ 0 h 161662"/>
                <a:gd name="connsiteX4" fmla="*/ 161662 w 161662"/>
                <a:gd name="connsiteY4" fmla="*/ 80831 h 161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662" h="161662">
                  <a:moveTo>
                    <a:pt x="161662" y="80831"/>
                  </a:moveTo>
                  <a:cubicBezTo>
                    <a:pt x="161662" y="125473"/>
                    <a:pt x="125473" y="161662"/>
                    <a:pt x="80831" y="161662"/>
                  </a:cubicBezTo>
                  <a:cubicBezTo>
                    <a:pt x="36189" y="161662"/>
                    <a:pt x="0" y="125473"/>
                    <a:pt x="0" y="80831"/>
                  </a:cubicBezTo>
                  <a:cubicBezTo>
                    <a:pt x="0" y="36189"/>
                    <a:pt x="36189" y="0"/>
                    <a:pt x="80831" y="0"/>
                  </a:cubicBezTo>
                  <a:cubicBezTo>
                    <a:pt x="125473" y="0"/>
                    <a:pt x="161662" y="36189"/>
                    <a:pt x="161662" y="80831"/>
                  </a:cubicBezTo>
                  <a:close/>
                </a:path>
              </a:pathLst>
            </a:custGeom>
            <a:grpFill/>
            <a:ln w="13395" cap="flat">
              <a:noFill/>
              <a:prstDash val="solid"/>
              <a:miter/>
            </a:ln>
          </p:spPr>
          <p:txBody>
            <a:bodyPr anchor="ctr"/>
            <a:lstStyle/>
            <a:p>
              <a:pPr>
                <a:defRPr/>
              </a:pPr>
              <a:endParaRPr lang="ja-JP" altLang="en-US">
                <a:solidFill>
                  <a:prstClr val="black"/>
                </a:solidFill>
              </a:endParaRPr>
            </a:p>
          </p:txBody>
        </p:sp>
        <p:sp>
          <p:nvSpPr>
            <p:cNvPr id="41" name="フリーフォーム: 図形 40">
              <a:extLst>
                <a:ext uri="{FF2B5EF4-FFF2-40B4-BE49-F238E27FC236}">
                  <a16:creationId xmlns:a16="http://schemas.microsoft.com/office/drawing/2014/main" id="{B0EDB206-E047-5474-6E4C-F6A65425ED94}"/>
                </a:ext>
              </a:extLst>
            </p:cNvPr>
            <p:cNvSpPr/>
            <p:nvPr/>
          </p:nvSpPr>
          <p:spPr>
            <a:xfrm>
              <a:off x="13433856" y="7407783"/>
              <a:ext cx="161662" cy="161662"/>
            </a:xfrm>
            <a:custGeom>
              <a:avLst/>
              <a:gdLst>
                <a:gd name="connsiteX0" fmla="*/ 161662 w 161662"/>
                <a:gd name="connsiteY0" fmla="*/ 80831 h 161662"/>
                <a:gd name="connsiteX1" fmla="*/ 80831 w 161662"/>
                <a:gd name="connsiteY1" fmla="*/ 161662 h 161662"/>
                <a:gd name="connsiteX2" fmla="*/ 0 w 161662"/>
                <a:gd name="connsiteY2" fmla="*/ 80831 h 161662"/>
                <a:gd name="connsiteX3" fmla="*/ 80831 w 161662"/>
                <a:gd name="connsiteY3" fmla="*/ 0 h 161662"/>
                <a:gd name="connsiteX4" fmla="*/ 161662 w 161662"/>
                <a:gd name="connsiteY4" fmla="*/ 80831 h 161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662" h="161662">
                  <a:moveTo>
                    <a:pt x="161662" y="80831"/>
                  </a:moveTo>
                  <a:cubicBezTo>
                    <a:pt x="161662" y="125473"/>
                    <a:pt x="125473" y="161662"/>
                    <a:pt x="80831" y="161662"/>
                  </a:cubicBezTo>
                  <a:cubicBezTo>
                    <a:pt x="36189" y="161662"/>
                    <a:pt x="0" y="125473"/>
                    <a:pt x="0" y="80831"/>
                  </a:cubicBezTo>
                  <a:cubicBezTo>
                    <a:pt x="0" y="36189"/>
                    <a:pt x="36189" y="0"/>
                    <a:pt x="80831" y="0"/>
                  </a:cubicBezTo>
                  <a:cubicBezTo>
                    <a:pt x="125473" y="0"/>
                    <a:pt x="161662" y="36189"/>
                    <a:pt x="161662" y="80831"/>
                  </a:cubicBezTo>
                  <a:close/>
                </a:path>
              </a:pathLst>
            </a:custGeom>
            <a:grpFill/>
            <a:ln w="13395" cap="flat">
              <a:noFill/>
              <a:prstDash val="solid"/>
              <a:miter/>
            </a:ln>
          </p:spPr>
          <p:txBody>
            <a:bodyPr anchor="ctr"/>
            <a:lstStyle/>
            <a:p>
              <a:pPr>
                <a:defRPr/>
              </a:pPr>
              <a:endParaRPr lang="ja-JP" altLang="en-US">
                <a:solidFill>
                  <a:prstClr val="black"/>
                </a:solidFill>
              </a:endParaRPr>
            </a:p>
          </p:txBody>
        </p:sp>
        <p:sp>
          <p:nvSpPr>
            <p:cNvPr id="42" name="フリーフォーム: 図形 41">
              <a:extLst>
                <a:ext uri="{FF2B5EF4-FFF2-40B4-BE49-F238E27FC236}">
                  <a16:creationId xmlns:a16="http://schemas.microsoft.com/office/drawing/2014/main" id="{DC4F84D8-C2C8-4C3A-2AA7-485070BF6975}"/>
                </a:ext>
              </a:extLst>
            </p:cNvPr>
            <p:cNvSpPr/>
            <p:nvPr/>
          </p:nvSpPr>
          <p:spPr>
            <a:xfrm>
              <a:off x="13703294" y="7246120"/>
              <a:ext cx="53887" cy="53887"/>
            </a:xfrm>
            <a:custGeom>
              <a:avLst/>
              <a:gdLst>
                <a:gd name="connsiteX0" fmla="*/ 53887 w 53887"/>
                <a:gd name="connsiteY0" fmla="*/ 26944 h 53887"/>
                <a:gd name="connsiteX1" fmla="*/ 26944 w 53887"/>
                <a:gd name="connsiteY1" fmla="*/ 53887 h 53887"/>
                <a:gd name="connsiteX2" fmla="*/ 0 w 53887"/>
                <a:gd name="connsiteY2" fmla="*/ 26944 h 53887"/>
                <a:gd name="connsiteX3" fmla="*/ 26944 w 53887"/>
                <a:gd name="connsiteY3" fmla="*/ 0 h 53887"/>
                <a:gd name="connsiteX4" fmla="*/ 53887 w 53887"/>
                <a:gd name="connsiteY4" fmla="*/ 26944 h 53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7" h="53887">
                  <a:moveTo>
                    <a:pt x="53887" y="26944"/>
                  </a:moveTo>
                  <a:cubicBezTo>
                    <a:pt x="53887" y="41824"/>
                    <a:pt x="41824" y="53887"/>
                    <a:pt x="26944" y="53887"/>
                  </a:cubicBezTo>
                  <a:cubicBezTo>
                    <a:pt x="12063" y="53887"/>
                    <a:pt x="0" y="41824"/>
                    <a:pt x="0" y="26944"/>
                  </a:cubicBezTo>
                  <a:cubicBezTo>
                    <a:pt x="0" y="12063"/>
                    <a:pt x="12063" y="0"/>
                    <a:pt x="26944" y="0"/>
                  </a:cubicBezTo>
                  <a:cubicBezTo>
                    <a:pt x="41824" y="0"/>
                    <a:pt x="53887" y="12063"/>
                    <a:pt x="53887" y="26944"/>
                  </a:cubicBezTo>
                  <a:close/>
                </a:path>
              </a:pathLst>
            </a:custGeom>
            <a:grpFill/>
            <a:ln w="13395" cap="flat">
              <a:noFill/>
              <a:prstDash val="solid"/>
              <a:miter/>
            </a:ln>
          </p:spPr>
          <p:txBody>
            <a:bodyPr anchor="ctr"/>
            <a:lstStyle/>
            <a:p>
              <a:pPr>
                <a:defRPr/>
              </a:pPr>
              <a:endParaRPr lang="ja-JP" altLang="en-US">
                <a:solidFill>
                  <a:prstClr val="black"/>
                </a:solidFill>
              </a:endParaRPr>
            </a:p>
          </p:txBody>
        </p:sp>
        <p:sp>
          <p:nvSpPr>
            <p:cNvPr id="43" name="フリーフォーム: 図形 42">
              <a:extLst>
                <a:ext uri="{FF2B5EF4-FFF2-40B4-BE49-F238E27FC236}">
                  <a16:creationId xmlns:a16="http://schemas.microsoft.com/office/drawing/2014/main" id="{46800C23-2940-172C-8349-0E2563AF1AD8}"/>
                </a:ext>
              </a:extLst>
            </p:cNvPr>
            <p:cNvSpPr/>
            <p:nvPr/>
          </p:nvSpPr>
          <p:spPr>
            <a:xfrm>
              <a:off x="13703294" y="7461670"/>
              <a:ext cx="53887" cy="53887"/>
            </a:xfrm>
            <a:custGeom>
              <a:avLst/>
              <a:gdLst>
                <a:gd name="connsiteX0" fmla="*/ 53887 w 53887"/>
                <a:gd name="connsiteY0" fmla="*/ 26944 h 53887"/>
                <a:gd name="connsiteX1" fmla="*/ 26944 w 53887"/>
                <a:gd name="connsiteY1" fmla="*/ 53887 h 53887"/>
                <a:gd name="connsiteX2" fmla="*/ 0 w 53887"/>
                <a:gd name="connsiteY2" fmla="*/ 26944 h 53887"/>
                <a:gd name="connsiteX3" fmla="*/ 26944 w 53887"/>
                <a:gd name="connsiteY3" fmla="*/ 0 h 53887"/>
                <a:gd name="connsiteX4" fmla="*/ 53887 w 53887"/>
                <a:gd name="connsiteY4" fmla="*/ 26944 h 53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7" h="53887">
                  <a:moveTo>
                    <a:pt x="53887" y="26944"/>
                  </a:moveTo>
                  <a:cubicBezTo>
                    <a:pt x="53887" y="41824"/>
                    <a:pt x="41824" y="53887"/>
                    <a:pt x="26944" y="53887"/>
                  </a:cubicBezTo>
                  <a:cubicBezTo>
                    <a:pt x="12063" y="53887"/>
                    <a:pt x="0" y="41824"/>
                    <a:pt x="0" y="26944"/>
                  </a:cubicBezTo>
                  <a:cubicBezTo>
                    <a:pt x="0" y="12063"/>
                    <a:pt x="12063" y="0"/>
                    <a:pt x="26944" y="0"/>
                  </a:cubicBezTo>
                  <a:cubicBezTo>
                    <a:pt x="41824" y="0"/>
                    <a:pt x="53887" y="12063"/>
                    <a:pt x="53887" y="26944"/>
                  </a:cubicBezTo>
                  <a:close/>
                </a:path>
              </a:pathLst>
            </a:custGeom>
            <a:grpFill/>
            <a:ln w="13395" cap="flat">
              <a:noFill/>
              <a:prstDash val="solid"/>
              <a:miter/>
            </a:ln>
          </p:spPr>
          <p:txBody>
            <a:bodyPr anchor="ctr"/>
            <a:lstStyle/>
            <a:p>
              <a:pPr>
                <a:defRPr/>
              </a:pPr>
              <a:endParaRPr lang="ja-JP" altLang="en-US">
                <a:solidFill>
                  <a:prstClr val="black"/>
                </a:solidFill>
              </a:endParaRPr>
            </a:p>
          </p:txBody>
        </p:sp>
        <p:sp>
          <p:nvSpPr>
            <p:cNvPr id="45" name="フリーフォーム: 図形 44">
              <a:extLst>
                <a:ext uri="{FF2B5EF4-FFF2-40B4-BE49-F238E27FC236}">
                  <a16:creationId xmlns:a16="http://schemas.microsoft.com/office/drawing/2014/main" id="{CF15A77C-4A09-974A-A139-C501C8CA20B1}"/>
                </a:ext>
              </a:extLst>
            </p:cNvPr>
            <p:cNvSpPr/>
            <p:nvPr/>
          </p:nvSpPr>
          <p:spPr>
            <a:xfrm>
              <a:off x="13999675" y="7030570"/>
              <a:ext cx="53887" cy="53887"/>
            </a:xfrm>
            <a:custGeom>
              <a:avLst/>
              <a:gdLst>
                <a:gd name="connsiteX0" fmla="*/ 53887 w 53887"/>
                <a:gd name="connsiteY0" fmla="*/ 26944 h 53887"/>
                <a:gd name="connsiteX1" fmla="*/ 26944 w 53887"/>
                <a:gd name="connsiteY1" fmla="*/ 53887 h 53887"/>
                <a:gd name="connsiteX2" fmla="*/ 0 w 53887"/>
                <a:gd name="connsiteY2" fmla="*/ 26944 h 53887"/>
                <a:gd name="connsiteX3" fmla="*/ 26944 w 53887"/>
                <a:gd name="connsiteY3" fmla="*/ 0 h 53887"/>
                <a:gd name="connsiteX4" fmla="*/ 53887 w 53887"/>
                <a:gd name="connsiteY4" fmla="*/ 26944 h 53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7" h="53887">
                  <a:moveTo>
                    <a:pt x="53887" y="26944"/>
                  </a:moveTo>
                  <a:cubicBezTo>
                    <a:pt x="53887" y="41824"/>
                    <a:pt x="41824" y="53887"/>
                    <a:pt x="26944" y="53887"/>
                  </a:cubicBezTo>
                  <a:cubicBezTo>
                    <a:pt x="12063" y="53887"/>
                    <a:pt x="0" y="41824"/>
                    <a:pt x="0" y="26944"/>
                  </a:cubicBezTo>
                  <a:cubicBezTo>
                    <a:pt x="0" y="12063"/>
                    <a:pt x="12063" y="0"/>
                    <a:pt x="26944" y="0"/>
                  </a:cubicBezTo>
                  <a:cubicBezTo>
                    <a:pt x="41824" y="0"/>
                    <a:pt x="53887" y="12063"/>
                    <a:pt x="53887" y="26944"/>
                  </a:cubicBezTo>
                  <a:close/>
                </a:path>
              </a:pathLst>
            </a:custGeom>
            <a:grpFill/>
            <a:ln w="13395" cap="flat">
              <a:noFill/>
              <a:prstDash val="solid"/>
              <a:miter/>
            </a:ln>
          </p:spPr>
          <p:txBody>
            <a:bodyPr anchor="ctr"/>
            <a:lstStyle/>
            <a:p>
              <a:pPr>
                <a:defRPr/>
              </a:pPr>
              <a:endParaRPr lang="ja-JP" altLang="en-US">
                <a:solidFill>
                  <a:prstClr val="black"/>
                </a:solidFill>
              </a:endParaRPr>
            </a:p>
          </p:txBody>
        </p:sp>
        <p:sp>
          <p:nvSpPr>
            <p:cNvPr id="46" name="フリーフォーム: 図形 45">
              <a:extLst>
                <a:ext uri="{FF2B5EF4-FFF2-40B4-BE49-F238E27FC236}">
                  <a16:creationId xmlns:a16="http://schemas.microsoft.com/office/drawing/2014/main" id="{01E7A4D0-0842-1192-7652-3CD490905C17}"/>
                </a:ext>
              </a:extLst>
            </p:cNvPr>
            <p:cNvSpPr/>
            <p:nvPr/>
          </p:nvSpPr>
          <p:spPr>
            <a:xfrm>
              <a:off x="13945787" y="7192233"/>
              <a:ext cx="161662" cy="161662"/>
            </a:xfrm>
            <a:custGeom>
              <a:avLst/>
              <a:gdLst>
                <a:gd name="connsiteX0" fmla="*/ 161662 w 161662"/>
                <a:gd name="connsiteY0" fmla="*/ 80831 h 161662"/>
                <a:gd name="connsiteX1" fmla="*/ 80831 w 161662"/>
                <a:gd name="connsiteY1" fmla="*/ 161662 h 161662"/>
                <a:gd name="connsiteX2" fmla="*/ 0 w 161662"/>
                <a:gd name="connsiteY2" fmla="*/ 80831 h 161662"/>
                <a:gd name="connsiteX3" fmla="*/ 80831 w 161662"/>
                <a:gd name="connsiteY3" fmla="*/ 0 h 161662"/>
                <a:gd name="connsiteX4" fmla="*/ 161662 w 161662"/>
                <a:gd name="connsiteY4" fmla="*/ 80831 h 161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662" h="161662">
                  <a:moveTo>
                    <a:pt x="161662" y="80831"/>
                  </a:moveTo>
                  <a:cubicBezTo>
                    <a:pt x="161662" y="125473"/>
                    <a:pt x="125473" y="161662"/>
                    <a:pt x="80831" y="161662"/>
                  </a:cubicBezTo>
                  <a:cubicBezTo>
                    <a:pt x="36189" y="161662"/>
                    <a:pt x="0" y="125473"/>
                    <a:pt x="0" y="80831"/>
                  </a:cubicBezTo>
                  <a:cubicBezTo>
                    <a:pt x="0" y="36189"/>
                    <a:pt x="36189" y="0"/>
                    <a:pt x="80831" y="0"/>
                  </a:cubicBezTo>
                  <a:cubicBezTo>
                    <a:pt x="125473" y="0"/>
                    <a:pt x="161662" y="36189"/>
                    <a:pt x="161662" y="80831"/>
                  </a:cubicBezTo>
                  <a:close/>
                </a:path>
              </a:pathLst>
            </a:custGeom>
            <a:grpFill/>
            <a:ln w="13395" cap="flat">
              <a:noFill/>
              <a:prstDash val="solid"/>
              <a:miter/>
            </a:ln>
          </p:spPr>
          <p:txBody>
            <a:bodyPr anchor="ctr"/>
            <a:lstStyle/>
            <a:p>
              <a:pPr>
                <a:defRPr/>
              </a:pPr>
              <a:endParaRPr lang="ja-JP" altLang="en-US">
                <a:solidFill>
                  <a:prstClr val="black"/>
                </a:solidFill>
              </a:endParaRPr>
            </a:p>
          </p:txBody>
        </p:sp>
        <p:sp>
          <p:nvSpPr>
            <p:cNvPr id="47" name="フリーフォーム: 図形 46">
              <a:extLst>
                <a:ext uri="{FF2B5EF4-FFF2-40B4-BE49-F238E27FC236}">
                  <a16:creationId xmlns:a16="http://schemas.microsoft.com/office/drawing/2014/main" id="{0C16E8A0-A4BA-009E-D47E-11FB85943894}"/>
                </a:ext>
              </a:extLst>
            </p:cNvPr>
            <p:cNvSpPr/>
            <p:nvPr/>
          </p:nvSpPr>
          <p:spPr>
            <a:xfrm>
              <a:off x="13945787" y="7407783"/>
              <a:ext cx="161662" cy="161662"/>
            </a:xfrm>
            <a:custGeom>
              <a:avLst/>
              <a:gdLst>
                <a:gd name="connsiteX0" fmla="*/ 161662 w 161662"/>
                <a:gd name="connsiteY0" fmla="*/ 80831 h 161662"/>
                <a:gd name="connsiteX1" fmla="*/ 80831 w 161662"/>
                <a:gd name="connsiteY1" fmla="*/ 161662 h 161662"/>
                <a:gd name="connsiteX2" fmla="*/ 0 w 161662"/>
                <a:gd name="connsiteY2" fmla="*/ 80831 h 161662"/>
                <a:gd name="connsiteX3" fmla="*/ 80831 w 161662"/>
                <a:gd name="connsiteY3" fmla="*/ 0 h 161662"/>
                <a:gd name="connsiteX4" fmla="*/ 161662 w 161662"/>
                <a:gd name="connsiteY4" fmla="*/ 80831 h 161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662" h="161662">
                  <a:moveTo>
                    <a:pt x="161662" y="80831"/>
                  </a:moveTo>
                  <a:cubicBezTo>
                    <a:pt x="161662" y="125473"/>
                    <a:pt x="125473" y="161662"/>
                    <a:pt x="80831" y="161662"/>
                  </a:cubicBezTo>
                  <a:cubicBezTo>
                    <a:pt x="36189" y="161662"/>
                    <a:pt x="0" y="125473"/>
                    <a:pt x="0" y="80831"/>
                  </a:cubicBezTo>
                  <a:cubicBezTo>
                    <a:pt x="0" y="36189"/>
                    <a:pt x="36189" y="0"/>
                    <a:pt x="80831" y="0"/>
                  </a:cubicBezTo>
                  <a:cubicBezTo>
                    <a:pt x="125473" y="0"/>
                    <a:pt x="161662" y="36189"/>
                    <a:pt x="161662" y="80831"/>
                  </a:cubicBezTo>
                  <a:close/>
                </a:path>
              </a:pathLst>
            </a:custGeom>
            <a:grpFill/>
            <a:ln w="13395" cap="flat">
              <a:noFill/>
              <a:prstDash val="solid"/>
              <a:miter/>
            </a:ln>
          </p:spPr>
          <p:txBody>
            <a:bodyPr anchor="ctr"/>
            <a:lstStyle/>
            <a:p>
              <a:pPr>
                <a:defRPr/>
              </a:pPr>
              <a:endParaRPr lang="ja-JP" altLang="en-US">
                <a:solidFill>
                  <a:prstClr val="black"/>
                </a:solidFill>
              </a:endParaRPr>
            </a:p>
          </p:txBody>
        </p:sp>
        <p:sp>
          <p:nvSpPr>
            <p:cNvPr id="48" name="フリーフォーム: 図形 47">
              <a:extLst>
                <a:ext uri="{FF2B5EF4-FFF2-40B4-BE49-F238E27FC236}">
                  <a16:creationId xmlns:a16="http://schemas.microsoft.com/office/drawing/2014/main" id="{035AAA16-BE56-F6F6-63A6-9586F3DC3372}"/>
                </a:ext>
              </a:extLst>
            </p:cNvPr>
            <p:cNvSpPr/>
            <p:nvPr/>
          </p:nvSpPr>
          <p:spPr>
            <a:xfrm>
              <a:off x="14215225" y="7246120"/>
              <a:ext cx="53887" cy="53887"/>
            </a:xfrm>
            <a:custGeom>
              <a:avLst/>
              <a:gdLst>
                <a:gd name="connsiteX0" fmla="*/ 53887 w 53887"/>
                <a:gd name="connsiteY0" fmla="*/ 26944 h 53887"/>
                <a:gd name="connsiteX1" fmla="*/ 26944 w 53887"/>
                <a:gd name="connsiteY1" fmla="*/ 53887 h 53887"/>
                <a:gd name="connsiteX2" fmla="*/ 0 w 53887"/>
                <a:gd name="connsiteY2" fmla="*/ 26944 h 53887"/>
                <a:gd name="connsiteX3" fmla="*/ 26944 w 53887"/>
                <a:gd name="connsiteY3" fmla="*/ 0 h 53887"/>
                <a:gd name="connsiteX4" fmla="*/ 53887 w 53887"/>
                <a:gd name="connsiteY4" fmla="*/ 26944 h 53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7" h="53887">
                  <a:moveTo>
                    <a:pt x="53887" y="26944"/>
                  </a:moveTo>
                  <a:cubicBezTo>
                    <a:pt x="53887" y="41824"/>
                    <a:pt x="41824" y="53887"/>
                    <a:pt x="26944" y="53887"/>
                  </a:cubicBezTo>
                  <a:cubicBezTo>
                    <a:pt x="12063" y="53887"/>
                    <a:pt x="0" y="41824"/>
                    <a:pt x="0" y="26944"/>
                  </a:cubicBezTo>
                  <a:cubicBezTo>
                    <a:pt x="0" y="12063"/>
                    <a:pt x="12063" y="0"/>
                    <a:pt x="26944" y="0"/>
                  </a:cubicBezTo>
                  <a:cubicBezTo>
                    <a:pt x="41824" y="0"/>
                    <a:pt x="53887" y="12063"/>
                    <a:pt x="53887" y="26944"/>
                  </a:cubicBezTo>
                  <a:close/>
                </a:path>
              </a:pathLst>
            </a:custGeom>
            <a:grpFill/>
            <a:ln w="13395" cap="flat">
              <a:noFill/>
              <a:prstDash val="solid"/>
              <a:miter/>
            </a:ln>
          </p:spPr>
          <p:txBody>
            <a:bodyPr anchor="ctr"/>
            <a:lstStyle/>
            <a:p>
              <a:pPr>
                <a:defRPr/>
              </a:pPr>
              <a:endParaRPr lang="ja-JP" altLang="en-US">
                <a:solidFill>
                  <a:prstClr val="black"/>
                </a:solidFill>
              </a:endParaRPr>
            </a:p>
          </p:txBody>
        </p:sp>
        <p:sp>
          <p:nvSpPr>
            <p:cNvPr id="49" name="フリーフォーム: 図形 48">
              <a:extLst>
                <a:ext uri="{FF2B5EF4-FFF2-40B4-BE49-F238E27FC236}">
                  <a16:creationId xmlns:a16="http://schemas.microsoft.com/office/drawing/2014/main" id="{AA96C927-D58E-5C50-AEAB-006E9854D64A}"/>
                </a:ext>
              </a:extLst>
            </p:cNvPr>
            <p:cNvSpPr/>
            <p:nvPr/>
          </p:nvSpPr>
          <p:spPr>
            <a:xfrm>
              <a:off x="14215225" y="7461670"/>
              <a:ext cx="53887" cy="53887"/>
            </a:xfrm>
            <a:custGeom>
              <a:avLst/>
              <a:gdLst>
                <a:gd name="connsiteX0" fmla="*/ 53887 w 53887"/>
                <a:gd name="connsiteY0" fmla="*/ 26944 h 53887"/>
                <a:gd name="connsiteX1" fmla="*/ 26944 w 53887"/>
                <a:gd name="connsiteY1" fmla="*/ 53887 h 53887"/>
                <a:gd name="connsiteX2" fmla="*/ 0 w 53887"/>
                <a:gd name="connsiteY2" fmla="*/ 26944 h 53887"/>
                <a:gd name="connsiteX3" fmla="*/ 26944 w 53887"/>
                <a:gd name="connsiteY3" fmla="*/ 0 h 53887"/>
                <a:gd name="connsiteX4" fmla="*/ 53887 w 53887"/>
                <a:gd name="connsiteY4" fmla="*/ 26944 h 53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7" h="53887">
                  <a:moveTo>
                    <a:pt x="53887" y="26944"/>
                  </a:moveTo>
                  <a:cubicBezTo>
                    <a:pt x="53887" y="41824"/>
                    <a:pt x="41824" y="53887"/>
                    <a:pt x="26944" y="53887"/>
                  </a:cubicBezTo>
                  <a:cubicBezTo>
                    <a:pt x="12063" y="53887"/>
                    <a:pt x="0" y="41824"/>
                    <a:pt x="0" y="26944"/>
                  </a:cubicBezTo>
                  <a:cubicBezTo>
                    <a:pt x="0" y="12063"/>
                    <a:pt x="12063" y="0"/>
                    <a:pt x="26944" y="0"/>
                  </a:cubicBezTo>
                  <a:cubicBezTo>
                    <a:pt x="41824" y="0"/>
                    <a:pt x="53887" y="12063"/>
                    <a:pt x="53887" y="26944"/>
                  </a:cubicBezTo>
                  <a:close/>
                </a:path>
              </a:pathLst>
            </a:custGeom>
            <a:grpFill/>
            <a:ln w="13395" cap="flat">
              <a:noFill/>
              <a:prstDash val="solid"/>
              <a:miter/>
            </a:ln>
          </p:spPr>
          <p:txBody>
            <a:bodyPr anchor="ctr"/>
            <a:lstStyle/>
            <a:p>
              <a:pPr>
                <a:defRPr/>
              </a:pPr>
              <a:endParaRPr lang="ja-JP" altLang="en-US">
                <a:solidFill>
                  <a:prstClr val="black"/>
                </a:solidFill>
              </a:endParaRPr>
            </a:p>
          </p:txBody>
        </p:sp>
        <p:sp>
          <p:nvSpPr>
            <p:cNvPr id="50" name="フリーフォーム: 図形 49">
              <a:extLst>
                <a:ext uri="{FF2B5EF4-FFF2-40B4-BE49-F238E27FC236}">
                  <a16:creationId xmlns:a16="http://schemas.microsoft.com/office/drawing/2014/main" id="{22EF1E95-9ADD-7E64-8F58-B7B260E4880C}"/>
                </a:ext>
              </a:extLst>
            </p:cNvPr>
            <p:cNvSpPr/>
            <p:nvPr/>
          </p:nvSpPr>
          <p:spPr>
            <a:xfrm>
              <a:off x="14161337" y="6976683"/>
              <a:ext cx="161662" cy="161662"/>
            </a:xfrm>
            <a:custGeom>
              <a:avLst/>
              <a:gdLst>
                <a:gd name="connsiteX0" fmla="*/ 161662 w 161662"/>
                <a:gd name="connsiteY0" fmla="*/ 80831 h 161662"/>
                <a:gd name="connsiteX1" fmla="*/ 80831 w 161662"/>
                <a:gd name="connsiteY1" fmla="*/ 161662 h 161662"/>
                <a:gd name="connsiteX2" fmla="*/ 0 w 161662"/>
                <a:gd name="connsiteY2" fmla="*/ 80831 h 161662"/>
                <a:gd name="connsiteX3" fmla="*/ 80831 w 161662"/>
                <a:gd name="connsiteY3" fmla="*/ 0 h 161662"/>
                <a:gd name="connsiteX4" fmla="*/ 161662 w 161662"/>
                <a:gd name="connsiteY4" fmla="*/ 80831 h 161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662" h="161662">
                  <a:moveTo>
                    <a:pt x="161662" y="80831"/>
                  </a:moveTo>
                  <a:cubicBezTo>
                    <a:pt x="161662" y="125473"/>
                    <a:pt x="125473" y="161662"/>
                    <a:pt x="80831" y="161662"/>
                  </a:cubicBezTo>
                  <a:cubicBezTo>
                    <a:pt x="36189" y="161662"/>
                    <a:pt x="0" y="125473"/>
                    <a:pt x="0" y="80831"/>
                  </a:cubicBezTo>
                  <a:cubicBezTo>
                    <a:pt x="0" y="36189"/>
                    <a:pt x="36189" y="0"/>
                    <a:pt x="80831" y="0"/>
                  </a:cubicBezTo>
                  <a:cubicBezTo>
                    <a:pt x="125473" y="0"/>
                    <a:pt x="161662" y="36189"/>
                    <a:pt x="161662" y="80831"/>
                  </a:cubicBezTo>
                  <a:close/>
                </a:path>
              </a:pathLst>
            </a:custGeom>
            <a:grpFill/>
            <a:ln w="13395" cap="flat">
              <a:noFill/>
              <a:prstDash val="solid"/>
              <a:miter/>
            </a:ln>
          </p:spPr>
          <p:txBody>
            <a:bodyPr anchor="ctr"/>
            <a:lstStyle/>
            <a:p>
              <a:pPr>
                <a:defRPr/>
              </a:pPr>
              <a:endParaRPr lang="ja-JP" altLang="en-US">
                <a:solidFill>
                  <a:prstClr val="black"/>
                </a:solidFill>
              </a:endParaRPr>
            </a:p>
          </p:txBody>
        </p:sp>
      </p:grpSp>
      <p:sp>
        <p:nvSpPr>
          <p:cNvPr id="52" name="楕円 51">
            <a:extLst>
              <a:ext uri="{FF2B5EF4-FFF2-40B4-BE49-F238E27FC236}">
                <a16:creationId xmlns:a16="http://schemas.microsoft.com/office/drawing/2014/main" id="{DC3BA0ED-7901-28D5-82D3-2459A35C4F21}"/>
              </a:ext>
            </a:extLst>
          </p:cNvPr>
          <p:cNvSpPr/>
          <p:nvPr/>
        </p:nvSpPr>
        <p:spPr>
          <a:xfrm rot="811679">
            <a:off x="3711575" y="1964564"/>
            <a:ext cx="3965575" cy="2713038"/>
          </a:xfrm>
          <a:prstGeom prst="ellipse">
            <a:avLst/>
          </a:prstGeom>
          <a:noFill/>
          <a:ln>
            <a:solidFill>
              <a:srgbClr val="19FFFA">
                <a:alpha val="50980"/>
              </a:srgb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endParaRPr>
          </a:p>
        </p:txBody>
      </p:sp>
      <p:sp>
        <p:nvSpPr>
          <p:cNvPr id="53" name="正方形/長方形 52">
            <a:extLst>
              <a:ext uri="{FF2B5EF4-FFF2-40B4-BE49-F238E27FC236}">
                <a16:creationId xmlns:a16="http://schemas.microsoft.com/office/drawing/2014/main" id="{9FD18BD1-3BE7-9AAC-8A12-B667513FDE36}"/>
              </a:ext>
            </a:extLst>
          </p:cNvPr>
          <p:cNvSpPr/>
          <p:nvPr/>
        </p:nvSpPr>
        <p:spPr>
          <a:xfrm>
            <a:off x="1503363" y="1951037"/>
            <a:ext cx="7716837" cy="2193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dirty="0">
              <a:solidFill>
                <a:prstClr val="white"/>
              </a:solidFill>
            </a:endParaRPr>
          </a:p>
        </p:txBody>
      </p:sp>
      <p:grpSp>
        <p:nvGrpSpPr>
          <p:cNvPr id="3080" name="グループ化 3079">
            <a:extLst>
              <a:ext uri="{FF2B5EF4-FFF2-40B4-BE49-F238E27FC236}">
                <a16:creationId xmlns:a16="http://schemas.microsoft.com/office/drawing/2014/main" id="{415A7099-3C24-D597-93E2-9AAB0DDBB41B}"/>
              </a:ext>
            </a:extLst>
          </p:cNvPr>
          <p:cNvGrpSpPr/>
          <p:nvPr/>
        </p:nvGrpSpPr>
        <p:grpSpPr>
          <a:xfrm>
            <a:off x="4674846" y="4898649"/>
            <a:ext cx="419100" cy="628650"/>
            <a:chOff x="12981263" y="7469435"/>
            <a:chExt cx="419100" cy="628650"/>
          </a:xfrm>
          <a:solidFill>
            <a:srgbClr val="8FFFFC">
              <a:alpha val="20000"/>
            </a:srgbClr>
          </a:solidFill>
        </p:grpSpPr>
        <p:sp>
          <p:nvSpPr>
            <p:cNvPr id="58" name="フリーフォーム: 図形 57">
              <a:extLst>
                <a:ext uri="{FF2B5EF4-FFF2-40B4-BE49-F238E27FC236}">
                  <a16:creationId xmlns:a16="http://schemas.microsoft.com/office/drawing/2014/main" id="{DF04E080-D2CF-8A85-F887-C0565400F95A}"/>
                </a:ext>
              </a:extLst>
            </p:cNvPr>
            <p:cNvSpPr/>
            <p:nvPr/>
          </p:nvSpPr>
          <p:spPr>
            <a:xfrm rot="5400000">
              <a:off x="13286063" y="7469435"/>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anchor="ctr"/>
            <a:lstStyle/>
            <a:p>
              <a:pPr>
                <a:defRPr/>
              </a:pPr>
              <a:endParaRPr lang="ja-JP" altLang="en-US">
                <a:solidFill>
                  <a:prstClr val="black"/>
                </a:solidFill>
              </a:endParaRPr>
            </a:p>
          </p:txBody>
        </p:sp>
        <p:sp>
          <p:nvSpPr>
            <p:cNvPr id="59" name="フリーフォーム: 図形 58">
              <a:extLst>
                <a:ext uri="{FF2B5EF4-FFF2-40B4-BE49-F238E27FC236}">
                  <a16:creationId xmlns:a16="http://schemas.microsoft.com/office/drawing/2014/main" id="{E74B6B4D-CBF6-2226-B8FA-4DB15A81A9F0}"/>
                </a:ext>
              </a:extLst>
            </p:cNvPr>
            <p:cNvSpPr/>
            <p:nvPr/>
          </p:nvSpPr>
          <p:spPr>
            <a:xfrm rot="5400000">
              <a:off x="13133663" y="7469435"/>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anchor="ctr"/>
            <a:lstStyle/>
            <a:p>
              <a:pPr>
                <a:defRPr/>
              </a:pPr>
              <a:endParaRPr lang="ja-JP" altLang="en-US">
                <a:solidFill>
                  <a:prstClr val="black"/>
                </a:solidFill>
              </a:endParaRPr>
            </a:p>
          </p:txBody>
        </p:sp>
        <p:sp>
          <p:nvSpPr>
            <p:cNvPr id="60" name="フリーフォーム: 図形 59">
              <a:extLst>
                <a:ext uri="{FF2B5EF4-FFF2-40B4-BE49-F238E27FC236}">
                  <a16:creationId xmlns:a16="http://schemas.microsoft.com/office/drawing/2014/main" id="{994E3A77-41D3-6D1D-682F-2A049ADA70ED}"/>
                </a:ext>
              </a:extLst>
            </p:cNvPr>
            <p:cNvSpPr/>
            <p:nvPr/>
          </p:nvSpPr>
          <p:spPr>
            <a:xfrm rot="5400000">
              <a:off x="12981263" y="7469435"/>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anchor="ctr"/>
            <a:lstStyle/>
            <a:p>
              <a:pPr>
                <a:defRPr/>
              </a:pPr>
              <a:endParaRPr lang="ja-JP" altLang="en-US">
                <a:solidFill>
                  <a:prstClr val="black"/>
                </a:solidFill>
              </a:endParaRPr>
            </a:p>
          </p:txBody>
        </p:sp>
        <p:sp>
          <p:nvSpPr>
            <p:cNvPr id="61" name="フリーフォーム: 図形 60">
              <a:extLst>
                <a:ext uri="{FF2B5EF4-FFF2-40B4-BE49-F238E27FC236}">
                  <a16:creationId xmlns:a16="http://schemas.microsoft.com/office/drawing/2014/main" id="{5A223421-4A1F-88E6-29F3-D09462873F65}"/>
                </a:ext>
              </a:extLst>
            </p:cNvPr>
            <p:cNvSpPr/>
            <p:nvPr/>
          </p:nvSpPr>
          <p:spPr>
            <a:xfrm rot="5400000">
              <a:off x="13171763" y="7659935"/>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grpFill/>
            <a:ln w="9525" cap="flat">
              <a:noFill/>
              <a:prstDash val="solid"/>
              <a:miter/>
            </a:ln>
          </p:spPr>
          <p:txBody>
            <a:bodyPr anchor="ctr"/>
            <a:lstStyle/>
            <a:p>
              <a:pPr>
                <a:defRPr/>
              </a:pPr>
              <a:endParaRPr lang="ja-JP" altLang="en-US">
                <a:solidFill>
                  <a:prstClr val="black"/>
                </a:solidFill>
              </a:endParaRPr>
            </a:p>
          </p:txBody>
        </p:sp>
        <p:sp>
          <p:nvSpPr>
            <p:cNvPr id="62" name="フリーフォーム: 図形 61">
              <a:extLst>
                <a:ext uri="{FF2B5EF4-FFF2-40B4-BE49-F238E27FC236}">
                  <a16:creationId xmlns:a16="http://schemas.microsoft.com/office/drawing/2014/main" id="{BD21909B-F6DC-4C03-AEFF-94838E083D61}"/>
                </a:ext>
              </a:extLst>
            </p:cNvPr>
            <p:cNvSpPr/>
            <p:nvPr/>
          </p:nvSpPr>
          <p:spPr>
            <a:xfrm rot="5400000">
              <a:off x="13019363" y="7659935"/>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grpFill/>
            <a:ln w="9525" cap="flat">
              <a:noFill/>
              <a:prstDash val="solid"/>
              <a:miter/>
            </a:ln>
          </p:spPr>
          <p:txBody>
            <a:bodyPr anchor="ctr"/>
            <a:lstStyle/>
            <a:p>
              <a:pPr>
                <a:defRPr/>
              </a:pPr>
              <a:endParaRPr lang="ja-JP" altLang="en-US">
                <a:solidFill>
                  <a:prstClr val="black"/>
                </a:solidFill>
              </a:endParaRPr>
            </a:p>
          </p:txBody>
        </p:sp>
        <p:sp>
          <p:nvSpPr>
            <p:cNvPr id="63" name="フリーフォーム: 図形 62">
              <a:extLst>
                <a:ext uri="{FF2B5EF4-FFF2-40B4-BE49-F238E27FC236}">
                  <a16:creationId xmlns:a16="http://schemas.microsoft.com/office/drawing/2014/main" id="{F7E5FDF9-EADE-A3F2-6AE3-C934A09DA2A5}"/>
                </a:ext>
              </a:extLst>
            </p:cNvPr>
            <p:cNvSpPr/>
            <p:nvPr/>
          </p:nvSpPr>
          <p:spPr>
            <a:xfrm rot="5400000">
              <a:off x="13286063" y="7621835"/>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anchor="ctr"/>
            <a:lstStyle/>
            <a:p>
              <a:pPr>
                <a:defRPr/>
              </a:pPr>
              <a:endParaRPr lang="ja-JP" altLang="en-US">
                <a:solidFill>
                  <a:prstClr val="black"/>
                </a:solidFill>
              </a:endParaRPr>
            </a:p>
          </p:txBody>
        </p:sp>
        <p:sp>
          <p:nvSpPr>
            <p:cNvPr id="3072" name="フリーフォーム: 図形 3071">
              <a:extLst>
                <a:ext uri="{FF2B5EF4-FFF2-40B4-BE49-F238E27FC236}">
                  <a16:creationId xmlns:a16="http://schemas.microsoft.com/office/drawing/2014/main" id="{60B84058-9CAE-31E2-9946-F3BCEBF50444}"/>
                </a:ext>
              </a:extLst>
            </p:cNvPr>
            <p:cNvSpPr/>
            <p:nvPr/>
          </p:nvSpPr>
          <p:spPr>
            <a:xfrm rot="5400000">
              <a:off x="13324163" y="7869485"/>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grpFill/>
            <a:ln w="9525" cap="flat">
              <a:noFill/>
              <a:prstDash val="solid"/>
              <a:miter/>
            </a:ln>
          </p:spPr>
          <p:txBody>
            <a:bodyPr anchor="ctr"/>
            <a:lstStyle/>
            <a:p>
              <a:pPr>
                <a:defRPr/>
              </a:pPr>
              <a:endParaRPr lang="ja-JP" altLang="en-US">
                <a:solidFill>
                  <a:prstClr val="black"/>
                </a:solidFill>
              </a:endParaRPr>
            </a:p>
          </p:txBody>
        </p:sp>
        <p:sp>
          <p:nvSpPr>
            <p:cNvPr id="3073" name="フリーフォーム: 図形 3072">
              <a:extLst>
                <a:ext uri="{FF2B5EF4-FFF2-40B4-BE49-F238E27FC236}">
                  <a16:creationId xmlns:a16="http://schemas.microsoft.com/office/drawing/2014/main" id="{FB4F58B5-E511-B414-0ACE-79CC836D0EE0}"/>
                </a:ext>
              </a:extLst>
            </p:cNvPr>
            <p:cNvSpPr/>
            <p:nvPr/>
          </p:nvSpPr>
          <p:spPr>
            <a:xfrm rot="5400000">
              <a:off x="13133663" y="7831385"/>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anchor="ctr"/>
            <a:lstStyle/>
            <a:p>
              <a:pPr>
                <a:defRPr/>
              </a:pPr>
              <a:endParaRPr lang="ja-JP" altLang="en-US">
                <a:solidFill>
                  <a:prstClr val="black"/>
                </a:solidFill>
              </a:endParaRPr>
            </a:p>
          </p:txBody>
        </p:sp>
        <p:sp>
          <p:nvSpPr>
            <p:cNvPr id="3075" name="フリーフォーム: 図形 3074">
              <a:extLst>
                <a:ext uri="{FF2B5EF4-FFF2-40B4-BE49-F238E27FC236}">
                  <a16:creationId xmlns:a16="http://schemas.microsoft.com/office/drawing/2014/main" id="{BDC707A5-BEAC-5F6B-8730-21A30DFE5881}"/>
                </a:ext>
              </a:extLst>
            </p:cNvPr>
            <p:cNvSpPr/>
            <p:nvPr/>
          </p:nvSpPr>
          <p:spPr>
            <a:xfrm rot="5400000">
              <a:off x="12981263" y="7831385"/>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anchor="ctr"/>
            <a:lstStyle/>
            <a:p>
              <a:pPr>
                <a:defRPr/>
              </a:pPr>
              <a:endParaRPr lang="ja-JP" altLang="en-US">
                <a:solidFill>
                  <a:prstClr val="black"/>
                </a:solidFill>
              </a:endParaRPr>
            </a:p>
          </p:txBody>
        </p:sp>
        <p:sp>
          <p:nvSpPr>
            <p:cNvPr id="3077" name="フリーフォーム: 図形 3076">
              <a:extLst>
                <a:ext uri="{FF2B5EF4-FFF2-40B4-BE49-F238E27FC236}">
                  <a16:creationId xmlns:a16="http://schemas.microsoft.com/office/drawing/2014/main" id="{581CA9B6-5932-7010-0A84-0D6E25EE6B17}"/>
                </a:ext>
              </a:extLst>
            </p:cNvPr>
            <p:cNvSpPr/>
            <p:nvPr/>
          </p:nvSpPr>
          <p:spPr>
            <a:xfrm rot="5400000">
              <a:off x="13171763" y="8021885"/>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grpFill/>
            <a:ln w="9525" cap="flat">
              <a:noFill/>
              <a:prstDash val="solid"/>
              <a:miter/>
            </a:ln>
          </p:spPr>
          <p:txBody>
            <a:bodyPr anchor="ctr"/>
            <a:lstStyle/>
            <a:p>
              <a:pPr>
                <a:defRPr/>
              </a:pPr>
              <a:endParaRPr lang="ja-JP" altLang="en-US">
                <a:solidFill>
                  <a:prstClr val="black"/>
                </a:solidFill>
              </a:endParaRPr>
            </a:p>
          </p:txBody>
        </p:sp>
        <p:sp>
          <p:nvSpPr>
            <p:cNvPr id="2" name="フリーフォーム: 図形 3077">
              <a:extLst>
                <a:ext uri="{FF2B5EF4-FFF2-40B4-BE49-F238E27FC236}">
                  <a16:creationId xmlns:a16="http://schemas.microsoft.com/office/drawing/2014/main" id="{D4685DE2-48FF-B765-A800-D40E63326F3D}"/>
                </a:ext>
              </a:extLst>
            </p:cNvPr>
            <p:cNvSpPr/>
            <p:nvPr/>
          </p:nvSpPr>
          <p:spPr>
            <a:xfrm rot="5400000">
              <a:off x="13019363" y="8021885"/>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grpFill/>
            <a:ln w="9525" cap="flat">
              <a:noFill/>
              <a:prstDash val="solid"/>
              <a:miter/>
            </a:ln>
          </p:spPr>
          <p:txBody>
            <a:bodyPr anchor="ctr"/>
            <a:lstStyle/>
            <a:p>
              <a:pPr>
                <a:defRPr/>
              </a:pPr>
              <a:endParaRPr lang="ja-JP" altLang="en-US">
                <a:solidFill>
                  <a:prstClr val="black"/>
                </a:solidFill>
              </a:endParaRPr>
            </a:p>
          </p:txBody>
        </p:sp>
        <p:sp>
          <p:nvSpPr>
            <p:cNvPr id="3079" name="フリーフォーム: 図形 3078">
              <a:extLst>
                <a:ext uri="{FF2B5EF4-FFF2-40B4-BE49-F238E27FC236}">
                  <a16:creationId xmlns:a16="http://schemas.microsoft.com/office/drawing/2014/main" id="{1CC9CCC4-5F95-00AE-2D76-8D49D1765795}"/>
                </a:ext>
              </a:extLst>
            </p:cNvPr>
            <p:cNvSpPr/>
            <p:nvPr/>
          </p:nvSpPr>
          <p:spPr>
            <a:xfrm rot="5400000">
              <a:off x="13286063" y="7983785"/>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anchor="ctr"/>
            <a:lstStyle/>
            <a:p>
              <a:pPr>
                <a:defRPr/>
              </a:pPr>
              <a:endParaRPr lang="ja-JP" altLang="en-US">
                <a:solidFill>
                  <a:prstClr val="black"/>
                </a:solidFill>
              </a:endParaRPr>
            </a:p>
          </p:txBody>
        </p:sp>
      </p:grpSp>
      <p:sp>
        <p:nvSpPr>
          <p:cNvPr id="3" name="テキスト ボックス 2">
            <a:extLst>
              <a:ext uri="{FF2B5EF4-FFF2-40B4-BE49-F238E27FC236}">
                <a16:creationId xmlns:a16="http://schemas.microsoft.com/office/drawing/2014/main" id="{794E4F5F-0C9E-0784-142A-877958FA8633}"/>
              </a:ext>
            </a:extLst>
          </p:cNvPr>
          <p:cNvSpPr txBox="1"/>
          <p:nvPr/>
        </p:nvSpPr>
        <p:spPr>
          <a:xfrm>
            <a:off x="1745506" y="3455219"/>
            <a:ext cx="3128224" cy="1054100"/>
          </a:xfrm>
          <a:prstGeom prst="rect">
            <a:avLst/>
          </a:prstGeom>
        </p:spPr>
        <p:txBody>
          <a:bodyPr anchor="ctr">
            <a:normAutofit/>
          </a:bodyPr>
          <a:lstStyle>
            <a:defPPr>
              <a:defRPr lang="ja-JP"/>
            </a:defPPr>
            <a:lvl1pPr marL="0" indent="0" defTabSz="927100">
              <a:buFont typeface="Arial" panose="020B0604020202020204" pitchFamily="34" charset="0"/>
              <a:buNone/>
              <a:defRPr sz="3200" spc="-120">
                <a:solidFill>
                  <a:schemeClr val="bg1"/>
                </a:solidFill>
                <a:latin typeface="HGP創英角ｺﾞｼｯｸUB" panose="020B0900000000000000" pitchFamily="50" charset="-128"/>
                <a:ea typeface="HGP創英角ｺﾞｼｯｸUB" panose="020B0900000000000000" pitchFamily="50" charset="-128"/>
                <a:cs typeface="+mj-cs"/>
              </a:defRPr>
            </a:lvl1pPr>
            <a:lvl2pPr marL="750888" indent="-288925" defTabSz="927100">
              <a:spcBef>
                <a:spcPct val="20000"/>
              </a:spcBef>
              <a:buFont typeface="Arial" panose="020B0604020202020204" pitchFamily="34" charset="0"/>
              <a:buChar char="–"/>
              <a:defRPr sz="2800">
                <a:latin typeface="+mn-lt"/>
                <a:ea typeface="+mn-ea"/>
              </a:defRPr>
            </a:lvl2pPr>
            <a:lvl3pPr marL="1157288" indent="-230188" defTabSz="927100">
              <a:spcBef>
                <a:spcPct val="20000"/>
              </a:spcBef>
              <a:buFont typeface="Arial" panose="020B0604020202020204" pitchFamily="34" charset="0"/>
              <a:buChar char="•"/>
              <a:defRPr sz="2400">
                <a:latin typeface="+mn-lt"/>
                <a:ea typeface="+mn-ea"/>
              </a:defRPr>
            </a:lvl3pPr>
            <a:lvl4pPr marL="1620838" indent="-230188" defTabSz="927100">
              <a:spcBef>
                <a:spcPct val="20000"/>
              </a:spcBef>
              <a:buFont typeface="Arial" panose="020B0604020202020204" pitchFamily="34" charset="0"/>
              <a:buChar char="–"/>
              <a:defRPr sz="2000">
                <a:latin typeface="+mn-lt"/>
                <a:ea typeface="+mn-ea"/>
              </a:defRPr>
            </a:lvl4pPr>
            <a:lvl5pPr marL="2084388" indent="-230188" defTabSz="927100">
              <a:spcBef>
                <a:spcPct val="20000"/>
              </a:spcBef>
              <a:buFont typeface="Arial" panose="020B0604020202020204" pitchFamily="34" charset="0"/>
              <a:buChar char="»"/>
              <a:defRPr sz="2000">
                <a:latin typeface="+mn-lt"/>
                <a:ea typeface="+mn-ea"/>
              </a:defRPr>
            </a:lvl5pPr>
            <a:lvl6pPr marL="2549756" indent="-231796" defTabSz="927184">
              <a:spcBef>
                <a:spcPct val="20000"/>
              </a:spcBef>
              <a:buFont typeface="Arial" pitchFamily="34" charset="0"/>
              <a:buChar char="•"/>
              <a:defRPr sz="2044">
                <a:latin typeface="+mn-lt"/>
                <a:ea typeface="+mn-ea"/>
              </a:defRPr>
            </a:lvl6pPr>
            <a:lvl7pPr marL="3013349" indent="-231796" defTabSz="927184">
              <a:spcBef>
                <a:spcPct val="20000"/>
              </a:spcBef>
              <a:buFont typeface="Arial" pitchFamily="34" charset="0"/>
              <a:buChar char="•"/>
              <a:defRPr sz="2044">
                <a:latin typeface="+mn-lt"/>
                <a:ea typeface="+mn-ea"/>
              </a:defRPr>
            </a:lvl7pPr>
            <a:lvl8pPr marL="3476940" indent="-231796" defTabSz="927184">
              <a:spcBef>
                <a:spcPct val="20000"/>
              </a:spcBef>
              <a:buFont typeface="Arial" pitchFamily="34" charset="0"/>
              <a:buChar char="•"/>
              <a:defRPr sz="2044">
                <a:latin typeface="+mn-lt"/>
                <a:ea typeface="+mn-ea"/>
              </a:defRPr>
            </a:lvl8pPr>
            <a:lvl9pPr marL="3940532" indent="-231796" defTabSz="927184">
              <a:spcBef>
                <a:spcPct val="20000"/>
              </a:spcBef>
              <a:buFont typeface="Arial" pitchFamily="34" charset="0"/>
              <a:buChar char="•"/>
              <a:defRPr sz="2044">
                <a:latin typeface="+mn-lt"/>
                <a:ea typeface="+mn-ea"/>
              </a:defRPr>
            </a:lvl9pPr>
          </a:lstStyle>
          <a:p>
            <a:pPr>
              <a:defRPr/>
            </a:pPr>
            <a:r>
              <a:rPr lang="ja-JP" altLang="en-US" sz="1600" b="1" dirty="0">
                <a:solidFill>
                  <a:schemeClr val="tx1">
                    <a:lumMod val="65000"/>
                    <a:lumOff val="35000"/>
                  </a:schemeClr>
                </a:solidFill>
                <a:latin typeface="游ゴシック" panose="020B0400000000000000" pitchFamily="50" charset="-128"/>
                <a:ea typeface="游ゴシック" panose="020B0400000000000000" pitchFamily="50" charset="-128"/>
              </a:rPr>
              <a:t>ヴァルート事業部 採用案内</a:t>
            </a:r>
          </a:p>
        </p:txBody>
      </p:sp>
      <p:sp>
        <p:nvSpPr>
          <p:cNvPr id="5" name="テキスト ボックス 4">
            <a:extLst>
              <a:ext uri="{FF2B5EF4-FFF2-40B4-BE49-F238E27FC236}">
                <a16:creationId xmlns:a16="http://schemas.microsoft.com/office/drawing/2014/main" id="{97EFF297-9525-2F22-B117-6666383A0112}"/>
              </a:ext>
            </a:extLst>
          </p:cNvPr>
          <p:cNvSpPr txBox="1"/>
          <p:nvPr/>
        </p:nvSpPr>
        <p:spPr>
          <a:xfrm>
            <a:off x="3527062" y="4385158"/>
            <a:ext cx="5488646" cy="1754326"/>
          </a:xfrm>
          <a:prstGeom prst="rect">
            <a:avLst/>
          </a:prstGeom>
          <a:noFill/>
        </p:spPr>
        <p:txBody>
          <a:bodyPr wrap="square" rtlCol="0">
            <a:spAutoFit/>
          </a:bodyPr>
          <a:lstStyle/>
          <a:p>
            <a:pPr algn="r"/>
            <a:r>
              <a:rPr kumimoji="1" lang="ja-JP" altLang="en-US" sz="5400" dirty="0">
                <a:solidFill>
                  <a:schemeClr val="bg1"/>
                </a:solidFill>
                <a:latin typeface="HGP創英角ｺﾞｼｯｸUB" panose="020B0900000000000000" pitchFamily="50" charset="-128"/>
                <a:ea typeface="HGP創英角ｺﾞｼｯｸUB" panose="020B0900000000000000" pitchFamily="50" charset="-128"/>
              </a:rPr>
              <a:t>誰もやらない</a:t>
            </a:r>
            <a:r>
              <a:rPr lang="ja-JP" altLang="en-US" sz="5400" dirty="0">
                <a:solidFill>
                  <a:schemeClr val="bg1"/>
                </a:solidFill>
                <a:latin typeface="HGP創英角ｺﾞｼｯｸUB" panose="020B0900000000000000" pitchFamily="50" charset="-128"/>
                <a:ea typeface="HGP創英角ｺﾞｼｯｸUB" panose="020B0900000000000000" pitchFamily="50" charset="-128"/>
              </a:rPr>
              <a:t>から</a:t>
            </a:r>
            <a:endParaRPr lang="en-US" altLang="ja-JP" sz="5400" dirty="0">
              <a:solidFill>
                <a:schemeClr val="bg1"/>
              </a:solidFill>
              <a:latin typeface="HGP創英角ｺﾞｼｯｸUB" panose="020B0900000000000000" pitchFamily="50" charset="-128"/>
              <a:ea typeface="HGP創英角ｺﾞｼｯｸUB" panose="020B0900000000000000" pitchFamily="50" charset="-128"/>
            </a:endParaRPr>
          </a:p>
          <a:p>
            <a:pPr algn="r"/>
            <a:r>
              <a:rPr kumimoji="1" lang="ja-JP" altLang="en-US" sz="5400" dirty="0">
                <a:solidFill>
                  <a:schemeClr val="bg1"/>
                </a:solidFill>
                <a:latin typeface="HGP創英角ｺﾞｼｯｸUB" panose="020B0900000000000000" pitchFamily="50" charset="-128"/>
                <a:ea typeface="HGP創英角ｺﾞｼｯｸUB" panose="020B0900000000000000" pitchFamily="50" charset="-128"/>
              </a:rPr>
              <a:t>アムコンがやる</a:t>
            </a:r>
            <a:r>
              <a:rPr kumimoji="1" lang="en-US" altLang="ja-JP" sz="5400" dirty="0">
                <a:solidFill>
                  <a:schemeClr val="bg1"/>
                </a:solidFill>
                <a:latin typeface="HGP創英角ｺﾞｼｯｸUB" panose="020B0900000000000000" pitchFamily="50" charset="-128"/>
                <a:ea typeface="HGP創英角ｺﾞｼｯｸUB" panose="020B0900000000000000" pitchFamily="50" charset="-128"/>
              </a:rPr>
              <a:t>!!</a:t>
            </a:r>
            <a:endParaRPr kumimoji="1" lang="ja-JP" altLang="en-US" sz="5400" dirty="0">
              <a:solidFill>
                <a:schemeClr val="bg1"/>
              </a:solidFill>
              <a:latin typeface="HGP創英角ｺﾞｼｯｸUB" panose="020B0900000000000000" pitchFamily="50" charset="-128"/>
              <a:ea typeface="HGP創英角ｺﾞｼｯｸUB" panose="020B0900000000000000" pitchFamily="50" charset="-128"/>
            </a:endParaRPr>
          </a:p>
        </p:txBody>
      </p:sp>
      <p:pic>
        <p:nvPicPr>
          <p:cNvPr id="10" name="図 9" descr="グラフィカル ユーザー インターフェイス&#10;&#10;自動的に生成された説明">
            <a:extLst>
              <a:ext uri="{FF2B5EF4-FFF2-40B4-BE49-F238E27FC236}">
                <a16:creationId xmlns:a16="http://schemas.microsoft.com/office/drawing/2014/main" id="{A61F5FE9-E39B-57AA-A9D5-0CF87BAB01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3543" y="2887172"/>
            <a:ext cx="1812313" cy="72492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FCD3406A-6350-53BB-618F-18041B88A2DA}"/>
              </a:ext>
            </a:extLst>
          </p:cNvPr>
          <p:cNvSpPr/>
          <p:nvPr/>
        </p:nvSpPr>
        <p:spPr>
          <a:xfrm>
            <a:off x="84138" y="2574925"/>
            <a:ext cx="360362" cy="360363"/>
          </a:xfrm>
          <a:prstGeom prst="rect">
            <a:avLst/>
          </a:prstGeom>
          <a:solidFill>
            <a:srgbClr val="00D0C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 name="正方形/長方形 2">
            <a:extLst>
              <a:ext uri="{FF2B5EF4-FFF2-40B4-BE49-F238E27FC236}">
                <a16:creationId xmlns:a16="http://schemas.microsoft.com/office/drawing/2014/main" id="{403D2625-E28C-29B4-E2EE-881DBC4A818B}"/>
              </a:ext>
            </a:extLst>
          </p:cNvPr>
          <p:cNvSpPr/>
          <p:nvPr/>
        </p:nvSpPr>
        <p:spPr>
          <a:xfrm>
            <a:off x="460375" y="2574925"/>
            <a:ext cx="360363" cy="360363"/>
          </a:xfrm>
          <a:prstGeom prst="rect">
            <a:avLst/>
          </a:prstGeom>
          <a:solidFill>
            <a:srgbClr val="00B7B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正方形/長方形 3">
            <a:extLst>
              <a:ext uri="{FF2B5EF4-FFF2-40B4-BE49-F238E27FC236}">
                <a16:creationId xmlns:a16="http://schemas.microsoft.com/office/drawing/2014/main" id="{086E0F04-F3F4-7C33-AA5F-8B219A2E9CE0}"/>
              </a:ext>
            </a:extLst>
          </p:cNvPr>
          <p:cNvSpPr/>
          <p:nvPr/>
        </p:nvSpPr>
        <p:spPr>
          <a:xfrm>
            <a:off x="84138" y="2947988"/>
            <a:ext cx="360362" cy="360362"/>
          </a:xfrm>
          <a:prstGeom prst="rect">
            <a:avLst/>
          </a:prstGeom>
          <a:solidFill>
            <a:srgbClr val="00D0CB">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5" name="正方形/長方形 4">
            <a:extLst>
              <a:ext uri="{FF2B5EF4-FFF2-40B4-BE49-F238E27FC236}">
                <a16:creationId xmlns:a16="http://schemas.microsoft.com/office/drawing/2014/main" id="{E7F6BC25-2FFA-DA8E-EAFB-CCCC6C961C88}"/>
              </a:ext>
            </a:extLst>
          </p:cNvPr>
          <p:cNvSpPr/>
          <p:nvPr/>
        </p:nvSpPr>
        <p:spPr>
          <a:xfrm>
            <a:off x="84138" y="3321050"/>
            <a:ext cx="360362" cy="360363"/>
          </a:xfrm>
          <a:prstGeom prst="rect">
            <a:avLst/>
          </a:prstGeom>
          <a:solidFill>
            <a:srgbClr val="00D0CB">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pic>
        <p:nvPicPr>
          <p:cNvPr id="19" name="図 18" descr="ノートパソコンを使っている男性&#10;&#10;中程度の精度で自動的に生成された説明">
            <a:extLst>
              <a:ext uri="{FF2B5EF4-FFF2-40B4-BE49-F238E27FC236}">
                <a16:creationId xmlns:a16="http://schemas.microsoft.com/office/drawing/2014/main" id="{7862F855-6C87-842B-0D1C-CF1F3DCFEF02}"/>
              </a:ext>
            </a:extLst>
          </p:cNvPr>
          <p:cNvPicPr>
            <a:picLocks noChangeAspect="1"/>
          </p:cNvPicPr>
          <p:nvPr/>
        </p:nvPicPr>
        <p:blipFill rotWithShape="1">
          <a:blip r:embed="rId2">
            <a:extLst>
              <a:ext uri="{28A0092B-C50C-407E-A947-70E740481C1C}">
                <a14:useLocalDpi xmlns:a14="http://schemas.microsoft.com/office/drawing/2010/main" val="0"/>
              </a:ext>
            </a:extLst>
          </a:blip>
          <a:srcRect l="9588" t="1624" r="21377" b="6398"/>
          <a:stretch/>
        </p:blipFill>
        <p:spPr>
          <a:xfrm>
            <a:off x="1889125" y="4264993"/>
            <a:ext cx="2019145" cy="1793267"/>
          </a:xfrm>
          <a:prstGeom prst="rect">
            <a:avLst/>
          </a:prstGeom>
        </p:spPr>
      </p:pic>
      <p:sp>
        <p:nvSpPr>
          <p:cNvPr id="17" name="テキスト ボックス 7">
            <a:extLst>
              <a:ext uri="{FF2B5EF4-FFF2-40B4-BE49-F238E27FC236}">
                <a16:creationId xmlns:a16="http://schemas.microsoft.com/office/drawing/2014/main" id="{98D8E40A-EC6E-4C9F-44DA-6162B93C546D}"/>
              </a:ext>
            </a:extLst>
          </p:cNvPr>
          <p:cNvSpPr txBox="1">
            <a:spLocks noChangeArrowheads="1"/>
          </p:cNvSpPr>
          <p:nvPr/>
        </p:nvSpPr>
        <p:spPr bwMode="auto">
          <a:xfrm>
            <a:off x="4009057" y="4181475"/>
            <a:ext cx="472122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defRPr kumimoji="1" sz="2100">
                <a:solidFill>
                  <a:schemeClr val="tx1"/>
                </a:solidFill>
                <a:latin typeface="Calibri" panose="020F0502020204030204" pitchFamily="34" charset="0"/>
                <a:ea typeface="ＭＳ Ｐゴシック" panose="020B0600070205080204" pitchFamily="50" charset="-128"/>
              </a:defRPr>
            </a:lvl1pPr>
            <a:lvl2pPr>
              <a:defRPr kumimoji="1" sz="2100">
                <a:solidFill>
                  <a:schemeClr val="tx1"/>
                </a:solidFill>
                <a:latin typeface="Calibri" panose="020F0502020204030204" pitchFamily="34" charset="0"/>
                <a:ea typeface="ＭＳ Ｐゴシック" panose="020B0600070205080204" pitchFamily="50" charset="-128"/>
              </a:defRPr>
            </a:lvl2pPr>
            <a:lvl3pPr>
              <a:defRPr kumimoji="1" sz="2100">
                <a:solidFill>
                  <a:schemeClr val="tx1"/>
                </a:solidFill>
                <a:latin typeface="Calibri" panose="020F0502020204030204" pitchFamily="34" charset="0"/>
                <a:ea typeface="ＭＳ Ｐゴシック" panose="020B0600070205080204" pitchFamily="50" charset="-128"/>
              </a:defRPr>
            </a:lvl3pPr>
            <a:lvl4pPr>
              <a:defRPr kumimoji="1" sz="2100">
                <a:solidFill>
                  <a:schemeClr val="tx1"/>
                </a:solidFill>
                <a:latin typeface="Calibri" panose="020F0502020204030204" pitchFamily="34" charset="0"/>
                <a:ea typeface="ＭＳ Ｐゴシック" panose="020B0600070205080204" pitchFamily="50" charset="-128"/>
              </a:defRPr>
            </a:lvl4pPr>
            <a:lvl5pPr>
              <a:defRPr kumimoji="1" sz="2100">
                <a:solidFill>
                  <a:schemeClr val="tx1"/>
                </a:solidFill>
                <a:latin typeface="Calibri" panose="020F0502020204030204" pitchFamily="34" charset="0"/>
                <a:ea typeface="ＭＳ Ｐゴシック" panose="020B0600070205080204" pitchFamily="50" charset="-128"/>
              </a:defRPr>
            </a:lvl5pPr>
            <a:lvl6pPr marL="26019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6pPr>
            <a:lvl7pPr marL="30591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7pPr>
            <a:lvl8pPr marL="35163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8pPr>
            <a:lvl9pPr marL="39735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9pPr>
          </a:lstStyle>
          <a:p>
            <a:pPr>
              <a:buFont typeface="Wingdings" panose="05000000000000000000" pitchFamily="2" charset="2"/>
              <a:buChar char="l"/>
            </a:pPr>
            <a:r>
              <a:rPr lang="ja-JP" altLang="en-US" sz="1100" b="1" dirty="0">
                <a:solidFill>
                  <a:srgbClr val="595959"/>
                </a:solidFill>
                <a:latin typeface="游ゴシック" panose="020B0400000000000000" pitchFamily="50" charset="-128"/>
                <a:ea typeface="游ゴシック" panose="020B0400000000000000" pitchFamily="50" charset="-128"/>
              </a:rPr>
              <a:t>新卒で入社したばかりの頃</a:t>
            </a:r>
            <a:br>
              <a:rPr lang="en-US" altLang="ja-JP" sz="1100" dirty="0">
                <a:solidFill>
                  <a:srgbClr val="595959"/>
                </a:solidFill>
                <a:latin typeface="游ゴシック" panose="020B0400000000000000" pitchFamily="50" charset="-128"/>
                <a:ea typeface="游ゴシック" panose="020B0400000000000000" pitchFamily="50" charset="-128"/>
              </a:rPr>
            </a:br>
            <a:r>
              <a:rPr lang="ja-JP" altLang="ja-JP" sz="1100" dirty="0">
                <a:solidFill>
                  <a:srgbClr val="595959"/>
                </a:solidFill>
                <a:latin typeface="游ゴシック" panose="020B0400000000000000" pitchFamily="50" charset="-128"/>
                <a:ea typeface="游ゴシック" panose="020B0400000000000000" pitchFamily="50" charset="-128"/>
              </a:rPr>
              <a:t>電気設計がしたくて第二新卒で入社しました。</a:t>
            </a:r>
            <a:r>
              <a:rPr lang="en-US" altLang="ja-JP" sz="1100" dirty="0">
                <a:solidFill>
                  <a:srgbClr val="595959"/>
                </a:solidFill>
                <a:latin typeface="游ゴシック" panose="020B0400000000000000" pitchFamily="50" charset="-128"/>
                <a:ea typeface="游ゴシック" panose="020B0400000000000000" pitchFamily="50" charset="-128"/>
              </a:rPr>
              <a:t>1</a:t>
            </a:r>
            <a:r>
              <a:rPr lang="ja-JP" altLang="ja-JP" sz="1100" dirty="0">
                <a:solidFill>
                  <a:srgbClr val="595959"/>
                </a:solidFill>
                <a:latin typeface="游ゴシック" panose="020B0400000000000000" pitchFamily="50" charset="-128"/>
                <a:ea typeface="游ゴシック" panose="020B0400000000000000" pitchFamily="50" charset="-128"/>
              </a:rPr>
              <a:t>年目は他部署での研修がメインで、正直なところ、電気設計に携われないもどかしさを感じた時もありました。ですが「設計につなげられる材料はないか？」と意識して臨むと様々な気付きがあり、今現在、設計をする上で大きな財産になっています。</a:t>
            </a:r>
            <a:endParaRPr lang="ja-JP" altLang="en-US" sz="1100" dirty="0">
              <a:solidFill>
                <a:srgbClr val="595959"/>
              </a:solidFill>
              <a:latin typeface="游ゴシック" panose="020B0400000000000000" pitchFamily="50" charset="-128"/>
              <a:ea typeface="游ゴシック" panose="020B0400000000000000" pitchFamily="50" charset="-128"/>
            </a:endParaRPr>
          </a:p>
        </p:txBody>
      </p:sp>
      <p:sp>
        <p:nvSpPr>
          <p:cNvPr id="18" name="テキスト ボックス 15">
            <a:extLst>
              <a:ext uri="{FF2B5EF4-FFF2-40B4-BE49-F238E27FC236}">
                <a16:creationId xmlns:a16="http://schemas.microsoft.com/office/drawing/2014/main" id="{63F946E2-7F48-15C5-F9FE-F41064B486BB}"/>
              </a:ext>
            </a:extLst>
          </p:cNvPr>
          <p:cNvSpPr txBox="1">
            <a:spLocks noChangeArrowheads="1"/>
          </p:cNvSpPr>
          <p:nvPr/>
        </p:nvSpPr>
        <p:spPr bwMode="auto">
          <a:xfrm>
            <a:off x="1857375" y="3852069"/>
            <a:ext cx="2144713"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ja-JP" dirty="0">
                <a:solidFill>
                  <a:srgbClr val="00B7B2"/>
                </a:solidFill>
                <a:latin typeface="Times New Roman" panose="02020603050405020304" pitchFamily="18" charset="0"/>
                <a:cs typeface="Times New Roman" panose="02020603050405020304" pitchFamily="18" charset="0"/>
              </a:rPr>
              <a:t>Product design</a:t>
            </a:r>
            <a:endParaRPr lang="ja-JP" altLang="en-US" dirty="0">
              <a:solidFill>
                <a:srgbClr val="00B7B2"/>
              </a:solidFill>
              <a:latin typeface="Times New Roman" panose="02020603050405020304" pitchFamily="18" charset="0"/>
              <a:cs typeface="Times New Roman" panose="02020603050405020304" pitchFamily="18" charset="0"/>
            </a:endParaRPr>
          </a:p>
        </p:txBody>
      </p:sp>
      <p:sp>
        <p:nvSpPr>
          <p:cNvPr id="20" name="四角形: 角を丸くする 19">
            <a:extLst>
              <a:ext uri="{FF2B5EF4-FFF2-40B4-BE49-F238E27FC236}">
                <a16:creationId xmlns:a16="http://schemas.microsoft.com/office/drawing/2014/main" id="{446D4EC9-1F6D-8E14-6E2A-0BE98AF9ECB2}"/>
              </a:ext>
            </a:extLst>
          </p:cNvPr>
          <p:cNvSpPr/>
          <p:nvPr/>
        </p:nvSpPr>
        <p:spPr>
          <a:xfrm>
            <a:off x="4409802" y="3632200"/>
            <a:ext cx="4259262" cy="439738"/>
          </a:xfrm>
          <a:prstGeom prst="roundRect">
            <a:avLst/>
          </a:prstGeom>
          <a:solidFill>
            <a:srgbClr val="00A6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600" dirty="0">
                <a:solidFill>
                  <a:prstClr val="white"/>
                </a:solidFill>
                <a:latin typeface="HGP創英角ｺﾞｼｯｸUB" panose="020B0900000000000000" pitchFamily="50" charset="-128"/>
                <a:ea typeface="HGP創英角ｺﾞｼｯｸUB" panose="020B0900000000000000" pitchFamily="50" charset="-128"/>
              </a:rPr>
              <a:t>「さらに快適便利につながる設計をしたい。」</a:t>
            </a:r>
          </a:p>
        </p:txBody>
      </p:sp>
      <p:sp>
        <p:nvSpPr>
          <p:cNvPr id="22" name="テキスト ボックス 16">
            <a:extLst>
              <a:ext uri="{FF2B5EF4-FFF2-40B4-BE49-F238E27FC236}">
                <a16:creationId xmlns:a16="http://schemas.microsoft.com/office/drawing/2014/main" id="{D4B92B25-AE71-A799-0077-D74EA74B9B00}"/>
              </a:ext>
            </a:extLst>
          </p:cNvPr>
          <p:cNvSpPr txBox="1">
            <a:spLocks noChangeArrowheads="1"/>
          </p:cNvSpPr>
          <p:nvPr/>
        </p:nvSpPr>
        <p:spPr bwMode="auto">
          <a:xfrm>
            <a:off x="4009057" y="5408613"/>
            <a:ext cx="4716462"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defRPr kumimoji="1" sz="2100">
                <a:solidFill>
                  <a:schemeClr val="tx1"/>
                </a:solidFill>
                <a:latin typeface="Calibri" panose="020F0502020204030204" pitchFamily="34" charset="0"/>
                <a:ea typeface="ＭＳ Ｐゴシック" panose="020B0600070205080204" pitchFamily="50" charset="-128"/>
              </a:defRPr>
            </a:lvl1pPr>
            <a:lvl2pPr>
              <a:defRPr kumimoji="1" sz="2100">
                <a:solidFill>
                  <a:schemeClr val="tx1"/>
                </a:solidFill>
                <a:latin typeface="Calibri" panose="020F0502020204030204" pitchFamily="34" charset="0"/>
                <a:ea typeface="ＭＳ Ｐゴシック" panose="020B0600070205080204" pitchFamily="50" charset="-128"/>
              </a:defRPr>
            </a:lvl2pPr>
            <a:lvl3pPr>
              <a:defRPr kumimoji="1" sz="2100">
                <a:solidFill>
                  <a:schemeClr val="tx1"/>
                </a:solidFill>
                <a:latin typeface="Calibri" panose="020F0502020204030204" pitchFamily="34" charset="0"/>
                <a:ea typeface="ＭＳ Ｐゴシック" panose="020B0600070205080204" pitchFamily="50" charset="-128"/>
              </a:defRPr>
            </a:lvl3pPr>
            <a:lvl4pPr>
              <a:defRPr kumimoji="1" sz="2100">
                <a:solidFill>
                  <a:schemeClr val="tx1"/>
                </a:solidFill>
                <a:latin typeface="Calibri" panose="020F0502020204030204" pitchFamily="34" charset="0"/>
                <a:ea typeface="ＭＳ Ｐゴシック" panose="020B0600070205080204" pitchFamily="50" charset="-128"/>
              </a:defRPr>
            </a:lvl4pPr>
            <a:lvl5pPr>
              <a:defRPr kumimoji="1" sz="2100">
                <a:solidFill>
                  <a:schemeClr val="tx1"/>
                </a:solidFill>
                <a:latin typeface="Calibri" panose="020F0502020204030204" pitchFamily="34" charset="0"/>
                <a:ea typeface="ＭＳ Ｐゴシック" panose="020B0600070205080204" pitchFamily="50" charset="-128"/>
              </a:defRPr>
            </a:lvl5pPr>
            <a:lvl6pPr marL="26019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6pPr>
            <a:lvl7pPr marL="30591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7pPr>
            <a:lvl8pPr marL="35163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8pPr>
            <a:lvl9pPr marL="39735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9pPr>
          </a:lstStyle>
          <a:p>
            <a:pPr>
              <a:buFont typeface="Wingdings" panose="05000000000000000000" pitchFamily="2" charset="2"/>
              <a:buChar char="l"/>
            </a:pPr>
            <a:r>
              <a:rPr lang="ja-JP" altLang="en-US" sz="1100" b="1" dirty="0">
                <a:solidFill>
                  <a:srgbClr val="595959"/>
                </a:solidFill>
                <a:latin typeface="游ゴシック" panose="020B0400000000000000" pitchFamily="50" charset="-128"/>
                <a:ea typeface="游ゴシック" panose="020B0400000000000000" pitchFamily="50" charset="-128"/>
              </a:rPr>
              <a:t>現在の業務範囲</a:t>
            </a:r>
            <a:br>
              <a:rPr lang="en-US" altLang="ja-JP" sz="1100" dirty="0">
                <a:solidFill>
                  <a:srgbClr val="595959"/>
                </a:solidFill>
                <a:latin typeface="游ゴシック" panose="020B0400000000000000" pitchFamily="50" charset="-128"/>
                <a:ea typeface="游ゴシック" panose="020B0400000000000000" pitchFamily="50" charset="-128"/>
              </a:rPr>
            </a:br>
            <a:r>
              <a:rPr lang="ja-JP" altLang="ja-JP" sz="1100" dirty="0">
                <a:solidFill>
                  <a:srgbClr val="595959"/>
                </a:solidFill>
                <a:latin typeface="游ゴシック" panose="020B0400000000000000" pitchFamily="50" charset="-128"/>
                <a:ea typeface="游ゴシック" panose="020B0400000000000000" pitchFamily="50" charset="-128"/>
              </a:rPr>
              <a:t>お客様のご要望に沿って、操作盤や制御プログラムを設計しています。その他、設計変更に伴う部品再選定や設計費等の見積りも行っています。様々な設計アプローチがあるなかで何がベストか判断するのは</a:t>
            </a:r>
            <a:r>
              <a:rPr lang="ja-JP" altLang="en-US" sz="1100" dirty="0">
                <a:solidFill>
                  <a:srgbClr val="595959"/>
                </a:solidFill>
                <a:latin typeface="游ゴシック" panose="020B0400000000000000" pitchFamily="50" charset="-128"/>
                <a:ea typeface="游ゴシック" panose="020B0400000000000000" pitchFamily="50" charset="-128"/>
              </a:rPr>
              <a:t>とても</a:t>
            </a:r>
            <a:r>
              <a:rPr lang="ja-JP" altLang="ja-JP" sz="1100" dirty="0">
                <a:solidFill>
                  <a:srgbClr val="595959"/>
                </a:solidFill>
                <a:latin typeface="游ゴシック" panose="020B0400000000000000" pitchFamily="50" charset="-128"/>
                <a:ea typeface="游ゴシック" panose="020B0400000000000000" pitchFamily="50" charset="-128"/>
              </a:rPr>
              <a:t>難しいですが、その一方で達成感や</a:t>
            </a:r>
            <a:r>
              <a:rPr lang="ja-JP" altLang="en-US" sz="1100" dirty="0">
                <a:solidFill>
                  <a:srgbClr val="595959"/>
                </a:solidFill>
                <a:latin typeface="游ゴシック" panose="020B0400000000000000" pitchFamily="50" charset="-128"/>
                <a:ea typeface="游ゴシック" panose="020B0400000000000000" pitchFamily="50" charset="-128"/>
              </a:rPr>
              <a:t>、</a:t>
            </a:r>
            <a:r>
              <a:rPr lang="ja-JP" altLang="ja-JP" sz="1100" dirty="0">
                <a:solidFill>
                  <a:srgbClr val="595959"/>
                </a:solidFill>
                <a:latin typeface="游ゴシック" panose="020B0400000000000000" pitchFamily="50" charset="-128"/>
                <a:ea typeface="游ゴシック" panose="020B0400000000000000" pitchFamily="50" charset="-128"/>
              </a:rPr>
              <a:t>やりがいも大きいです。</a:t>
            </a:r>
            <a:endParaRPr lang="en-US" altLang="ja-JP" sz="1100" dirty="0">
              <a:solidFill>
                <a:srgbClr val="595959"/>
              </a:solidFill>
              <a:latin typeface="游ゴシック" panose="020B0400000000000000" pitchFamily="50" charset="-128"/>
              <a:ea typeface="游ゴシック" panose="020B0400000000000000" pitchFamily="50" charset="-128"/>
            </a:endParaRPr>
          </a:p>
        </p:txBody>
      </p:sp>
      <p:sp>
        <p:nvSpPr>
          <p:cNvPr id="23" name="テキスト ボックス 17">
            <a:extLst>
              <a:ext uri="{FF2B5EF4-FFF2-40B4-BE49-F238E27FC236}">
                <a16:creationId xmlns:a16="http://schemas.microsoft.com/office/drawing/2014/main" id="{62EDB708-BCE8-FC8F-0E40-A7B80B8ECC64}"/>
              </a:ext>
            </a:extLst>
          </p:cNvPr>
          <p:cNvSpPr txBox="1">
            <a:spLocks noChangeArrowheads="1"/>
          </p:cNvSpPr>
          <p:nvPr/>
        </p:nvSpPr>
        <p:spPr bwMode="auto">
          <a:xfrm>
            <a:off x="4009057" y="6488113"/>
            <a:ext cx="4716462" cy="93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defRPr kumimoji="1" sz="2100">
                <a:solidFill>
                  <a:schemeClr val="tx1"/>
                </a:solidFill>
                <a:latin typeface="Calibri" panose="020F0502020204030204" pitchFamily="34" charset="0"/>
                <a:ea typeface="ＭＳ Ｐゴシック" panose="020B0600070205080204" pitchFamily="50" charset="-128"/>
              </a:defRPr>
            </a:lvl1pPr>
            <a:lvl2pPr>
              <a:defRPr kumimoji="1" sz="2100">
                <a:solidFill>
                  <a:schemeClr val="tx1"/>
                </a:solidFill>
                <a:latin typeface="Calibri" panose="020F0502020204030204" pitchFamily="34" charset="0"/>
                <a:ea typeface="ＭＳ Ｐゴシック" panose="020B0600070205080204" pitchFamily="50" charset="-128"/>
              </a:defRPr>
            </a:lvl2pPr>
            <a:lvl3pPr>
              <a:defRPr kumimoji="1" sz="2100">
                <a:solidFill>
                  <a:schemeClr val="tx1"/>
                </a:solidFill>
                <a:latin typeface="Calibri" panose="020F0502020204030204" pitchFamily="34" charset="0"/>
                <a:ea typeface="ＭＳ Ｐゴシック" panose="020B0600070205080204" pitchFamily="50" charset="-128"/>
              </a:defRPr>
            </a:lvl3pPr>
            <a:lvl4pPr>
              <a:defRPr kumimoji="1" sz="2100">
                <a:solidFill>
                  <a:schemeClr val="tx1"/>
                </a:solidFill>
                <a:latin typeface="Calibri" panose="020F0502020204030204" pitchFamily="34" charset="0"/>
                <a:ea typeface="ＭＳ Ｐゴシック" panose="020B0600070205080204" pitchFamily="50" charset="-128"/>
              </a:defRPr>
            </a:lvl4pPr>
            <a:lvl5pPr>
              <a:defRPr kumimoji="1" sz="2100">
                <a:solidFill>
                  <a:schemeClr val="tx1"/>
                </a:solidFill>
                <a:latin typeface="Calibri" panose="020F0502020204030204" pitchFamily="34" charset="0"/>
                <a:ea typeface="ＭＳ Ｐゴシック" panose="020B0600070205080204" pitchFamily="50" charset="-128"/>
              </a:defRPr>
            </a:lvl5pPr>
            <a:lvl6pPr marL="26019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6pPr>
            <a:lvl7pPr marL="30591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7pPr>
            <a:lvl8pPr marL="35163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8pPr>
            <a:lvl9pPr marL="39735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9pPr>
          </a:lstStyle>
          <a:p>
            <a:pPr>
              <a:buFont typeface="Wingdings" panose="05000000000000000000" pitchFamily="2" charset="2"/>
              <a:buChar char="l"/>
            </a:pPr>
            <a:r>
              <a:rPr lang="ja-JP" altLang="en-US" sz="1100" b="1" dirty="0">
                <a:solidFill>
                  <a:srgbClr val="595959"/>
                </a:solidFill>
                <a:latin typeface="游ゴシック" panose="020B0400000000000000" pitchFamily="50" charset="-128"/>
                <a:ea typeface="游ゴシック" panose="020B0400000000000000" pitchFamily="50" charset="-128"/>
              </a:rPr>
              <a:t>目指していること</a:t>
            </a:r>
            <a:br>
              <a:rPr lang="en-US" altLang="ja-JP" sz="1100" dirty="0">
                <a:solidFill>
                  <a:srgbClr val="595959"/>
                </a:solidFill>
                <a:latin typeface="游ゴシック" panose="020B0400000000000000" pitchFamily="50" charset="-128"/>
                <a:ea typeface="游ゴシック" panose="020B0400000000000000" pitchFamily="50" charset="-128"/>
              </a:rPr>
            </a:br>
            <a:r>
              <a:rPr lang="ja-JP" altLang="en-US" sz="1100" dirty="0">
                <a:solidFill>
                  <a:srgbClr val="595959"/>
                </a:solidFill>
                <a:latin typeface="游ゴシック" panose="020B0400000000000000" pitchFamily="50" charset="-128"/>
                <a:ea typeface="游ゴシック" panose="020B0400000000000000" pitchFamily="50" charset="-128"/>
              </a:rPr>
              <a:t>自分の力量を活かし、より質の高い電気設計をすることです。現在採用している手法だけでなく、いろんな手法で新しい事に挑戦していきたい。そのために、普段から「情報収集→鵜吞みにせず疑問を持つ→考えて理解する」を繰り返して、知識を増やしています。</a:t>
            </a:r>
          </a:p>
        </p:txBody>
      </p:sp>
      <p:sp>
        <p:nvSpPr>
          <p:cNvPr id="24" name="テキスト ボックス 9">
            <a:extLst>
              <a:ext uri="{FF2B5EF4-FFF2-40B4-BE49-F238E27FC236}">
                <a16:creationId xmlns:a16="http://schemas.microsoft.com/office/drawing/2014/main" id="{7A197381-6AA9-419C-52D9-163B172EA23B}"/>
              </a:ext>
            </a:extLst>
          </p:cNvPr>
          <p:cNvSpPr txBox="1">
            <a:spLocks noChangeArrowheads="1"/>
          </p:cNvSpPr>
          <p:nvPr/>
        </p:nvSpPr>
        <p:spPr bwMode="auto">
          <a:xfrm>
            <a:off x="1888257" y="6228861"/>
            <a:ext cx="286385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defRPr kumimoji="1" sz="2100">
                <a:solidFill>
                  <a:schemeClr val="tx1"/>
                </a:solidFill>
                <a:latin typeface="Calibri" panose="020F0502020204030204" pitchFamily="34" charset="0"/>
                <a:ea typeface="ＭＳ Ｐゴシック" panose="020B0600070205080204" pitchFamily="50" charset="-128"/>
              </a:defRPr>
            </a:lvl1pPr>
            <a:lvl2pPr>
              <a:defRPr kumimoji="1" sz="2100">
                <a:solidFill>
                  <a:schemeClr val="tx1"/>
                </a:solidFill>
                <a:latin typeface="Calibri" panose="020F0502020204030204" pitchFamily="34" charset="0"/>
                <a:ea typeface="ＭＳ Ｐゴシック" panose="020B0600070205080204" pitchFamily="50" charset="-128"/>
              </a:defRPr>
            </a:lvl2pPr>
            <a:lvl3pPr>
              <a:defRPr kumimoji="1" sz="2100">
                <a:solidFill>
                  <a:schemeClr val="tx1"/>
                </a:solidFill>
                <a:latin typeface="Calibri" panose="020F0502020204030204" pitchFamily="34" charset="0"/>
                <a:ea typeface="ＭＳ Ｐゴシック" panose="020B0600070205080204" pitchFamily="50" charset="-128"/>
              </a:defRPr>
            </a:lvl3pPr>
            <a:lvl4pPr>
              <a:defRPr kumimoji="1" sz="2100">
                <a:solidFill>
                  <a:schemeClr val="tx1"/>
                </a:solidFill>
                <a:latin typeface="Calibri" panose="020F0502020204030204" pitchFamily="34" charset="0"/>
                <a:ea typeface="ＭＳ Ｐゴシック" panose="020B0600070205080204" pitchFamily="50" charset="-128"/>
              </a:defRPr>
            </a:lvl4pPr>
            <a:lvl5pPr>
              <a:defRPr kumimoji="1" sz="2100">
                <a:solidFill>
                  <a:schemeClr val="tx1"/>
                </a:solidFill>
                <a:latin typeface="Calibri" panose="020F0502020204030204" pitchFamily="34" charset="0"/>
                <a:ea typeface="ＭＳ Ｐゴシック" panose="020B0600070205080204" pitchFamily="50" charset="-128"/>
              </a:defRPr>
            </a:lvl5pPr>
            <a:lvl6pPr marL="26019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6pPr>
            <a:lvl7pPr marL="30591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7pPr>
            <a:lvl8pPr marL="35163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8pPr>
            <a:lvl9pPr marL="39735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9pPr>
          </a:lstStyle>
          <a:p>
            <a:pPr>
              <a:buFont typeface="Wingdings" panose="05000000000000000000" pitchFamily="2" charset="2"/>
              <a:buChar char="l"/>
            </a:pPr>
            <a:r>
              <a:rPr lang="en-US" altLang="ja-JP" sz="1100" dirty="0">
                <a:solidFill>
                  <a:srgbClr val="595959"/>
                </a:solidFill>
                <a:latin typeface="游ゴシック" panose="020B0400000000000000" pitchFamily="50" charset="-128"/>
                <a:ea typeface="游ゴシック" panose="020B0400000000000000" pitchFamily="50" charset="-128"/>
              </a:rPr>
              <a:t>N</a:t>
            </a:r>
            <a:r>
              <a:rPr lang="ja-JP" altLang="en-US" sz="1100" dirty="0">
                <a:solidFill>
                  <a:srgbClr val="595959"/>
                </a:solidFill>
                <a:latin typeface="游ゴシック" panose="020B0400000000000000" pitchFamily="50" charset="-128"/>
                <a:ea typeface="游ゴシック" panose="020B0400000000000000" pitchFamily="50" charset="-128"/>
              </a:rPr>
              <a:t>さん（</a:t>
            </a:r>
            <a:r>
              <a:rPr lang="en-US" altLang="ja-JP" sz="1100" dirty="0">
                <a:solidFill>
                  <a:srgbClr val="595959"/>
                </a:solidFill>
                <a:latin typeface="游ゴシック" panose="020B0400000000000000" pitchFamily="50" charset="-128"/>
                <a:ea typeface="游ゴシック" panose="020B0400000000000000" pitchFamily="50" charset="-128"/>
              </a:rPr>
              <a:t>2020</a:t>
            </a:r>
            <a:r>
              <a:rPr lang="ja-JP" altLang="en-US" sz="1100" dirty="0">
                <a:solidFill>
                  <a:srgbClr val="595959"/>
                </a:solidFill>
                <a:latin typeface="游ゴシック" panose="020B0400000000000000" pitchFamily="50" charset="-128"/>
                <a:ea typeface="游ゴシック" panose="020B0400000000000000" pitchFamily="50" charset="-128"/>
              </a:rPr>
              <a:t>年入社）</a:t>
            </a:r>
            <a:endParaRPr lang="en-US" altLang="ja-JP" sz="1100" dirty="0">
              <a:solidFill>
                <a:srgbClr val="595959"/>
              </a:solidFill>
              <a:latin typeface="游ゴシック" panose="020B0400000000000000" pitchFamily="50" charset="-128"/>
              <a:ea typeface="游ゴシック" panose="020B0400000000000000" pitchFamily="50" charset="-128"/>
            </a:endParaRPr>
          </a:p>
          <a:p>
            <a:pPr>
              <a:buFont typeface="Wingdings" panose="05000000000000000000" pitchFamily="2" charset="2"/>
              <a:buChar char="l"/>
            </a:pPr>
            <a:r>
              <a:rPr lang="ja-JP" altLang="en-US" sz="1100" dirty="0">
                <a:solidFill>
                  <a:srgbClr val="595959"/>
                </a:solidFill>
                <a:latin typeface="游ゴシック" panose="020B0400000000000000" pitchFamily="50" charset="-128"/>
                <a:ea typeface="游ゴシック" panose="020B0400000000000000" pitchFamily="50" charset="-128"/>
              </a:rPr>
              <a:t>電気科卒</a:t>
            </a:r>
            <a:endParaRPr lang="en-US" altLang="ja-JP" sz="1100" dirty="0">
              <a:solidFill>
                <a:srgbClr val="595959"/>
              </a:solidFill>
              <a:latin typeface="游ゴシック" panose="020B0400000000000000" pitchFamily="50" charset="-128"/>
              <a:ea typeface="游ゴシック" panose="020B0400000000000000" pitchFamily="50" charset="-128"/>
            </a:endParaRPr>
          </a:p>
          <a:p>
            <a:pPr>
              <a:buFont typeface="Wingdings" panose="05000000000000000000" pitchFamily="2" charset="2"/>
              <a:buChar char="l"/>
            </a:pPr>
            <a:r>
              <a:rPr lang="ja-JP" altLang="en-US" sz="1100" dirty="0">
                <a:solidFill>
                  <a:srgbClr val="595959"/>
                </a:solidFill>
                <a:latin typeface="游ゴシック" panose="020B0400000000000000" pitchFamily="50" charset="-128"/>
                <a:ea typeface="游ゴシック" panose="020B0400000000000000" pitchFamily="50" charset="-128"/>
              </a:rPr>
              <a:t>製品設計グループ</a:t>
            </a:r>
            <a:endParaRPr lang="en-US" altLang="ja-JP" sz="1100" dirty="0">
              <a:solidFill>
                <a:srgbClr val="595959"/>
              </a:solidFill>
              <a:latin typeface="游ゴシック" panose="020B0400000000000000" pitchFamily="50" charset="-128"/>
              <a:ea typeface="游ゴシック" panose="020B0400000000000000" pitchFamily="50" charset="-128"/>
            </a:endParaRPr>
          </a:p>
        </p:txBody>
      </p:sp>
      <p:sp>
        <p:nvSpPr>
          <p:cNvPr id="25" name="正方形/長方形 24">
            <a:extLst>
              <a:ext uri="{FF2B5EF4-FFF2-40B4-BE49-F238E27FC236}">
                <a16:creationId xmlns:a16="http://schemas.microsoft.com/office/drawing/2014/main" id="{F0C9F9F6-FB71-42ED-FCED-1536751543A6}"/>
              </a:ext>
            </a:extLst>
          </p:cNvPr>
          <p:cNvSpPr/>
          <p:nvPr/>
        </p:nvSpPr>
        <p:spPr>
          <a:xfrm>
            <a:off x="1657350" y="3173413"/>
            <a:ext cx="7681913" cy="187325"/>
          </a:xfrm>
          <a:prstGeom prst="rect">
            <a:avLst/>
          </a:prstGeom>
          <a:solidFill>
            <a:srgbClr val="FBB62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6" name="テキスト ボックス 5">
            <a:extLst>
              <a:ext uri="{FF2B5EF4-FFF2-40B4-BE49-F238E27FC236}">
                <a16:creationId xmlns:a16="http://schemas.microsoft.com/office/drawing/2014/main" id="{BA4DBCD3-D709-8594-8DBB-BCFC79FCD4BF}"/>
              </a:ext>
            </a:extLst>
          </p:cNvPr>
          <p:cNvSpPr txBox="1">
            <a:spLocks noChangeArrowheads="1"/>
          </p:cNvSpPr>
          <p:nvPr/>
        </p:nvSpPr>
        <p:spPr bwMode="auto">
          <a:xfrm flipH="1">
            <a:off x="2257425" y="2959100"/>
            <a:ext cx="50593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100">
                <a:solidFill>
                  <a:schemeClr val="tx1"/>
                </a:solidFill>
                <a:latin typeface="Calibri" panose="020F0502020204030204" pitchFamily="34" charset="0"/>
                <a:ea typeface="ＭＳ Ｐゴシック" panose="020B0600070205080204" pitchFamily="50" charset="-128"/>
              </a:defRPr>
            </a:lvl1pPr>
            <a:lvl2pPr>
              <a:defRPr kumimoji="1" sz="2100">
                <a:solidFill>
                  <a:schemeClr val="tx1"/>
                </a:solidFill>
                <a:latin typeface="Calibri" panose="020F0502020204030204" pitchFamily="34" charset="0"/>
                <a:ea typeface="ＭＳ Ｐゴシック" panose="020B0600070205080204" pitchFamily="50" charset="-128"/>
              </a:defRPr>
            </a:lvl2pPr>
            <a:lvl3pPr>
              <a:defRPr kumimoji="1" sz="2100">
                <a:solidFill>
                  <a:schemeClr val="tx1"/>
                </a:solidFill>
                <a:latin typeface="Calibri" panose="020F0502020204030204" pitchFamily="34" charset="0"/>
                <a:ea typeface="ＭＳ Ｐゴシック" panose="020B0600070205080204" pitchFamily="50" charset="-128"/>
              </a:defRPr>
            </a:lvl3pPr>
            <a:lvl4pPr>
              <a:defRPr kumimoji="1" sz="2100">
                <a:solidFill>
                  <a:schemeClr val="tx1"/>
                </a:solidFill>
                <a:latin typeface="Calibri" panose="020F0502020204030204" pitchFamily="34" charset="0"/>
                <a:ea typeface="ＭＳ Ｐゴシック" panose="020B0600070205080204" pitchFamily="50" charset="-128"/>
              </a:defRPr>
            </a:lvl4pPr>
            <a:lvl5pPr>
              <a:defRPr kumimoji="1" sz="2100">
                <a:solidFill>
                  <a:schemeClr val="tx1"/>
                </a:solidFill>
                <a:latin typeface="Calibri" panose="020F0502020204030204" pitchFamily="34" charset="0"/>
                <a:ea typeface="ＭＳ Ｐゴシック" panose="020B0600070205080204" pitchFamily="50" charset="-128"/>
              </a:defRPr>
            </a:lvl5pPr>
            <a:lvl6pPr marL="26019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6pPr>
            <a:lvl7pPr marL="30591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7pPr>
            <a:lvl8pPr marL="35163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8pPr>
            <a:lvl9pPr marL="39735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9pPr>
          </a:lstStyle>
          <a:p>
            <a:pPr defTabSz="914400" eaLnBrk="1" hangingPunct="1"/>
            <a:r>
              <a:rPr lang="ja-JP" altLang="en-US" sz="1600" b="1" dirty="0">
                <a:solidFill>
                  <a:srgbClr val="595959"/>
                </a:solidFill>
                <a:latin typeface="游ゴシック" panose="020B0400000000000000" pitchFamily="50" charset="-128"/>
                <a:ea typeface="游ゴシック" panose="020B0400000000000000" pitchFamily="50" charset="-128"/>
              </a:rPr>
              <a:t>先輩社員インタビュー</a:t>
            </a:r>
          </a:p>
        </p:txBody>
      </p:sp>
      <p:sp>
        <p:nvSpPr>
          <p:cNvPr id="27" name="正方形/長方形 26">
            <a:extLst>
              <a:ext uri="{FF2B5EF4-FFF2-40B4-BE49-F238E27FC236}">
                <a16:creationId xmlns:a16="http://schemas.microsoft.com/office/drawing/2014/main" id="{EDC1D3C1-3470-9F5A-E976-1B868EFC1EF4}"/>
              </a:ext>
            </a:extLst>
          </p:cNvPr>
          <p:cNvSpPr/>
          <p:nvPr/>
        </p:nvSpPr>
        <p:spPr>
          <a:xfrm>
            <a:off x="2509838" y="1590675"/>
            <a:ext cx="5976937" cy="1125538"/>
          </a:xfrm>
          <a:prstGeom prst="rect">
            <a:avLst/>
          </a:prstGeom>
          <a:solidFill>
            <a:srgbClr val="00B7B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pic>
        <p:nvPicPr>
          <p:cNvPr id="28" name="図 22" descr="ノートパソコンを使っている女性&#10;&#10;低い精度で自動的に生成された説明">
            <a:extLst>
              <a:ext uri="{FF2B5EF4-FFF2-40B4-BE49-F238E27FC236}">
                <a16:creationId xmlns:a16="http://schemas.microsoft.com/office/drawing/2014/main" id="{EB45E7B3-4994-DBD1-B87C-EF93804DA7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5205" r="8118" b="10097"/>
          <a:stretch>
            <a:fillRect/>
          </a:stretch>
        </p:blipFill>
        <p:spPr bwMode="auto">
          <a:xfrm>
            <a:off x="1889125" y="8775700"/>
            <a:ext cx="2039938"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テキスト ボックス 25">
            <a:extLst>
              <a:ext uri="{FF2B5EF4-FFF2-40B4-BE49-F238E27FC236}">
                <a16:creationId xmlns:a16="http://schemas.microsoft.com/office/drawing/2014/main" id="{F0929C41-2E06-A181-976E-C8AB209EB34B}"/>
              </a:ext>
            </a:extLst>
          </p:cNvPr>
          <p:cNvSpPr txBox="1">
            <a:spLocks noChangeArrowheads="1"/>
          </p:cNvSpPr>
          <p:nvPr/>
        </p:nvSpPr>
        <p:spPr bwMode="auto">
          <a:xfrm>
            <a:off x="1857375" y="8359775"/>
            <a:ext cx="2382838"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ja-JP" altLang="en-US" dirty="0">
                <a:solidFill>
                  <a:srgbClr val="00B7B2"/>
                </a:solidFill>
                <a:latin typeface="Times New Roman" panose="02020603050405020304" pitchFamily="18" charset="0"/>
                <a:cs typeface="Times New Roman" panose="02020603050405020304" pitchFamily="18" charset="0"/>
              </a:rPr>
              <a:t>Procurement</a:t>
            </a:r>
          </a:p>
        </p:txBody>
      </p:sp>
      <p:sp>
        <p:nvSpPr>
          <p:cNvPr id="30" name="テキスト ボックス 26">
            <a:extLst>
              <a:ext uri="{FF2B5EF4-FFF2-40B4-BE49-F238E27FC236}">
                <a16:creationId xmlns:a16="http://schemas.microsoft.com/office/drawing/2014/main" id="{EC8626FA-28EB-90FF-476B-4B8CCF8B35AA}"/>
              </a:ext>
            </a:extLst>
          </p:cNvPr>
          <p:cNvSpPr txBox="1">
            <a:spLocks noChangeArrowheads="1"/>
          </p:cNvSpPr>
          <p:nvPr/>
        </p:nvSpPr>
        <p:spPr bwMode="auto">
          <a:xfrm>
            <a:off x="4002088" y="8742363"/>
            <a:ext cx="479742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defRPr kumimoji="1" sz="2100">
                <a:solidFill>
                  <a:schemeClr val="tx1"/>
                </a:solidFill>
                <a:latin typeface="Calibri" panose="020F0502020204030204" pitchFamily="34" charset="0"/>
                <a:ea typeface="ＭＳ Ｐゴシック" panose="020B0600070205080204" pitchFamily="50" charset="-128"/>
              </a:defRPr>
            </a:lvl1pPr>
            <a:lvl2pPr>
              <a:defRPr kumimoji="1" sz="2100">
                <a:solidFill>
                  <a:schemeClr val="tx1"/>
                </a:solidFill>
                <a:latin typeface="Calibri" panose="020F0502020204030204" pitchFamily="34" charset="0"/>
                <a:ea typeface="ＭＳ Ｐゴシック" panose="020B0600070205080204" pitchFamily="50" charset="-128"/>
              </a:defRPr>
            </a:lvl2pPr>
            <a:lvl3pPr>
              <a:defRPr kumimoji="1" sz="2100">
                <a:solidFill>
                  <a:schemeClr val="tx1"/>
                </a:solidFill>
                <a:latin typeface="Calibri" panose="020F0502020204030204" pitchFamily="34" charset="0"/>
                <a:ea typeface="ＭＳ Ｐゴシック" panose="020B0600070205080204" pitchFamily="50" charset="-128"/>
              </a:defRPr>
            </a:lvl3pPr>
            <a:lvl4pPr>
              <a:defRPr kumimoji="1" sz="2100">
                <a:solidFill>
                  <a:schemeClr val="tx1"/>
                </a:solidFill>
                <a:latin typeface="Calibri" panose="020F0502020204030204" pitchFamily="34" charset="0"/>
                <a:ea typeface="ＭＳ Ｐゴシック" panose="020B0600070205080204" pitchFamily="50" charset="-128"/>
              </a:defRPr>
            </a:lvl4pPr>
            <a:lvl5pPr>
              <a:defRPr kumimoji="1" sz="2100">
                <a:solidFill>
                  <a:schemeClr val="tx1"/>
                </a:solidFill>
                <a:latin typeface="Calibri" panose="020F0502020204030204" pitchFamily="34" charset="0"/>
                <a:ea typeface="ＭＳ Ｐゴシック" panose="020B0600070205080204" pitchFamily="50" charset="-128"/>
              </a:defRPr>
            </a:lvl5pPr>
            <a:lvl6pPr marL="26019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6pPr>
            <a:lvl7pPr marL="30591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7pPr>
            <a:lvl8pPr marL="35163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8pPr>
            <a:lvl9pPr marL="39735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9pPr>
          </a:lstStyle>
          <a:p>
            <a:pPr>
              <a:buFont typeface="Wingdings" panose="05000000000000000000" pitchFamily="2" charset="2"/>
              <a:buChar char="l"/>
            </a:pPr>
            <a:r>
              <a:rPr lang="ja-JP" altLang="en-US" sz="1100" b="1">
                <a:solidFill>
                  <a:srgbClr val="595959"/>
                </a:solidFill>
                <a:latin typeface="游ゴシック" panose="020B0400000000000000" pitchFamily="50" charset="-128"/>
                <a:ea typeface="游ゴシック" panose="020B0400000000000000" pitchFamily="50" charset="-128"/>
              </a:rPr>
              <a:t>新卒で入社したばかりの頃</a:t>
            </a:r>
            <a:br>
              <a:rPr lang="en-US" altLang="ja-JP" sz="1100">
                <a:solidFill>
                  <a:srgbClr val="595959"/>
                </a:solidFill>
                <a:latin typeface="游ゴシック" panose="020B0400000000000000" pitchFamily="50" charset="-128"/>
                <a:ea typeface="游ゴシック" panose="020B0400000000000000" pitchFamily="50" charset="-128"/>
              </a:rPr>
            </a:br>
            <a:r>
              <a:rPr lang="ja-JP" altLang="en-US" sz="1100">
                <a:solidFill>
                  <a:srgbClr val="595959"/>
                </a:solidFill>
                <a:latin typeface="游ゴシック" panose="020B0400000000000000" pitchFamily="50" charset="-128"/>
                <a:ea typeface="游ゴシック" panose="020B0400000000000000" pitchFamily="50" charset="-128"/>
              </a:rPr>
              <a:t>最初の配属は技術サービスグループでした。回路図面の見方も全く分からず、本当に苦労しました。先輩のお問合せ対応を漏らさず聞き、後から解説してもらう。先輩同行で多くの現場に行き、部品交換や調整作業等とにかく経験を積む。この積み重ねで少しずつ理解が進み、現在につながっています。</a:t>
            </a:r>
          </a:p>
        </p:txBody>
      </p:sp>
      <p:sp>
        <p:nvSpPr>
          <p:cNvPr id="31" name="テキスト ボックス 27">
            <a:extLst>
              <a:ext uri="{FF2B5EF4-FFF2-40B4-BE49-F238E27FC236}">
                <a16:creationId xmlns:a16="http://schemas.microsoft.com/office/drawing/2014/main" id="{38054F2F-AAC7-88D6-C982-EF989180388E}"/>
              </a:ext>
            </a:extLst>
          </p:cNvPr>
          <p:cNvSpPr txBox="1">
            <a:spLocks noChangeArrowheads="1"/>
          </p:cNvSpPr>
          <p:nvPr/>
        </p:nvSpPr>
        <p:spPr bwMode="auto">
          <a:xfrm>
            <a:off x="4002088" y="10007600"/>
            <a:ext cx="4797425" cy="93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defRPr kumimoji="1" sz="2100">
                <a:solidFill>
                  <a:schemeClr val="tx1"/>
                </a:solidFill>
                <a:latin typeface="Calibri" panose="020F0502020204030204" pitchFamily="34" charset="0"/>
                <a:ea typeface="ＭＳ Ｐゴシック" panose="020B0600070205080204" pitchFamily="50" charset="-128"/>
              </a:defRPr>
            </a:lvl1pPr>
            <a:lvl2pPr>
              <a:defRPr kumimoji="1" sz="2100">
                <a:solidFill>
                  <a:schemeClr val="tx1"/>
                </a:solidFill>
                <a:latin typeface="Calibri" panose="020F0502020204030204" pitchFamily="34" charset="0"/>
                <a:ea typeface="ＭＳ Ｐゴシック" panose="020B0600070205080204" pitchFamily="50" charset="-128"/>
              </a:defRPr>
            </a:lvl2pPr>
            <a:lvl3pPr>
              <a:defRPr kumimoji="1" sz="2100">
                <a:solidFill>
                  <a:schemeClr val="tx1"/>
                </a:solidFill>
                <a:latin typeface="Calibri" panose="020F0502020204030204" pitchFamily="34" charset="0"/>
                <a:ea typeface="ＭＳ Ｐゴシック" panose="020B0600070205080204" pitchFamily="50" charset="-128"/>
              </a:defRPr>
            </a:lvl3pPr>
            <a:lvl4pPr>
              <a:defRPr kumimoji="1" sz="2100">
                <a:solidFill>
                  <a:schemeClr val="tx1"/>
                </a:solidFill>
                <a:latin typeface="Calibri" panose="020F0502020204030204" pitchFamily="34" charset="0"/>
                <a:ea typeface="ＭＳ Ｐゴシック" panose="020B0600070205080204" pitchFamily="50" charset="-128"/>
              </a:defRPr>
            </a:lvl4pPr>
            <a:lvl5pPr>
              <a:defRPr kumimoji="1" sz="2100">
                <a:solidFill>
                  <a:schemeClr val="tx1"/>
                </a:solidFill>
                <a:latin typeface="Calibri" panose="020F0502020204030204" pitchFamily="34" charset="0"/>
                <a:ea typeface="ＭＳ Ｐゴシック" panose="020B0600070205080204" pitchFamily="50" charset="-128"/>
              </a:defRPr>
            </a:lvl5pPr>
            <a:lvl6pPr marL="26019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6pPr>
            <a:lvl7pPr marL="30591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7pPr>
            <a:lvl8pPr marL="35163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8pPr>
            <a:lvl9pPr marL="39735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9pPr>
          </a:lstStyle>
          <a:p>
            <a:pPr>
              <a:buFont typeface="Wingdings" panose="05000000000000000000" pitchFamily="2" charset="2"/>
              <a:buChar char="l"/>
            </a:pPr>
            <a:r>
              <a:rPr lang="ja-JP" altLang="en-US" sz="1100" b="1">
                <a:solidFill>
                  <a:srgbClr val="595959"/>
                </a:solidFill>
                <a:latin typeface="游ゴシック" panose="020B0400000000000000" pitchFamily="50" charset="-128"/>
                <a:ea typeface="游ゴシック" panose="020B0400000000000000" pitchFamily="50" charset="-128"/>
              </a:rPr>
              <a:t>現在の業務範囲</a:t>
            </a:r>
            <a:br>
              <a:rPr lang="en-US" altLang="ja-JP" sz="1100">
                <a:solidFill>
                  <a:srgbClr val="595959"/>
                </a:solidFill>
                <a:latin typeface="游ゴシック" panose="020B0400000000000000" pitchFamily="50" charset="-128"/>
                <a:ea typeface="游ゴシック" panose="020B0400000000000000" pitchFamily="50" charset="-128"/>
              </a:rPr>
            </a:br>
            <a:r>
              <a:rPr lang="ja-JP" altLang="en-US" sz="1100">
                <a:solidFill>
                  <a:srgbClr val="595959"/>
                </a:solidFill>
                <a:latin typeface="游ゴシック" panose="020B0400000000000000" pitchFamily="50" charset="-128"/>
                <a:ea typeface="游ゴシック" panose="020B0400000000000000" pitchFamily="50" charset="-128"/>
              </a:rPr>
              <a:t>受注状況と在庫状況に合わせて必要な部品を購入するのがメインの仕事です。指定された部品を流れ作業の様に発注するのではなく、品質を維持・向上させながら原価を抑え、必要な納期に納めてもらえるよう交渉するのが調達の醍醐味です。</a:t>
            </a:r>
            <a:endParaRPr lang="en-US" altLang="ja-JP" sz="1100">
              <a:solidFill>
                <a:srgbClr val="595959"/>
              </a:solidFill>
              <a:latin typeface="游ゴシック" panose="020B0400000000000000" pitchFamily="50" charset="-128"/>
              <a:ea typeface="游ゴシック" panose="020B0400000000000000" pitchFamily="50" charset="-128"/>
            </a:endParaRPr>
          </a:p>
        </p:txBody>
      </p:sp>
      <p:sp>
        <p:nvSpPr>
          <p:cNvPr id="32" name="テキスト ボックス 28">
            <a:extLst>
              <a:ext uri="{FF2B5EF4-FFF2-40B4-BE49-F238E27FC236}">
                <a16:creationId xmlns:a16="http://schemas.microsoft.com/office/drawing/2014/main" id="{4225617D-D86E-96E0-5160-608FA4079C73}"/>
              </a:ext>
            </a:extLst>
          </p:cNvPr>
          <p:cNvSpPr txBox="1">
            <a:spLocks noChangeArrowheads="1"/>
          </p:cNvSpPr>
          <p:nvPr/>
        </p:nvSpPr>
        <p:spPr bwMode="auto">
          <a:xfrm>
            <a:off x="4002088" y="11088688"/>
            <a:ext cx="4797425"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defRPr kumimoji="1" sz="2100">
                <a:solidFill>
                  <a:schemeClr val="tx1"/>
                </a:solidFill>
                <a:latin typeface="Calibri" panose="020F0502020204030204" pitchFamily="34" charset="0"/>
                <a:ea typeface="ＭＳ Ｐゴシック" panose="020B0600070205080204" pitchFamily="50" charset="-128"/>
              </a:defRPr>
            </a:lvl1pPr>
            <a:lvl2pPr>
              <a:defRPr kumimoji="1" sz="2100">
                <a:solidFill>
                  <a:schemeClr val="tx1"/>
                </a:solidFill>
                <a:latin typeface="Calibri" panose="020F0502020204030204" pitchFamily="34" charset="0"/>
                <a:ea typeface="ＭＳ Ｐゴシック" panose="020B0600070205080204" pitchFamily="50" charset="-128"/>
              </a:defRPr>
            </a:lvl2pPr>
            <a:lvl3pPr>
              <a:defRPr kumimoji="1" sz="2100">
                <a:solidFill>
                  <a:schemeClr val="tx1"/>
                </a:solidFill>
                <a:latin typeface="Calibri" panose="020F0502020204030204" pitchFamily="34" charset="0"/>
                <a:ea typeface="ＭＳ Ｐゴシック" panose="020B0600070205080204" pitchFamily="50" charset="-128"/>
              </a:defRPr>
            </a:lvl3pPr>
            <a:lvl4pPr>
              <a:defRPr kumimoji="1" sz="2100">
                <a:solidFill>
                  <a:schemeClr val="tx1"/>
                </a:solidFill>
                <a:latin typeface="Calibri" panose="020F0502020204030204" pitchFamily="34" charset="0"/>
                <a:ea typeface="ＭＳ Ｐゴシック" panose="020B0600070205080204" pitchFamily="50" charset="-128"/>
              </a:defRPr>
            </a:lvl4pPr>
            <a:lvl5pPr>
              <a:defRPr kumimoji="1" sz="2100">
                <a:solidFill>
                  <a:schemeClr val="tx1"/>
                </a:solidFill>
                <a:latin typeface="Calibri" panose="020F0502020204030204" pitchFamily="34" charset="0"/>
                <a:ea typeface="ＭＳ Ｐゴシック" panose="020B0600070205080204" pitchFamily="50" charset="-128"/>
              </a:defRPr>
            </a:lvl5pPr>
            <a:lvl6pPr marL="26019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6pPr>
            <a:lvl7pPr marL="30591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7pPr>
            <a:lvl8pPr marL="35163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8pPr>
            <a:lvl9pPr marL="39735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9pPr>
          </a:lstStyle>
          <a:p>
            <a:pPr>
              <a:buFont typeface="Wingdings" panose="05000000000000000000" pitchFamily="2" charset="2"/>
              <a:buChar char="l"/>
            </a:pPr>
            <a:r>
              <a:rPr lang="ja-JP" altLang="en-US" sz="1100" b="1">
                <a:solidFill>
                  <a:srgbClr val="595959"/>
                </a:solidFill>
                <a:latin typeface="游ゴシック" panose="020B0400000000000000" pitchFamily="50" charset="-128"/>
                <a:ea typeface="游ゴシック" panose="020B0400000000000000" pitchFamily="50" charset="-128"/>
              </a:rPr>
              <a:t>目指していること</a:t>
            </a:r>
            <a:br>
              <a:rPr lang="en-US" altLang="ja-JP" sz="1100">
                <a:solidFill>
                  <a:srgbClr val="595959"/>
                </a:solidFill>
                <a:latin typeface="游ゴシック" panose="020B0400000000000000" pitchFamily="50" charset="-128"/>
                <a:ea typeface="游ゴシック" panose="020B0400000000000000" pitchFamily="50" charset="-128"/>
              </a:rPr>
            </a:br>
            <a:r>
              <a:rPr lang="ja-JP" altLang="en-US" sz="1100">
                <a:solidFill>
                  <a:srgbClr val="595959"/>
                </a:solidFill>
                <a:latin typeface="游ゴシック" panose="020B0400000000000000" pitchFamily="50" charset="-128"/>
                <a:ea typeface="游ゴシック" panose="020B0400000000000000" pitchFamily="50" charset="-128"/>
              </a:rPr>
              <a:t>部署をまたいだ取組みに面白さを感じています。様々な角度から話し合い、お客様にご満足いただける新たなご提案ができるようビジネスを広げていきたいです。</a:t>
            </a:r>
            <a:endParaRPr lang="en-US" altLang="ja-JP" sz="1100">
              <a:solidFill>
                <a:srgbClr val="595959"/>
              </a:solidFill>
              <a:latin typeface="游ゴシック" panose="020B0400000000000000" pitchFamily="50" charset="-128"/>
              <a:ea typeface="游ゴシック" panose="020B0400000000000000" pitchFamily="50" charset="-128"/>
            </a:endParaRPr>
          </a:p>
        </p:txBody>
      </p:sp>
      <p:sp>
        <p:nvSpPr>
          <p:cNvPr id="33" name="テキスト ボックス 29">
            <a:extLst>
              <a:ext uri="{FF2B5EF4-FFF2-40B4-BE49-F238E27FC236}">
                <a16:creationId xmlns:a16="http://schemas.microsoft.com/office/drawing/2014/main" id="{8B7976EC-8134-35FB-A7DC-687A11666F78}"/>
              </a:ext>
            </a:extLst>
          </p:cNvPr>
          <p:cNvSpPr txBox="1">
            <a:spLocks noChangeArrowheads="1"/>
          </p:cNvSpPr>
          <p:nvPr/>
        </p:nvSpPr>
        <p:spPr bwMode="auto">
          <a:xfrm>
            <a:off x="1797050" y="10758488"/>
            <a:ext cx="2443163"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defRPr kumimoji="1" sz="2100">
                <a:solidFill>
                  <a:schemeClr val="tx1"/>
                </a:solidFill>
                <a:latin typeface="Calibri" panose="020F0502020204030204" pitchFamily="34" charset="0"/>
                <a:ea typeface="ＭＳ Ｐゴシック" panose="020B0600070205080204" pitchFamily="50" charset="-128"/>
              </a:defRPr>
            </a:lvl1pPr>
            <a:lvl2pPr>
              <a:defRPr kumimoji="1" sz="2100">
                <a:solidFill>
                  <a:schemeClr val="tx1"/>
                </a:solidFill>
                <a:latin typeface="Calibri" panose="020F0502020204030204" pitchFamily="34" charset="0"/>
                <a:ea typeface="ＭＳ Ｐゴシック" panose="020B0600070205080204" pitchFamily="50" charset="-128"/>
              </a:defRPr>
            </a:lvl2pPr>
            <a:lvl3pPr>
              <a:defRPr kumimoji="1" sz="2100">
                <a:solidFill>
                  <a:schemeClr val="tx1"/>
                </a:solidFill>
                <a:latin typeface="Calibri" panose="020F0502020204030204" pitchFamily="34" charset="0"/>
                <a:ea typeface="ＭＳ Ｐゴシック" panose="020B0600070205080204" pitchFamily="50" charset="-128"/>
              </a:defRPr>
            </a:lvl3pPr>
            <a:lvl4pPr>
              <a:defRPr kumimoji="1" sz="2100">
                <a:solidFill>
                  <a:schemeClr val="tx1"/>
                </a:solidFill>
                <a:latin typeface="Calibri" panose="020F0502020204030204" pitchFamily="34" charset="0"/>
                <a:ea typeface="ＭＳ Ｐゴシック" panose="020B0600070205080204" pitchFamily="50" charset="-128"/>
              </a:defRPr>
            </a:lvl4pPr>
            <a:lvl5pPr>
              <a:defRPr kumimoji="1" sz="2100">
                <a:solidFill>
                  <a:schemeClr val="tx1"/>
                </a:solidFill>
                <a:latin typeface="Calibri" panose="020F0502020204030204" pitchFamily="34" charset="0"/>
                <a:ea typeface="ＭＳ Ｐゴシック" panose="020B0600070205080204" pitchFamily="50" charset="-128"/>
              </a:defRPr>
            </a:lvl5pPr>
            <a:lvl6pPr marL="26019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6pPr>
            <a:lvl7pPr marL="30591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7pPr>
            <a:lvl8pPr marL="35163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8pPr>
            <a:lvl9pPr marL="39735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9pPr>
          </a:lstStyle>
          <a:p>
            <a:pPr>
              <a:buFont typeface="Wingdings" panose="05000000000000000000" pitchFamily="2" charset="2"/>
              <a:buChar char="l"/>
            </a:pPr>
            <a:r>
              <a:rPr lang="en-US" altLang="ja-JP" sz="1100">
                <a:solidFill>
                  <a:srgbClr val="595959"/>
                </a:solidFill>
                <a:latin typeface="游ゴシック" panose="020B0400000000000000" pitchFamily="50" charset="-128"/>
                <a:ea typeface="游ゴシック" panose="020B0400000000000000" pitchFamily="50" charset="-128"/>
              </a:rPr>
              <a:t>I</a:t>
            </a:r>
            <a:r>
              <a:rPr lang="ja-JP" altLang="en-US" sz="1100">
                <a:solidFill>
                  <a:srgbClr val="595959"/>
                </a:solidFill>
                <a:latin typeface="游ゴシック" panose="020B0400000000000000" pitchFamily="50" charset="-128"/>
                <a:ea typeface="游ゴシック" panose="020B0400000000000000" pitchFamily="50" charset="-128"/>
              </a:rPr>
              <a:t>さん（</a:t>
            </a:r>
            <a:r>
              <a:rPr lang="en-US" altLang="ja-JP" sz="1100">
                <a:solidFill>
                  <a:srgbClr val="595959"/>
                </a:solidFill>
                <a:latin typeface="游ゴシック" panose="020B0400000000000000" pitchFamily="50" charset="-128"/>
                <a:ea typeface="游ゴシック" panose="020B0400000000000000" pitchFamily="50" charset="-128"/>
              </a:rPr>
              <a:t>2009</a:t>
            </a:r>
            <a:r>
              <a:rPr lang="ja-JP" altLang="en-US" sz="1100">
                <a:solidFill>
                  <a:srgbClr val="595959"/>
                </a:solidFill>
                <a:latin typeface="游ゴシック" panose="020B0400000000000000" pitchFamily="50" charset="-128"/>
                <a:ea typeface="游ゴシック" panose="020B0400000000000000" pitchFamily="50" charset="-128"/>
              </a:rPr>
              <a:t>年入社）</a:t>
            </a:r>
            <a:endParaRPr lang="en-US" altLang="ja-JP" sz="1100">
              <a:solidFill>
                <a:srgbClr val="595959"/>
              </a:solidFill>
              <a:latin typeface="游ゴシック" panose="020B0400000000000000" pitchFamily="50" charset="-128"/>
              <a:ea typeface="游ゴシック" panose="020B0400000000000000" pitchFamily="50" charset="-128"/>
            </a:endParaRPr>
          </a:p>
          <a:p>
            <a:pPr>
              <a:buFont typeface="Wingdings" panose="05000000000000000000" pitchFamily="2" charset="2"/>
              <a:buChar char="l"/>
            </a:pPr>
            <a:r>
              <a:rPr lang="ja-JP" altLang="en-US" sz="1100">
                <a:solidFill>
                  <a:srgbClr val="595959"/>
                </a:solidFill>
                <a:latin typeface="游ゴシック" panose="020B0400000000000000" pitchFamily="50" charset="-128"/>
                <a:ea typeface="游ゴシック" panose="020B0400000000000000" pitchFamily="50" charset="-128"/>
              </a:rPr>
              <a:t>環境保健学部</a:t>
            </a:r>
            <a:br>
              <a:rPr lang="en-US" altLang="ja-JP" sz="1100">
                <a:solidFill>
                  <a:srgbClr val="595959"/>
                </a:solidFill>
                <a:latin typeface="游ゴシック" panose="020B0400000000000000" pitchFamily="50" charset="-128"/>
                <a:ea typeface="游ゴシック" panose="020B0400000000000000" pitchFamily="50" charset="-128"/>
              </a:rPr>
            </a:br>
            <a:r>
              <a:rPr lang="ja-JP" altLang="en-US" sz="1100">
                <a:solidFill>
                  <a:srgbClr val="595959"/>
                </a:solidFill>
                <a:latin typeface="游ゴシック" panose="020B0400000000000000" pitchFamily="50" charset="-128"/>
                <a:ea typeface="游ゴシック" panose="020B0400000000000000" pitchFamily="50" charset="-128"/>
              </a:rPr>
              <a:t>健康環境学科卒</a:t>
            </a:r>
            <a:endParaRPr lang="en-US" altLang="ja-JP" sz="1100">
              <a:solidFill>
                <a:srgbClr val="595959"/>
              </a:solidFill>
              <a:latin typeface="游ゴシック" panose="020B0400000000000000" pitchFamily="50" charset="-128"/>
              <a:ea typeface="游ゴシック" panose="020B0400000000000000" pitchFamily="50" charset="-128"/>
            </a:endParaRPr>
          </a:p>
          <a:p>
            <a:pPr>
              <a:buFont typeface="Wingdings" panose="05000000000000000000" pitchFamily="2" charset="2"/>
              <a:buChar char="l"/>
            </a:pPr>
            <a:r>
              <a:rPr lang="ja-JP" altLang="en-US" sz="1100">
                <a:solidFill>
                  <a:srgbClr val="595959"/>
                </a:solidFill>
                <a:latin typeface="游ゴシック" panose="020B0400000000000000" pitchFamily="50" charset="-128"/>
                <a:ea typeface="游ゴシック" panose="020B0400000000000000" pitchFamily="50" charset="-128"/>
              </a:rPr>
              <a:t>調達グループ</a:t>
            </a:r>
            <a:endParaRPr lang="en-US" altLang="ja-JP" sz="1100">
              <a:solidFill>
                <a:srgbClr val="595959"/>
              </a:solidFill>
              <a:latin typeface="游ゴシック" panose="020B0400000000000000" pitchFamily="50" charset="-128"/>
              <a:ea typeface="游ゴシック" panose="020B0400000000000000" pitchFamily="50" charset="-128"/>
            </a:endParaRPr>
          </a:p>
        </p:txBody>
      </p:sp>
      <p:sp>
        <p:nvSpPr>
          <p:cNvPr id="34" name="四角形: 角を丸くする 33">
            <a:extLst>
              <a:ext uri="{FF2B5EF4-FFF2-40B4-BE49-F238E27FC236}">
                <a16:creationId xmlns:a16="http://schemas.microsoft.com/office/drawing/2014/main" id="{885961E2-A964-E17B-4E72-567130B3E686}"/>
              </a:ext>
            </a:extLst>
          </p:cNvPr>
          <p:cNvSpPr/>
          <p:nvPr/>
        </p:nvSpPr>
        <p:spPr>
          <a:xfrm>
            <a:off x="4381500" y="8207375"/>
            <a:ext cx="4259263" cy="441325"/>
          </a:xfrm>
          <a:prstGeom prst="roundRect">
            <a:avLst/>
          </a:prstGeom>
          <a:solidFill>
            <a:srgbClr val="00A6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600" dirty="0">
                <a:solidFill>
                  <a:prstClr val="white"/>
                </a:solidFill>
                <a:latin typeface="HGP創英角ｺﾞｼｯｸUB" panose="020B0900000000000000" pitchFamily="50" charset="-128"/>
                <a:ea typeface="HGP創英角ｺﾞｼｯｸUB" panose="020B0900000000000000" pitchFamily="50" charset="-128"/>
              </a:rPr>
              <a:t>「異動して得た幅広い視点が強みです。」</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989150DB-0527-5AD2-DE0F-0022A53C00C5}"/>
              </a:ext>
            </a:extLst>
          </p:cNvPr>
          <p:cNvSpPr/>
          <p:nvPr/>
        </p:nvSpPr>
        <p:spPr>
          <a:xfrm>
            <a:off x="84138" y="2574925"/>
            <a:ext cx="360362" cy="360363"/>
          </a:xfrm>
          <a:prstGeom prst="rect">
            <a:avLst/>
          </a:prstGeom>
          <a:solidFill>
            <a:srgbClr val="00D0C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endParaRPr>
          </a:p>
        </p:txBody>
      </p:sp>
      <p:sp>
        <p:nvSpPr>
          <p:cNvPr id="3" name="正方形/長方形 2">
            <a:extLst>
              <a:ext uri="{FF2B5EF4-FFF2-40B4-BE49-F238E27FC236}">
                <a16:creationId xmlns:a16="http://schemas.microsoft.com/office/drawing/2014/main" id="{BE3880C6-0178-F208-BC16-46F8CBD5728F}"/>
              </a:ext>
            </a:extLst>
          </p:cNvPr>
          <p:cNvSpPr/>
          <p:nvPr/>
        </p:nvSpPr>
        <p:spPr>
          <a:xfrm>
            <a:off x="460375" y="2574925"/>
            <a:ext cx="360363" cy="360363"/>
          </a:xfrm>
          <a:prstGeom prst="rect">
            <a:avLst/>
          </a:prstGeom>
          <a:solidFill>
            <a:srgbClr val="00B7B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endParaRPr>
          </a:p>
        </p:txBody>
      </p:sp>
      <p:sp>
        <p:nvSpPr>
          <p:cNvPr id="4" name="正方形/長方形 3">
            <a:extLst>
              <a:ext uri="{FF2B5EF4-FFF2-40B4-BE49-F238E27FC236}">
                <a16:creationId xmlns:a16="http://schemas.microsoft.com/office/drawing/2014/main" id="{D7A5138D-A822-401C-B067-52BD45BCB194}"/>
              </a:ext>
            </a:extLst>
          </p:cNvPr>
          <p:cNvSpPr/>
          <p:nvPr/>
        </p:nvSpPr>
        <p:spPr>
          <a:xfrm>
            <a:off x="84138" y="2947988"/>
            <a:ext cx="360362" cy="360362"/>
          </a:xfrm>
          <a:prstGeom prst="rect">
            <a:avLst/>
          </a:prstGeom>
          <a:solidFill>
            <a:srgbClr val="00D0CB">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dirty="0">
              <a:solidFill>
                <a:prstClr val="white"/>
              </a:solidFill>
            </a:endParaRPr>
          </a:p>
        </p:txBody>
      </p:sp>
      <p:sp>
        <p:nvSpPr>
          <p:cNvPr id="5" name="正方形/長方形 4">
            <a:extLst>
              <a:ext uri="{FF2B5EF4-FFF2-40B4-BE49-F238E27FC236}">
                <a16:creationId xmlns:a16="http://schemas.microsoft.com/office/drawing/2014/main" id="{0C42DD41-4A0D-C923-5340-7546C26B5E0C}"/>
              </a:ext>
            </a:extLst>
          </p:cNvPr>
          <p:cNvSpPr/>
          <p:nvPr/>
        </p:nvSpPr>
        <p:spPr>
          <a:xfrm>
            <a:off x="84138" y="3321050"/>
            <a:ext cx="360362" cy="360363"/>
          </a:xfrm>
          <a:prstGeom prst="rect">
            <a:avLst/>
          </a:prstGeom>
          <a:solidFill>
            <a:srgbClr val="00D0CB">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endParaRPr>
          </a:p>
        </p:txBody>
      </p:sp>
      <p:sp>
        <p:nvSpPr>
          <p:cNvPr id="7" name="正方形/長方形 6">
            <a:extLst>
              <a:ext uri="{FF2B5EF4-FFF2-40B4-BE49-F238E27FC236}">
                <a16:creationId xmlns:a16="http://schemas.microsoft.com/office/drawing/2014/main" id="{B1F53503-73BA-7D83-6F7A-BB1D8D9CD303}"/>
              </a:ext>
            </a:extLst>
          </p:cNvPr>
          <p:cNvSpPr/>
          <p:nvPr/>
        </p:nvSpPr>
        <p:spPr>
          <a:xfrm>
            <a:off x="2357438" y="1438275"/>
            <a:ext cx="5976937" cy="1125538"/>
          </a:xfrm>
          <a:prstGeom prst="rect">
            <a:avLst/>
          </a:prstGeom>
          <a:solidFill>
            <a:srgbClr val="00B7B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正方形/長方形 7">
            <a:extLst>
              <a:ext uri="{FF2B5EF4-FFF2-40B4-BE49-F238E27FC236}">
                <a16:creationId xmlns:a16="http://schemas.microsoft.com/office/drawing/2014/main" id="{13572D1D-076A-47EE-F137-0C6AA1528097}"/>
              </a:ext>
            </a:extLst>
          </p:cNvPr>
          <p:cNvSpPr/>
          <p:nvPr/>
        </p:nvSpPr>
        <p:spPr>
          <a:xfrm>
            <a:off x="1504950" y="3021013"/>
            <a:ext cx="7681913" cy="187325"/>
          </a:xfrm>
          <a:prstGeom prst="rect">
            <a:avLst/>
          </a:prstGeom>
          <a:solidFill>
            <a:srgbClr val="FBB62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pic>
        <p:nvPicPr>
          <p:cNvPr id="11270" name="図 6" descr="椅子に座ってノートパソコンを使っている男性&#10;&#10;低い精度で自動的に生成された説明">
            <a:extLst>
              <a:ext uri="{FF2B5EF4-FFF2-40B4-BE49-F238E27FC236}">
                <a16:creationId xmlns:a16="http://schemas.microsoft.com/office/drawing/2014/main" id="{93EDB5A4-3553-DCD6-FC48-179E922CB3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664"/>
          <a:stretch>
            <a:fillRect/>
          </a:stretch>
        </p:blipFill>
        <p:spPr bwMode="auto">
          <a:xfrm>
            <a:off x="1865809" y="4247307"/>
            <a:ext cx="2039937"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1" name="テキスト ボックス 15">
            <a:extLst>
              <a:ext uri="{FF2B5EF4-FFF2-40B4-BE49-F238E27FC236}">
                <a16:creationId xmlns:a16="http://schemas.microsoft.com/office/drawing/2014/main" id="{BEACC3AF-BD3C-E993-9986-F23B933BAB86}"/>
              </a:ext>
            </a:extLst>
          </p:cNvPr>
          <p:cNvSpPr txBox="1">
            <a:spLocks noChangeArrowheads="1"/>
          </p:cNvSpPr>
          <p:nvPr/>
        </p:nvSpPr>
        <p:spPr bwMode="auto">
          <a:xfrm>
            <a:off x="1889522" y="3728245"/>
            <a:ext cx="1763713"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ja-JP" altLang="en-US" dirty="0">
                <a:solidFill>
                  <a:srgbClr val="00B7B2"/>
                </a:solidFill>
                <a:latin typeface="Times New Roman" panose="02020603050405020304" pitchFamily="18" charset="0"/>
                <a:cs typeface="Times New Roman" panose="02020603050405020304" pitchFamily="18" charset="0"/>
              </a:rPr>
              <a:t>Sales</a:t>
            </a:r>
          </a:p>
        </p:txBody>
      </p:sp>
      <p:sp>
        <p:nvSpPr>
          <p:cNvPr id="11278" name="テキスト ボックス 7">
            <a:extLst>
              <a:ext uri="{FF2B5EF4-FFF2-40B4-BE49-F238E27FC236}">
                <a16:creationId xmlns:a16="http://schemas.microsoft.com/office/drawing/2014/main" id="{A9A41C34-6182-5502-B1DC-40D470CDBCAB}"/>
              </a:ext>
            </a:extLst>
          </p:cNvPr>
          <p:cNvSpPr txBox="1">
            <a:spLocks noChangeArrowheads="1"/>
          </p:cNvSpPr>
          <p:nvPr/>
        </p:nvSpPr>
        <p:spPr bwMode="auto">
          <a:xfrm>
            <a:off x="1889522" y="6087270"/>
            <a:ext cx="2443163"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defRPr kumimoji="1" sz="2100">
                <a:solidFill>
                  <a:schemeClr val="tx1"/>
                </a:solidFill>
                <a:latin typeface="Calibri" panose="020F0502020204030204" pitchFamily="34" charset="0"/>
                <a:ea typeface="ＭＳ Ｐゴシック" panose="020B0600070205080204" pitchFamily="50" charset="-128"/>
              </a:defRPr>
            </a:lvl1pPr>
            <a:lvl2pPr>
              <a:defRPr kumimoji="1" sz="2100">
                <a:solidFill>
                  <a:schemeClr val="tx1"/>
                </a:solidFill>
                <a:latin typeface="Calibri" panose="020F0502020204030204" pitchFamily="34" charset="0"/>
                <a:ea typeface="ＭＳ Ｐゴシック" panose="020B0600070205080204" pitchFamily="50" charset="-128"/>
              </a:defRPr>
            </a:lvl2pPr>
            <a:lvl3pPr>
              <a:defRPr kumimoji="1" sz="2100">
                <a:solidFill>
                  <a:schemeClr val="tx1"/>
                </a:solidFill>
                <a:latin typeface="Calibri" panose="020F0502020204030204" pitchFamily="34" charset="0"/>
                <a:ea typeface="ＭＳ Ｐゴシック" panose="020B0600070205080204" pitchFamily="50" charset="-128"/>
              </a:defRPr>
            </a:lvl3pPr>
            <a:lvl4pPr>
              <a:defRPr kumimoji="1" sz="2100">
                <a:solidFill>
                  <a:schemeClr val="tx1"/>
                </a:solidFill>
                <a:latin typeface="Calibri" panose="020F0502020204030204" pitchFamily="34" charset="0"/>
                <a:ea typeface="ＭＳ Ｐゴシック" panose="020B0600070205080204" pitchFamily="50" charset="-128"/>
              </a:defRPr>
            </a:lvl4pPr>
            <a:lvl5pPr>
              <a:defRPr kumimoji="1" sz="2100">
                <a:solidFill>
                  <a:schemeClr val="tx1"/>
                </a:solidFill>
                <a:latin typeface="Calibri" panose="020F0502020204030204" pitchFamily="34" charset="0"/>
                <a:ea typeface="ＭＳ Ｐゴシック" panose="020B0600070205080204" pitchFamily="50" charset="-128"/>
              </a:defRPr>
            </a:lvl5pPr>
            <a:lvl6pPr marL="26019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6pPr>
            <a:lvl7pPr marL="30591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7pPr>
            <a:lvl8pPr marL="35163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8pPr>
            <a:lvl9pPr marL="39735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9pPr>
          </a:lstStyle>
          <a:p>
            <a:pPr>
              <a:buFont typeface="Wingdings" panose="05000000000000000000" pitchFamily="2" charset="2"/>
              <a:buChar char="l"/>
            </a:pPr>
            <a:r>
              <a:rPr lang="en-US" altLang="ja-JP" sz="1100" dirty="0">
                <a:solidFill>
                  <a:srgbClr val="595959"/>
                </a:solidFill>
                <a:latin typeface="游ゴシック" panose="020B0400000000000000" pitchFamily="50" charset="-128"/>
                <a:ea typeface="游ゴシック" panose="020B0400000000000000" pitchFamily="50" charset="-128"/>
              </a:rPr>
              <a:t>O</a:t>
            </a:r>
            <a:r>
              <a:rPr lang="ja-JP" altLang="en-US" sz="1100" dirty="0">
                <a:solidFill>
                  <a:srgbClr val="595959"/>
                </a:solidFill>
                <a:latin typeface="游ゴシック" panose="020B0400000000000000" pitchFamily="50" charset="-128"/>
                <a:ea typeface="游ゴシック" panose="020B0400000000000000" pitchFamily="50" charset="-128"/>
              </a:rPr>
              <a:t>さん（</a:t>
            </a:r>
            <a:r>
              <a:rPr lang="en-US" altLang="ja-JP" sz="1100" dirty="0">
                <a:solidFill>
                  <a:srgbClr val="595959"/>
                </a:solidFill>
                <a:latin typeface="游ゴシック" panose="020B0400000000000000" pitchFamily="50" charset="-128"/>
                <a:ea typeface="游ゴシック" panose="020B0400000000000000" pitchFamily="50" charset="-128"/>
              </a:rPr>
              <a:t>2018</a:t>
            </a:r>
            <a:r>
              <a:rPr lang="ja-JP" altLang="en-US" sz="1100" dirty="0">
                <a:solidFill>
                  <a:srgbClr val="595959"/>
                </a:solidFill>
                <a:latin typeface="游ゴシック" panose="020B0400000000000000" pitchFamily="50" charset="-128"/>
                <a:ea typeface="游ゴシック" panose="020B0400000000000000" pitchFamily="50" charset="-128"/>
              </a:rPr>
              <a:t>年入社）</a:t>
            </a:r>
            <a:endParaRPr lang="en-US" altLang="ja-JP" sz="1100" dirty="0">
              <a:solidFill>
                <a:srgbClr val="595959"/>
              </a:solidFill>
              <a:latin typeface="游ゴシック" panose="020B0400000000000000" pitchFamily="50" charset="-128"/>
              <a:ea typeface="游ゴシック" panose="020B0400000000000000" pitchFamily="50" charset="-128"/>
            </a:endParaRPr>
          </a:p>
          <a:p>
            <a:pPr>
              <a:buFont typeface="Wingdings" panose="05000000000000000000" pitchFamily="2" charset="2"/>
              <a:buChar char="l"/>
            </a:pPr>
            <a:r>
              <a:rPr lang="ja-JP" altLang="en-US" sz="1100" dirty="0">
                <a:solidFill>
                  <a:srgbClr val="595959"/>
                </a:solidFill>
                <a:latin typeface="游ゴシック" panose="020B0400000000000000" pitchFamily="50" charset="-128"/>
                <a:ea typeface="游ゴシック" panose="020B0400000000000000" pitchFamily="50" charset="-128"/>
              </a:rPr>
              <a:t>外国語学部 英米語科卒</a:t>
            </a:r>
            <a:endParaRPr lang="en-US" altLang="ja-JP" sz="1100" dirty="0">
              <a:solidFill>
                <a:srgbClr val="595959"/>
              </a:solidFill>
              <a:latin typeface="游ゴシック" panose="020B0400000000000000" pitchFamily="50" charset="-128"/>
              <a:ea typeface="游ゴシック" panose="020B0400000000000000" pitchFamily="50" charset="-128"/>
            </a:endParaRPr>
          </a:p>
          <a:p>
            <a:pPr>
              <a:buFont typeface="Wingdings" panose="05000000000000000000" pitchFamily="2" charset="2"/>
              <a:buChar char="l"/>
            </a:pPr>
            <a:r>
              <a:rPr lang="ja-JP" altLang="en-US" sz="1100" dirty="0">
                <a:solidFill>
                  <a:srgbClr val="595959"/>
                </a:solidFill>
                <a:latin typeface="游ゴシック" panose="020B0400000000000000" pitchFamily="50" charset="-128"/>
                <a:ea typeface="游ゴシック" panose="020B0400000000000000" pitchFamily="50" charset="-128"/>
              </a:rPr>
              <a:t>海外営業・</a:t>
            </a:r>
            <a:br>
              <a:rPr lang="en-US" altLang="ja-JP" sz="1100" dirty="0">
                <a:solidFill>
                  <a:srgbClr val="595959"/>
                </a:solidFill>
                <a:latin typeface="游ゴシック" panose="020B0400000000000000" pitchFamily="50" charset="-128"/>
                <a:ea typeface="游ゴシック" panose="020B0400000000000000" pitchFamily="50" charset="-128"/>
              </a:rPr>
            </a:br>
            <a:r>
              <a:rPr lang="ja-JP" altLang="en-US" sz="1100" dirty="0">
                <a:solidFill>
                  <a:srgbClr val="595959"/>
                </a:solidFill>
                <a:latin typeface="游ゴシック" panose="020B0400000000000000" pitchFamily="50" charset="-128"/>
                <a:ea typeface="游ゴシック" panose="020B0400000000000000" pitchFamily="50" charset="-128"/>
              </a:rPr>
              <a:t>ビジネス企画グループ</a:t>
            </a:r>
            <a:endParaRPr lang="en-US" altLang="ja-JP" sz="1100" dirty="0">
              <a:solidFill>
                <a:srgbClr val="595959"/>
              </a:solidFill>
              <a:latin typeface="游ゴシック" panose="020B0400000000000000" pitchFamily="50" charset="-128"/>
              <a:ea typeface="游ゴシック" panose="020B0400000000000000" pitchFamily="50" charset="-128"/>
            </a:endParaRPr>
          </a:p>
        </p:txBody>
      </p:sp>
      <p:sp>
        <p:nvSpPr>
          <p:cNvPr id="11279" name="テキスト ボックス 8">
            <a:extLst>
              <a:ext uri="{FF2B5EF4-FFF2-40B4-BE49-F238E27FC236}">
                <a16:creationId xmlns:a16="http://schemas.microsoft.com/office/drawing/2014/main" id="{F7A0029C-269C-8074-DFC7-89985C7E9767}"/>
              </a:ext>
            </a:extLst>
          </p:cNvPr>
          <p:cNvSpPr txBox="1">
            <a:spLocks noChangeArrowheads="1"/>
          </p:cNvSpPr>
          <p:nvPr/>
        </p:nvSpPr>
        <p:spPr bwMode="auto">
          <a:xfrm>
            <a:off x="4073698" y="4197449"/>
            <a:ext cx="4797425"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defRPr kumimoji="1" sz="2100">
                <a:solidFill>
                  <a:schemeClr val="tx1"/>
                </a:solidFill>
                <a:latin typeface="Calibri" panose="020F0502020204030204" pitchFamily="34" charset="0"/>
                <a:ea typeface="ＭＳ Ｐゴシック" panose="020B0600070205080204" pitchFamily="50" charset="-128"/>
              </a:defRPr>
            </a:lvl1pPr>
            <a:lvl2pPr>
              <a:defRPr kumimoji="1" sz="2100">
                <a:solidFill>
                  <a:schemeClr val="tx1"/>
                </a:solidFill>
                <a:latin typeface="Calibri" panose="020F0502020204030204" pitchFamily="34" charset="0"/>
                <a:ea typeface="ＭＳ Ｐゴシック" panose="020B0600070205080204" pitchFamily="50" charset="-128"/>
              </a:defRPr>
            </a:lvl2pPr>
            <a:lvl3pPr>
              <a:defRPr kumimoji="1" sz="2100">
                <a:solidFill>
                  <a:schemeClr val="tx1"/>
                </a:solidFill>
                <a:latin typeface="Calibri" panose="020F0502020204030204" pitchFamily="34" charset="0"/>
                <a:ea typeface="ＭＳ Ｐゴシック" panose="020B0600070205080204" pitchFamily="50" charset="-128"/>
              </a:defRPr>
            </a:lvl3pPr>
            <a:lvl4pPr>
              <a:defRPr kumimoji="1" sz="2100">
                <a:solidFill>
                  <a:schemeClr val="tx1"/>
                </a:solidFill>
                <a:latin typeface="Calibri" panose="020F0502020204030204" pitchFamily="34" charset="0"/>
                <a:ea typeface="ＭＳ Ｐゴシック" panose="020B0600070205080204" pitchFamily="50" charset="-128"/>
              </a:defRPr>
            </a:lvl4pPr>
            <a:lvl5pPr>
              <a:defRPr kumimoji="1" sz="2100">
                <a:solidFill>
                  <a:schemeClr val="tx1"/>
                </a:solidFill>
                <a:latin typeface="Calibri" panose="020F0502020204030204" pitchFamily="34" charset="0"/>
                <a:ea typeface="ＭＳ Ｐゴシック" panose="020B0600070205080204" pitchFamily="50" charset="-128"/>
              </a:defRPr>
            </a:lvl5pPr>
            <a:lvl6pPr marL="26019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6pPr>
            <a:lvl7pPr marL="30591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7pPr>
            <a:lvl8pPr marL="35163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8pPr>
            <a:lvl9pPr marL="39735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9pPr>
          </a:lstStyle>
          <a:p>
            <a:pPr>
              <a:buFont typeface="Wingdings" panose="05000000000000000000" pitchFamily="2" charset="2"/>
              <a:buChar char="l"/>
            </a:pPr>
            <a:r>
              <a:rPr lang="ja-JP" altLang="en-US" sz="1100" b="1" dirty="0">
                <a:solidFill>
                  <a:srgbClr val="595959"/>
                </a:solidFill>
                <a:latin typeface="游ゴシック" panose="020B0400000000000000" pitchFamily="50" charset="-128"/>
                <a:ea typeface="游ゴシック" panose="020B0400000000000000" pitchFamily="50" charset="-128"/>
              </a:rPr>
              <a:t>業務内容と仕事のやりがい</a:t>
            </a:r>
            <a:br>
              <a:rPr lang="en-US" altLang="ja-JP" sz="1100" dirty="0">
                <a:solidFill>
                  <a:srgbClr val="595959"/>
                </a:solidFill>
                <a:latin typeface="游ゴシック" panose="020B0400000000000000" pitchFamily="50" charset="-128"/>
                <a:ea typeface="游ゴシック" panose="020B0400000000000000" pitchFamily="50" charset="-128"/>
              </a:rPr>
            </a:br>
            <a:r>
              <a:rPr lang="ja-JP" altLang="en-US" sz="1100" dirty="0">
                <a:solidFill>
                  <a:srgbClr val="595959"/>
                </a:solidFill>
                <a:latin typeface="游ゴシック" panose="020B0400000000000000" pitchFamily="50" charset="-128"/>
                <a:ea typeface="游ゴシック" panose="020B0400000000000000" pitchFamily="50" charset="-128"/>
              </a:rPr>
              <a:t>海外向けに汚泥脱水機の提案販売をしています。世界中の有名企業の</a:t>
            </a:r>
            <a:br>
              <a:rPr lang="en-US" altLang="ja-JP" sz="1100" dirty="0">
                <a:solidFill>
                  <a:srgbClr val="595959"/>
                </a:solidFill>
                <a:latin typeface="游ゴシック" panose="020B0400000000000000" pitchFamily="50" charset="-128"/>
                <a:ea typeface="游ゴシック" panose="020B0400000000000000" pitchFamily="50" charset="-128"/>
              </a:rPr>
            </a:br>
            <a:r>
              <a:rPr lang="ja-JP" altLang="en-US" sz="1100" dirty="0">
                <a:solidFill>
                  <a:srgbClr val="595959"/>
                </a:solidFill>
                <a:latin typeface="游ゴシック" panose="020B0400000000000000" pitchFamily="50" charset="-128"/>
                <a:ea typeface="游ゴシック" panose="020B0400000000000000" pitchFamily="50" charset="-128"/>
              </a:rPr>
              <a:t>排水処理施設へ提案ができる点や、汚泥処理に困っている国・地域への環境面で貢献できる点にやりがいを感じています。</a:t>
            </a:r>
          </a:p>
        </p:txBody>
      </p:sp>
      <p:sp>
        <p:nvSpPr>
          <p:cNvPr id="11280" name="テキスト ボックス 9">
            <a:extLst>
              <a:ext uri="{FF2B5EF4-FFF2-40B4-BE49-F238E27FC236}">
                <a16:creationId xmlns:a16="http://schemas.microsoft.com/office/drawing/2014/main" id="{BB6B3059-A043-7EE6-166E-C8A2F355E56F}"/>
              </a:ext>
            </a:extLst>
          </p:cNvPr>
          <p:cNvSpPr txBox="1">
            <a:spLocks noChangeArrowheads="1"/>
          </p:cNvSpPr>
          <p:nvPr/>
        </p:nvSpPr>
        <p:spPr bwMode="auto">
          <a:xfrm>
            <a:off x="4073698" y="4967387"/>
            <a:ext cx="48006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defRPr kumimoji="1" sz="2100">
                <a:solidFill>
                  <a:schemeClr val="tx1"/>
                </a:solidFill>
                <a:latin typeface="Calibri" panose="020F0502020204030204" pitchFamily="34" charset="0"/>
                <a:ea typeface="ＭＳ Ｐゴシック" panose="020B0600070205080204" pitchFamily="50" charset="-128"/>
              </a:defRPr>
            </a:lvl1pPr>
            <a:lvl2pPr>
              <a:defRPr kumimoji="1" sz="2100">
                <a:solidFill>
                  <a:schemeClr val="tx1"/>
                </a:solidFill>
                <a:latin typeface="Calibri" panose="020F0502020204030204" pitchFamily="34" charset="0"/>
                <a:ea typeface="ＭＳ Ｐゴシック" panose="020B0600070205080204" pitchFamily="50" charset="-128"/>
              </a:defRPr>
            </a:lvl2pPr>
            <a:lvl3pPr>
              <a:defRPr kumimoji="1" sz="2100">
                <a:solidFill>
                  <a:schemeClr val="tx1"/>
                </a:solidFill>
                <a:latin typeface="Calibri" panose="020F0502020204030204" pitchFamily="34" charset="0"/>
                <a:ea typeface="ＭＳ Ｐゴシック" panose="020B0600070205080204" pitchFamily="50" charset="-128"/>
              </a:defRPr>
            </a:lvl3pPr>
            <a:lvl4pPr>
              <a:defRPr kumimoji="1" sz="2100">
                <a:solidFill>
                  <a:schemeClr val="tx1"/>
                </a:solidFill>
                <a:latin typeface="Calibri" panose="020F0502020204030204" pitchFamily="34" charset="0"/>
                <a:ea typeface="ＭＳ Ｐゴシック" panose="020B0600070205080204" pitchFamily="50" charset="-128"/>
              </a:defRPr>
            </a:lvl4pPr>
            <a:lvl5pPr>
              <a:defRPr kumimoji="1" sz="2100">
                <a:solidFill>
                  <a:schemeClr val="tx1"/>
                </a:solidFill>
                <a:latin typeface="Calibri" panose="020F0502020204030204" pitchFamily="34" charset="0"/>
                <a:ea typeface="ＭＳ Ｐゴシック" panose="020B0600070205080204" pitchFamily="50" charset="-128"/>
              </a:defRPr>
            </a:lvl5pPr>
            <a:lvl6pPr marL="26019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6pPr>
            <a:lvl7pPr marL="30591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7pPr>
            <a:lvl8pPr marL="35163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8pPr>
            <a:lvl9pPr marL="39735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9pPr>
          </a:lstStyle>
          <a:p>
            <a:pPr>
              <a:buFont typeface="Wingdings" panose="05000000000000000000" pitchFamily="2" charset="2"/>
              <a:buChar char="l"/>
            </a:pPr>
            <a:r>
              <a:rPr lang="ja-JP" altLang="en-US" sz="1100" b="1" dirty="0">
                <a:solidFill>
                  <a:schemeClr val="tx1">
                    <a:lumMod val="65000"/>
                    <a:lumOff val="35000"/>
                  </a:schemeClr>
                </a:solidFill>
                <a:latin typeface="游ゴシック" panose="020B0400000000000000" pitchFamily="50" charset="-128"/>
                <a:ea typeface="游ゴシック" panose="020B0400000000000000" pitchFamily="50" charset="-128"/>
              </a:rPr>
              <a:t>今後の夢や目標</a:t>
            </a:r>
            <a:br>
              <a:rPr lang="en-US" altLang="ja-JP" sz="1100" dirty="0">
                <a:solidFill>
                  <a:schemeClr val="tx1">
                    <a:lumMod val="65000"/>
                    <a:lumOff val="35000"/>
                  </a:schemeClr>
                </a:solidFill>
                <a:latin typeface="游ゴシック" panose="020B0400000000000000" pitchFamily="50" charset="-128"/>
                <a:ea typeface="游ゴシック" panose="020B0400000000000000" pitchFamily="50" charset="-128"/>
              </a:rPr>
            </a:br>
            <a:r>
              <a:rPr lang="ja-JP" altLang="en-US" sz="1100" dirty="0">
                <a:solidFill>
                  <a:schemeClr val="tx1">
                    <a:lumMod val="65000"/>
                    <a:lumOff val="35000"/>
                  </a:schemeClr>
                </a:solidFill>
                <a:latin typeface="游ゴシック" panose="020B0400000000000000" pitchFamily="50" charset="-128"/>
                <a:ea typeface="游ゴシック" panose="020B0400000000000000" pitchFamily="50" charset="-128"/>
              </a:rPr>
              <a:t>念願叶って、</a:t>
            </a:r>
            <a:r>
              <a:rPr lang="en-US" altLang="ja-JP" sz="1100" dirty="0">
                <a:solidFill>
                  <a:schemeClr val="tx1">
                    <a:lumMod val="65000"/>
                    <a:lumOff val="35000"/>
                  </a:schemeClr>
                </a:solidFill>
                <a:latin typeface="游ゴシック" panose="020B0400000000000000" pitchFamily="50" charset="-128"/>
                <a:ea typeface="游ゴシック" panose="020B0400000000000000" pitchFamily="50" charset="-128"/>
              </a:rPr>
              <a:t>2023</a:t>
            </a:r>
            <a:r>
              <a:rPr lang="ja-JP" altLang="en-US" sz="1100" dirty="0">
                <a:solidFill>
                  <a:schemeClr val="tx1">
                    <a:lumMod val="65000"/>
                    <a:lumOff val="35000"/>
                  </a:schemeClr>
                </a:solidFill>
                <a:latin typeface="游ゴシック" panose="020B0400000000000000" pitchFamily="50" charset="-128"/>
                <a:ea typeface="游ゴシック" panose="020B0400000000000000" pitchFamily="50" charset="-128"/>
              </a:rPr>
              <a:t>年の夏からフィリピンに駐在しています。拠点の立ち上げを経て、この新しい拠点をできるだけ早く軌道に乗せるべく、現地社員と共に頑張っています。本社を離れ、これまでの海外営業としての知識・技術だけではなく、よりグローバルな視点・柔軟性・行動力などが求められていることを実感しています。</a:t>
            </a:r>
            <a:endParaRPr lang="en-US" altLang="ja-JP" sz="1100" dirty="0">
              <a:solidFill>
                <a:schemeClr val="tx1">
                  <a:lumMod val="65000"/>
                  <a:lumOff val="35000"/>
                </a:schemeClr>
              </a:solidFill>
              <a:latin typeface="游ゴシック" panose="020B0400000000000000" pitchFamily="50" charset="-128"/>
              <a:ea typeface="游ゴシック" panose="020B0400000000000000" pitchFamily="50" charset="-128"/>
            </a:endParaRPr>
          </a:p>
        </p:txBody>
      </p:sp>
      <p:sp>
        <p:nvSpPr>
          <p:cNvPr id="11281" name="テキスト ボックス 10">
            <a:extLst>
              <a:ext uri="{FF2B5EF4-FFF2-40B4-BE49-F238E27FC236}">
                <a16:creationId xmlns:a16="http://schemas.microsoft.com/office/drawing/2014/main" id="{20DEE331-33EB-3348-82E2-8E4BDE6D0658}"/>
              </a:ext>
            </a:extLst>
          </p:cNvPr>
          <p:cNvSpPr txBox="1">
            <a:spLocks noChangeArrowheads="1"/>
          </p:cNvSpPr>
          <p:nvPr/>
        </p:nvSpPr>
        <p:spPr bwMode="auto">
          <a:xfrm>
            <a:off x="4073698" y="6119515"/>
            <a:ext cx="479742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defRPr kumimoji="1" sz="2100">
                <a:solidFill>
                  <a:schemeClr val="tx1"/>
                </a:solidFill>
                <a:latin typeface="Calibri" panose="020F0502020204030204" pitchFamily="34" charset="0"/>
                <a:ea typeface="ＭＳ Ｐゴシック" panose="020B0600070205080204" pitchFamily="50" charset="-128"/>
              </a:defRPr>
            </a:lvl1pPr>
            <a:lvl2pPr>
              <a:defRPr kumimoji="1" sz="2100">
                <a:solidFill>
                  <a:schemeClr val="tx1"/>
                </a:solidFill>
                <a:latin typeface="Calibri" panose="020F0502020204030204" pitchFamily="34" charset="0"/>
                <a:ea typeface="ＭＳ Ｐゴシック" panose="020B0600070205080204" pitchFamily="50" charset="-128"/>
              </a:defRPr>
            </a:lvl2pPr>
            <a:lvl3pPr>
              <a:defRPr kumimoji="1" sz="2100">
                <a:solidFill>
                  <a:schemeClr val="tx1"/>
                </a:solidFill>
                <a:latin typeface="Calibri" panose="020F0502020204030204" pitchFamily="34" charset="0"/>
                <a:ea typeface="ＭＳ Ｐゴシック" panose="020B0600070205080204" pitchFamily="50" charset="-128"/>
              </a:defRPr>
            </a:lvl3pPr>
            <a:lvl4pPr>
              <a:defRPr kumimoji="1" sz="2100">
                <a:solidFill>
                  <a:schemeClr val="tx1"/>
                </a:solidFill>
                <a:latin typeface="Calibri" panose="020F0502020204030204" pitchFamily="34" charset="0"/>
                <a:ea typeface="ＭＳ Ｐゴシック" panose="020B0600070205080204" pitchFamily="50" charset="-128"/>
              </a:defRPr>
            </a:lvl4pPr>
            <a:lvl5pPr>
              <a:defRPr kumimoji="1" sz="2100">
                <a:solidFill>
                  <a:schemeClr val="tx1"/>
                </a:solidFill>
                <a:latin typeface="Calibri" panose="020F0502020204030204" pitchFamily="34" charset="0"/>
                <a:ea typeface="ＭＳ Ｐゴシック" panose="020B0600070205080204" pitchFamily="50" charset="-128"/>
              </a:defRPr>
            </a:lvl5pPr>
            <a:lvl6pPr marL="26019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6pPr>
            <a:lvl7pPr marL="30591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7pPr>
            <a:lvl8pPr marL="35163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8pPr>
            <a:lvl9pPr marL="39735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9pPr>
          </a:lstStyle>
          <a:p>
            <a:pPr>
              <a:buFont typeface="Wingdings" panose="05000000000000000000" pitchFamily="2" charset="2"/>
              <a:buChar char="l"/>
            </a:pPr>
            <a:r>
              <a:rPr lang="ja-JP" altLang="en-US" sz="1100" b="1" dirty="0">
                <a:solidFill>
                  <a:srgbClr val="595959"/>
                </a:solidFill>
                <a:latin typeface="游ゴシック" panose="020B0400000000000000" pitchFamily="50" charset="-128"/>
                <a:ea typeface="游ゴシック" panose="020B0400000000000000" pitchFamily="50" charset="-128"/>
              </a:rPr>
              <a:t>入社して良かった！体験談</a:t>
            </a:r>
            <a:br>
              <a:rPr lang="en-US" altLang="ja-JP" sz="1100" dirty="0">
                <a:solidFill>
                  <a:srgbClr val="595959"/>
                </a:solidFill>
                <a:latin typeface="游ゴシック" panose="020B0400000000000000" pitchFamily="50" charset="-128"/>
                <a:ea typeface="游ゴシック" panose="020B0400000000000000" pitchFamily="50" charset="-128"/>
              </a:rPr>
            </a:br>
            <a:r>
              <a:rPr lang="ja-JP" altLang="en-US" sz="1100" dirty="0">
                <a:solidFill>
                  <a:srgbClr val="595959"/>
                </a:solidFill>
                <a:latin typeface="游ゴシック" panose="020B0400000000000000" pitchFamily="50" charset="-128"/>
                <a:ea typeface="游ゴシック" panose="020B0400000000000000" pitchFamily="50" charset="-128"/>
              </a:rPr>
              <a:t>中小企業にも関わらず、各国の大手プラントと協力しての世界的企業案件や政府案件に関わることができることに面白さを感じています。また、当社製品は旅行では絶対に足を踏み入れない様な僻地に納入される事も多く、そうした地域に赴くことができるのも、個人的には業務の楽しみの一つです。</a:t>
            </a:r>
          </a:p>
        </p:txBody>
      </p:sp>
      <p:sp>
        <p:nvSpPr>
          <p:cNvPr id="6" name="四角形: 角を丸くする 5">
            <a:extLst>
              <a:ext uri="{FF2B5EF4-FFF2-40B4-BE49-F238E27FC236}">
                <a16:creationId xmlns:a16="http://schemas.microsoft.com/office/drawing/2014/main" id="{1A7D6518-3F67-4A21-1A12-CEEC7F70C44A}"/>
              </a:ext>
            </a:extLst>
          </p:cNvPr>
          <p:cNvSpPr/>
          <p:nvPr/>
        </p:nvSpPr>
        <p:spPr>
          <a:xfrm>
            <a:off x="4409802" y="3663553"/>
            <a:ext cx="4259262" cy="439738"/>
          </a:xfrm>
          <a:prstGeom prst="roundRect">
            <a:avLst/>
          </a:prstGeom>
          <a:solidFill>
            <a:srgbClr val="00A6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600" dirty="0">
                <a:solidFill>
                  <a:prstClr val="white"/>
                </a:solidFill>
                <a:latin typeface="HGP創英角ｺﾞｼｯｸUB" panose="020B0900000000000000" pitchFamily="50" charset="-128"/>
                <a:ea typeface="HGP創英角ｺﾞｼｯｸUB" panose="020B0900000000000000" pitchFamily="50" charset="-128"/>
              </a:rPr>
              <a:t>「多くの人々にヴァルート™をお届けしたい」</a:t>
            </a:r>
          </a:p>
        </p:txBody>
      </p:sp>
      <p:sp>
        <p:nvSpPr>
          <p:cNvPr id="9" name="テキスト ボックス 8">
            <a:extLst>
              <a:ext uri="{FF2B5EF4-FFF2-40B4-BE49-F238E27FC236}">
                <a16:creationId xmlns:a16="http://schemas.microsoft.com/office/drawing/2014/main" id="{20996FE0-F270-4B8E-CE79-39FC0205084C}"/>
              </a:ext>
            </a:extLst>
          </p:cNvPr>
          <p:cNvSpPr txBox="1"/>
          <p:nvPr/>
        </p:nvSpPr>
        <p:spPr>
          <a:xfrm>
            <a:off x="10962530" y="249418"/>
            <a:ext cx="7128792" cy="769441"/>
          </a:xfrm>
          <a:prstGeom prst="rect">
            <a:avLst/>
          </a:prstGeom>
          <a:solidFill>
            <a:srgbClr val="FFFF00"/>
          </a:solidFill>
        </p:spPr>
        <p:txBody>
          <a:bodyPr wrap="square" rtlCol="0">
            <a:spAutoFit/>
          </a:bodyPr>
          <a:lstStyle/>
          <a:p>
            <a:pPr algn="ctr"/>
            <a:r>
              <a:rPr kumimoji="1" lang="ja-JP" altLang="en-US" sz="4400" b="1" dirty="0"/>
              <a:t>先輩社員の声②</a:t>
            </a:r>
          </a:p>
        </p:txBody>
      </p:sp>
      <p:sp>
        <p:nvSpPr>
          <p:cNvPr id="11" name="テキスト ボックス 10">
            <a:extLst>
              <a:ext uri="{FF2B5EF4-FFF2-40B4-BE49-F238E27FC236}">
                <a16:creationId xmlns:a16="http://schemas.microsoft.com/office/drawing/2014/main" id="{346323AA-CF0C-590E-6C81-AEE348E08703}"/>
              </a:ext>
            </a:extLst>
          </p:cNvPr>
          <p:cNvSpPr txBox="1"/>
          <p:nvPr/>
        </p:nvSpPr>
        <p:spPr>
          <a:xfrm>
            <a:off x="11538594" y="1437226"/>
            <a:ext cx="3744416" cy="1107996"/>
          </a:xfrm>
          <a:prstGeom prst="rect">
            <a:avLst/>
          </a:prstGeom>
          <a:solidFill>
            <a:srgbClr val="C00000"/>
          </a:solidFill>
        </p:spPr>
        <p:txBody>
          <a:bodyPr wrap="square" rtlCol="0">
            <a:spAutoFit/>
          </a:bodyPr>
          <a:lstStyle/>
          <a:p>
            <a:pPr algn="ctr"/>
            <a:r>
              <a:rPr kumimoji="1" lang="ja-JP" altLang="en-US" sz="6600" b="1" dirty="0">
                <a:solidFill>
                  <a:schemeClr val="bg1"/>
                </a:solidFill>
              </a:rPr>
              <a:t>ダニエル</a:t>
            </a:r>
          </a:p>
        </p:txBody>
      </p:sp>
      <p:sp>
        <p:nvSpPr>
          <p:cNvPr id="16" name="テキスト ボックス 15">
            <a:extLst>
              <a:ext uri="{FF2B5EF4-FFF2-40B4-BE49-F238E27FC236}">
                <a16:creationId xmlns:a16="http://schemas.microsoft.com/office/drawing/2014/main" id="{CA9FD3EF-BF16-7230-75DE-1408DBE9D436}"/>
              </a:ext>
            </a:extLst>
          </p:cNvPr>
          <p:cNvSpPr txBox="1"/>
          <p:nvPr/>
        </p:nvSpPr>
        <p:spPr>
          <a:xfrm>
            <a:off x="2405367" y="8022630"/>
            <a:ext cx="5929007" cy="830997"/>
          </a:xfrm>
          <a:prstGeom prst="rect">
            <a:avLst/>
          </a:prstGeom>
          <a:noFill/>
          <a:ln>
            <a:noFill/>
          </a:ln>
        </p:spPr>
        <p:txBody>
          <a:bodyPr wrap="square" rtlCol="0">
            <a:spAutoFit/>
          </a:bodyPr>
          <a:lstStyle/>
          <a:p>
            <a:r>
              <a:rPr lang="ja-JP" altLang="en-US" sz="1200" dirty="0">
                <a:solidFill>
                  <a:srgbClr val="595959"/>
                </a:solidFill>
                <a:latin typeface="游ゴシック" panose="020B0400000000000000" pitchFamily="50" charset="-128"/>
                <a:ea typeface="游ゴシック" panose="020B0400000000000000" pitchFamily="50" charset="-128"/>
              </a:rPr>
              <a:t>部署の垣根を超えた社員間の交流を深め、会社全体の一体感を高めるために、</a:t>
            </a:r>
            <a:endParaRPr lang="en-US" altLang="ja-JP" sz="1200" dirty="0">
              <a:solidFill>
                <a:srgbClr val="595959"/>
              </a:solidFill>
              <a:latin typeface="游ゴシック" panose="020B0400000000000000" pitchFamily="50" charset="-128"/>
              <a:ea typeface="游ゴシック" panose="020B0400000000000000" pitchFamily="50" charset="-128"/>
            </a:endParaRPr>
          </a:p>
          <a:p>
            <a:r>
              <a:rPr lang="ja-JP" altLang="en-US" sz="1200" dirty="0">
                <a:solidFill>
                  <a:srgbClr val="595959"/>
                </a:solidFill>
                <a:latin typeface="游ゴシック" panose="020B0400000000000000" pitchFamily="50" charset="-128"/>
                <a:ea typeface="游ゴシック" panose="020B0400000000000000" pitchFamily="50" charset="-128"/>
              </a:rPr>
              <a:t>社内イベントを開催しています。全員参加の会議をはじめとして年</a:t>
            </a:r>
            <a:r>
              <a:rPr lang="en-US" altLang="ja-JP" sz="1200" dirty="0">
                <a:solidFill>
                  <a:srgbClr val="595959"/>
                </a:solidFill>
                <a:latin typeface="游ゴシック" panose="020B0400000000000000" pitchFamily="50" charset="-128"/>
                <a:ea typeface="游ゴシック" panose="020B0400000000000000" pitchFamily="50" charset="-128"/>
              </a:rPr>
              <a:t>4</a:t>
            </a:r>
            <a:r>
              <a:rPr lang="ja-JP" altLang="en-US" sz="1200" dirty="0">
                <a:solidFill>
                  <a:srgbClr val="595959"/>
                </a:solidFill>
                <a:latin typeface="游ゴシック" panose="020B0400000000000000" pitchFamily="50" charset="-128"/>
                <a:ea typeface="游ゴシック" panose="020B0400000000000000" pitchFamily="50" charset="-128"/>
              </a:rPr>
              <a:t>回程度開催しており、</a:t>
            </a:r>
            <a:r>
              <a:rPr lang="ja-JP" altLang="en-US" sz="1200" b="1" dirty="0">
                <a:solidFill>
                  <a:srgbClr val="22C1BC"/>
                </a:solidFill>
                <a:latin typeface="游ゴシック" panose="020B0400000000000000" pitchFamily="50" charset="-128"/>
                <a:ea typeface="游ゴシック" panose="020B0400000000000000" pitchFamily="50" charset="-128"/>
              </a:rPr>
              <a:t>この場での交流が、仕事の場での活発な意見交換や部門横断的な取り組みを生み出しています。</a:t>
            </a:r>
            <a:endParaRPr kumimoji="1" lang="ja-JP" altLang="en-US" sz="1200" dirty="0">
              <a:latin typeface="游ゴシック" panose="020B0400000000000000" pitchFamily="50" charset="-128"/>
              <a:ea typeface="游ゴシック" panose="020B0400000000000000" pitchFamily="50" charset="-128"/>
            </a:endParaRPr>
          </a:p>
        </p:txBody>
      </p:sp>
      <p:sp>
        <p:nvSpPr>
          <p:cNvPr id="21" name="テキスト ボックス 20">
            <a:extLst>
              <a:ext uri="{FF2B5EF4-FFF2-40B4-BE49-F238E27FC236}">
                <a16:creationId xmlns:a16="http://schemas.microsoft.com/office/drawing/2014/main" id="{8C80642F-3A9E-B42C-68F5-856A66A4D9AA}"/>
              </a:ext>
            </a:extLst>
          </p:cNvPr>
          <p:cNvSpPr txBox="1"/>
          <p:nvPr/>
        </p:nvSpPr>
        <p:spPr>
          <a:xfrm>
            <a:off x="355506" y="13951805"/>
            <a:ext cx="4079688" cy="584775"/>
          </a:xfrm>
          <a:prstGeom prst="rect">
            <a:avLst/>
          </a:prstGeom>
          <a:noFill/>
          <a:ln>
            <a:noFill/>
          </a:ln>
        </p:spPr>
        <p:txBody>
          <a:bodyPr wrap="square" rtlCol="0">
            <a:spAutoFit/>
          </a:bodyPr>
          <a:lstStyle/>
          <a:p>
            <a:r>
              <a:rPr lang="ja-JP" altLang="en-US" sz="1600" dirty="0">
                <a:latin typeface="游ゴシック" panose="020B0400000000000000" pitchFamily="50" charset="-128"/>
                <a:ea typeface="游ゴシック" panose="020B0400000000000000" pitchFamily="50" charset="-128"/>
              </a:rPr>
              <a:t>スポーツの秋！</a:t>
            </a:r>
            <a:endParaRPr lang="en-US" altLang="ja-JP" sz="1600" dirty="0">
              <a:latin typeface="游ゴシック" panose="020B0400000000000000" pitchFamily="50" charset="-128"/>
              <a:ea typeface="游ゴシック" panose="020B0400000000000000" pitchFamily="50" charset="-128"/>
            </a:endParaRPr>
          </a:p>
          <a:p>
            <a:r>
              <a:rPr kumimoji="1" lang="ja-JP" altLang="en-US" sz="1600" dirty="0">
                <a:latin typeface="游ゴシック" panose="020B0400000000000000" pitchFamily="50" charset="-128"/>
                <a:ea typeface="游ゴシック" panose="020B0400000000000000" pitchFamily="50" charset="-128"/>
              </a:rPr>
              <a:t>運動会で体を動かし、汗を流しました！</a:t>
            </a:r>
          </a:p>
        </p:txBody>
      </p:sp>
      <p:pic>
        <p:nvPicPr>
          <p:cNvPr id="28" name="図 27">
            <a:extLst>
              <a:ext uri="{FF2B5EF4-FFF2-40B4-BE49-F238E27FC236}">
                <a16:creationId xmlns:a16="http://schemas.microsoft.com/office/drawing/2014/main" id="{7B984AD6-474C-B6DB-1B0C-766F11B06353}"/>
              </a:ext>
            </a:extLst>
          </p:cNvPr>
          <p:cNvPicPr>
            <a:picLocks noChangeAspect="1"/>
          </p:cNvPicPr>
          <p:nvPr/>
        </p:nvPicPr>
        <p:blipFill rotWithShape="1">
          <a:blip r:embed="rId3"/>
          <a:srcRect t="3493" b="2075"/>
          <a:stretch/>
        </p:blipFill>
        <p:spPr>
          <a:xfrm>
            <a:off x="3863536" y="10584011"/>
            <a:ext cx="3210562" cy="1475945"/>
          </a:xfrm>
          <a:prstGeom prst="rect">
            <a:avLst/>
          </a:prstGeom>
        </p:spPr>
      </p:pic>
      <p:sp>
        <p:nvSpPr>
          <p:cNvPr id="18" name="四角形: 角を丸くする 17">
            <a:extLst>
              <a:ext uri="{FF2B5EF4-FFF2-40B4-BE49-F238E27FC236}">
                <a16:creationId xmlns:a16="http://schemas.microsoft.com/office/drawing/2014/main" id="{C1620856-C648-A8A6-5527-0286DF425F8A}"/>
              </a:ext>
            </a:extLst>
          </p:cNvPr>
          <p:cNvSpPr/>
          <p:nvPr/>
        </p:nvSpPr>
        <p:spPr>
          <a:xfrm>
            <a:off x="2033588" y="7533953"/>
            <a:ext cx="2663825" cy="385762"/>
          </a:xfrm>
          <a:prstGeom prst="roundRect">
            <a:avLst/>
          </a:prstGeom>
          <a:solidFill>
            <a:srgbClr val="00A6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社内イベント 「アムトーク」</a:t>
            </a:r>
            <a:endParaRPr lang="en-US" altLang="ja-JP" sz="1400" dirty="0">
              <a:solidFill>
                <a:prstClr val="white"/>
              </a:solidFill>
              <a:latin typeface="HGP創英角ｺﾞｼｯｸUB" panose="020B0900000000000000" pitchFamily="50" charset="-128"/>
              <a:ea typeface="HGP創英角ｺﾞｼｯｸUB" panose="020B0900000000000000" pitchFamily="50" charset="-128"/>
            </a:endParaRPr>
          </a:p>
        </p:txBody>
      </p:sp>
      <p:sp>
        <p:nvSpPr>
          <p:cNvPr id="27" name="テキスト ボックス 26">
            <a:extLst>
              <a:ext uri="{FF2B5EF4-FFF2-40B4-BE49-F238E27FC236}">
                <a16:creationId xmlns:a16="http://schemas.microsoft.com/office/drawing/2014/main" id="{4FB95349-C2BE-F665-029F-217AD9761AA9}"/>
              </a:ext>
            </a:extLst>
          </p:cNvPr>
          <p:cNvSpPr txBox="1"/>
          <p:nvPr/>
        </p:nvSpPr>
        <p:spPr>
          <a:xfrm>
            <a:off x="2205663" y="10344243"/>
            <a:ext cx="1548409" cy="215444"/>
          </a:xfrm>
          <a:prstGeom prst="rect">
            <a:avLst/>
          </a:prstGeom>
          <a:noFill/>
          <a:ln>
            <a:noFill/>
          </a:ln>
        </p:spPr>
        <p:txBody>
          <a:bodyPr wrap="square" rtlCol="0">
            <a:spAutoFit/>
          </a:bodyPr>
          <a:lstStyle>
            <a:defPPr>
              <a:defRPr lang="ja-JP"/>
            </a:defPPr>
            <a:lvl1pPr>
              <a:defRPr sz="1200">
                <a:solidFill>
                  <a:srgbClr val="595959"/>
                </a:solidFill>
                <a:latin typeface="游ゴシック" panose="020B0400000000000000" pitchFamily="50" charset="-128"/>
                <a:ea typeface="游ゴシック" panose="020B0400000000000000" pitchFamily="50" charset="-128"/>
              </a:defRPr>
            </a:lvl1pPr>
          </a:lstStyle>
          <a:p>
            <a:pPr algn="ctr"/>
            <a:r>
              <a:rPr lang="ja-JP" altLang="en-US" sz="800" dirty="0"/>
              <a:t>オンライン上期報告会</a:t>
            </a:r>
          </a:p>
        </p:txBody>
      </p:sp>
      <p:sp>
        <p:nvSpPr>
          <p:cNvPr id="30" name="テキスト ボックス 29">
            <a:extLst>
              <a:ext uri="{FF2B5EF4-FFF2-40B4-BE49-F238E27FC236}">
                <a16:creationId xmlns:a16="http://schemas.microsoft.com/office/drawing/2014/main" id="{A418CEEE-9CB6-3236-DC79-F97628F6B60B}"/>
              </a:ext>
            </a:extLst>
          </p:cNvPr>
          <p:cNvSpPr txBox="1"/>
          <p:nvPr/>
        </p:nvSpPr>
        <p:spPr>
          <a:xfrm>
            <a:off x="6987096" y="10344243"/>
            <a:ext cx="1671178" cy="215444"/>
          </a:xfrm>
          <a:prstGeom prst="rect">
            <a:avLst/>
          </a:prstGeom>
          <a:noFill/>
          <a:ln>
            <a:noFill/>
          </a:ln>
        </p:spPr>
        <p:txBody>
          <a:bodyPr wrap="square" rtlCol="0">
            <a:spAutoFit/>
          </a:bodyPr>
          <a:lstStyle>
            <a:defPPr>
              <a:defRPr lang="ja-JP"/>
            </a:defPPr>
            <a:lvl1pPr>
              <a:defRPr sz="1200">
                <a:solidFill>
                  <a:srgbClr val="595959"/>
                </a:solidFill>
                <a:latin typeface="游ゴシック" panose="020B0400000000000000" pitchFamily="50" charset="-128"/>
                <a:ea typeface="游ゴシック" panose="020B0400000000000000" pitchFamily="50" charset="-128"/>
              </a:defRPr>
            </a:lvl1pPr>
          </a:lstStyle>
          <a:p>
            <a:pPr algn="ctr"/>
            <a:r>
              <a:rPr lang="ja-JP" altLang="en-US" sz="800" dirty="0"/>
              <a:t>クルーズ船での忘年会</a:t>
            </a:r>
          </a:p>
        </p:txBody>
      </p:sp>
      <p:sp>
        <p:nvSpPr>
          <p:cNvPr id="33" name="テキスト ボックス 32">
            <a:extLst>
              <a:ext uri="{FF2B5EF4-FFF2-40B4-BE49-F238E27FC236}">
                <a16:creationId xmlns:a16="http://schemas.microsoft.com/office/drawing/2014/main" id="{31D76438-3440-80FB-0864-235DE3653709}"/>
              </a:ext>
            </a:extLst>
          </p:cNvPr>
          <p:cNvSpPr txBox="1"/>
          <p:nvPr/>
        </p:nvSpPr>
        <p:spPr>
          <a:xfrm>
            <a:off x="4063145" y="12130990"/>
            <a:ext cx="2770933" cy="215444"/>
          </a:xfrm>
          <a:prstGeom prst="rect">
            <a:avLst/>
          </a:prstGeom>
          <a:noFill/>
          <a:ln>
            <a:noFill/>
          </a:ln>
        </p:spPr>
        <p:txBody>
          <a:bodyPr wrap="square" rtlCol="0">
            <a:spAutoFit/>
          </a:bodyPr>
          <a:lstStyle>
            <a:defPPr>
              <a:defRPr lang="ja-JP"/>
            </a:defPPr>
            <a:lvl1pPr>
              <a:defRPr sz="1200">
                <a:solidFill>
                  <a:srgbClr val="595959"/>
                </a:solidFill>
                <a:latin typeface="游ゴシック" panose="020B0400000000000000" pitchFamily="50" charset="-128"/>
                <a:ea typeface="游ゴシック" panose="020B0400000000000000" pitchFamily="50" charset="-128"/>
              </a:defRPr>
            </a:lvl1pPr>
          </a:lstStyle>
          <a:p>
            <a:pPr algn="ctr"/>
            <a:r>
              <a:rPr lang="ja-JP" altLang="en-US" sz="800" dirty="0"/>
              <a:t>イベントでの作戦会議や助け合いが絆を深めます</a:t>
            </a:r>
          </a:p>
        </p:txBody>
      </p:sp>
      <p:sp>
        <p:nvSpPr>
          <p:cNvPr id="37" name="テキスト ボックス 36">
            <a:extLst>
              <a:ext uri="{FF2B5EF4-FFF2-40B4-BE49-F238E27FC236}">
                <a16:creationId xmlns:a16="http://schemas.microsoft.com/office/drawing/2014/main" id="{F04E6EBE-691C-D93B-6697-EFC0DCC13BD1}"/>
              </a:ext>
            </a:extLst>
          </p:cNvPr>
          <p:cNvSpPr txBox="1"/>
          <p:nvPr/>
        </p:nvSpPr>
        <p:spPr>
          <a:xfrm>
            <a:off x="3833738" y="10344243"/>
            <a:ext cx="1548409" cy="215444"/>
          </a:xfrm>
          <a:prstGeom prst="rect">
            <a:avLst/>
          </a:prstGeom>
          <a:noFill/>
          <a:ln>
            <a:noFill/>
          </a:ln>
        </p:spPr>
        <p:txBody>
          <a:bodyPr wrap="square" rtlCol="0">
            <a:spAutoFit/>
          </a:bodyPr>
          <a:lstStyle>
            <a:defPPr>
              <a:defRPr lang="ja-JP"/>
            </a:defPPr>
            <a:lvl1pPr>
              <a:defRPr sz="1200">
                <a:solidFill>
                  <a:srgbClr val="595959"/>
                </a:solidFill>
                <a:latin typeface="游ゴシック" panose="020B0400000000000000" pitchFamily="50" charset="-128"/>
                <a:ea typeface="游ゴシック" panose="020B0400000000000000" pitchFamily="50" charset="-128"/>
              </a:defRPr>
            </a:lvl1pPr>
          </a:lstStyle>
          <a:p>
            <a:pPr algn="ctr"/>
            <a:r>
              <a:rPr lang="ja-JP" altLang="en-US" sz="800" dirty="0"/>
              <a:t>ホールでの全体会議</a:t>
            </a:r>
          </a:p>
        </p:txBody>
      </p:sp>
      <p:pic>
        <p:nvPicPr>
          <p:cNvPr id="38" name="図 37" descr="建物, グループ, 立つ, 民衆 が含まれている画像&#10;&#10;自動的に生成された説明">
            <a:extLst>
              <a:ext uri="{FF2B5EF4-FFF2-40B4-BE49-F238E27FC236}">
                <a16:creationId xmlns:a16="http://schemas.microsoft.com/office/drawing/2014/main" id="{AFD79D14-A0DE-486B-6032-E54E8A45B306}"/>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13183" r="7652" b="12989"/>
          <a:stretch/>
        </p:blipFill>
        <p:spPr>
          <a:xfrm>
            <a:off x="3836322" y="8985443"/>
            <a:ext cx="1550488" cy="1278091"/>
          </a:xfrm>
          <a:prstGeom prst="rect">
            <a:avLst/>
          </a:prstGeom>
        </p:spPr>
      </p:pic>
      <p:pic>
        <p:nvPicPr>
          <p:cNvPr id="39" name="図 38">
            <a:extLst>
              <a:ext uri="{FF2B5EF4-FFF2-40B4-BE49-F238E27FC236}">
                <a16:creationId xmlns:a16="http://schemas.microsoft.com/office/drawing/2014/main" id="{AAB4B0E2-D184-D19D-1172-01C17437E66C}"/>
              </a:ext>
            </a:extLst>
          </p:cNvPr>
          <p:cNvPicPr>
            <a:picLocks noChangeAspect="1"/>
          </p:cNvPicPr>
          <p:nvPr/>
        </p:nvPicPr>
        <p:blipFill rotWithShape="1">
          <a:blip r:embed="rId6"/>
          <a:srcRect l="8628" r="1034" b="3539"/>
          <a:stretch/>
        </p:blipFill>
        <p:spPr>
          <a:xfrm>
            <a:off x="5466982" y="8985443"/>
            <a:ext cx="1555560" cy="1278092"/>
          </a:xfrm>
          <a:prstGeom prst="rect">
            <a:avLst/>
          </a:prstGeom>
        </p:spPr>
      </p:pic>
      <p:pic>
        <p:nvPicPr>
          <p:cNvPr id="40" name="図 39">
            <a:extLst>
              <a:ext uri="{FF2B5EF4-FFF2-40B4-BE49-F238E27FC236}">
                <a16:creationId xmlns:a16="http://schemas.microsoft.com/office/drawing/2014/main" id="{AD807C9C-C3AE-0CA2-4870-D5452B991B0B}"/>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6746" r="19178" b="19113"/>
          <a:stretch/>
        </p:blipFill>
        <p:spPr bwMode="auto">
          <a:xfrm>
            <a:off x="7102713" y="8980499"/>
            <a:ext cx="1555561" cy="1273923"/>
          </a:xfrm>
          <a:prstGeom prst="rect">
            <a:avLst/>
          </a:prstGeom>
        </p:spPr>
      </p:pic>
      <p:pic>
        <p:nvPicPr>
          <p:cNvPr id="41" name="図 40" descr="コンピューターのスクリーンショット&#10;&#10;中程度の精度で自動的に生成された説明">
            <a:extLst>
              <a:ext uri="{FF2B5EF4-FFF2-40B4-BE49-F238E27FC236}">
                <a16:creationId xmlns:a16="http://schemas.microsoft.com/office/drawing/2014/main" id="{5CE5B6AE-462D-A033-6216-83FC981D9156}"/>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rcRect l="6476" t="6242" r="23826"/>
          <a:stretch/>
        </p:blipFill>
        <p:spPr>
          <a:xfrm>
            <a:off x="2205663" y="8987219"/>
            <a:ext cx="1550487" cy="1296814"/>
          </a:xfrm>
          <a:prstGeom prst="rect">
            <a:avLst/>
          </a:prstGeom>
          <a:ln w="6350">
            <a:solidFill>
              <a:srgbClr val="9F9F9F"/>
            </a:solidFill>
          </a:ln>
        </p:spPr>
      </p:pic>
      <p:sp>
        <p:nvSpPr>
          <p:cNvPr id="42" name="テキスト ボックス 41">
            <a:extLst>
              <a:ext uri="{FF2B5EF4-FFF2-40B4-BE49-F238E27FC236}">
                <a16:creationId xmlns:a16="http://schemas.microsoft.com/office/drawing/2014/main" id="{133E9E92-8CDD-5605-D549-5ED7E2AD7B0A}"/>
              </a:ext>
            </a:extLst>
          </p:cNvPr>
          <p:cNvSpPr txBox="1"/>
          <p:nvPr/>
        </p:nvSpPr>
        <p:spPr>
          <a:xfrm>
            <a:off x="5304622" y="10344243"/>
            <a:ext cx="1671178" cy="215444"/>
          </a:xfrm>
          <a:prstGeom prst="rect">
            <a:avLst/>
          </a:prstGeom>
          <a:noFill/>
          <a:ln>
            <a:noFill/>
          </a:ln>
        </p:spPr>
        <p:txBody>
          <a:bodyPr wrap="square" rtlCol="0">
            <a:spAutoFit/>
          </a:bodyPr>
          <a:lstStyle>
            <a:defPPr>
              <a:defRPr lang="ja-JP"/>
            </a:defPPr>
            <a:lvl1pPr>
              <a:defRPr sz="1200">
                <a:solidFill>
                  <a:srgbClr val="595959"/>
                </a:solidFill>
                <a:latin typeface="游ゴシック" panose="020B0400000000000000" pitchFamily="50" charset="-128"/>
                <a:ea typeface="游ゴシック" panose="020B0400000000000000" pitchFamily="50" charset="-128"/>
              </a:defRPr>
            </a:lvl1pPr>
          </a:lstStyle>
          <a:p>
            <a:pPr algn="ctr"/>
            <a:r>
              <a:rPr lang="ja-JP" altLang="en-US" sz="800" dirty="0"/>
              <a:t>屋内会場での運動会</a:t>
            </a:r>
          </a:p>
        </p:txBody>
      </p:sp>
      <p:sp>
        <p:nvSpPr>
          <p:cNvPr id="13" name="正方形/長方形 12">
            <a:extLst>
              <a:ext uri="{FF2B5EF4-FFF2-40B4-BE49-F238E27FC236}">
                <a16:creationId xmlns:a16="http://schemas.microsoft.com/office/drawing/2014/main" id="{02353FE2-77B0-EBC1-87F8-0B3EB76EE233}"/>
              </a:ext>
            </a:extLst>
          </p:cNvPr>
          <p:cNvSpPr/>
          <p:nvPr/>
        </p:nvSpPr>
        <p:spPr>
          <a:xfrm>
            <a:off x="1504949" y="7300342"/>
            <a:ext cx="7681913" cy="187325"/>
          </a:xfrm>
          <a:prstGeom prst="rect">
            <a:avLst/>
          </a:prstGeom>
          <a:solidFill>
            <a:srgbClr val="FBB62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D7E362E0-BB38-7626-1FA9-704D82727696}"/>
              </a:ext>
            </a:extLst>
          </p:cNvPr>
          <p:cNvSpPr/>
          <p:nvPr/>
        </p:nvSpPr>
        <p:spPr>
          <a:xfrm>
            <a:off x="84138" y="2574925"/>
            <a:ext cx="360362" cy="360363"/>
          </a:xfrm>
          <a:prstGeom prst="rect">
            <a:avLst/>
          </a:prstGeom>
          <a:solidFill>
            <a:srgbClr val="00D0C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endParaRPr>
          </a:p>
        </p:txBody>
      </p:sp>
      <p:sp>
        <p:nvSpPr>
          <p:cNvPr id="3" name="正方形/長方形 2">
            <a:extLst>
              <a:ext uri="{FF2B5EF4-FFF2-40B4-BE49-F238E27FC236}">
                <a16:creationId xmlns:a16="http://schemas.microsoft.com/office/drawing/2014/main" id="{4C63D048-20C2-C2B3-BDB5-833A9C25DE54}"/>
              </a:ext>
            </a:extLst>
          </p:cNvPr>
          <p:cNvSpPr/>
          <p:nvPr/>
        </p:nvSpPr>
        <p:spPr>
          <a:xfrm>
            <a:off x="460375" y="2574925"/>
            <a:ext cx="360363" cy="360363"/>
          </a:xfrm>
          <a:prstGeom prst="rect">
            <a:avLst/>
          </a:prstGeom>
          <a:solidFill>
            <a:srgbClr val="00B7B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endParaRPr>
          </a:p>
        </p:txBody>
      </p:sp>
      <p:sp>
        <p:nvSpPr>
          <p:cNvPr id="9" name="四角形: 角を丸くする 8">
            <a:extLst>
              <a:ext uri="{FF2B5EF4-FFF2-40B4-BE49-F238E27FC236}">
                <a16:creationId xmlns:a16="http://schemas.microsoft.com/office/drawing/2014/main" id="{279072FE-8253-5466-EC4A-1882D8C53B08}"/>
              </a:ext>
            </a:extLst>
          </p:cNvPr>
          <p:cNvSpPr/>
          <p:nvPr/>
        </p:nvSpPr>
        <p:spPr>
          <a:xfrm>
            <a:off x="2106613" y="4092575"/>
            <a:ext cx="1725612" cy="371475"/>
          </a:xfrm>
          <a:prstGeom prst="roundRect">
            <a:avLst/>
          </a:prstGeom>
          <a:solidFill>
            <a:srgbClr val="91A1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有給休暇</a:t>
            </a:r>
            <a:endParaRPr lang="en-US" altLang="ja-JP" sz="1400" dirty="0">
              <a:solidFill>
                <a:prstClr val="white"/>
              </a:solidFill>
              <a:latin typeface="HGP創英角ｺﾞｼｯｸUB" panose="020B0900000000000000" pitchFamily="50" charset="-128"/>
              <a:ea typeface="HGP創英角ｺﾞｼｯｸUB" panose="020B0900000000000000" pitchFamily="50" charset="-128"/>
            </a:endParaRPr>
          </a:p>
        </p:txBody>
      </p:sp>
      <p:sp>
        <p:nvSpPr>
          <p:cNvPr id="10" name="四角形: 角を丸くする 9">
            <a:extLst>
              <a:ext uri="{FF2B5EF4-FFF2-40B4-BE49-F238E27FC236}">
                <a16:creationId xmlns:a16="http://schemas.microsoft.com/office/drawing/2014/main" id="{B312D27B-3E48-B3FD-F2E8-EDAFEFED61E1}"/>
              </a:ext>
            </a:extLst>
          </p:cNvPr>
          <p:cNvSpPr/>
          <p:nvPr/>
        </p:nvSpPr>
        <p:spPr>
          <a:xfrm>
            <a:off x="2116138" y="4759325"/>
            <a:ext cx="1716087" cy="369888"/>
          </a:xfrm>
          <a:prstGeom prst="roundRect">
            <a:avLst/>
          </a:prstGeom>
          <a:solidFill>
            <a:srgbClr val="91A1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育児介護支援</a:t>
            </a:r>
            <a:endParaRPr lang="en-US" altLang="ja-JP" sz="1400" dirty="0">
              <a:solidFill>
                <a:prstClr val="white"/>
              </a:solidFill>
              <a:latin typeface="HGP創英角ｺﾞｼｯｸUB" panose="020B0900000000000000" pitchFamily="50" charset="-128"/>
              <a:ea typeface="HGP創英角ｺﾞｼｯｸUB" panose="020B0900000000000000" pitchFamily="50" charset="-128"/>
            </a:endParaRPr>
          </a:p>
        </p:txBody>
      </p:sp>
      <p:sp>
        <p:nvSpPr>
          <p:cNvPr id="14342" name="テキスト ボックス 15">
            <a:extLst>
              <a:ext uri="{FF2B5EF4-FFF2-40B4-BE49-F238E27FC236}">
                <a16:creationId xmlns:a16="http://schemas.microsoft.com/office/drawing/2014/main" id="{30B5ED1A-2104-3B38-C243-3D964C5C4C2D}"/>
              </a:ext>
            </a:extLst>
          </p:cNvPr>
          <p:cNvSpPr txBox="1">
            <a:spLocks noChangeArrowheads="1"/>
          </p:cNvSpPr>
          <p:nvPr/>
        </p:nvSpPr>
        <p:spPr bwMode="auto">
          <a:xfrm>
            <a:off x="4121150" y="3416300"/>
            <a:ext cx="46878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ja-JP" altLang="en-US" sz="1200" dirty="0">
                <a:solidFill>
                  <a:srgbClr val="595959"/>
                </a:solidFill>
                <a:latin typeface="游ゴシック" panose="020B0400000000000000" pitchFamily="50" charset="-128"/>
                <a:ea typeface="游ゴシック" panose="020B0400000000000000" pitchFamily="50" charset="-128"/>
              </a:rPr>
              <a:t>土日祝日、夏季休暇、年末年始休暇、慶弔等特別休暇</a:t>
            </a:r>
            <a:endParaRPr lang="en-US" altLang="ja-JP" sz="1200" dirty="0">
              <a:solidFill>
                <a:srgbClr val="595959"/>
              </a:solidFill>
              <a:latin typeface="游ゴシック" panose="020B0400000000000000" pitchFamily="50" charset="-128"/>
              <a:ea typeface="游ゴシック" panose="020B0400000000000000" pitchFamily="50" charset="-128"/>
            </a:endParaRPr>
          </a:p>
          <a:p>
            <a:r>
              <a:rPr lang="en-US" altLang="ja-JP" sz="1200" dirty="0">
                <a:solidFill>
                  <a:srgbClr val="595959"/>
                </a:solidFill>
                <a:latin typeface="游ゴシック" panose="020B0400000000000000" pitchFamily="50" charset="-128"/>
                <a:ea typeface="游ゴシック" panose="020B0400000000000000" pitchFamily="50" charset="-128"/>
              </a:rPr>
              <a:t>124</a:t>
            </a:r>
            <a:r>
              <a:rPr lang="ja-JP" altLang="en-US" sz="1200" dirty="0">
                <a:solidFill>
                  <a:srgbClr val="595959"/>
                </a:solidFill>
                <a:latin typeface="游ゴシック" panose="020B0400000000000000" pitchFamily="50" charset="-128"/>
                <a:ea typeface="游ゴシック" panose="020B0400000000000000" pitchFamily="50" charset="-128"/>
              </a:rPr>
              <a:t>日（</a:t>
            </a:r>
            <a:r>
              <a:rPr lang="en-US" altLang="ja-JP" sz="1200" dirty="0">
                <a:solidFill>
                  <a:srgbClr val="595959"/>
                </a:solidFill>
                <a:latin typeface="游ゴシック" panose="020B0400000000000000" pitchFamily="50" charset="-128"/>
                <a:ea typeface="游ゴシック" panose="020B0400000000000000" pitchFamily="50" charset="-128"/>
              </a:rPr>
              <a:t>2024</a:t>
            </a:r>
            <a:r>
              <a:rPr lang="ja-JP" altLang="en-US" sz="1200" dirty="0">
                <a:solidFill>
                  <a:srgbClr val="595959"/>
                </a:solidFill>
                <a:latin typeface="游ゴシック" panose="020B0400000000000000" pitchFamily="50" charset="-128"/>
                <a:ea typeface="游ゴシック" panose="020B0400000000000000" pitchFamily="50" charset="-128"/>
              </a:rPr>
              <a:t>年予定）</a:t>
            </a:r>
            <a:endParaRPr lang="en-US" altLang="ja-JP" sz="1200" dirty="0">
              <a:solidFill>
                <a:srgbClr val="595959"/>
              </a:solidFill>
              <a:latin typeface="游ゴシック" panose="020B0400000000000000" pitchFamily="50" charset="-128"/>
              <a:ea typeface="游ゴシック" panose="020B0400000000000000" pitchFamily="50" charset="-128"/>
            </a:endParaRPr>
          </a:p>
        </p:txBody>
      </p:sp>
      <p:sp>
        <p:nvSpPr>
          <p:cNvPr id="14343" name="テキスト ボックス 17">
            <a:extLst>
              <a:ext uri="{FF2B5EF4-FFF2-40B4-BE49-F238E27FC236}">
                <a16:creationId xmlns:a16="http://schemas.microsoft.com/office/drawing/2014/main" id="{E0DA31A4-C6ED-1D90-A134-3876ADA91075}"/>
              </a:ext>
            </a:extLst>
          </p:cNvPr>
          <p:cNvSpPr txBox="1">
            <a:spLocks noChangeArrowheads="1"/>
          </p:cNvSpPr>
          <p:nvPr/>
        </p:nvSpPr>
        <p:spPr bwMode="auto">
          <a:xfrm>
            <a:off x="4121150" y="4073525"/>
            <a:ext cx="53467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ja-JP" altLang="en-US" sz="1200" dirty="0">
                <a:solidFill>
                  <a:srgbClr val="595959"/>
                </a:solidFill>
                <a:latin typeface="游ゴシック" panose="020B0400000000000000" pitchFamily="50" charset="-128"/>
                <a:ea typeface="游ゴシック" panose="020B0400000000000000" pitchFamily="50" charset="-128"/>
              </a:rPr>
              <a:t>入社の</a:t>
            </a:r>
            <a:r>
              <a:rPr lang="en-US" altLang="ja-JP" sz="1200" dirty="0">
                <a:solidFill>
                  <a:srgbClr val="595959"/>
                </a:solidFill>
                <a:latin typeface="游ゴシック" panose="020B0400000000000000" pitchFamily="50" charset="-128"/>
                <a:ea typeface="游ゴシック" panose="020B0400000000000000" pitchFamily="50" charset="-128"/>
              </a:rPr>
              <a:t>3</a:t>
            </a:r>
            <a:r>
              <a:rPr lang="ja-JP" altLang="en-US" sz="1200" dirty="0">
                <a:solidFill>
                  <a:srgbClr val="595959"/>
                </a:solidFill>
                <a:latin typeface="游ゴシック" panose="020B0400000000000000" pitchFamily="50" charset="-128"/>
                <a:ea typeface="游ゴシック" panose="020B0400000000000000" pitchFamily="50" charset="-128"/>
              </a:rPr>
              <a:t>ヶ月後に初年度分の付与（</a:t>
            </a:r>
            <a:r>
              <a:rPr lang="en-US" altLang="ja-JP" sz="1200" dirty="0">
                <a:solidFill>
                  <a:srgbClr val="595959"/>
                </a:solidFill>
                <a:latin typeface="游ゴシック" panose="020B0400000000000000" pitchFamily="50" charset="-128"/>
                <a:ea typeface="游ゴシック" panose="020B0400000000000000" pitchFamily="50" charset="-128"/>
              </a:rPr>
              <a:t>10</a:t>
            </a:r>
            <a:r>
              <a:rPr lang="ja-JP" altLang="en-US" sz="1200" dirty="0">
                <a:solidFill>
                  <a:srgbClr val="595959"/>
                </a:solidFill>
                <a:latin typeface="游ゴシック" panose="020B0400000000000000" pitchFamily="50" charset="-128"/>
                <a:ea typeface="游ゴシック" panose="020B0400000000000000" pitchFamily="50" charset="-128"/>
              </a:rPr>
              <a:t>日）</a:t>
            </a:r>
            <a:endParaRPr lang="en-US" altLang="ja-JP" sz="1200" dirty="0">
              <a:solidFill>
                <a:srgbClr val="595959"/>
              </a:solidFill>
              <a:latin typeface="游ゴシック" panose="020B0400000000000000" pitchFamily="50" charset="-128"/>
              <a:ea typeface="游ゴシック" panose="020B0400000000000000" pitchFamily="50" charset="-128"/>
            </a:endParaRPr>
          </a:p>
          <a:p>
            <a:r>
              <a:rPr lang="ja-JP" altLang="en-US" sz="1200" dirty="0">
                <a:solidFill>
                  <a:srgbClr val="595959"/>
                </a:solidFill>
                <a:latin typeface="游ゴシック" panose="020B0400000000000000" pitchFamily="50" charset="-128"/>
                <a:ea typeface="游ゴシック" panose="020B0400000000000000" pitchFamily="50" charset="-128"/>
              </a:rPr>
              <a:t>次年度以降は毎年</a:t>
            </a:r>
            <a:r>
              <a:rPr lang="en-US" altLang="ja-JP" sz="1200" dirty="0">
                <a:solidFill>
                  <a:srgbClr val="595959"/>
                </a:solidFill>
                <a:latin typeface="游ゴシック" panose="020B0400000000000000" pitchFamily="50" charset="-128"/>
                <a:ea typeface="游ゴシック" panose="020B0400000000000000" pitchFamily="50" charset="-128"/>
              </a:rPr>
              <a:t>4</a:t>
            </a:r>
            <a:r>
              <a:rPr lang="ja-JP" altLang="en-US" sz="1200" dirty="0">
                <a:solidFill>
                  <a:srgbClr val="595959"/>
                </a:solidFill>
                <a:latin typeface="游ゴシック" panose="020B0400000000000000" pitchFamily="50" charset="-128"/>
                <a:ea typeface="游ゴシック" panose="020B0400000000000000" pitchFamily="50" charset="-128"/>
              </a:rPr>
              <a:t>月</a:t>
            </a:r>
            <a:r>
              <a:rPr lang="en-US" altLang="ja-JP" sz="1200" dirty="0">
                <a:solidFill>
                  <a:srgbClr val="595959"/>
                </a:solidFill>
                <a:latin typeface="游ゴシック" panose="020B0400000000000000" pitchFamily="50" charset="-128"/>
                <a:ea typeface="游ゴシック" panose="020B0400000000000000" pitchFamily="50" charset="-128"/>
              </a:rPr>
              <a:t>1</a:t>
            </a:r>
            <a:r>
              <a:rPr lang="ja-JP" altLang="en-US" sz="1200" dirty="0">
                <a:solidFill>
                  <a:srgbClr val="595959"/>
                </a:solidFill>
                <a:latin typeface="游ゴシック" panose="020B0400000000000000" pitchFamily="50" charset="-128"/>
                <a:ea typeface="游ゴシック" panose="020B0400000000000000" pitchFamily="50" charset="-128"/>
              </a:rPr>
              <a:t>日に一斉付与</a:t>
            </a:r>
            <a:endParaRPr lang="en-US" altLang="ja-JP" sz="1200" dirty="0">
              <a:solidFill>
                <a:srgbClr val="595959"/>
              </a:solidFill>
              <a:latin typeface="游ゴシック" panose="020B0400000000000000" pitchFamily="50" charset="-128"/>
              <a:ea typeface="游ゴシック" panose="020B0400000000000000" pitchFamily="50" charset="-128"/>
            </a:endParaRPr>
          </a:p>
        </p:txBody>
      </p:sp>
      <p:sp>
        <p:nvSpPr>
          <p:cNvPr id="14344" name="テキスト ボックス 19">
            <a:extLst>
              <a:ext uri="{FF2B5EF4-FFF2-40B4-BE49-F238E27FC236}">
                <a16:creationId xmlns:a16="http://schemas.microsoft.com/office/drawing/2014/main" id="{8511ED8C-067D-C201-31FD-3F1F8EBFB1A6}"/>
              </a:ext>
            </a:extLst>
          </p:cNvPr>
          <p:cNvSpPr txBox="1">
            <a:spLocks noChangeArrowheads="1"/>
          </p:cNvSpPr>
          <p:nvPr/>
        </p:nvSpPr>
        <p:spPr bwMode="auto">
          <a:xfrm>
            <a:off x="4121150" y="4741863"/>
            <a:ext cx="53467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ja-JP" altLang="en-US" sz="1200" dirty="0">
                <a:solidFill>
                  <a:srgbClr val="595959"/>
                </a:solidFill>
                <a:latin typeface="游ゴシック" panose="020B0400000000000000" pitchFamily="50" charset="-128"/>
                <a:ea typeface="游ゴシック" panose="020B0400000000000000" pitchFamily="50" charset="-128"/>
              </a:rPr>
              <a:t>育児休業、介護休業、復職支援</a:t>
            </a:r>
            <a:endParaRPr lang="en-US" altLang="ja-JP" sz="1200" dirty="0">
              <a:solidFill>
                <a:srgbClr val="595959"/>
              </a:solidFill>
              <a:latin typeface="游ゴシック" panose="020B0400000000000000" pitchFamily="50" charset="-128"/>
              <a:ea typeface="游ゴシック" panose="020B0400000000000000" pitchFamily="50" charset="-128"/>
            </a:endParaRPr>
          </a:p>
          <a:p>
            <a:r>
              <a:rPr lang="ja-JP" altLang="en-US" sz="1200" dirty="0">
                <a:solidFill>
                  <a:srgbClr val="595959"/>
                </a:solidFill>
                <a:latin typeface="游ゴシック" panose="020B0400000000000000" pitchFamily="50" charset="-128"/>
                <a:ea typeface="游ゴシック" panose="020B0400000000000000" pitchFamily="50" charset="-128"/>
              </a:rPr>
              <a:t>時短勤務制度</a:t>
            </a:r>
            <a:endParaRPr lang="en-US" altLang="ja-JP" sz="1200" dirty="0">
              <a:solidFill>
                <a:srgbClr val="595959"/>
              </a:solidFill>
              <a:latin typeface="游ゴシック" panose="020B0400000000000000" pitchFamily="50" charset="-128"/>
              <a:ea typeface="游ゴシック" panose="020B0400000000000000" pitchFamily="50" charset="-128"/>
            </a:endParaRPr>
          </a:p>
        </p:txBody>
      </p:sp>
      <p:sp>
        <p:nvSpPr>
          <p:cNvPr id="20" name="四角形: 角を丸くする 19">
            <a:extLst>
              <a:ext uri="{FF2B5EF4-FFF2-40B4-BE49-F238E27FC236}">
                <a16:creationId xmlns:a16="http://schemas.microsoft.com/office/drawing/2014/main" id="{4525F2DC-6D6C-40A4-37FC-A7EA58451910}"/>
              </a:ext>
            </a:extLst>
          </p:cNvPr>
          <p:cNvSpPr/>
          <p:nvPr/>
        </p:nvSpPr>
        <p:spPr>
          <a:xfrm>
            <a:off x="2033588" y="5830888"/>
            <a:ext cx="2663825" cy="390525"/>
          </a:xfrm>
          <a:prstGeom prst="roundRect">
            <a:avLst/>
          </a:prstGeom>
          <a:solidFill>
            <a:srgbClr val="00A6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社員のバックグラウンド</a:t>
            </a:r>
          </a:p>
        </p:txBody>
      </p:sp>
      <p:sp>
        <p:nvSpPr>
          <p:cNvPr id="14348" name="コンテンツ プレースホルダー 3">
            <a:extLst>
              <a:ext uri="{FF2B5EF4-FFF2-40B4-BE49-F238E27FC236}">
                <a16:creationId xmlns:a16="http://schemas.microsoft.com/office/drawing/2014/main" id="{B801F633-6231-7D4C-7807-38D99C924733}"/>
              </a:ext>
            </a:extLst>
          </p:cNvPr>
          <p:cNvSpPr txBox="1">
            <a:spLocks noChangeArrowheads="1"/>
          </p:cNvSpPr>
          <p:nvPr/>
        </p:nvSpPr>
        <p:spPr bwMode="auto">
          <a:xfrm>
            <a:off x="5673725" y="10129838"/>
            <a:ext cx="359886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defRPr kumimoji="1" sz="2100">
                <a:solidFill>
                  <a:schemeClr val="tx1"/>
                </a:solidFill>
                <a:latin typeface="Calibri" panose="020F0502020204030204" pitchFamily="34" charset="0"/>
                <a:ea typeface="ＭＳ Ｐゴシック" panose="020B0600070205080204" pitchFamily="50" charset="-128"/>
              </a:defRPr>
            </a:lvl1pPr>
            <a:lvl2pPr>
              <a:defRPr kumimoji="1" sz="2100">
                <a:solidFill>
                  <a:schemeClr val="tx1"/>
                </a:solidFill>
                <a:latin typeface="Calibri" panose="020F0502020204030204" pitchFamily="34" charset="0"/>
                <a:ea typeface="ＭＳ Ｐゴシック" panose="020B0600070205080204" pitchFamily="50" charset="-128"/>
              </a:defRPr>
            </a:lvl2pPr>
            <a:lvl3pPr>
              <a:defRPr kumimoji="1" sz="2100">
                <a:solidFill>
                  <a:schemeClr val="tx1"/>
                </a:solidFill>
                <a:latin typeface="Calibri" panose="020F0502020204030204" pitchFamily="34" charset="0"/>
                <a:ea typeface="ＭＳ Ｐゴシック" panose="020B0600070205080204" pitchFamily="50" charset="-128"/>
              </a:defRPr>
            </a:lvl3pPr>
            <a:lvl4pPr>
              <a:defRPr kumimoji="1" sz="2100">
                <a:solidFill>
                  <a:schemeClr val="tx1"/>
                </a:solidFill>
                <a:latin typeface="Calibri" panose="020F0502020204030204" pitchFamily="34" charset="0"/>
                <a:ea typeface="ＭＳ Ｐゴシック" panose="020B0600070205080204" pitchFamily="50" charset="-128"/>
              </a:defRPr>
            </a:lvl4pPr>
            <a:lvl5pPr>
              <a:defRPr kumimoji="1" sz="2100">
                <a:solidFill>
                  <a:schemeClr val="tx1"/>
                </a:solidFill>
                <a:latin typeface="Calibri" panose="020F0502020204030204" pitchFamily="34" charset="0"/>
                <a:ea typeface="ＭＳ Ｐゴシック" panose="020B0600070205080204" pitchFamily="50" charset="-128"/>
              </a:defRPr>
            </a:lvl5pPr>
            <a:lvl6pPr marL="26019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6pPr>
            <a:lvl7pPr marL="30591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7pPr>
            <a:lvl8pPr marL="35163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8pPr>
            <a:lvl9pPr marL="39735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9pPr>
          </a:lstStyle>
          <a:p>
            <a:pPr>
              <a:buFont typeface="Wingdings" panose="05000000000000000000" pitchFamily="2" charset="2"/>
              <a:buChar char="l"/>
            </a:pPr>
            <a:r>
              <a:rPr lang="ja-JP" altLang="en-US" sz="1200" dirty="0">
                <a:solidFill>
                  <a:srgbClr val="595959"/>
                </a:solidFill>
                <a:latin typeface="游ゴシック" panose="020B0400000000000000" pitchFamily="50" charset="-128"/>
                <a:ea typeface="游ゴシック" panose="020B0400000000000000" pitchFamily="50" charset="-128"/>
              </a:rPr>
              <a:t>取得率</a:t>
            </a:r>
            <a:r>
              <a:rPr lang="en-US" altLang="ja-JP" sz="1200" dirty="0">
                <a:solidFill>
                  <a:srgbClr val="595959"/>
                </a:solidFill>
                <a:latin typeface="游ゴシック" panose="020B0400000000000000" pitchFamily="50" charset="-128"/>
                <a:ea typeface="游ゴシック" panose="020B0400000000000000" pitchFamily="50" charset="-128"/>
              </a:rPr>
              <a:t>100</a:t>
            </a:r>
            <a:r>
              <a:rPr lang="ja-JP" altLang="en-US" sz="1200" dirty="0">
                <a:solidFill>
                  <a:srgbClr val="595959"/>
                </a:solidFill>
                <a:latin typeface="游ゴシック" panose="020B0400000000000000" pitchFamily="50" charset="-128"/>
                <a:ea typeface="游ゴシック" panose="020B0400000000000000" pitchFamily="50" charset="-128"/>
              </a:rPr>
              <a:t>％　</a:t>
            </a:r>
            <a:r>
              <a:rPr lang="en-US" altLang="ja-JP" sz="1200" dirty="0">
                <a:solidFill>
                  <a:srgbClr val="595959"/>
                </a:solidFill>
                <a:latin typeface="游ゴシック" panose="020B0400000000000000" pitchFamily="50" charset="-128"/>
                <a:ea typeface="游ゴシック" panose="020B0400000000000000" pitchFamily="50" charset="-128"/>
              </a:rPr>
              <a:t>2023</a:t>
            </a:r>
            <a:r>
              <a:rPr lang="ja-JP" altLang="en-US" sz="1200" dirty="0">
                <a:solidFill>
                  <a:srgbClr val="595959"/>
                </a:solidFill>
                <a:latin typeface="游ゴシック" panose="020B0400000000000000" pitchFamily="50" charset="-128"/>
                <a:ea typeface="游ゴシック" panose="020B0400000000000000" pitchFamily="50" charset="-128"/>
              </a:rPr>
              <a:t>年度実績：</a:t>
            </a:r>
            <a:r>
              <a:rPr lang="en-US" altLang="ja-JP" sz="1200" dirty="0">
                <a:solidFill>
                  <a:srgbClr val="595959"/>
                </a:solidFill>
                <a:latin typeface="游ゴシック" panose="020B0400000000000000" pitchFamily="50" charset="-128"/>
                <a:ea typeface="游ゴシック" panose="020B0400000000000000" pitchFamily="50" charset="-128"/>
              </a:rPr>
              <a:t>4</a:t>
            </a:r>
            <a:r>
              <a:rPr lang="ja-JP" altLang="en-US" sz="1200" dirty="0">
                <a:solidFill>
                  <a:srgbClr val="595959"/>
                </a:solidFill>
                <a:latin typeface="游ゴシック" panose="020B0400000000000000" pitchFamily="50" charset="-128"/>
                <a:ea typeface="游ゴシック" panose="020B0400000000000000" pitchFamily="50" charset="-128"/>
              </a:rPr>
              <a:t>名</a:t>
            </a:r>
            <a:endParaRPr lang="en-US" altLang="ja-JP" sz="1200" dirty="0">
              <a:solidFill>
                <a:srgbClr val="595959"/>
              </a:solidFill>
              <a:latin typeface="游ゴシック" panose="020B0400000000000000" pitchFamily="50" charset="-128"/>
              <a:ea typeface="游ゴシック" panose="020B0400000000000000" pitchFamily="50" charset="-128"/>
            </a:endParaRPr>
          </a:p>
          <a:p>
            <a:pPr>
              <a:buFont typeface="Wingdings" panose="05000000000000000000" pitchFamily="2" charset="2"/>
              <a:buChar char="l"/>
            </a:pPr>
            <a:r>
              <a:rPr lang="ja-JP" altLang="en-US" sz="1200" dirty="0">
                <a:solidFill>
                  <a:srgbClr val="595959"/>
                </a:solidFill>
                <a:latin typeface="游ゴシック" panose="020B0400000000000000" pitchFamily="50" charset="-128"/>
                <a:ea typeface="游ゴシック" panose="020B0400000000000000" pitchFamily="50" charset="-128"/>
              </a:rPr>
              <a:t>取得例　男性：</a:t>
            </a:r>
            <a:r>
              <a:rPr lang="en-US" altLang="ja-JP" sz="1200" dirty="0">
                <a:solidFill>
                  <a:srgbClr val="595959"/>
                </a:solidFill>
                <a:latin typeface="游ゴシック" panose="020B0400000000000000" pitchFamily="50" charset="-128"/>
                <a:ea typeface="游ゴシック" panose="020B0400000000000000" pitchFamily="50" charset="-128"/>
              </a:rPr>
              <a:t>2</a:t>
            </a:r>
            <a:r>
              <a:rPr lang="ja-JP" altLang="en-US" sz="1200" dirty="0">
                <a:solidFill>
                  <a:srgbClr val="595959"/>
                </a:solidFill>
                <a:latin typeface="游ゴシック" panose="020B0400000000000000" pitchFamily="50" charset="-128"/>
                <a:ea typeface="游ゴシック" panose="020B0400000000000000" pitchFamily="50" charset="-128"/>
              </a:rPr>
              <a:t>ヶ月</a:t>
            </a:r>
            <a:br>
              <a:rPr lang="en-US" altLang="ja-JP" sz="1200" dirty="0">
                <a:solidFill>
                  <a:srgbClr val="595959"/>
                </a:solidFill>
                <a:latin typeface="游ゴシック" panose="020B0400000000000000" pitchFamily="50" charset="-128"/>
                <a:ea typeface="游ゴシック" panose="020B0400000000000000" pitchFamily="50" charset="-128"/>
              </a:rPr>
            </a:br>
            <a:r>
              <a:rPr lang="ja-JP" altLang="en-US" sz="1200" dirty="0">
                <a:solidFill>
                  <a:srgbClr val="595959"/>
                </a:solidFill>
                <a:latin typeface="游ゴシック" panose="020B0400000000000000" pitchFamily="50" charset="-128"/>
                <a:ea typeface="游ゴシック" panose="020B0400000000000000" pitchFamily="50" charset="-128"/>
              </a:rPr>
              <a:t>　　　　女性：保育園入園まで</a:t>
            </a:r>
            <a:endParaRPr lang="en-US" altLang="ja-JP" sz="1200" dirty="0">
              <a:solidFill>
                <a:srgbClr val="595959"/>
              </a:solidFill>
              <a:latin typeface="游ゴシック" panose="020B0400000000000000" pitchFamily="50" charset="-128"/>
              <a:ea typeface="游ゴシック" panose="020B0400000000000000" pitchFamily="50" charset="-128"/>
            </a:endParaRPr>
          </a:p>
        </p:txBody>
      </p:sp>
      <p:sp>
        <p:nvSpPr>
          <p:cNvPr id="14349" name="テキスト ボックス 77">
            <a:extLst>
              <a:ext uri="{FF2B5EF4-FFF2-40B4-BE49-F238E27FC236}">
                <a16:creationId xmlns:a16="http://schemas.microsoft.com/office/drawing/2014/main" id="{E2AC7C88-4E69-43EF-DEF9-8369FC8AA855}"/>
              </a:ext>
            </a:extLst>
          </p:cNvPr>
          <p:cNvSpPr txBox="1">
            <a:spLocks noChangeArrowheads="1"/>
          </p:cNvSpPr>
          <p:nvPr/>
        </p:nvSpPr>
        <p:spPr bwMode="auto">
          <a:xfrm>
            <a:off x="5757863" y="10863263"/>
            <a:ext cx="290036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ja-JP" sz="1200" dirty="0">
                <a:solidFill>
                  <a:srgbClr val="595959"/>
                </a:solidFill>
                <a:latin typeface="游ゴシック" panose="020B0400000000000000" pitchFamily="50" charset="-128"/>
                <a:ea typeface="游ゴシック" panose="020B0400000000000000" pitchFamily="50" charset="-128"/>
              </a:rPr>
              <a:t>0</a:t>
            </a:r>
            <a:r>
              <a:rPr lang="ja-JP" altLang="en-US" sz="1200" dirty="0">
                <a:solidFill>
                  <a:srgbClr val="595959"/>
                </a:solidFill>
                <a:latin typeface="游ゴシック" panose="020B0400000000000000" pitchFamily="50" charset="-128"/>
                <a:ea typeface="游ゴシック" panose="020B0400000000000000" pitchFamily="50" charset="-128"/>
              </a:rPr>
              <a:t>歳赤ちゃんから高校生・大学生まで</a:t>
            </a:r>
            <a:r>
              <a:rPr lang="en-US" altLang="ja-JP" sz="1200" dirty="0">
                <a:solidFill>
                  <a:srgbClr val="595959"/>
                </a:solidFill>
                <a:latin typeface="游ゴシック" panose="020B0400000000000000" pitchFamily="50" charset="-128"/>
                <a:ea typeface="游ゴシック" panose="020B0400000000000000" pitchFamily="50" charset="-128"/>
              </a:rPr>
              <a:t>…</a:t>
            </a:r>
          </a:p>
          <a:p>
            <a:r>
              <a:rPr lang="ja-JP" altLang="en-US" sz="1200" b="1" dirty="0">
                <a:solidFill>
                  <a:srgbClr val="00B7B2"/>
                </a:solidFill>
                <a:latin typeface="游ゴシック" panose="020B0400000000000000" pitchFamily="50" charset="-128"/>
                <a:ea typeface="游ゴシック" panose="020B0400000000000000" pitchFamily="50" charset="-128"/>
              </a:rPr>
              <a:t>子を持つ社員が多数在籍。</a:t>
            </a:r>
            <a:endParaRPr lang="en-US" altLang="ja-JP" sz="1200" b="1" dirty="0">
              <a:solidFill>
                <a:srgbClr val="00B7B2"/>
              </a:solidFill>
              <a:latin typeface="游ゴシック" panose="020B0400000000000000" pitchFamily="50" charset="-128"/>
              <a:ea typeface="游ゴシック" panose="020B0400000000000000" pitchFamily="50" charset="-128"/>
            </a:endParaRPr>
          </a:p>
          <a:p>
            <a:r>
              <a:rPr lang="ja-JP" altLang="en-US" sz="1200" dirty="0">
                <a:solidFill>
                  <a:srgbClr val="595959"/>
                </a:solidFill>
                <a:latin typeface="游ゴシック" panose="020B0400000000000000" pitchFamily="50" charset="-128"/>
                <a:ea typeface="游ゴシック" panose="020B0400000000000000" pitchFamily="50" charset="-128"/>
              </a:rPr>
              <a:t>育児休業の取得や時短勤務利用だけでなく、</a:t>
            </a:r>
            <a:r>
              <a:rPr lang="ja-JP" altLang="en-US" sz="1200" b="1" dirty="0">
                <a:solidFill>
                  <a:srgbClr val="00B7B2"/>
                </a:solidFill>
                <a:latin typeface="游ゴシック" panose="020B0400000000000000" pitchFamily="50" charset="-128"/>
                <a:ea typeface="游ゴシック" panose="020B0400000000000000" pitchFamily="50" charset="-128"/>
              </a:rPr>
              <a:t>有給休暇を使って学校行事にも出席しやすい環境。</a:t>
            </a:r>
          </a:p>
        </p:txBody>
      </p:sp>
      <p:sp>
        <p:nvSpPr>
          <p:cNvPr id="79" name="四角形: 角を丸くする 78">
            <a:extLst>
              <a:ext uri="{FF2B5EF4-FFF2-40B4-BE49-F238E27FC236}">
                <a16:creationId xmlns:a16="http://schemas.microsoft.com/office/drawing/2014/main" id="{55B83454-E5C2-0EB1-BB78-570E9FA75A3E}"/>
              </a:ext>
            </a:extLst>
          </p:cNvPr>
          <p:cNvSpPr/>
          <p:nvPr/>
        </p:nvSpPr>
        <p:spPr>
          <a:xfrm>
            <a:off x="5705475" y="9521825"/>
            <a:ext cx="2663825" cy="390525"/>
          </a:xfrm>
          <a:prstGeom prst="roundRect">
            <a:avLst/>
          </a:prstGeom>
          <a:solidFill>
            <a:srgbClr val="00A6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育児休業取得事例</a:t>
            </a:r>
            <a:endParaRPr lang="en-US" altLang="ja-JP" sz="1400" dirty="0">
              <a:solidFill>
                <a:prstClr val="white"/>
              </a:solidFill>
              <a:latin typeface="HGP創英角ｺﾞｼｯｸUB" panose="020B0900000000000000" pitchFamily="50" charset="-128"/>
              <a:ea typeface="HGP創英角ｺﾞｼｯｸUB" panose="020B0900000000000000" pitchFamily="50" charset="-128"/>
            </a:endParaRPr>
          </a:p>
        </p:txBody>
      </p:sp>
      <p:graphicFrame>
        <p:nvGraphicFramePr>
          <p:cNvPr id="14351" name="コンテンツ プレースホルダー 26">
            <a:extLst>
              <a:ext uri="{FF2B5EF4-FFF2-40B4-BE49-F238E27FC236}">
                <a16:creationId xmlns:a16="http://schemas.microsoft.com/office/drawing/2014/main" id="{F71E1035-012F-18A1-7CEE-38ECD78159DA}"/>
              </a:ext>
            </a:extLst>
          </p:cNvPr>
          <p:cNvGraphicFramePr>
            <a:graphicFrameLocks/>
          </p:cNvGraphicFramePr>
          <p:nvPr/>
        </p:nvGraphicFramePr>
        <p:xfrm>
          <a:off x="2138363" y="9521825"/>
          <a:ext cx="3598862" cy="2695575"/>
        </p:xfrm>
        <a:graphic>
          <a:graphicData uri="http://schemas.openxmlformats.org/presentationml/2006/ole">
            <mc:AlternateContent xmlns:mc="http://schemas.openxmlformats.org/markup-compatibility/2006">
              <mc:Choice xmlns:v="urn:schemas-microsoft-com:vml" Requires="v">
                <p:oleObj name="Chart" r:id="rId2" imgW="4383404" imgH="3054361" progId="Excel.Chart.8">
                  <p:embed/>
                </p:oleObj>
              </mc:Choice>
              <mc:Fallback>
                <p:oleObj name="Chart" r:id="rId2" imgW="4383404" imgH="3054361" progId="Excel.Chart.8">
                  <p:embed/>
                  <p:pic>
                    <p:nvPicPr>
                      <p:cNvPr id="0" name="コンテンツ プレースホルダー 26"/>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8363" y="9521825"/>
                        <a:ext cx="3598862" cy="269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四角形: 角を丸くする 10">
            <a:extLst>
              <a:ext uri="{FF2B5EF4-FFF2-40B4-BE49-F238E27FC236}">
                <a16:creationId xmlns:a16="http://schemas.microsoft.com/office/drawing/2014/main" id="{C32A2E0F-EA50-7550-3FCA-F2C8C7E7438A}"/>
              </a:ext>
            </a:extLst>
          </p:cNvPr>
          <p:cNvSpPr/>
          <p:nvPr/>
        </p:nvSpPr>
        <p:spPr>
          <a:xfrm>
            <a:off x="2106613" y="3425825"/>
            <a:ext cx="1727200" cy="371475"/>
          </a:xfrm>
          <a:prstGeom prst="roundRect">
            <a:avLst/>
          </a:prstGeom>
          <a:solidFill>
            <a:srgbClr val="91A1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年間休日数</a:t>
            </a:r>
            <a:endParaRPr lang="en-US" altLang="ja-JP" sz="1400" dirty="0">
              <a:solidFill>
                <a:prstClr val="white"/>
              </a:solidFill>
              <a:latin typeface="HGP創英角ｺﾞｼｯｸUB" panose="020B0900000000000000" pitchFamily="50" charset="-128"/>
              <a:ea typeface="HGP創英角ｺﾞｼｯｸUB" panose="020B0900000000000000" pitchFamily="50" charset="-128"/>
            </a:endParaRPr>
          </a:p>
        </p:txBody>
      </p:sp>
      <p:pic>
        <p:nvPicPr>
          <p:cNvPr id="5" name="図 44" descr="グラフ&#10;&#10;自動的に生成された説明">
            <a:extLst>
              <a:ext uri="{FF2B5EF4-FFF2-40B4-BE49-F238E27FC236}">
                <a16:creationId xmlns:a16="http://schemas.microsoft.com/office/drawing/2014/main" id="{F495523F-95E1-738C-7B3E-AE6EF64353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8212" b="26620"/>
          <a:stretch>
            <a:fillRect/>
          </a:stretch>
        </p:blipFill>
        <p:spPr bwMode="auto">
          <a:xfrm>
            <a:off x="2321570" y="6628720"/>
            <a:ext cx="2744787" cy="238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図 12" descr="グラフ&#10;&#10;自動的に生成された説明">
            <a:extLst>
              <a:ext uri="{FF2B5EF4-FFF2-40B4-BE49-F238E27FC236}">
                <a16:creationId xmlns:a16="http://schemas.microsoft.com/office/drawing/2014/main" id="{BA51ACFC-690E-E0C5-D9D1-5899078FCE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93978" y="6338786"/>
            <a:ext cx="2749229" cy="2774551"/>
          </a:xfrm>
          <a:prstGeom prst="rect">
            <a:avLst/>
          </a:prstGeom>
        </p:spPr>
      </p:pic>
      <p:sp>
        <p:nvSpPr>
          <p:cNvPr id="7" name="正方形/長方形 6">
            <a:extLst>
              <a:ext uri="{FF2B5EF4-FFF2-40B4-BE49-F238E27FC236}">
                <a16:creationId xmlns:a16="http://schemas.microsoft.com/office/drawing/2014/main" id="{620BC64C-D391-CE3C-F0E0-6BCF2B260ECB}"/>
              </a:ext>
            </a:extLst>
          </p:cNvPr>
          <p:cNvSpPr/>
          <p:nvPr/>
        </p:nvSpPr>
        <p:spPr>
          <a:xfrm>
            <a:off x="1504950" y="3021013"/>
            <a:ext cx="7681913" cy="187325"/>
          </a:xfrm>
          <a:prstGeom prst="rect">
            <a:avLst/>
          </a:prstGeom>
          <a:solidFill>
            <a:srgbClr val="FBB62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テキスト ボックス 5">
            <a:extLst>
              <a:ext uri="{FF2B5EF4-FFF2-40B4-BE49-F238E27FC236}">
                <a16:creationId xmlns:a16="http://schemas.microsoft.com/office/drawing/2014/main" id="{C1FF97EC-04DB-EFCA-A60A-7105A9EAAFFD}"/>
              </a:ext>
            </a:extLst>
          </p:cNvPr>
          <p:cNvSpPr txBox="1">
            <a:spLocks noChangeArrowheads="1"/>
          </p:cNvSpPr>
          <p:nvPr/>
        </p:nvSpPr>
        <p:spPr bwMode="auto">
          <a:xfrm flipH="1">
            <a:off x="2119313" y="2806700"/>
            <a:ext cx="50593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100">
                <a:solidFill>
                  <a:schemeClr val="tx1"/>
                </a:solidFill>
                <a:latin typeface="Calibri" panose="020F0502020204030204" pitchFamily="34" charset="0"/>
                <a:ea typeface="ＭＳ Ｐゴシック" panose="020B0600070205080204" pitchFamily="50" charset="-128"/>
              </a:defRPr>
            </a:lvl1pPr>
            <a:lvl2pPr>
              <a:defRPr kumimoji="1" sz="2100">
                <a:solidFill>
                  <a:schemeClr val="tx1"/>
                </a:solidFill>
                <a:latin typeface="Calibri" panose="020F0502020204030204" pitchFamily="34" charset="0"/>
                <a:ea typeface="ＭＳ Ｐゴシック" panose="020B0600070205080204" pitchFamily="50" charset="-128"/>
              </a:defRPr>
            </a:lvl2pPr>
            <a:lvl3pPr>
              <a:defRPr kumimoji="1" sz="2100">
                <a:solidFill>
                  <a:schemeClr val="tx1"/>
                </a:solidFill>
                <a:latin typeface="Calibri" panose="020F0502020204030204" pitchFamily="34" charset="0"/>
                <a:ea typeface="ＭＳ Ｐゴシック" panose="020B0600070205080204" pitchFamily="50" charset="-128"/>
              </a:defRPr>
            </a:lvl3pPr>
            <a:lvl4pPr>
              <a:defRPr kumimoji="1" sz="2100">
                <a:solidFill>
                  <a:schemeClr val="tx1"/>
                </a:solidFill>
                <a:latin typeface="Calibri" panose="020F0502020204030204" pitchFamily="34" charset="0"/>
                <a:ea typeface="ＭＳ Ｐゴシック" panose="020B0600070205080204" pitchFamily="50" charset="-128"/>
              </a:defRPr>
            </a:lvl4pPr>
            <a:lvl5pPr>
              <a:defRPr kumimoji="1" sz="2100">
                <a:solidFill>
                  <a:schemeClr val="tx1"/>
                </a:solidFill>
                <a:latin typeface="Calibri" panose="020F0502020204030204" pitchFamily="34" charset="0"/>
                <a:ea typeface="ＭＳ Ｐゴシック" panose="020B0600070205080204" pitchFamily="50" charset="-128"/>
              </a:defRPr>
            </a:lvl5pPr>
            <a:lvl6pPr marL="26019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6pPr>
            <a:lvl7pPr marL="30591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7pPr>
            <a:lvl8pPr marL="35163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8pPr>
            <a:lvl9pPr marL="39735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9pPr>
          </a:lstStyle>
          <a:p>
            <a:pPr defTabSz="914400" eaLnBrk="1" hangingPunct="1"/>
            <a:r>
              <a:rPr lang="ja-JP" altLang="en-US" sz="1600" b="1" dirty="0">
                <a:solidFill>
                  <a:srgbClr val="595959"/>
                </a:solidFill>
                <a:latin typeface="游ゴシック" panose="020B0400000000000000" pitchFamily="50" charset="-128"/>
                <a:ea typeface="游ゴシック" panose="020B0400000000000000" pitchFamily="50" charset="-128"/>
              </a:rPr>
              <a:t>福利厚生</a:t>
            </a:r>
          </a:p>
        </p:txBody>
      </p:sp>
      <p:sp>
        <p:nvSpPr>
          <p:cNvPr id="14" name="正方形/長方形 13">
            <a:extLst>
              <a:ext uri="{FF2B5EF4-FFF2-40B4-BE49-F238E27FC236}">
                <a16:creationId xmlns:a16="http://schemas.microsoft.com/office/drawing/2014/main" id="{3FD898B7-2FAB-12BE-ADE0-E90F90134AF5}"/>
              </a:ext>
            </a:extLst>
          </p:cNvPr>
          <p:cNvSpPr/>
          <p:nvPr/>
        </p:nvSpPr>
        <p:spPr>
          <a:xfrm>
            <a:off x="2357438" y="1438275"/>
            <a:ext cx="5976937" cy="1125538"/>
          </a:xfrm>
          <a:prstGeom prst="rect">
            <a:avLst/>
          </a:prstGeom>
          <a:solidFill>
            <a:srgbClr val="00B7B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pic>
        <p:nvPicPr>
          <p:cNvPr id="19" name="図 18" descr="グラフ, サンバースト図&#10;&#10;自動的に生成された説明">
            <a:extLst>
              <a:ext uri="{FF2B5EF4-FFF2-40B4-BE49-F238E27FC236}">
                <a16:creationId xmlns:a16="http://schemas.microsoft.com/office/drawing/2014/main" id="{67A9AC2F-3180-830E-882B-6B2D65CE6C0C}"/>
              </a:ext>
            </a:extLst>
          </p:cNvPr>
          <p:cNvPicPr>
            <a:picLocks noChangeAspect="1"/>
          </p:cNvPicPr>
          <p:nvPr/>
        </p:nvPicPr>
        <p:blipFill rotWithShape="1">
          <a:blip r:embed="rId6">
            <a:extLst>
              <a:ext uri="{28A0092B-C50C-407E-A947-70E740481C1C}">
                <a14:useLocalDpi xmlns:a14="http://schemas.microsoft.com/office/drawing/2010/main" val="0"/>
              </a:ext>
            </a:extLst>
          </a:blip>
          <a:srcRect l="30504" t="90983" r="49107" b="5054"/>
          <a:stretch/>
        </p:blipFill>
        <p:spPr>
          <a:xfrm>
            <a:off x="6510696" y="6913251"/>
            <a:ext cx="570317" cy="182661"/>
          </a:xfrm>
          <a:prstGeom prst="rect">
            <a:avLst/>
          </a:prstGeom>
        </p:spPr>
      </p:pic>
      <p:pic>
        <p:nvPicPr>
          <p:cNvPr id="21" name="図 20" descr="グラフ, サンバースト図&#10;&#10;自動的に生成された説明">
            <a:extLst>
              <a:ext uri="{FF2B5EF4-FFF2-40B4-BE49-F238E27FC236}">
                <a16:creationId xmlns:a16="http://schemas.microsoft.com/office/drawing/2014/main" id="{8F8B50AE-789F-E949-C7BC-D8B42DE3B7E0}"/>
              </a:ext>
            </a:extLst>
          </p:cNvPr>
          <p:cNvPicPr>
            <a:picLocks noChangeAspect="1"/>
          </p:cNvPicPr>
          <p:nvPr/>
        </p:nvPicPr>
        <p:blipFill rotWithShape="1">
          <a:blip r:embed="rId6">
            <a:extLst>
              <a:ext uri="{28A0092B-C50C-407E-A947-70E740481C1C}">
                <a14:useLocalDpi xmlns:a14="http://schemas.microsoft.com/office/drawing/2010/main" val="0"/>
              </a:ext>
            </a:extLst>
          </a:blip>
          <a:srcRect l="52563" t="90968" r="40026" b="5069"/>
          <a:stretch/>
        </p:blipFill>
        <p:spPr>
          <a:xfrm>
            <a:off x="6779704" y="7091894"/>
            <a:ext cx="207290" cy="182661"/>
          </a:xfrm>
          <a:prstGeom prst="rect">
            <a:avLst/>
          </a:prstGeom>
        </p:spPr>
      </p:pic>
      <p:pic>
        <p:nvPicPr>
          <p:cNvPr id="22" name="図 21" descr="グラフ, サンバースト図&#10;&#10;自動的に生成された説明">
            <a:extLst>
              <a:ext uri="{FF2B5EF4-FFF2-40B4-BE49-F238E27FC236}">
                <a16:creationId xmlns:a16="http://schemas.microsoft.com/office/drawing/2014/main" id="{E275E03D-6B06-408E-434D-F22E27311BA6}"/>
              </a:ext>
            </a:extLst>
          </p:cNvPr>
          <p:cNvPicPr>
            <a:picLocks noChangeAspect="1"/>
          </p:cNvPicPr>
          <p:nvPr/>
        </p:nvPicPr>
        <p:blipFill rotWithShape="1">
          <a:blip r:embed="rId6">
            <a:extLst>
              <a:ext uri="{28A0092B-C50C-407E-A947-70E740481C1C}">
                <a14:useLocalDpi xmlns:a14="http://schemas.microsoft.com/office/drawing/2010/main" val="0"/>
              </a:ext>
            </a:extLst>
          </a:blip>
          <a:srcRect l="61200" t="90968" r="27935" b="5069"/>
          <a:stretch/>
        </p:blipFill>
        <p:spPr>
          <a:xfrm>
            <a:off x="6857656" y="7235668"/>
            <a:ext cx="321019" cy="192934"/>
          </a:xfrm>
          <a:prstGeom prst="rect">
            <a:avLst/>
          </a:prstGeom>
        </p:spPr>
      </p:pic>
      <p:pic>
        <p:nvPicPr>
          <p:cNvPr id="23" name="図 22" descr="グラフ, サンバースト図&#10;&#10;自動的に生成された説明">
            <a:extLst>
              <a:ext uri="{FF2B5EF4-FFF2-40B4-BE49-F238E27FC236}">
                <a16:creationId xmlns:a16="http://schemas.microsoft.com/office/drawing/2014/main" id="{D200B83D-19A2-D63A-387B-6978DB31EEF4}"/>
              </a:ext>
            </a:extLst>
          </p:cNvPr>
          <p:cNvPicPr>
            <a:picLocks noChangeAspect="1"/>
          </p:cNvPicPr>
          <p:nvPr/>
        </p:nvPicPr>
        <p:blipFill rotWithShape="1">
          <a:blip r:embed="rId6">
            <a:extLst>
              <a:ext uri="{28A0092B-C50C-407E-A947-70E740481C1C}">
                <a14:useLocalDpi xmlns:a14="http://schemas.microsoft.com/office/drawing/2010/main" val="0"/>
              </a:ext>
            </a:extLst>
          </a:blip>
          <a:srcRect l="30888" t="83973" r="50000" b="13657"/>
          <a:stretch/>
        </p:blipFill>
        <p:spPr>
          <a:xfrm>
            <a:off x="6431536" y="8156683"/>
            <a:ext cx="555458" cy="113463"/>
          </a:xfrm>
          <a:prstGeom prst="rect">
            <a:avLst/>
          </a:prstGeom>
        </p:spPr>
      </p:pic>
      <p:pic>
        <p:nvPicPr>
          <p:cNvPr id="25" name="図 24" descr="グラフ, サンバースト図&#10;&#10;自動的に生成された説明">
            <a:extLst>
              <a:ext uri="{FF2B5EF4-FFF2-40B4-BE49-F238E27FC236}">
                <a16:creationId xmlns:a16="http://schemas.microsoft.com/office/drawing/2014/main" id="{96F9D976-852C-8F09-CD04-0409198A68A3}"/>
              </a:ext>
            </a:extLst>
          </p:cNvPr>
          <p:cNvPicPr>
            <a:picLocks noChangeAspect="1"/>
          </p:cNvPicPr>
          <p:nvPr/>
        </p:nvPicPr>
        <p:blipFill rotWithShape="1">
          <a:blip r:embed="rId6">
            <a:extLst>
              <a:ext uri="{28A0092B-C50C-407E-A947-70E740481C1C}">
                <a14:useLocalDpi xmlns:a14="http://schemas.microsoft.com/office/drawing/2010/main" val="0"/>
              </a:ext>
            </a:extLst>
          </a:blip>
          <a:srcRect l="52563" t="90968" r="40026" b="5069"/>
          <a:stretch/>
        </p:blipFill>
        <p:spPr>
          <a:xfrm>
            <a:off x="6458685" y="8332315"/>
            <a:ext cx="207290" cy="182661"/>
          </a:xfrm>
          <a:prstGeom prst="rect">
            <a:avLst/>
          </a:prstGeom>
        </p:spPr>
      </p:pic>
      <p:pic>
        <p:nvPicPr>
          <p:cNvPr id="26" name="図 25" descr="グラフ, サンバースト図&#10;&#10;自動的に生成された説明">
            <a:extLst>
              <a:ext uri="{FF2B5EF4-FFF2-40B4-BE49-F238E27FC236}">
                <a16:creationId xmlns:a16="http://schemas.microsoft.com/office/drawing/2014/main" id="{4A65ED52-AF42-95E6-FC20-8389EC6BD472}"/>
              </a:ext>
            </a:extLst>
          </p:cNvPr>
          <p:cNvPicPr>
            <a:picLocks noChangeAspect="1"/>
          </p:cNvPicPr>
          <p:nvPr/>
        </p:nvPicPr>
        <p:blipFill rotWithShape="1">
          <a:blip r:embed="rId6">
            <a:extLst>
              <a:ext uri="{28A0092B-C50C-407E-A947-70E740481C1C}">
                <a14:useLocalDpi xmlns:a14="http://schemas.microsoft.com/office/drawing/2010/main" val="0"/>
              </a:ext>
            </a:extLst>
          </a:blip>
          <a:srcRect l="61200" t="90968" r="27935" b="5069"/>
          <a:stretch/>
        </p:blipFill>
        <p:spPr>
          <a:xfrm>
            <a:off x="6536637" y="8476089"/>
            <a:ext cx="321019" cy="192934"/>
          </a:xfrm>
          <a:prstGeom prst="rect">
            <a:avLst/>
          </a:prstGeom>
        </p:spPr>
      </p:pic>
      <p:pic>
        <p:nvPicPr>
          <p:cNvPr id="27" name="図 26" descr="グラフ, サンバースト図&#10;&#10;自動的に生成された説明">
            <a:extLst>
              <a:ext uri="{FF2B5EF4-FFF2-40B4-BE49-F238E27FC236}">
                <a16:creationId xmlns:a16="http://schemas.microsoft.com/office/drawing/2014/main" id="{D3082C2B-A14B-8D3D-994B-7587627CFBBC}"/>
              </a:ext>
            </a:extLst>
          </p:cNvPr>
          <p:cNvPicPr>
            <a:picLocks noChangeAspect="1"/>
          </p:cNvPicPr>
          <p:nvPr/>
        </p:nvPicPr>
        <p:blipFill rotWithShape="1">
          <a:blip r:embed="rId6">
            <a:extLst>
              <a:ext uri="{28A0092B-C50C-407E-A947-70E740481C1C}">
                <a14:useLocalDpi xmlns:a14="http://schemas.microsoft.com/office/drawing/2010/main" val="0"/>
              </a:ext>
            </a:extLst>
          </a:blip>
          <a:srcRect l="29519" t="76308" r="49392" b="20357"/>
          <a:stretch/>
        </p:blipFill>
        <p:spPr>
          <a:xfrm>
            <a:off x="7795921" y="7949216"/>
            <a:ext cx="573380" cy="149412"/>
          </a:xfrm>
          <a:prstGeom prst="rect">
            <a:avLst/>
          </a:prstGeom>
        </p:spPr>
      </p:pic>
      <p:pic>
        <p:nvPicPr>
          <p:cNvPr id="28" name="図 27" descr="グラフ, サンバースト図&#10;&#10;自動的に生成された説明">
            <a:extLst>
              <a:ext uri="{FF2B5EF4-FFF2-40B4-BE49-F238E27FC236}">
                <a16:creationId xmlns:a16="http://schemas.microsoft.com/office/drawing/2014/main" id="{891A83BD-A003-44DA-5403-C9BD789EC4F4}"/>
              </a:ext>
            </a:extLst>
          </p:cNvPr>
          <p:cNvPicPr>
            <a:picLocks noChangeAspect="1"/>
          </p:cNvPicPr>
          <p:nvPr/>
        </p:nvPicPr>
        <p:blipFill rotWithShape="1">
          <a:blip r:embed="rId6">
            <a:extLst>
              <a:ext uri="{28A0092B-C50C-407E-A947-70E740481C1C}">
                <a14:useLocalDpi xmlns:a14="http://schemas.microsoft.com/office/drawing/2010/main" val="0"/>
              </a:ext>
            </a:extLst>
          </a:blip>
          <a:srcRect l="52563" t="90968" r="40026" b="5069"/>
          <a:stretch/>
        </p:blipFill>
        <p:spPr>
          <a:xfrm>
            <a:off x="7988972" y="8092057"/>
            <a:ext cx="207290" cy="182661"/>
          </a:xfrm>
          <a:prstGeom prst="rect">
            <a:avLst/>
          </a:prstGeom>
        </p:spPr>
      </p:pic>
      <p:pic>
        <p:nvPicPr>
          <p:cNvPr id="29" name="図 28" descr="グラフ, サンバースト図&#10;&#10;自動的に生成された説明">
            <a:extLst>
              <a:ext uri="{FF2B5EF4-FFF2-40B4-BE49-F238E27FC236}">
                <a16:creationId xmlns:a16="http://schemas.microsoft.com/office/drawing/2014/main" id="{76E2C153-9277-468A-2750-58D694AE9F02}"/>
              </a:ext>
            </a:extLst>
          </p:cNvPr>
          <p:cNvPicPr>
            <a:picLocks noChangeAspect="1"/>
          </p:cNvPicPr>
          <p:nvPr/>
        </p:nvPicPr>
        <p:blipFill rotWithShape="1">
          <a:blip r:embed="rId6">
            <a:extLst>
              <a:ext uri="{28A0092B-C50C-407E-A947-70E740481C1C}">
                <a14:useLocalDpi xmlns:a14="http://schemas.microsoft.com/office/drawing/2010/main" val="0"/>
              </a:ext>
            </a:extLst>
          </a:blip>
          <a:srcRect l="61200" t="90968" r="27935" b="5069"/>
          <a:stretch/>
        </p:blipFill>
        <p:spPr>
          <a:xfrm>
            <a:off x="8066925" y="8235831"/>
            <a:ext cx="302376" cy="181729"/>
          </a:xfrm>
          <a:prstGeom prst="rect">
            <a:avLst/>
          </a:prstGeom>
        </p:spPr>
      </p:pic>
      <p:pic>
        <p:nvPicPr>
          <p:cNvPr id="30" name="図 29" descr="グラフ, サンバースト図&#10;&#10;自動的に生成された説明">
            <a:extLst>
              <a:ext uri="{FF2B5EF4-FFF2-40B4-BE49-F238E27FC236}">
                <a16:creationId xmlns:a16="http://schemas.microsoft.com/office/drawing/2014/main" id="{A1EE67C5-D0E3-8DF0-79E0-495ED394DBB9}"/>
              </a:ext>
            </a:extLst>
          </p:cNvPr>
          <p:cNvPicPr>
            <a:picLocks noChangeAspect="1"/>
          </p:cNvPicPr>
          <p:nvPr/>
        </p:nvPicPr>
        <p:blipFill rotWithShape="1">
          <a:blip r:embed="rId6">
            <a:extLst>
              <a:ext uri="{28A0092B-C50C-407E-A947-70E740481C1C}">
                <a14:useLocalDpi xmlns:a14="http://schemas.microsoft.com/office/drawing/2010/main" val="0"/>
              </a:ext>
            </a:extLst>
          </a:blip>
          <a:srcRect l="30510" t="94659" r="49971" b="1786"/>
          <a:stretch/>
        </p:blipFill>
        <p:spPr>
          <a:xfrm>
            <a:off x="6927875" y="6720456"/>
            <a:ext cx="560337" cy="168102"/>
          </a:xfrm>
          <a:prstGeom prst="rect">
            <a:avLst/>
          </a:prstGeom>
        </p:spPr>
      </p:pic>
      <p:pic>
        <p:nvPicPr>
          <p:cNvPr id="31" name="図 30" descr="グラフ, サンバースト図&#10;&#10;自動的に生成された説明">
            <a:extLst>
              <a:ext uri="{FF2B5EF4-FFF2-40B4-BE49-F238E27FC236}">
                <a16:creationId xmlns:a16="http://schemas.microsoft.com/office/drawing/2014/main" id="{FD828B09-AC2A-9807-AA7F-BD1F894A4689}"/>
              </a:ext>
            </a:extLst>
          </p:cNvPr>
          <p:cNvPicPr>
            <a:picLocks noChangeAspect="1"/>
          </p:cNvPicPr>
          <p:nvPr/>
        </p:nvPicPr>
        <p:blipFill rotWithShape="1">
          <a:blip r:embed="rId6">
            <a:extLst>
              <a:ext uri="{28A0092B-C50C-407E-A947-70E740481C1C}">
                <a14:useLocalDpi xmlns:a14="http://schemas.microsoft.com/office/drawing/2010/main" val="0"/>
              </a:ext>
            </a:extLst>
          </a:blip>
          <a:srcRect l="52574" t="94659" r="39377" b="1574"/>
          <a:stretch/>
        </p:blipFill>
        <p:spPr>
          <a:xfrm>
            <a:off x="7149967" y="6883400"/>
            <a:ext cx="231074" cy="178089"/>
          </a:xfrm>
          <a:prstGeom prst="rect">
            <a:avLst/>
          </a:prstGeom>
        </p:spPr>
      </p:pic>
      <p:pic>
        <p:nvPicPr>
          <p:cNvPr id="32" name="図 31" descr="グラフ, サンバースト図&#10;&#10;自動的に生成された説明">
            <a:extLst>
              <a:ext uri="{FF2B5EF4-FFF2-40B4-BE49-F238E27FC236}">
                <a16:creationId xmlns:a16="http://schemas.microsoft.com/office/drawing/2014/main" id="{093C5216-E951-7F12-46D6-26E5E4DEFEDF}"/>
              </a:ext>
            </a:extLst>
          </p:cNvPr>
          <p:cNvPicPr>
            <a:picLocks noChangeAspect="1"/>
          </p:cNvPicPr>
          <p:nvPr/>
        </p:nvPicPr>
        <p:blipFill rotWithShape="1">
          <a:blip r:embed="rId6">
            <a:extLst>
              <a:ext uri="{28A0092B-C50C-407E-A947-70E740481C1C}">
                <a14:useLocalDpi xmlns:a14="http://schemas.microsoft.com/office/drawing/2010/main" val="0"/>
              </a:ext>
            </a:extLst>
          </a:blip>
          <a:srcRect l="61408" t="94659" r="27852" b="1574"/>
          <a:stretch/>
        </p:blipFill>
        <p:spPr>
          <a:xfrm>
            <a:off x="7131057" y="7013333"/>
            <a:ext cx="365474" cy="2111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A835F160-2DFF-C23E-41A4-C0DA0B27545A}"/>
              </a:ext>
            </a:extLst>
          </p:cNvPr>
          <p:cNvSpPr/>
          <p:nvPr/>
        </p:nvSpPr>
        <p:spPr>
          <a:xfrm>
            <a:off x="84138" y="2574925"/>
            <a:ext cx="360362" cy="360363"/>
          </a:xfrm>
          <a:prstGeom prst="rect">
            <a:avLst/>
          </a:prstGeom>
          <a:solidFill>
            <a:srgbClr val="00D0C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 name="正方形/長方形 2">
            <a:extLst>
              <a:ext uri="{FF2B5EF4-FFF2-40B4-BE49-F238E27FC236}">
                <a16:creationId xmlns:a16="http://schemas.microsoft.com/office/drawing/2014/main" id="{E2544739-1622-5787-5E6D-46F8932CE0FD}"/>
              </a:ext>
            </a:extLst>
          </p:cNvPr>
          <p:cNvSpPr/>
          <p:nvPr/>
        </p:nvSpPr>
        <p:spPr>
          <a:xfrm>
            <a:off x="460375" y="2574925"/>
            <a:ext cx="360363" cy="360363"/>
          </a:xfrm>
          <a:prstGeom prst="rect">
            <a:avLst/>
          </a:prstGeom>
          <a:solidFill>
            <a:srgbClr val="00B7B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388" name="テキスト ボックス 24">
            <a:extLst>
              <a:ext uri="{FF2B5EF4-FFF2-40B4-BE49-F238E27FC236}">
                <a16:creationId xmlns:a16="http://schemas.microsoft.com/office/drawing/2014/main" id="{BA9D2FC2-C49B-6F85-21D0-E323A4273EEA}"/>
              </a:ext>
            </a:extLst>
          </p:cNvPr>
          <p:cNvSpPr txBox="1">
            <a:spLocks noChangeArrowheads="1"/>
          </p:cNvSpPr>
          <p:nvPr/>
        </p:nvSpPr>
        <p:spPr bwMode="auto">
          <a:xfrm>
            <a:off x="4289425" y="3642100"/>
            <a:ext cx="4776471"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ja-JP" altLang="en-US" sz="1200" dirty="0">
                <a:solidFill>
                  <a:srgbClr val="595959"/>
                </a:solidFill>
                <a:latin typeface="游ゴシック" panose="020B0400000000000000" pitchFamily="50" charset="-128"/>
                <a:ea typeface="游ゴシック" panose="020B0400000000000000" pitchFamily="50" charset="-128"/>
              </a:rPr>
              <a:t>当社はここ数年、日本の中小企業・製造業の中でも絶好調とも</a:t>
            </a:r>
            <a:endParaRPr lang="en-US" altLang="ja-JP" sz="1200" dirty="0">
              <a:solidFill>
                <a:srgbClr val="595959"/>
              </a:solidFill>
              <a:latin typeface="游ゴシック" panose="020B0400000000000000" pitchFamily="50" charset="-128"/>
              <a:ea typeface="游ゴシック" panose="020B0400000000000000" pitchFamily="50" charset="-128"/>
            </a:endParaRPr>
          </a:p>
          <a:p>
            <a:r>
              <a:rPr lang="ja-JP" altLang="en-US" sz="1200" dirty="0">
                <a:solidFill>
                  <a:srgbClr val="595959"/>
                </a:solidFill>
                <a:latin typeface="游ゴシック" panose="020B0400000000000000" pitchFamily="50" charset="-128"/>
                <a:ea typeface="游ゴシック" panose="020B0400000000000000" pitchFamily="50" charset="-128"/>
              </a:rPr>
              <a:t>いえる水準・成長率で拡大成長を続けています。そんな勢いのある環境下で自己実現を果たしたい強いパッションを持つ方を求めています。</a:t>
            </a:r>
          </a:p>
          <a:p>
            <a:r>
              <a:rPr lang="ja-JP" altLang="en-US" sz="1200" dirty="0">
                <a:solidFill>
                  <a:srgbClr val="595959"/>
                </a:solidFill>
                <a:latin typeface="游ゴシック" panose="020B0400000000000000" pitchFamily="50" charset="-128"/>
                <a:ea typeface="游ゴシック" panose="020B0400000000000000" pitchFamily="50" charset="-128"/>
              </a:rPr>
              <a:t>年齢や経験年数はさほど重要ではありません。大事なのは、主体性と自主性です。幅広い視野をもち、共に大きく成長し、一緒に会社を作り上げてくれる方と出会いたいと思っています。</a:t>
            </a:r>
            <a:endParaRPr lang="en-US" altLang="ja-JP" sz="1200" dirty="0">
              <a:solidFill>
                <a:srgbClr val="595959"/>
              </a:solidFill>
              <a:latin typeface="游ゴシック" panose="020B0400000000000000" pitchFamily="50" charset="-128"/>
              <a:ea typeface="游ゴシック" panose="020B0400000000000000" pitchFamily="50" charset="-128"/>
            </a:endParaRPr>
          </a:p>
          <a:p>
            <a:endParaRPr lang="en-US" altLang="ja-JP" sz="1200" dirty="0">
              <a:solidFill>
                <a:srgbClr val="595959"/>
              </a:solidFill>
              <a:latin typeface="游ゴシック" panose="020B0400000000000000" pitchFamily="50" charset="-128"/>
              <a:ea typeface="游ゴシック" panose="020B0400000000000000" pitchFamily="50" charset="-128"/>
            </a:endParaRPr>
          </a:p>
          <a:p>
            <a:r>
              <a:rPr lang="ja-JP" altLang="en-US" sz="1200" dirty="0">
                <a:solidFill>
                  <a:srgbClr val="595959"/>
                </a:solidFill>
                <a:latin typeface="游ゴシック" panose="020B0400000000000000" pitchFamily="50" charset="-128"/>
                <a:ea typeface="游ゴシック" panose="020B0400000000000000" pitchFamily="50" charset="-128"/>
              </a:rPr>
              <a:t>「自分に合う会社」とは何か？完璧に叶える事は難しいものです。</a:t>
            </a:r>
            <a:endParaRPr lang="en-US" altLang="ja-JP" sz="1200" dirty="0">
              <a:solidFill>
                <a:srgbClr val="595959"/>
              </a:solidFill>
              <a:latin typeface="游ゴシック" panose="020B0400000000000000" pitchFamily="50" charset="-128"/>
              <a:ea typeface="游ゴシック" panose="020B0400000000000000" pitchFamily="50" charset="-128"/>
            </a:endParaRPr>
          </a:p>
          <a:p>
            <a:r>
              <a:rPr lang="ja-JP" altLang="en-US" sz="1200" dirty="0">
                <a:solidFill>
                  <a:srgbClr val="595959"/>
                </a:solidFill>
                <a:latin typeface="游ゴシック" panose="020B0400000000000000" pitchFamily="50" charset="-128"/>
                <a:ea typeface="游ゴシック" panose="020B0400000000000000" pitchFamily="50" charset="-128"/>
              </a:rPr>
              <a:t>ただ、あなたが会社を変えられる可能性は大いにあります。</a:t>
            </a:r>
            <a:endParaRPr lang="en-US" altLang="ja-JP" sz="1200" dirty="0">
              <a:solidFill>
                <a:srgbClr val="595959"/>
              </a:solidFill>
              <a:latin typeface="游ゴシック" panose="020B0400000000000000" pitchFamily="50" charset="-128"/>
              <a:ea typeface="游ゴシック" panose="020B0400000000000000" pitchFamily="50" charset="-128"/>
            </a:endParaRPr>
          </a:p>
          <a:p>
            <a:endParaRPr lang="en-US" altLang="ja-JP" sz="1200" dirty="0">
              <a:solidFill>
                <a:srgbClr val="595959"/>
              </a:solidFill>
              <a:latin typeface="游ゴシック" panose="020B0400000000000000" pitchFamily="50" charset="-128"/>
              <a:ea typeface="游ゴシック" panose="020B0400000000000000" pitchFamily="50" charset="-128"/>
            </a:endParaRPr>
          </a:p>
          <a:p>
            <a:r>
              <a:rPr lang="ja-JP" altLang="en-US" sz="1200" dirty="0">
                <a:solidFill>
                  <a:srgbClr val="595959"/>
                </a:solidFill>
                <a:latin typeface="游ゴシック" panose="020B0400000000000000" pitchFamily="50" charset="-128"/>
                <a:ea typeface="游ゴシック" panose="020B0400000000000000" pitchFamily="50" charset="-128"/>
              </a:rPr>
              <a:t>あなたの刺激に満ちた新しい発想と行動力を、是非当社にもたらしてください。あらゆる才能と想いのシナジー効果を楽しみにしています。</a:t>
            </a:r>
            <a:endParaRPr lang="en-US" altLang="ja-JP" sz="1200" dirty="0">
              <a:solidFill>
                <a:srgbClr val="595959"/>
              </a:solidFill>
              <a:latin typeface="游ゴシック" panose="020B0400000000000000" pitchFamily="50" charset="-128"/>
              <a:ea typeface="游ゴシック" panose="020B0400000000000000" pitchFamily="50" charset="-128"/>
            </a:endParaRPr>
          </a:p>
        </p:txBody>
      </p:sp>
      <p:sp>
        <p:nvSpPr>
          <p:cNvPr id="16390" name="テキスト ボックス 6">
            <a:extLst>
              <a:ext uri="{FF2B5EF4-FFF2-40B4-BE49-F238E27FC236}">
                <a16:creationId xmlns:a16="http://schemas.microsoft.com/office/drawing/2014/main" id="{D14D5018-B8BE-0E9E-B5CB-222FA253A48F}"/>
              </a:ext>
            </a:extLst>
          </p:cNvPr>
          <p:cNvSpPr txBox="1">
            <a:spLocks noChangeArrowheads="1"/>
          </p:cNvSpPr>
          <p:nvPr/>
        </p:nvSpPr>
        <p:spPr bwMode="auto">
          <a:xfrm>
            <a:off x="1906588" y="5670550"/>
            <a:ext cx="2382837"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ja-JP" altLang="en-US" sz="900" dirty="0">
                <a:solidFill>
                  <a:srgbClr val="595959"/>
                </a:solidFill>
                <a:latin typeface="游ゴシック" panose="020B0400000000000000" pitchFamily="50" charset="-128"/>
                <a:ea typeface="游ゴシック" panose="020B0400000000000000" pitchFamily="50" charset="-128"/>
              </a:rPr>
              <a:t>代表取締役社長 相澤学</a:t>
            </a:r>
            <a:endParaRPr lang="en-US" altLang="ja-JP" sz="900" dirty="0">
              <a:solidFill>
                <a:srgbClr val="595959"/>
              </a:solidFill>
              <a:latin typeface="游ゴシック" panose="020B0400000000000000" pitchFamily="50" charset="-128"/>
              <a:ea typeface="游ゴシック" panose="020B0400000000000000" pitchFamily="50" charset="-128"/>
            </a:endParaRPr>
          </a:p>
        </p:txBody>
      </p:sp>
      <p:sp>
        <p:nvSpPr>
          <p:cNvPr id="15" name="四角形: 角を丸くする 14">
            <a:extLst>
              <a:ext uri="{FF2B5EF4-FFF2-40B4-BE49-F238E27FC236}">
                <a16:creationId xmlns:a16="http://schemas.microsoft.com/office/drawing/2014/main" id="{47D46BC9-CFA1-84F3-E7D4-6C096CCF6982}"/>
              </a:ext>
            </a:extLst>
          </p:cNvPr>
          <p:cNvSpPr/>
          <p:nvPr/>
        </p:nvSpPr>
        <p:spPr>
          <a:xfrm>
            <a:off x="2033588" y="6451600"/>
            <a:ext cx="1944687" cy="390525"/>
          </a:xfrm>
          <a:prstGeom prst="roundRect">
            <a:avLst/>
          </a:prstGeom>
          <a:solidFill>
            <a:srgbClr val="00A6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求める人物像</a:t>
            </a:r>
          </a:p>
        </p:txBody>
      </p:sp>
      <p:sp>
        <p:nvSpPr>
          <p:cNvPr id="16392" name="テキスト ボックス 33">
            <a:extLst>
              <a:ext uri="{FF2B5EF4-FFF2-40B4-BE49-F238E27FC236}">
                <a16:creationId xmlns:a16="http://schemas.microsoft.com/office/drawing/2014/main" id="{B4F4207D-D94B-CA90-5CB3-0B694D2CDEC9}"/>
              </a:ext>
            </a:extLst>
          </p:cNvPr>
          <p:cNvSpPr txBox="1">
            <a:spLocks noChangeArrowheads="1"/>
          </p:cNvSpPr>
          <p:nvPr/>
        </p:nvSpPr>
        <p:spPr bwMode="auto">
          <a:xfrm>
            <a:off x="2033588" y="10007947"/>
            <a:ext cx="81343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100">
                <a:solidFill>
                  <a:schemeClr val="tx1"/>
                </a:solidFill>
                <a:latin typeface="Calibri" panose="020F0502020204030204" pitchFamily="34" charset="0"/>
                <a:ea typeface="ＭＳ Ｐゴシック" panose="020B0600070205080204" pitchFamily="50" charset="-128"/>
              </a:defRPr>
            </a:lvl1pPr>
            <a:lvl2pPr>
              <a:defRPr kumimoji="1" sz="2100">
                <a:solidFill>
                  <a:schemeClr val="tx1"/>
                </a:solidFill>
                <a:latin typeface="Calibri" panose="020F0502020204030204" pitchFamily="34" charset="0"/>
                <a:ea typeface="ＭＳ Ｐゴシック" panose="020B0600070205080204" pitchFamily="50" charset="-128"/>
              </a:defRPr>
            </a:lvl2pPr>
            <a:lvl3pPr>
              <a:defRPr kumimoji="1" sz="2100">
                <a:solidFill>
                  <a:schemeClr val="tx1"/>
                </a:solidFill>
                <a:latin typeface="Calibri" panose="020F0502020204030204" pitchFamily="34" charset="0"/>
                <a:ea typeface="ＭＳ Ｐゴシック" panose="020B0600070205080204" pitchFamily="50" charset="-128"/>
              </a:defRPr>
            </a:lvl3pPr>
            <a:lvl4pPr>
              <a:defRPr kumimoji="1" sz="2100">
                <a:solidFill>
                  <a:schemeClr val="tx1"/>
                </a:solidFill>
                <a:latin typeface="Calibri" panose="020F0502020204030204" pitchFamily="34" charset="0"/>
                <a:ea typeface="ＭＳ Ｐゴシック" panose="020B0600070205080204" pitchFamily="50" charset="-128"/>
              </a:defRPr>
            </a:lvl4pPr>
            <a:lvl5pPr>
              <a:defRPr kumimoji="1" sz="2100">
                <a:solidFill>
                  <a:schemeClr val="tx1"/>
                </a:solidFill>
                <a:latin typeface="Calibri" panose="020F0502020204030204" pitchFamily="34" charset="0"/>
                <a:ea typeface="ＭＳ Ｐゴシック" panose="020B0600070205080204" pitchFamily="50" charset="-128"/>
              </a:defRPr>
            </a:lvl5pPr>
            <a:lvl6pPr marL="26019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6pPr>
            <a:lvl7pPr marL="30591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7pPr>
            <a:lvl8pPr marL="35163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8pPr>
            <a:lvl9pPr marL="39735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9pPr>
          </a:lstStyle>
          <a:p>
            <a:pPr defTabSz="914400" eaLnBrk="1" hangingPunct="1"/>
            <a:r>
              <a:rPr lang="ja-JP" altLang="en-US" sz="1400" b="1" dirty="0">
                <a:solidFill>
                  <a:srgbClr val="00B7B2"/>
                </a:solidFill>
                <a:latin typeface="游ゴシック" panose="020B0400000000000000" pitchFamily="50" charset="-128"/>
                <a:ea typeface="游ゴシック" panose="020B0400000000000000" pitchFamily="50" charset="-128"/>
              </a:rPr>
              <a:t>柔軟な価値観と視点で、新たな風を巻き起こそうという人材を求めています。</a:t>
            </a:r>
          </a:p>
        </p:txBody>
      </p:sp>
      <p:grpSp>
        <p:nvGrpSpPr>
          <p:cNvPr id="16394" name="グループ化 23">
            <a:extLst>
              <a:ext uri="{FF2B5EF4-FFF2-40B4-BE49-F238E27FC236}">
                <a16:creationId xmlns:a16="http://schemas.microsoft.com/office/drawing/2014/main" id="{59FBD2A9-CBF7-E1C9-4672-9F544BB71EC3}"/>
              </a:ext>
            </a:extLst>
          </p:cNvPr>
          <p:cNvGrpSpPr>
            <a:grpSpLocks/>
          </p:cNvGrpSpPr>
          <p:nvPr/>
        </p:nvGrpSpPr>
        <p:grpSpPr bwMode="auto">
          <a:xfrm>
            <a:off x="2033588" y="10676284"/>
            <a:ext cx="6551612" cy="1446213"/>
            <a:chOff x="1103951" y="2479040"/>
            <a:chExt cx="10102529" cy="2255520"/>
          </a:xfrm>
        </p:grpSpPr>
        <p:sp>
          <p:nvSpPr>
            <p:cNvPr id="9" name="楕円 8">
              <a:extLst>
                <a:ext uri="{FF2B5EF4-FFF2-40B4-BE49-F238E27FC236}">
                  <a16:creationId xmlns:a16="http://schemas.microsoft.com/office/drawing/2014/main" id="{6D37AA60-B705-CF9C-D2BA-425036E62539}"/>
                </a:ext>
              </a:extLst>
            </p:cNvPr>
            <p:cNvSpPr/>
            <p:nvPr/>
          </p:nvSpPr>
          <p:spPr>
            <a:xfrm>
              <a:off x="1103951" y="2479040"/>
              <a:ext cx="2279005" cy="2225810"/>
            </a:xfrm>
            <a:prstGeom prst="ellipse">
              <a:avLst/>
            </a:prstGeom>
            <a:solidFill>
              <a:srgbClr val="00589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b="1" dirty="0"/>
                <a:t>知識</a:t>
              </a:r>
              <a:endParaRPr lang="en-US" altLang="ja-JP" sz="1050" b="1" dirty="0"/>
            </a:p>
            <a:p>
              <a:pPr algn="ctr">
                <a:defRPr/>
              </a:pPr>
              <a:r>
                <a:rPr lang="ja-JP" altLang="en-US" sz="1050" b="1" dirty="0"/>
                <a:t>技術スキル</a:t>
              </a:r>
              <a:endParaRPr lang="en-US" altLang="ja-JP" sz="1050" b="1" dirty="0"/>
            </a:p>
            <a:p>
              <a:pPr algn="ctr">
                <a:defRPr/>
              </a:pPr>
              <a:r>
                <a:rPr lang="ja-JP" altLang="en-US" sz="1050" b="1" dirty="0"/>
                <a:t>経験</a:t>
              </a:r>
              <a:endParaRPr lang="en-US" altLang="ja-JP" sz="1050" b="1" dirty="0"/>
            </a:p>
          </p:txBody>
        </p:sp>
        <p:sp>
          <p:nvSpPr>
            <p:cNvPr id="10" name="楕円 9">
              <a:extLst>
                <a:ext uri="{FF2B5EF4-FFF2-40B4-BE49-F238E27FC236}">
                  <a16:creationId xmlns:a16="http://schemas.microsoft.com/office/drawing/2014/main" id="{8D3A0F3B-600C-6D5D-4A21-4E441EB0143E}"/>
                </a:ext>
              </a:extLst>
            </p:cNvPr>
            <p:cNvSpPr/>
            <p:nvPr/>
          </p:nvSpPr>
          <p:spPr>
            <a:xfrm>
              <a:off x="4988785" y="2479040"/>
              <a:ext cx="2315724" cy="2255520"/>
            </a:xfrm>
            <a:prstGeom prst="ellipse">
              <a:avLst/>
            </a:prstGeom>
            <a:solidFill>
              <a:srgbClr val="00589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b="1" dirty="0"/>
                <a:t>マインド</a:t>
              </a:r>
              <a:endParaRPr lang="en-US" altLang="ja-JP" sz="1050" b="1" dirty="0"/>
            </a:p>
            <a:p>
              <a:pPr algn="ctr">
                <a:defRPr/>
              </a:pPr>
              <a:r>
                <a:rPr lang="ja-JP" altLang="en-US" sz="1050" b="1" dirty="0"/>
                <a:t>価値観</a:t>
              </a:r>
              <a:endParaRPr lang="en-US" altLang="ja-JP" sz="1050" b="1" dirty="0"/>
            </a:p>
          </p:txBody>
        </p:sp>
        <p:sp>
          <p:nvSpPr>
            <p:cNvPr id="11" name="楕円 10">
              <a:extLst>
                <a:ext uri="{FF2B5EF4-FFF2-40B4-BE49-F238E27FC236}">
                  <a16:creationId xmlns:a16="http://schemas.microsoft.com/office/drawing/2014/main" id="{E1C9619C-071C-CA44-F9D3-704129BFE439}"/>
                </a:ext>
              </a:extLst>
            </p:cNvPr>
            <p:cNvSpPr/>
            <p:nvPr/>
          </p:nvSpPr>
          <p:spPr>
            <a:xfrm>
              <a:off x="8951955" y="2479040"/>
              <a:ext cx="2254525" cy="2255520"/>
            </a:xfrm>
            <a:prstGeom prst="ellipse">
              <a:avLst/>
            </a:prstGeom>
            <a:solidFill>
              <a:srgbClr val="00589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050" b="1" dirty="0"/>
                <a:t>Welcome to AMCON‼</a:t>
              </a:r>
            </a:p>
          </p:txBody>
        </p:sp>
        <p:sp>
          <p:nvSpPr>
            <p:cNvPr id="12" name="次の値と等しい 11">
              <a:extLst>
                <a:ext uri="{FF2B5EF4-FFF2-40B4-BE49-F238E27FC236}">
                  <a16:creationId xmlns:a16="http://schemas.microsoft.com/office/drawing/2014/main" id="{35A1423C-CEA1-5CAC-9BA0-902D5192F889}"/>
                </a:ext>
              </a:extLst>
            </p:cNvPr>
            <p:cNvSpPr/>
            <p:nvPr/>
          </p:nvSpPr>
          <p:spPr>
            <a:xfrm>
              <a:off x="7701071" y="3251512"/>
              <a:ext cx="707447" cy="653630"/>
            </a:xfrm>
            <a:prstGeom prst="mathEqual">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050" b="1">
                <a:solidFill>
                  <a:schemeClr val="tx1"/>
                </a:solidFill>
              </a:endParaRPr>
            </a:p>
          </p:txBody>
        </p:sp>
        <p:sp>
          <p:nvSpPr>
            <p:cNvPr id="13" name="乗算記号 12">
              <a:extLst>
                <a:ext uri="{FF2B5EF4-FFF2-40B4-BE49-F238E27FC236}">
                  <a16:creationId xmlns:a16="http://schemas.microsoft.com/office/drawing/2014/main" id="{0F0ED9A4-EC66-1DD6-DAE2-6B6C35A5EAC3}"/>
                </a:ext>
              </a:extLst>
            </p:cNvPr>
            <p:cNvSpPr/>
            <p:nvPr/>
          </p:nvSpPr>
          <p:spPr>
            <a:xfrm>
              <a:off x="3808892" y="3182188"/>
              <a:ext cx="753957" cy="722955"/>
            </a:xfrm>
            <a:prstGeom prst="mathMultiply">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050" b="1"/>
            </a:p>
          </p:txBody>
        </p:sp>
        <p:pic>
          <p:nvPicPr>
            <p:cNvPr id="16403" name="グラフィックス 30" descr="電球 単色塗りつぶし">
              <a:extLst>
                <a:ext uri="{FF2B5EF4-FFF2-40B4-BE49-F238E27FC236}">
                  <a16:creationId xmlns:a16="http://schemas.microsoft.com/office/drawing/2014/main" id="{5987E3E7-ADB7-527D-CCD5-B487066CD9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94513" y="4090833"/>
              <a:ext cx="538540" cy="53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04" name="グラフィックス 31" descr="喝采 単色塗りつぶし">
              <a:extLst>
                <a:ext uri="{FF2B5EF4-FFF2-40B4-BE49-F238E27FC236}">
                  <a16:creationId xmlns:a16="http://schemas.microsoft.com/office/drawing/2014/main" id="{0D680AF8-8D1C-C9B3-0E8F-509DE5447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72004" y="4090833"/>
              <a:ext cx="614425" cy="614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05" name="図 32">
              <a:extLst>
                <a:ext uri="{FF2B5EF4-FFF2-40B4-BE49-F238E27FC236}">
                  <a16:creationId xmlns:a16="http://schemas.microsoft.com/office/drawing/2014/main" id="{3A7BC540-E25D-0FA2-B763-BDF15E9A1330}"/>
                </a:ext>
              </a:extLst>
            </p:cNvPr>
            <p:cNvPicPr>
              <a:picLocks noChangeAspect="1" noChangeArrowheads="1"/>
            </p:cNvPicPr>
            <p:nvPr/>
          </p:nvPicPr>
          <p:blipFill>
            <a:blip r:embed="rId4">
              <a:biLevel thresh="25000"/>
              <a:extLst>
                <a:ext uri="{28A0092B-C50C-407E-A947-70E740481C1C}">
                  <a14:useLocalDpi xmlns:a14="http://schemas.microsoft.com/office/drawing/2010/main" val="0"/>
                </a:ext>
              </a:extLst>
            </a:blip>
            <a:srcRect/>
            <a:stretch>
              <a:fillRect/>
            </a:stretch>
          </p:blipFill>
          <p:spPr bwMode="auto">
            <a:xfrm>
              <a:off x="2001045" y="4090464"/>
              <a:ext cx="505035" cy="505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正方形/長方形 5">
            <a:extLst>
              <a:ext uri="{FF2B5EF4-FFF2-40B4-BE49-F238E27FC236}">
                <a16:creationId xmlns:a16="http://schemas.microsoft.com/office/drawing/2014/main" id="{CF3B14A7-8598-1D60-73BD-635735A50CD3}"/>
              </a:ext>
            </a:extLst>
          </p:cNvPr>
          <p:cNvSpPr/>
          <p:nvPr/>
        </p:nvSpPr>
        <p:spPr>
          <a:xfrm>
            <a:off x="1504950" y="3021013"/>
            <a:ext cx="7681913" cy="187325"/>
          </a:xfrm>
          <a:prstGeom prst="rect">
            <a:avLst/>
          </a:prstGeom>
          <a:solidFill>
            <a:srgbClr val="FBB62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396" name="テキスト ボックス 5">
            <a:extLst>
              <a:ext uri="{FF2B5EF4-FFF2-40B4-BE49-F238E27FC236}">
                <a16:creationId xmlns:a16="http://schemas.microsoft.com/office/drawing/2014/main" id="{FC3664F9-1F52-CE6B-41BF-DFA86116ED94}"/>
              </a:ext>
            </a:extLst>
          </p:cNvPr>
          <p:cNvSpPr txBox="1">
            <a:spLocks noChangeArrowheads="1"/>
          </p:cNvSpPr>
          <p:nvPr/>
        </p:nvSpPr>
        <p:spPr bwMode="auto">
          <a:xfrm flipH="1">
            <a:off x="2119313" y="2806700"/>
            <a:ext cx="50593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100">
                <a:solidFill>
                  <a:schemeClr val="tx1"/>
                </a:solidFill>
                <a:latin typeface="Calibri" panose="020F0502020204030204" pitchFamily="34" charset="0"/>
                <a:ea typeface="ＭＳ Ｐゴシック" panose="020B0600070205080204" pitchFamily="50" charset="-128"/>
              </a:defRPr>
            </a:lvl1pPr>
            <a:lvl2pPr>
              <a:defRPr kumimoji="1" sz="2100">
                <a:solidFill>
                  <a:schemeClr val="tx1"/>
                </a:solidFill>
                <a:latin typeface="Calibri" panose="020F0502020204030204" pitchFamily="34" charset="0"/>
                <a:ea typeface="ＭＳ Ｐゴシック" panose="020B0600070205080204" pitchFamily="50" charset="-128"/>
              </a:defRPr>
            </a:lvl2pPr>
            <a:lvl3pPr>
              <a:defRPr kumimoji="1" sz="2100">
                <a:solidFill>
                  <a:schemeClr val="tx1"/>
                </a:solidFill>
                <a:latin typeface="Calibri" panose="020F0502020204030204" pitchFamily="34" charset="0"/>
                <a:ea typeface="ＭＳ Ｐゴシック" panose="020B0600070205080204" pitchFamily="50" charset="-128"/>
              </a:defRPr>
            </a:lvl3pPr>
            <a:lvl4pPr>
              <a:defRPr kumimoji="1" sz="2100">
                <a:solidFill>
                  <a:schemeClr val="tx1"/>
                </a:solidFill>
                <a:latin typeface="Calibri" panose="020F0502020204030204" pitchFamily="34" charset="0"/>
                <a:ea typeface="ＭＳ Ｐゴシック" panose="020B0600070205080204" pitchFamily="50" charset="-128"/>
              </a:defRPr>
            </a:lvl4pPr>
            <a:lvl5pPr>
              <a:defRPr kumimoji="1" sz="2100">
                <a:solidFill>
                  <a:schemeClr val="tx1"/>
                </a:solidFill>
                <a:latin typeface="Calibri" panose="020F0502020204030204" pitchFamily="34" charset="0"/>
                <a:ea typeface="ＭＳ Ｐゴシック" panose="020B0600070205080204" pitchFamily="50" charset="-128"/>
              </a:defRPr>
            </a:lvl5pPr>
            <a:lvl6pPr marL="26019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6pPr>
            <a:lvl7pPr marL="30591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7pPr>
            <a:lvl8pPr marL="35163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8pPr>
            <a:lvl9pPr marL="39735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9pPr>
          </a:lstStyle>
          <a:p>
            <a:pPr defTabSz="914400" eaLnBrk="1" hangingPunct="1"/>
            <a:r>
              <a:rPr lang="ja-JP" altLang="en-US" sz="1600" b="1" dirty="0">
                <a:solidFill>
                  <a:srgbClr val="595959"/>
                </a:solidFill>
                <a:latin typeface="游ゴシック" panose="020B0400000000000000" pitchFamily="50" charset="-128"/>
                <a:ea typeface="游ゴシック" panose="020B0400000000000000" pitchFamily="50" charset="-128"/>
              </a:rPr>
              <a:t>選考について</a:t>
            </a:r>
          </a:p>
        </p:txBody>
      </p:sp>
      <p:sp>
        <p:nvSpPr>
          <p:cNvPr id="26" name="正方形/長方形 25">
            <a:extLst>
              <a:ext uri="{FF2B5EF4-FFF2-40B4-BE49-F238E27FC236}">
                <a16:creationId xmlns:a16="http://schemas.microsoft.com/office/drawing/2014/main" id="{4238F971-3365-ECEF-1A12-AAD2BAC75E93}"/>
              </a:ext>
            </a:extLst>
          </p:cNvPr>
          <p:cNvSpPr/>
          <p:nvPr/>
        </p:nvSpPr>
        <p:spPr>
          <a:xfrm>
            <a:off x="2357438" y="1438275"/>
            <a:ext cx="5976937" cy="1125538"/>
          </a:xfrm>
          <a:prstGeom prst="rect">
            <a:avLst/>
          </a:prstGeom>
          <a:solidFill>
            <a:srgbClr val="00B7B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nvGrpSpPr>
          <p:cNvPr id="7" name="グループ化 6">
            <a:extLst>
              <a:ext uri="{FF2B5EF4-FFF2-40B4-BE49-F238E27FC236}">
                <a16:creationId xmlns:a16="http://schemas.microsoft.com/office/drawing/2014/main" id="{EDB99E30-D3A7-B155-930A-F63B3A4B382C}"/>
              </a:ext>
            </a:extLst>
          </p:cNvPr>
          <p:cNvGrpSpPr/>
          <p:nvPr/>
        </p:nvGrpSpPr>
        <p:grpSpPr>
          <a:xfrm>
            <a:off x="2287285" y="7030553"/>
            <a:ext cx="6494992" cy="457200"/>
            <a:chOff x="2277180" y="7102475"/>
            <a:chExt cx="6494992" cy="457200"/>
          </a:xfrm>
        </p:grpSpPr>
        <p:sp>
          <p:nvSpPr>
            <p:cNvPr id="16410" name="テキスト ボックス 19">
              <a:extLst>
                <a:ext uri="{FF2B5EF4-FFF2-40B4-BE49-F238E27FC236}">
                  <a16:creationId xmlns:a16="http://schemas.microsoft.com/office/drawing/2014/main" id="{3C26D958-11B0-6CC4-74FC-66156E817FA7}"/>
                </a:ext>
              </a:extLst>
            </p:cNvPr>
            <p:cNvSpPr txBox="1">
              <a:spLocks noChangeArrowheads="1"/>
            </p:cNvSpPr>
            <p:nvPr/>
          </p:nvSpPr>
          <p:spPr bwMode="auto">
            <a:xfrm>
              <a:off x="2825759" y="7197249"/>
              <a:ext cx="594641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ja-JP" altLang="en-US" sz="1200" dirty="0">
                  <a:solidFill>
                    <a:srgbClr val="595959"/>
                  </a:solidFill>
                  <a:latin typeface="游ゴシック" panose="020B0400000000000000" pitchFamily="50" charset="-128"/>
                  <a:ea typeface="游ゴシック" panose="020B0400000000000000" pitchFamily="50" charset="-128"/>
                </a:rPr>
                <a:t>日本の技術が好き、ものづくりに広く深く関わっていたい方</a:t>
              </a:r>
              <a:endParaRPr lang="en-US" altLang="ja-JP" sz="1200" dirty="0">
                <a:solidFill>
                  <a:srgbClr val="595959"/>
                </a:solidFill>
                <a:latin typeface="游ゴシック" panose="020B0400000000000000" pitchFamily="50" charset="-128"/>
                <a:ea typeface="游ゴシック" panose="020B0400000000000000" pitchFamily="50" charset="-128"/>
              </a:endParaRPr>
            </a:p>
          </p:txBody>
        </p:sp>
        <p:pic>
          <p:nvPicPr>
            <p:cNvPr id="28" name="グラフィックス 27" descr="バッジ: チェックマーク 1 単色塗りつぶし">
              <a:extLst>
                <a:ext uri="{FF2B5EF4-FFF2-40B4-BE49-F238E27FC236}">
                  <a16:creationId xmlns:a16="http://schemas.microsoft.com/office/drawing/2014/main" id="{32FF0285-911A-8133-B4C5-4808E63723F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277180" y="7102475"/>
              <a:ext cx="457200" cy="457200"/>
            </a:xfrm>
            <a:prstGeom prst="rect">
              <a:avLst/>
            </a:prstGeom>
          </p:spPr>
        </p:pic>
      </p:grpSp>
      <p:grpSp>
        <p:nvGrpSpPr>
          <p:cNvPr id="8" name="グループ化 7">
            <a:extLst>
              <a:ext uri="{FF2B5EF4-FFF2-40B4-BE49-F238E27FC236}">
                <a16:creationId xmlns:a16="http://schemas.microsoft.com/office/drawing/2014/main" id="{107DB362-3840-52B9-CC89-9145F8E9AA0D}"/>
              </a:ext>
            </a:extLst>
          </p:cNvPr>
          <p:cNvGrpSpPr/>
          <p:nvPr/>
        </p:nvGrpSpPr>
        <p:grpSpPr>
          <a:xfrm>
            <a:off x="2287285" y="7559675"/>
            <a:ext cx="8039705" cy="457200"/>
            <a:chOff x="2277180" y="7678341"/>
            <a:chExt cx="8039705" cy="457200"/>
          </a:xfrm>
        </p:grpSpPr>
        <p:sp>
          <p:nvSpPr>
            <p:cNvPr id="16412" name="テキスト ボックス 36">
              <a:extLst>
                <a:ext uri="{FF2B5EF4-FFF2-40B4-BE49-F238E27FC236}">
                  <a16:creationId xmlns:a16="http://schemas.microsoft.com/office/drawing/2014/main" id="{790A64BD-2F71-84C0-BDAD-4A6A81EAE360}"/>
                </a:ext>
              </a:extLst>
            </p:cNvPr>
            <p:cNvSpPr txBox="1">
              <a:spLocks noChangeArrowheads="1"/>
            </p:cNvSpPr>
            <p:nvPr/>
          </p:nvSpPr>
          <p:spPr bwMode="auto">
            <a:xfrm>
              <a:off x="2849529" y="7756525"/>
              <a:ext cx="746735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ja-JP" altLang="en-US" sz="1200" dirty="0">
                  <a:solidFill>
                    <a:srgbClr val="595959"/>
                  </a:solidFill>
                  <a:latin typeface="游ゴシック" panose="020B0400000000000000" pitchFamily="50" charset="-128"/>
                  <a:ea typeface="游ゴシック" panose="020B0400000000000000" pitchFamily="50" charset="-128"/>
                </a:rPr>
                <a:t>積極的に情報収集し思考し、行動に移すことができる主体性のある方</a:t>
              </a:r>
              <a:endParaRPr lang="en-US" altLang="ja-JP" sz="1200" dirty="0">
                <a:solidFill>
                  <a:srgbClr val="595959"/>
                </a:solidFill>
                <a:latin typeface="游ゴシック" panose="020B0400000000000000" pitchFamily="50" charset="-128"/>
                <a:ea typeface="游ゴシック" panose="020B0400000000000000" pitchFamily="50" charset="-128"/>
              </a:endParaRPr>
            </a:p>
          </p:txBody>
        </p:sp>
        <p:pic>
          <p:nvPicPr>
            <p:cNvPr id="29" name="グラフィックス 28" descr="バッジ: チェックマーク 1 単色塗りつぶし">
              <a:extLst>
                <a:ext uri="{FF2B5EF4-FFF2-40B4-BE49-F238E27FC236}">
                  <a16:creationId xmlns:a16="http://schemas.microsoft.com/office/drawing/2014/main" id="{AA679AA2-F6ED-C35F-237B-7FEE14A78FB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277180" y="7678341"/>
              <a:ext cx="457200" cy="457200"/>
            </a:xfrm>
            <a:prstGeom prst="rect">
              <a:avLst/>
            </a:prstGeom>
          </p:spPr>
        </p:pic>
      </p:grpSp>
      <p:grpSp>
        <p:nvGrpSpPr>
          <p:cNvPr id="14" name="グループ化 13">
            <a:extLst>
              <a:ext uri="{FF2B5EF4-FFF2-40B4-BE49-F238E27FC236}">
                <a16:creationId xmlns:a16="http://schemas.microsoft.com/office/drawing/2014/main" id="{9DA22EA2-013C-9B83-40F1-9F1DEC19D0AF}"/>
              </a:ext>
            </a:extLst>
          </p:cNvPr>
          <p:cNvGrpSpPr/>
          <p:nvPr/>
        </p:nvGrpSpPr>
        <p:grpSpPr>
          <a:xfrm>
            <a:off x="2287285" y="8088797"/>
            <a:ext cx="8202123" cy="457200"/>
            <a:chOff x="2277180" y="8254207"/>
            <a:chExt cx="8202123" cy="457200"/>
          </a:xfrm>
        </p:grpSpPr>
        <p:sp>
          <p:nvSpPr>
            <p:cNvPr id="16411" name="テキスト ボックス 35">
              <a:extLst>
                <a:ext uri="{FF2B5EF4-FFF2-40B4-BE49-F238E27FC236}">
                  <a16:creationId xmlns:a16="http://schemas.microsoft.com/office/drawing/2014/main" id="{23B6039C-7393-A0AA-07C6-8FB22A7A3A23}"/>
                </a:ext>
              </a:extLst>
            </p:cNvPr>
            <p:cNvSpPr txBox="1">
              <a:spLocks noChangeArrowheads="1"/>
            </p:cNvSpPr>
            <p:nvPr/>
          </p:nvSpPr>
          <p:spPr bwMode="auto">
            <a:xfrm>
              <a:off x="2849529" y="8340725"/>
              <a:ext cx="76297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ja-JP" altLang="en-US" sz="1200" dirty="0">
                  <a:solidFill>
                    <a:srgbClr val="595959"/>
                  </a:solidFill>
                  <a:latin typeface="游ゴシック" panose="020B0400000000000000" pitchFamily="50" charset="-128"/>
                  <a:ea typeface="游ゴシック" panose="020B0400000000000000" pitchFamily="50" charset="-128"/>
                </a:rPr>
                <a:t>目標達成のためにチームと協力できる、柔軟性のある方</a:t>
              </a:r>
              <a:endParaRPr lang="en-US" altLang="ja-JP" sz="1200" dirty="0">
                <a:solidFill>
                  <a:srgbClr val="595959"/>
                </a:solidFill>
                <a:latin typeface="游ゴシック" panose="020B0400000000000000" pitchFamily="50" charset="-128"/>
                <a:ea typeface="游ゴシック" panose="020B0400000000000000" pitchFamily="50" charset="-128"/>
              </a:endParaRPr>
            </a:p>
          </p:txBody>
        </p:sp>
        <p:pic>
          <p:nvPicPr>
            <p:cNvPr id="30" name="グラフィックス 29" descr="バッジ: チェックマーク 1 単色塗りつぶし">
              <a:extLst>
                <a:ext uri="{FF2B5EF4-FFF2-40B4-BE49-F238E27FC236}">
                  <a16:creationId xmlns:a16="http://schemas.microsoft.com/office/drawing/2014/main" id="{473DB58F-199C-F97F-B5C9-F45EB504334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277180" y="8254207"/>
              <a:ext cx="457200" cy="457200"/>
            </a:xfrm>
            <a:prstGeom prst="rect">
              <a:avLst/>
            </a:prstGeom>
          </p:spPr>
        </p:pic>
      </p:grpSp>
      <p:grpSp>
        <p:nvGrpSpPr>
          <p:cNvPr id="16" name="グループ化 15">
            <a:extLst>
              <a:ext uri="{FF2B5EF4-FFF2-40B4-BE49-F238E27FC236}">
                <a16:creationId xmlns:a16="http://schemas.microsoft.com/office/drawing/2014/main" id="{0A1DCEB2-BD87-B106-A7DB-5779D1CCACA0}"/>
              </a:ext>
            </a:extLst>
          </p:cNvPr>
          <p:cNvGrpSpPr/>
          <p:nvPr/>
        </p:nvGrpSpPr>
        <p:grpSpPr>
          <a:xfrm>
            <a:off x="2287285" y="8617919"/>
            <a:ext cx="6638792" cy="457200"/>
            <a:chOff x="2277180" y="8830073"/>
            <a:chExt cx="6638792" cy="457200"/>
          </a:xfrm>
        </p:grpSpPr>
        <p:sp>
          <p:nvSpPr>
            <p:cNvPr id="16413" name="テキスト ボックス 37">
              <a:extLst>
                <a:ext uri="{FF2B5EF4-FFF2-40B4-BE49-F238E27FC236}">
                  <a16:creationId xmlns:a16="http://schemas.microsoft.com/office/drawing/2014/main" id="{DD16301D-E6BE-7DCD-B86B-8E1F4AD7B984}"/>
                </a:ext>
              </a:extLst>
            </p:cNvPr>
            <p:cNvSpPr txBox="1">
              <a:spLocks noChangeArrowheads="1"/>
            </p:cNvSpPr>
            <p:nvPr/>
          </p:nvSpPr>
          <p:spPr bwMode="auto">
            <a:xfrm>
              <a:off x="2855878" y="8937625"/>
              <a:ext cx="606009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ja-JP" altLang="en-US" sz="1200" dirty="0">
                  <a:solidFill>
                    <a:srgbClr val="595959"/>
                  </a:solidFill>
                  <a:latin typeface="游ゴシック" panose="020B0400000000000000" pitchFamily="50" charset="-128"/>
                  <a:ea typeface="游ゴシック" panose="020B0400000000000000" pitchFamily="50" charset="-128"/>
                </a:rPr>
                <a:t>困難な局面においても、粘り強く取り組める方</a:t>
              </a:r>
              <a:endParaRPr lang="en-US" altLang="ja-JP" sz="1200" dirty="0">
                <a:solidFill>
                  <a:srgbClr val="595959"/>
                </a:solidFill>
                <a:latin typeface="游ゴシック" panose="020B0400000000000000" pitchFamily="50" charset="-128"/>
                <a:ea typeface="游ゴシック" panose="020B0400000000000000" pitchFamily="50" charset="-128"/>
              </a:endParaRPr>
            </a:p>
          </p:txBody>
        </p:sp>
        <p:pic>
          <p:nvPicPr>
            <p:cNvPr id="31" name="グラフィックス 30" descr="バッジ: チェックマーク 1 単色塗りつぶし">
              <a:extLst>
                <a:ext uri="{FF2B5EF4-FFF2-40B4-BE49-F238E27FC236}">
                  <a16:creationId xmlns:a16="http://schemas.microsoft.com/office/drawing/2014/main" id="{630C992B-E8E9-09DF-9C50-062EE55C01C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277180" y="8830073"/>
              <a:ext cx="457200" cy="457200"/>
            </a:xfrm>
            <a:prstGeom prst="rect">
              <a:avLst/>
            </a:prstGeom>
          </p:spPr>
        </p:pic>
      </p:grpSp>
      <p:grpSp>
        <p:nvGrpSpPr>
          <p:cNvPr id="17" name="グループ化 16">
            <a:extLst>
              <a:ext uri="{FF2B5EF4-FFF2-40B4-BE49-F238E27FC236}">
                <a16:creationId xmlns:a16="http://schemas.microsoft.com/office/drawing/2014/main" id="{A9905C93-9585-975D-08EF-60FE60154C22}"/>
              </a:ext>
            </a:extLst>
          </p:cNvPr>
          <p:cNvGrpSpPr/>
          <p:nvPr/>
        </p:nvGrpSpPr>
        <p:grpSpPr>
          <a:xfrm>
            <a:off x="2287285" y="9147040"/>
            <a:ext cx="6630257" cy="457200"/>
            <a:chOff x="2277180" y="9405938"/>
            <a:chExt cx="6630257" cy="457200"/>
          </a:xfrm>
        </p:grpSpPr>
        <p:sp>
          <p:nvSpPr>
            <p:cNvPr id="16415" name="テキスト ボックス 42">
              <a:extLst>
                <a:ext uri="{FF2B5EF4-FFF2-40B4-BE49-F238E27FC236}">
                  <a16:creationId xmlns:a16="http://schemas.microsoft.com/office/drawing/2014/main" id="{BDA9A7C6-C3F6-EE44-1185-EDF80C14EE7C}"/>
                </a:ext>
              </a:extLst>
            </p:cNvPr>
            <p:cNvSpPr txBox="1">
              <a:spLocks noChangeArrowheads="1"/>
            </p:cNvSpPr>
            <p:nvPr/>
          </p:nvSpPr>
          <p:spPr bwMode="auto">
            <a:xfrm>
              <a:off x="2849528" y="9512300"/>
              <a:ext cx="605790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ja-JP" altLang="en-US" sz="1200" dirty="0">
                  <a:solidFill>
                    <a:srgbClr val="595959"/>
                  </a:solidFill>
                  <a:latin typeface="游ゴシック" panose="020B0400000000000000" pitchFamily="50" charset="-128"/>
                  <a:ea typeface="游ゴシック" panose="020B0400000000000000" pitchFamily="50" charset="-128"/>
                </a:rPr>
                <a:t>将来的にマネジメントや経営にもチャレンジしてみたい方</a:t>
              </a:r>
              <a:endParaRPr lang="en-US" altLang="ja-JP" sz="1200" dirty="0">
                <a:solidFill>
                  <a:srgbClr val="595959"/>
                </a:solidFill>
                <a:latin typeface="游ゴシック" panose="020B0400000000000000" pitchFamily="50" charset="-128"/>
                <a:ea typeface="游ゴシック" panose="020B0400000000000000" pitchFamily="50" charset="-128"/>
              </a:endParaRPr>
            </a:p>
          </p:txBody>
        </p:sp>
        <p:pic>
          <p:nvPicPr>
            <p:cNvPr id="32" name="グラフィックス 31" descr="バッジ: チェックマーク 1 単色塗りつぶし">
              <a:extLst>
                <a:ext uri="{FF2B5EF4-FFF2-40B4-BE49-F238E27FC236}">
                  <a16:creationId xmlns:a16="http://schemas.microsoft.com/office/drawing/2014/main" id="{D4DFDCB7-C658-3220-3227-48C815BB3CF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277180" y="9405938"/>
              <a:ext cx="457200" cy="457200"/>
            </a:xfrm>
            <a:prstGeom prst="rect">
              <a:avLst/>
            </a:prstGeom>
          </p:spPr>
        </p:pic>
      </p:grpSp>
      <p:pic>
        <p:nvPicPr>
          <p:cNvPr id="5" name="図 4" descr="スーツを着た男性&#10;&#10;自動的に生成された説明">
            <a:extLst>
              <a:ext uri="{FF2B5EF4-FFF2-40B4-BE49-F238E27FC236}">
                <a16:creationId xmlns:a16="http://schemas.microsoft.com/office/drawing/2014/main" id="{E3A6DCB9-F2D6-7A37-03BF-BC0FCD9EDE49}"/>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2929" b="14051"/>
          <a:stretch/>
        </p:blipFill>
        <p:spPr bwMode="auto">
          <a:xfrm>
            <a:off x="2360006" y="3707276"/>
            <a:ext cx="1476000" cy="1845508"/>
          </a:xfrm>
          <a:prstGeom prst="ellipse">
            <a:avLst/>
          </a:prstGeom>
          <a:ln>
            <a:noFill/>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83EE3E98-D4AC-84A9-E77B-2F9F7BA91D7A}"/>
              </a:ext>
            </a:extLst>
          </p:cNvPr>
          <p:cNvSpPr/>
          <p:nvPr/>
        </p:nvSpPr>
        <p:spPr>
          <a:xfrm>
            <a:off x="84138" y="2574925"/>
            <a:ext cx="360362" cy="360363"/>
          </a:xfrm>
          <a:prstGeom prst="rect">
            <a:avLst/>
          </a:prstGeom>
          <a:solidFill>
            <a:srgbClr val="00D0C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 name="正方形/長方形 2">
            <a:extLst>
              <a:ext uri="{FF2B5EF4-FFF2-40B4-BE49-F238E27FC236}">
                <a16:creationId xmlns:a16="http://schemas.microsoft.com/office/drawing/2014/main" id="{B918F0F0-AC99-3C3C-C9A3-BCB0C7FAC1DC}"/>
              </a:ext>
            </a:extLst>
          </p:cNvPr>
          <p:cNvSpPr/>
          <p:nvPr/>
        </p:nvSpPr>
        <p:spPr>
          <a:xfrm>
            <a:off x="460375" y="2574925"/>
            <a:ext cx="360363" cy="360363"/>
          </a:xfrm>
          <a:prstGeom prst="rect">
            <a:avLst/>
          </a:prstGeom>
          <a:solidFill>
            <a:srgbClr val="00B7B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413" name="テキスト ボックス 10">
            <a:extLst>
              <a:ext uri="{FF2B5EF4-FFF2-40B4-BE49-F238E27FC236}">
                <a16:creationId xmlns:a16="http://schemas.microsoft.com/office/drawing/2014/main" id="{947A93B8-3767-82D7-B969-4E7F6EDDC873}"/>
              </a:ext>
            </a:extLst>
          </p:cNvPr>
          <p:cNvSpPr txBox="1">
            <a:spLocks noChangeArrowheads="1"/>
          </p:cNvSpPr>
          <p:nvPr/>
        </p:nvSpPr>
        <p:spPr bwMode="auto">
          <a:xfrm>
            <a:off x="2292350" y="4011613"/>
            <a:ext cx="661749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ja-JP" altLang="en-US" sz="1200" dirty="0">
                <a:solidFill>
                  <a:srgbClr val="595959"/>
                </a:solidFill>
                <a:latin typeface="游ゴシック" panose="020B0400000000000000" pitchFamily="50" charset="-128"/>
                <a:ea typeface="游ゴシック" panose="020B0400000000000000" pitchFamily="50" charset="-128"/>
              </a:rPr>
              <a:t>会社見学会は、本社にて開催します。</a:t>
            </a:r>
            <a:endParaRPr lang="en-US" altLang="ja-JP" sz="1200" dirty="0">
              <a:solidFill>
                <a:srgbClr val="595959"/>
              </a:solidFill>
              <a:latin typeface="游ゴシック" panose="020B0400000000000000" pitchFamily="50" charset="-128"/>
              <a:ea typeface="游ゴシック" panose="020B0400000000000000" pitchFamily="50" charset="-128"/>
            </a:endParaRPr>
          </a:p>
          <a:p>
            <a:r>
              <a:rPr lang="ja-JP" altLang="en-US" sz="1200" b="1" dirty="0">
                <a:solidFill>
                  <a:srgbClr val="22C1BC"/>
                </a:solidFill>
                <a:latin typeface="游ゴシック" panose="020B0400000000000000" pitchFamily="50" charset="-128"/>
                <a:ea typeface="游ゴシック" panose="020B0400000000000000" pitchFamily="50" charset="-128"/>
              </a:rPr>
              <a:t>職場環境をご覧いただきながら、各部署の役割や実際の業務をご説明します。</a:t>
            </a:r>
            <a:endParaRPr lang="en-US" altLang="ja-JP" sz="1200" b="1" dirty="0">
              <a:solidFill>
                <a:srgbClr val="22C1BC"/>
              </a:solidFill>
              <a:latin typeface="游ゴシック" panose="020B0400000000000000" pitchFamily="50" charset="-128"/>
              <a:ea typeface="游ゴシック" panose="020B0400000000000000" pitchFamily="50" charset="-128"/>
            </a:endParaRPr>
          </a:p>
          <a:p>
            <a:r>
              <a:rPr lang="ja-JP" altLang="en-US" sz="1200" dirty="0">
                <a:solidFill>
                  <a:srgbClr val="595959"/>
                </a:solidFill>
                <a:latin typeface="游ゴシック" panose="020B0400000000000000" pitchFamily="50" charset="-128"/>
                <a:ea typeface="游ゴシック" panose="020B0400000000000000" pitchFamily="50" charset="-128"/>
              </a:rPr>
              <a:t>先輩社員が働いている実際の様子が分かるだけでなく、先輩社員との座談会を通して</a:t>
            </a:r>
            <a:endParaRPr lang="en-US" altLang="ja-JP" sz="1200" dirty="0">
              <a:solidFill>
                <a:srgbClr val="595959"/>
              </a:solidFill>
              <a:latin typeface="游ゴシック" panose="020B0400000000000000" pitchFamily="50" charset="-128"/>
              <a:ea typeface="游ゴシック" panose="020B0400000000000000" pitchFamily="50" charset="-128"/>
            </a:endParaRPr>
          </a:p>
          <a:p>
            <a:r>
              <a:rPr lang="ja-JP" altLang="en-US" sz="1200" dirty="0">
                <a:solidFill>
                  <a:srgbClr val="595959"/>
                </a:solidFill>
                <a:latin typeface="游ゴシック" panose="020B0400000000000000" pitchFamily="50" charset="-128"/>
                <a:ea typeface="游ゴシック" panose="020B0400000000000000" pitchFamily="50" charset="-128"/>
              </a:rPr>
              <a:t>ざっくばらんな話を聞くことができます。</a:t>
            </a:r>
            <a:endParaRPr lang="en-US" altLang="ja-JP" sz="1200" dirty="0">
              <a:solidFill>
                <a:srgbClr val="595959"/>
              </a:solidFill>
              <a:latin typeface="游ゴシック" panose="020B0400000000000000" pitchFamily="50" charset="-128"/>
              <a:ea typeface="游ゴシック" panose="020B0400000000000000" pitchFamily="50" charset="-128"/>
            </a:endParaRPr>
          </a:p>
        </p:txBody>
      </p:sp>
      <p:sp>
        <p:nvSpPr>
          <p:cNvPr id="4" name="四角形: 角を丸くする 3">
            <a:extLst>
              <a:ext uri="{FF2B5EF4-FFF2-40B4-BE49-F238E27FC236}">
                <a16:creationId xmlns:a16="http://schemas.microsoft.com/office/drawing/2014/main" id="{6D7C5A15-4CEF-6B75-FCFD-104555F80C3F}"/>
              </a:ext>
            </a:extLst>
          </p:cNvPr>
          <p:cNvSpPr/>
          <p:nvPr/>
        </p:nvSpPr>
        <p:spPr>
          <a:xfrm>
            <a:off x="2033588" y="3352800"/>
            <a:ext cx="1944687" cy="390525"/>
          </a:xfrm>
          <a:prstGeom prst="roundRect">
            <a:avLst/>
          </a:prstGeom>
          <a:solidFill>
            <a:srgbClr val="00A6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選考フロー</a:t>
            </a:r>
          </a:p>
        </p:txBody>
      </p:sp>
      <p:sp>
        <p:nvSpPr>
          <p:cNvPr id="36" name="正方形/長方形 35">
            <a:extLst>
              <a:ext uri="{FF2B5EF4-FFF2-40B4-BE49-F238E27FC236}">
                <a16:creationId xmlns:a16="http://schemas.microsoft.com/office/drawing/2014/main" id="{E6743C56-3D55-17D3-B241-5E4FC80772D5}"/>
              </a:ext>
            </a:extLst>
          </p:cNvPr>
          <p:cNvSpPr/>
          <p:nvPr/>
        </p:nvSpPr>
        <p:spPr>
          <a:xfrm>
            <a:off x="5561930" y="9397281"/>
            <a:ext cx="3336008" cy="2411412"/>
          </a:xfrm>
          <a:prstGeom prst="rect">
            <a:avLst/>
          </a:prstGeom>
          <a:solidFill>
            <a:srgbClr val="00B7B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endParaRPr>
          </a:p>
        </p:txBody>
      </p:sp>
      <p:sp>
        <p:nvSpPr>
          <p:cNvPr id="37" name="正方形/長方形 36">
            <a:extLst>
              <a:ext uri="{FF2B5EF4-FFF2-40B4-BE49-F238E27FC236}">
                <a16:creationId xmlns:a16="http://schemas.microsoft.com/office/drawing/2014/main" id="{7A199DFD-16D9-C739-3470-B3F89AB4D92A}"/>
              </a:ext>
            </a:extLst>
          </p:cNvPr>
          <p:cNvSpPr/>
          <p:nvPr/>
        </p:nvSpPr>
        <p:spPr>
          <a:xfrm>
            <a:off x="2052638" y="10468843"/>
            <a:ext cx="4416425" cy="1339850"/>
          </a:xfrm>
          <a:prstGeom prst="rect">
            <a:avLst/>
          </a:prstGeom>
          <a:solidFill>
            <a:srgbClr val="00B7B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endParaRPr>
          </a:p>
        </p:txBody>
      </p:sp>
      <p:sp>
        <p:nvSpPr>
          <p:cNvPr id="40" name="楕円 39">
            <a:extLst>
              <a:ext uri="{FF2B5EF4-FFF2-40B4-BE49-F238E27FC236}">
                <a16:creationId xmlns:a16="http://schemas.microsoft.com/office/drawing/2014/main" id="{8BAD92D0-4A17-CAF5-F8A5-75F20283898A}"/>
              </a:ext>
            </a:extLst>
          </p:cNvPr>
          <p:cNvSpPr/>
          <p:nvPr/>
        </p:nvSpPr>
        <p:spPr>
          <a:xfrm>
            <a:off x="7434263" y="9071843"/>
            <a:ext cx="1752600" cy="1743075"/>
          </a:xfrm>
          <a:prstGeom prst="ellipse">
            <a:avLst/>
          </a:prstGeom>
          <a:solidFill>
            <a:srgbClr val="89FFFC">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endParaRPr>
          </a:p>
        </p:txBody>
      </p:sp>
      <p:grpSp>
        <p:nvGrpSpPr>
          <p:cNvPr id="42" name="グループ化 34">
            <a:extLst>
              <a:ext uri="{FF2B5EF4-FFF2-40B4-BE49-F238E27FC236}">
                <a16:creationId xmlns:a16="http://schemas.microsoft.com/office/drawing/2014/main" id="{CF262FAC-49F0-CE2C-BDCD-AC5F1DE25D0F}"/>
              </a:ext>
            </a:extLst>
          </p:cNvPr>
          <p:cNvGrpSpPr>
            <a:grpSpLocks/>
          </p:cNvGrpSpPr>
          <p:nvPr/>
        </p:nvGrpSpPr>
        <p:grpSpPr bwMode="auto">
          <a:xfrm>
            <a:off x="1733550" y="10343431"/>
            <a:ext cx="6000750" cy="1762125"/>
            <a:chOff x="1821629" y="10560995"/>
            <a:chExt cx="7164879" cy="1963645"/>
          </a:xfrm>
        </p:grpSpPr>
        <p:pic>
          <p:nvPicPr>
            <p:cNvPr id="43" name="Picture 2">
              <a:extLst>
                <a:ext uri="{FF2B5EF4-FFF2-40B4-BE49-F238E27FC236}">
                  <a16:creationId xmlns:a16="http://schemas.microsoft.com/office/drawing/2014/main" id="{AFA03796-9848-BA2F-73F7-3F6FFC31907B}"/>
                </a:ext>
              </a:extLst>
            </p:cNvPr>
            <p:cNvPicPr>
              <a:picLocks noChangeAspect="1" noChangeArrowheads="1"/>
            </p:cNvPicPr>
            <p:nvPr/>
          </p:nvPicPr>
          <p:blipFill rotWithShape="1">
            <a:blip r:embed="rId2"/>
            <a:srcRect t="2035" b="-1"/>
            <a:stretch/>
          </p:blipFill>
          <p:spPr bwMode="auto">
            <a:xfrm>
              <a:off x="5545451" y="10977008"/>
              <a:ext cx="1552305" cy="15207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44" name="グループ化 23">
              <a:extLst>
                <a:ext uri="{FF2B5EF4-FFF2-40B4-BE49-F238E27FC236}">
                  <a16:creationId xmlns:a16="http://schemas.microsoft.com/office/drawing/2014/main" id="{CA318C1B-995B-BEFB-461C-298F966A6DCD}"/>
                </a:ext>
              </a:extLst>
            </p:cNvPr>
            <p:cNvGrpSpPr>
              <a:grpSpLocks/>
            </p:cNvGrpSpPr>
            <p:nvPr/>
          </p:nvGrpSpPr>
          <p:grpSpPr bwMode="auto">
            <a:xfrm>
              <a:off x="3924648" y="11300504"/>
              <a:ext cx="1448492" cy="1224136"/>
              <a:chOff x="6837578" y="4476145"/>
              <a:chExt cx="2335530" cy="1603806"/>
            </a:xfrm>
          </p:grpSpPr>
          <p:pic>
            <p:nvPicPr>
              <p:cNvPr id="52" name="図 51" descr="ドアの横の窓&#10;&#10;中程度の精度で自動的に生成された説明">
                <a:extLst>
                  <a:ext uri="{FF2B5EF4-FFF2-40B4-BE49-F238E27FC236}">
                    <a16:creationId xmlns:a16="http://schemas.microsoft.com/office/drawing/2014/main" id="{8214AA90-E931-FBE7-5072-DE9539041FA4}"/>
                  </a:ext>
                </a:extLst>
              </p:cNvPr>
              <p:cNvPicPr>
                <a:picLocks noChangeAspect="1"/>
              </p:cNvPicPr>
              <p:nvPr/>
            </p:nvPicPr>
            <p:blipFill rotWithShape="1">
              <a:blip r:embed="rId3"/>
              <a:srcRect l="15435" t="14728" b="7843"/>
              <a:stretch/>
            </p:blipFill>
            <p:spPr>
              <a:xfrm>
                <a:off x="6837578" y="4476145"/>
                <a:ext cx="2335530" cy="16038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3" name="テキスト ボックス 25">
                <a:extLst>
                  <a:ext uri="{FF2B5EF4-FFF2-40B4-BE49-F238E27FC236}">
                    <a16:creationId xmlns:a16="http://schemas.microsoft.com/office/drawing/2014/main" id="{6589A009-EB39-FE84-BA9F-7F491182DCE6}"/>
                  </a:ext>
                </a:extLst>
              </p:cNvPr>
              <p:cNvSpPr txBox="1">
                <a:spLocks noChangeArrowheads="1"/>
              </p:cNvSpPr>
              <p:nvPr/>
            </p:nvSpPr>
            <p:spPr bwMode="auto">
              <a:xfrm>
                <a:off x="6924101" y="5672144"/>
                <a:ext cx="1633442" cy="362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ja-JP" sz="1200">
                    <a:solidFill>
                      <a:srgbClr val="F2F2F2"/>
                    </a:solidFill>
                    <a:latin typeface="Arial Black" panose="020B0A04020102020204" pitchFamily="34" charset="0"/>
                  </a:rPr>
                  <a:t>Kobe</a:t>
                </a:r>
                <a:endParaRPr lang="ja-JP" altLang="en-US" sz="1200">
                  <a:solidFill>
                    <a:srgbClr val="F2F2F2"/>
                  </a:solidFill>
                  <a:latin typeface="Arial Black" panose="020B0A04020102020204" pitchFamily="34" charset="0"/>
                </a:endParaRPr>
              </a:p>
            </p:txBody>
          </p:sp>
        </p:grpSp>
        <p:grpSp>
          <p:nvGrpSpPr>
            <p:cNvPr id="45" name="グループ化 26">
              <a:extLst>
                <a:ext uri="{FF2B5EF4-FFF2-40B4-BE49-F238E27FC236}">
                  <a16:creationId xmlns:a16="http://schemas.microsoft.com/office/drawing/2014/main" id="{907E2F5A-C561-EAA2-089A-FA2323A15CFC}"/>
                </a:ext>
              </a:extLst>
            </p:cNvPr>
            <p:cNvGrpSpPr>
              <a:grpSpLocks/>
            </p:cNvGrpSpPr>
            <p:nvPr/>
          </p:nvGrpSpPr>
          <p:grpSpPr bwMode="auto">
            <a:xfrm>
              <a:off x="7305615" y="10977008"/>
              <a:ext cx="1680893" cy="1520718"/>
              <a:chOff x="9286143" y="4217520"/>
              <a:chExt cx="2079305" cy="1833867"/>
            </a:xfrm>
          </p:grpSpPr>
          <p:pic>
            <p:nvPicPr>
              <p:cNvPr id="50" name="Picture 6">
                <a:extLst>
                  <a:ext uri="{FF2B5EF4-FFF2-40B4-BE49-F238E27FC236}">
                    <a16:creationId xmlns:a16="http://schemas.microsoft.com/office/drawing/2014/main" id="{3E9A7665-5976-1AE1-F9B6-6EEA2B630260}"/>
                  </a:ext>
                </a:extLst>
              </p:cNvPr>
              <p:cNvPicPr>
                <a:picLocks noChangeAspect="1" noChangeArrowheads="1"/>
              </p:cNvPicPr>
              <p:nvPr/>
            </p:nvPicPr>
            <p:blipFill rotWithShape="1">
              <a:blip r:embed="rId4"/>
              <a:srcRect b="4498"/>
              <a:stretch/>
            </p:blipFill>
            <p:spPr bwMode="auto">
              <a:xfrm>
                <a:off x="9286143" y="4217520"/>
                <a:ext cx="1920239" cy="18338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1" name="テキスト ボックス 28">
                <a:extLst>
                  <a:ext uri="{FF2B5EF4-FFF2-40B4-BE49-F238E27FC236}">
                    <a16:creationId xmlns:a16="http://schemas.microsoft.com/office/drawing/2014/main" id="{E5634C82-C6F4-9391-4503-6C515D53143A}"/>
                  </a:ext>
                </a:extLst>
              </p:cNvPr>
              <p:cNvSpPr txBox="1">
                <a:spLocks noChangeArrowheads="1"/>
              </p:cNvSpPr>
              <p:nvPr/>
            </p:nvSpPr>
            <p:spPr bwMode="auto">
              <a:xfrm>
                <a:off x="9373719" y="5432646"/>
                <a:ext cx="1991729" cy="556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ja-JP" sz="1200">
                    <a:solidFill>
                      <a:srgbClr val="F2F2F2"/>
                    </a:solidFill>
                    <a:latin typeface="Arial Black" panose="020B0A04020102020204" pitchFamily="34" charset="0"/>
                  </a:rPr>
                  <a:t>Czech </a:t>
                </a:r>
                <a:br>
                  <a:rPr lang="en-US" altLang="ja-JP" sz="1200">
                    <a:solidFill>
                      <a:srgbClr val="F2F2F2"/>
                    </a:solidFill>
                    <a:latin typeface="Arial Black" panose="020B0A04020102020204" pitchFamily="34" charset="0"/>
                  </a:rPr>
                </a:br>
                <a:r>
                  <a:rPr lang="en-US" altLang="ja-JP" sz="1200">
                    <a:solidFill>
                      <a:srgbClr val="F2F2F2"/>
                    </a:solidFill>
                    <a:latin typeface="Arial Black" panose="020B0A04020102020204" pitchFamily="34" charset="0"/>
                  </a:rPr>
                  <a:t>Republic</a:t>
                </a:r>
                <a:endParaRPr lang="ja-JP" altLang="en-US" sz="1200">
                  <a:solidFill>
                    <a:srgbClr val="F2F2F2"/>
                  </a:solidFill>
                  <a:latin typeface="Arial Black" panose="020B0A04020102020204" pitchFamily="34" charset="0"/>
                </a:endParaRPr>
              </a:p>
            </p:txBody>
          </p:sp>
        </p:grpSp>
        <p:grpSp>
          <p:nvGrpSpPr>
            <p:cNvPr id="46" name="グループ化 29">
              <a:extLst>
                <a:ext uri="{FF2B5EF4-FFF2-40B4-BE49-F238E27FC236}">
                  <a16:creationId xmlns:a16="http://schemas.microsoft.com/office/drawing/2014/main" id="{814B337E-D162-D8BE-7BAC-CCD3EF152003}"/>
                </a:ext>
              </a:extLst>
            </p:cNvPr>
            <p:cNvGrpSpPr>
              <a:grpSpLocks/>
            </p:cNvGrpSpPr>
            <p:nvPr/>
          </p:nvGrpSpPr>
          <p:grpSpPr bwMode="auto">
            <a:xfrm>
              <a:off x="1821629" y="10560995"/>
              <a:ext cx="1932505" cy="1936731"/>
              <a:chOff x="6456202" y="1965489"/>
              <a:chExt cx="2436056" cy="2410550"/>
            </a:xfrm>
          </p:grpSpPr>
          <p:pic>
            <p:nvPicPr>
              <p:cNvPr id="48" name="Picture 4">
                <a:extLst>
                  <a:ext uri="{FF2B5EF4-FFF2-40B4-BE49-F238E27FC236}">
                    <a16:creationId xmlns:a16="http://schemas.microsoft.com/office/drawing/2014/main" id="{5FF6258A-7201-31BF-EFF5-1E3D251028C2}"/>
                  </a:ext>
                </a:extLst>
              </p:cNvPr>
              <p:cNvPicPr>
                <a:picLocks noChangeAspect="1" noChangeArrowheads="1"/>
              </p:cNvPicPr>
              <p:nvPr/>
            </p:nvPicPr>
            <p:blipFill rotWithShape="1">
              <a:blip r:embed="rId5"/>
              <a:srcRect l="50000" r="24871"/>
              <a:stretch/>
            </p:blipFill>
            <p:spPr bwMode="auto">
              <a:xfrm>
                <a:off x="6471664" y="1965489"/>
                <a:ext cx="2420594" cy="24105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9" name="テキスト ボックス 31">
                <a:extLst>
                  <a:ext uri="{FF2B5EF4-FFF2-40B4-BE49-F238E27FC236}">
                    <a16:creationId xmlns:a16="http://schemas.microsoft.com/office/drawing/2014/main" id="{EB3593E2-53C0-5BC2-01F4-508B1598D0A8}"/>
                  </a:ext>
                </a:extLst>
              </p:cNvPr>
              <p:cNvSpPr txBox="1">
                <a:spLocks noChangeArrowheads="1"/>
              </p:cNvSpPr>
              <p:nvPr/>
            </p:nvSpPr>
            <p:spPr bwMode="auto">
              <a:xfrm>
                <a:off x="6456202" y="4017322"/>
                <a:ext cx="2169751" cy="3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ja-JP" sz="1200">
                    <a:solidFill>
                      <a:srgbClr val="F2F2F2"/>
                    </a:solidFill>
                    <a:latin typeface="Arial Black" panose="020B0A04020102020204" pitchFamily="34" charset="0"/>
                  </a:rPr>
                  <a:t>Yokohama</a:t>
                </a:r>
                <a:endParaRPr lang="ja-JP" altLang="en-US" sz="1200">
                  <a:solidFill>
                    <a:srgbClr val="F2F2F2"/>
                  </a:solidFill>
                  <a:latin typeface="Arial Black" panose="020B0A04020102020204" pitchFamily="34" charset="0"/>
                </a:endParaRPr>
              </a:p>
            </p:txBody>
          </p:sp>
        </p:grpSp>
        <p:sp>
          <p:nvSpPr>
            <p:cNvPr id="47" name="テキスト ボックス 32">
              <a:extLst>
                <a:ext uri="{FF2B5EF4-FFF2-40B4-BE49-F238E27FC236}">
                  <a16:creationId xmlns:a16="http://schemas.microsoft.com/office/drawing/2014/main" id="{7230E6E1-03A9-71C2-6CEA-D8ECAC81DD9C}"/>
                </a:ext>
              </a:extLst>
            </p:cNvPr>
            <p:cNvSpPr txBox="1">
              <a:spLocks noChangeArrowheads="1"/>
            </p:cNvSpPr>
            <p:nvPr/>
          </p:nvSpPr>
          <p:spPr bwMode="auto">
            <a:xfrm>
              <a:off x="5634714" y="12183203"/>
              <a:ext cx="1635503" cy="276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ja-JP" sz="1200">
                  <a:solidFill>
                    <a:srgbClr val="F2F2F2"/>
                  </a:solidFill>
                  <a:latin typeface="Arial Black" panose="020B0A04020102020204" pitchFamily="34" charset="0"/>
                </a:rPr>
                <a:t>China</a:t>
              </a:r>
              <a:endParaRPr lang="ja-JP" altLang="en-US" sz="1200">
                <a:solidFill>
                  <a:srgbClr val="F2F2F2"/>
                </a:solidFill>
                <a:latin typeface="Arial Black" panose="020B0A04020102020204" pitchFamily="34" charset="0"/>
              </a:endParaRPr>
            </a:p>
          </p:txBody>
        </p:sp>
      </p:grpSp>
      <p:grpSp>
        <p:nvGrpSpPr>
          <p:cNvPr id="54" name="グループ化 9">
            <a:extLst>
              <a:ext uri="{FF2B5EF4-FFF2-40B4-BE49-F238E27FC236}">
                <a16:creationId xmlns:a16="http://schemas.microsoft.com/office/drawing/2014/main" id="{18F4AC1F-C454-D933-FD22-6F91022E8266}"/>
              </a:ext>
            </a:extLst>
          </p:cNvPr>
          <p:cNvGrpSpPr>
            <a:grpSpLocks/>
          </p:cNvGrpSpPr>
          <p:nvPr/>
        </p:nvGrpSpPr>
        <p:grpSpPr bwMode="auto">
          <a:xfrm>
            <a:off x="7764463" y="11007006"/>
            <a:ext cx="1184275" cy="1069975"/>
            <a:chOff x="8002552" y="5341937"/>
            <a:chExt cx="1316499" cy="1042201"/>
          </a:xfrm>
        </p:grpSpPr>
        <p:pic>
          <p:nvPicPr>
            <p:cNvPr id="55" name="Picture 8">
              <a:extLst>
                <a:ext uri="{FF2B5EF4-FFF2-40B4-BE49-F238E27FC236}">
                  <a16:creationId xmlns:a16="http://schemas.microsoft.com/office/drawing/2014/main" id="{DE6C290C-8ADD-AB49-65B0-94D2C76B5BC1}"/>
                </a:ext>
              </a:extLst>
            </p:cNvPr>
            <p:cNvPicPr>
              <a:picLocks noChangeAspect="1" noChangeArrowheads="1"/>
            </p:cNvPicPr>
            <p:nvPr/>
          </p:nvPicPr>
          <p:blipFill rotWithShape="1">
            <a:blip r:embed="rId6"/>
            <a:srcRect t="2130"/>
            <a:stretch/>
          </p:blipFill>
          <p:spPr bwMode="auto">
            <a:xfrm>
              <a:off x="8023229" y="5341937"/>
              <a:ext cx="1275146" cy="10422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6" name="Rectangle 1">
              <a:extLst>
                <a:ext uri="{FF2B5EF4-FFF2-40B4-BE49-F238E27FC236}">
                  <a16:creationId xmlns:a16="http://schemas.microsoft.com/office/drawing/2014/main" id="{33DE121D-734A-E20F-447A-D99F9373D7F4}"/>
                </a:ext>
              </a:extLst>
            </p:cNvPr>
            <p:cNvSpPr>
              <a:spLocks noChangeArrowheads="1"/>
            </p:cNvSpPr>
            <p:nvPr/>
          </p:nvSpPr>
          <p:spPr bwMode="auto">
            <a:xfrm>
              <a:off x="8002552" y="6063420"/>
              <a:ext cx="131649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ja-JP" altLang="ja-JP" sz="1200" dirty="0">
                  <a:solidFill>
                    <a:srgbClr val="F2F2F2"/>
                  </a:solidFill>
                  <a:latin typeface="Arial Black" panose="020B0A04020102020204" pitchFamily="34" charset="0"/>
                </a:rPr>
                <a:t>Philippine </a:t>
              </a:r>
            </a:p>
          </p:txBody>
        </p:sp>
      </p:grpSp>
      <p:graphicFrame>
        <p:nvGraphicFramePr>
          <p:cNvPr id="7" name="図表 6">
            <a:extLst>
              <a:ext uri="{FF2B5EF4-FFF2-40B4-BE49-F238E27FC236}">
                <a16:creationId xmlns:a16="http://schemas.microsoft.com/office/drawing/2014/main" id="{D6276849-CA7F-F84B-5884-31A5C0FEB72E}"/>
              </a:ext>
            </a:extLst>
          </p:cNvPr>
          <p:cNvGraphicFramePr/>
          <p:nvPr>
            <p:extLst>
              <p:ext uri="{D42A27DB-BD31-4B8C-83A1-F6EECF244321}">
                <p14:modId xmlns:p14="http://schemas.microsoft.com/office/powerpoint/2010/main" val="3358661798"/>
              </p:ext>
            </p:extLst>
          </p:nvPr>
        </p:nvGraphicFramePr>
        <p:xfrm>
          <a:off x="2393577" y="5687467"/>
          <a:ext cx="5940797" cy="450034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1" name="テキスト ボックス 10">
            <a:extLst>
              <a:ext uri="{FF2B5EF4-FFF2-40B4-BE49-F238E27FC236}">
                <a16:creationId xmlns:a16="http://schemas.microsoft.com/office/drawing/2014/main" id="{DBB30265-3656-2413-BA91-1AF9FBAAA43C}"/>
              </a:ext>
            </a:extLst>
          </p:cNvPr>
          <p:cNvSpPr txBox="1">
            <a:spLocks noChangeArrowheads="1"/>
          </p:cNvSpPr>
          <p:nvPr/>
        </p:nvSpPr>
        <p:spPr bwMode="auto">
          <a:xfrm>
            <a:off x="2292350" y="4865762"/>
            <a:ext cx="661749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ja-JP" altLang="en-US" sz="1200" dirty="0">
                <a:solidFill>
                  <a:srgbClr val="595959"/>
                </a:solidFill>
                <a:latin typeface="游ゴシック" panose="020B0400000000000000" pitchFamily="50" charset="-128"/>
                <a:ea typeface="游ゴシック" panose="020B0400000000000000" pitchFamily="50" charset="-128"/>
              </a:rPr>
              <a:t>最終面接の際には、お互いに</a:t>
            </a:r>
            <a:r>
              <a:rPr lang="ja-JP" altLang="en-US" sz="1200" b="1" dirty="0">
                <a:solidFill>
                  <a:srgbClr val="00B7B2"/>
                </a:solidFill>
                <a:latin typeface="游ゴシック" panose="020B0400000000000000" pitchFamily="50" charset="-128"/>
                <a:ea typeface="游ゴシック" panose="020B0400000000000000" pitchFamily="50" charset="-128"/>
              </a:rPr>
              <a:t>行き違いのないように実際の業務内容や働き方などを</a:t>
            </a:r>
            <a:endParaRPr lang="en-US" altLang="ja-JP" sz="1200" b="1" dirty="0">
              <a:solidFill>
                <a:srgbClr val="00B7B2"/>
              </a:solidFill>
              <a:latin typeface="游ゴシック" panose="020B0400000000000000" pitchFamily="50" charset="-128"/>
              <a:ea typeface="游ゴシック" panose="020B0400000000000000" pitchFamily="50" charset="-128"/>
            </a:endParaRPr>
          </a:p>
          <a:p>
            <a:r>
              <a:rPr lang="ja-JP" altLang="en-US" sz="1200" b="1" dirty="0">
                <a:solidFill>
                  <a:srgbClr val="00B7B2"/>
                </a:solidFill>
                <a:latin typeface="游ゴシック" panose="020B0400000000000000" pitchFamily="50" charset="-128"/>
                <a:ea typeface="游ゴシック" panose="020B0400000000000000" pitchFamily="50" charset="-128"/>
              </a:rPr>
              <a:t>詳しくお話しします。</a:t>
            </a:r>
            <a:r>
              <a:rPr lang="ja-JP" altLang="en-US" sz="1200" dirty="0">
                <a:solidFill>
                  <a:srgbClr val="595959"/>
                </a:solidFill>
                <a:latin typeface="游ゴシック" panose="020B0400000000000000" pitchFamily="50" charset="-128"/>
                <a:ea typeface="游ゴシック" panose="020B0400000000000000" pitchFamily="50" charset="-128"/>
              </a:rPr>
              <a:t>働くイメージをより膨らませてください。</a:t>
            </a:r>
          </a:p>
        </p:txBody>
      </p:sp>
      <p:sp>
        <p:nvSpPr>
          <p:cNvPr id="33" name="正方形/長方形 32">
            <a:extLst>
              <a:ext uri="{FF2B5EF4-FFF2-40B4-BE49-F238E27FC236}">
                <a16:creationId xmlns:a16="http://schemas.microsoft.com/office/drawing/2014/main" id="{582AAA10-FEFE-8131-225B-FA9793469765}"/>
              </a:ext>
            </a:extLst>
          </p:cNvPr>
          <p:cNvSpPr/>
          <p:nvPr/>
        </p:nvSpPr>
        <p:spPr>
          <a:xfrm>
            <a:off x="2357438" y="1438275"/>
            <a:ext cx="5976937" cy="1125538"/>
          </a:xfrm>
          <a:prstGeom prst="rect">
            <a:avLst/>
          </a:prstGeom>
          <a:solidFill>
            <a:srgbClr val="00B7B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4" name="正方形/長方形 33">
            <a:extLst>
              <a:ext uri="{FF2B5EF4-FFF2-40B4-BE49-F238E27FC236}">
                <a16:creationId xmlns:a16="http://schemas.microsoft.com/office/drawing/2014/main" id="{358D6250-1A67-0914-EF5E-A708FC51D111}"/>
              </a:ext>
            </a:extLst>
          </p:cNvPr>
          <p:cNvSpPr/>
          <p:nvPr/>
        </p:nvSpPr>
        <p:spPr>
          <a:xfrm>
            <a:off x="1504950" y="3021013"/>
            <a:ext cx="7681913" cy="187325"/>
          </a:xfrm>
          <a:prstGeom prst="rect">
            <a:avLst/>
          </a:prstGeom>
          <a:solidFill>
            <a:srgbClr val="FBB62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cxnSp>
        <p:nvCxnSpPr>
          <p:cNvPr id="9" name="直線コネクタ 8">
            <a:extLst>
              <a:ext uri="{FF2B5EF4-FFF2-40B4-BE49-F238E27FC236}">
                <a16:creationId xmlns:a16="http://schemas.microsoft.com/office/drawing/2014/main" id="{85BDE283-6E7E-EB02-D18B-8DDF391EC7E4}"/>
              </a:ext>
            </a:extLst>
          </p:cNvPr>
          <p:cNvCxnSpPr>
            <a:cxnSpLocks/>
          </p:cNvCxnSpPr>
          <p:nvPr/>
        </p:nvCxnSpPr>
        <p:spPr>
          <a:xfrm>
            <a:off x="1733550" y="5183411"/>
            <a:ext cx="7215188" cy="4470251"/>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直線コネクタ 9">
            <a:extLst>
              <a:ext uri="{FF2B5EF4-FFF2-40B4-BE49-F238E27FC236}">
                <a16:creationId xmlns:a16="http://schemas.microsoft.com/office/drawing/2014/main" id="{676B573C-06D7-6A4E-5E13-010670098CE1}"/>
              </a:ext>
            </a:extLst>
          </p:cNvPr>
          <p:cNvCxnSpPr>
            <a:cxnSpLocks/>
          </p:cNvCxnSpPr>
          <p:nvPr/>
        </p:nvCxnSpPr>
        <p:spPr>
          <a:xfrm flipH="1">
            <a:off x="1995197" y="5202745"/>
            <a:ext cx="6599308" cy="4519143"/>
          </a:xfrm>
          <a:prstGeom prst="line">
            <a:avLst/>
          </a:prstGeom>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9256286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83EE3E98-D4AC-84A9-E77B-2F9F7BA91D7A}"/>
              </a:ext>
            </a:extLst>
          </p:cNvPr>
          <p:cNvSpPr/>
          <p:nvPr/>
        </p:nvSpPr>
        <p:spPr>
          <a:xfrm>
            <a:off x="84138" y="2574925"/>
            <a:ext cx="360362" cy="360363"/>
          </a:xfrm>
          <a:prstGeom prst="rect">
            <a:avLst/>
          </a:prstGeom>
          <a:solidFill>
            <a:srgbClr val="00D0C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 name="正方形/長方形 2">
            <a:extLst>
              <a:ext uri="{FF2B5EF4-FFF2-40B4-BE49-F238E27FC236}">
                <a16:creationId xmlns:a16="http://schemas.microsoft.com/office/drawing/2014/main" id="{B918F0F0-AC99-3C3C-C9A3-BCB0C7FAC1DC}"/>
              </a:ext>
            </a:extLst>
          </p:cNvPr>
          <p:cNvSpPr/>
          <p:nvPr/>
        </p:nvSpPr>
        <p:spPr>
          <a:xfrm>
            <a:off x="460375" y="2574925"/>
            <a:ext cx="360363" cy="360363"/>
          </a:xfrm>
          <a:prstGeom prst="rect">
            <a:avLst/>
          </a:prstGeom>
          <a:solidFill>
            <a:srgbClr val="00B7B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1" name="楕円 20">
            <a:extLst>
              <a:ext uri="{FF2B5EF4-FFF2-40B4-BE49-F238E27FC236}">
                <a16:creationId xmlns:a16="http://schemas.microsoft.com/office/drawing/2014/main" id="{BA856557-E87A-B426-8A3D-31C575947912}"/>
              </a:ext>
            </a:extLst>
          </p:cNvPr>
          <p:cNvSpPr/>
          <p:nvPr/>
        </p:nvSpPr>
        <p:spPr>
          <a:xfrm rot="20664953">
            <a:off x="1097434" y="8214587"/>
            <a:ext cx="1812925" cy="1123950"/>
          </a:xfrm>
          <a:prstGeom prst="ellipse">
            <a:avLst/>
          </a:prstGeom>
          <a:solidFill>
            <a:srgbClr val="00D0C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416" name="テキスト ボックス 5">
            <a:extLst>
              <a:ext uri="{FF2B5EF4-FFF2-40B4-BE49-F238E27FC236}">
                <a16:creationId xmlns:a16="http://schemas.microsoft.com/office/drawing/2014/main" id="{FCE02BA5-6BCA-9D9B-737E-4B0003863802}"/>
              </a:ext>
            </a:extLst>
          </p:cNvPr>
          <p:cNvSpPr txBox="1">
            <a:spLocks noChangeArrowheads="1"/>
          </p:cNvSpPr>
          <p:nvPr/>
        </p:nvSpPr>
        <p:spPr bwMode="auto">
          <a:xfrm flipH="1">
            <a:off x="2091209" y="8352699"/>
            <a:ext cx="50593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100">
                <a:solidFill>
                  <a:schemeClr val="tx1"/>
                </a:solidFill>
                <a:latin typeface="Calibri" panose="020F0502020204030204" pitchFamily="34" charset="0"/>
                <a:ea typeface="ＭＳ Ｐゴシック" panose="020B0600070205080204" pitchFamily="50" charset="-128"/>
              </a:defRPr>
            </a:lvl1pPr>
            <a:lvl2pPr>
              <a:defRPr kumimoji="1" sz="2100">
                <a:solidFill>
                  <a:schemeClr val="tx1"/>
                </a:solidFill>
                <a:latin typeface="Calibri" panose="020F0502020204030204" pitchFamily="34" charset="0"/>
                <a:ea typeface="ＭＳ Ｐゴシック" panose="020B0600070205080204" pitchFamily="50" charset="-128"/>
              </a:defRPr>
            </a:lvl2pPr>
            <a:lvl3pPr>
              <a:defRPr kumimoji="1" sz="2100">
                <a:solidFill>
                  <a:schemeClr val="tx1"/>
                </a:solidFill>
                <a:latin typeface="Calibri" panose="020F0502020204030204" pitchFamily="34" charset="0"/>
                <a:ea typeface="ＭＳ Ｐゴシック" panose="020B0600070205080204" pitchFamily="50" charset="-128"/>
              </a:defRPr>
            </a:lvl3pPr>
            <a:lvl4pPr>
              <a:defRPr kumimoji="1" sz="2100">
                <a:solidFill>
                  <a:schemeClr val="tx1"/>
                </a:solidFill>
                <a:latin typeface="Calibri" panose="020F0502020204030204" pitchFamily="34" charset="0"/>
                <a:ea typeface="ＭＳ Ｐゴシック" panose="020B0600070205080204" pitchFamily="50" charset="-128"/>
              </a:defRPr>
            </a:lvl4pPr>
            <a:lvl5pPr>
              <a:defRPr kumimoji="1" sz="2100">
                <a:solidFill>
                  <a:schemeClr val="tx1"/>
                </a:solidFill>
                <a:latin typeface="Calibri" panose="020F0502020204030204" pitchFamily="34" charset="0"/>
                <a:ea typeface="ＭＳ Ｐゴシック" panose="020B0600070205080204" pitchFamily="50" charset="-128"/>
              </a:defRPr>
            </a:lvl5pPr>
            <a:lvl6pPr marL="26019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6pPr>
            <a:lvl7pPr marL="30591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7pPr>
            <a:lvl8pPr marL="35163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8pPr>
            <a:lvl9pPr marL="39735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9pPr>
          </a:lstStyle>
          <a:p>
            <a:pPr defTabSz="914400" eaLnBrk="1" hangingPunct="1"/>
            <a:r>
              <a:rPr lang="ja-JP" altLang="en-US" sz="1600" b="1">
                <a:solidFill>
                  <a:srgbClr val="595959"/>
                </a:solidFill>
                <a:latin typeface="游ゴシック" panose="020B0400000000000000" pitchFamily="50" charset="-128"/>
                <a:ea typeface="游ゴシック" panose="020B0400000000000000" pitchFamily="50" charset="-128"/>
              </a:rPr>
              <a:t>採用に関する問い合わせ先</a:t>
            </a:r>
          </a:p>
        </p:txBody>
      </p:sp>
      <p:sp>
        <p:nvSpPr>
          <p:cNvPr id="23" name="正方形/長方形 22">
            <a:extLst>
              <a:ext uri="{FF2B5EF4-FFF2-40B4-BE49-F238E27FC236}">
                <a16:creationId xmlns:a16="http://schemas.microsoft.com/office/drawing/2014/main" id="{C90B5592-8CB3-E434-EB80-6CACCB6FB52B}"/>
              </a:ext>
            </a:extLst>
          </p:cNvPr>
          <p:cNvSpPr/>
          <p:nvPr/>
        </p:nvSpPr>
        <p:spPr bwMode="auto">
          <a:xfrm>
            <a:off x="3331613" y="9162486"/>
            <a:ext cx="4618038" cy="276999"/>
          </a:xfrm>
          <a:prstGeom prst="rect">
            <a:avLst/>
          </a:prstGeom>
          <a:noFill/>
        </p:spPr>
        <p:txBody>
          <a:bodyPr>
            <a:spAutoFit/>
          </a:bodyPr>
          <a:lstStyle/>
          <a:p>
            <a:pPr>
              <a:defRPr/>
            </a:pPr>
            <a:r>
              <a:rPr lang="ja-JP" altLang="en-US" sz="1200" b="1" dirty="0">
                <a:solidFill>
                  <a:schemeClr val="tx1">
                    <a:lumMod val="65000"/>
                    <a:lumOff val="35000"/>
                  </a:schemeClr>
                </a:solidFill>
                <a:latin typeface="游ゴシック" panose="020B0400000000000000" pitchFamily="50" charset="-128"/>
                <a:ea typeface="游ゴシック" panose="020B0400000000000000" pitchFamily="50" charset="-128"/>
              </a:rPr>
              <a:t>採用情報　</a:t>
            </a:r>
            <a:r>
              <a:rPr lang="ja-JP" altLang="en-US" sz="1200" dirty="0">
                <a:solidFill>
                  <a:schemeClr val="tx1">
                    <a:lumMod val="65000"/>
                    <a:lumOff val="35000"/>
                  </a:schemeClr>
                </a:solidFill>
                <a:latin typeface="游ゴシック" panose="020B0400000000000000" pitchFamily="50" charset="-128"/>
                <a:ea typeface="游ゴシック" panose="020B0400000000000000" pitchFamily="50" charset="-128"/>
              </a:rPr>
              <a:t>　　   </a:t>
            </a:r>
            <a:r>
              <a:rPr lang="en-US" altLang="ja-JP" sz="1200" dirty="0">
                <a:solidFill>
                  <a:schemeClr val="tx1">
                    <a:lumMod val="65000"/>
                    <a:lumOff val="35000"/>
                  </a:schemeClr>
                </a:solidFill>
                <a:latin typeface="游ゴシック" panose="020B0400000000000000" pitchFamily="50" charset="-128"/>
                <a:ea typeface="游ゴシック" panose="020B0400000000000000" pitchFamily="50" charset="-128"/>
              </a:rPr>
              <a:t>https://www.amcon.co.jp/recruit/</a:t>
            </a:r>
          </a:p>
        </p:txBody>
      </p:sp>
      <p:sp>
        <p:nvSpPr>
          <p:cNvPr id="42" name="正方形/長方形 41">
            <a:extLst>
              <a:ext uri="{FF2B5EF4-FFF2-40B4-BE49-F238E27FC236}">
                <a16:creationId xmlns:a16="http://schemas.microsoft.com/office/drawing/2014/main" id="{FDAE2985-B090-CCE6-9EA4-0606E9CE9BAB}"/>
              </a:ext>
            </a:extLst>
          </p:cNvPr>
          <p:cNvSpPr/>
          <p:nvPr/>
        </p:nvSpPr>
        <p:spPr bwMode="auto">
          <a:xfrm>
            <a:off x="3331613" y="9517061"/>
            <a:ext cx="4618038" cy="276999"/>
          </a:xfrm>
          <a:prstGeom prst="rect">
            <a:avLst/>
          </a:prstGeom>
          <a:noFill/>
        </p:spPr>
        <p:txBody>
          <a:bodyPr>
            <a:spAutoFit/>
          </a:bodyPr>
          <a:lstStyle/>
          <a:p>
            <a:pPr>
              <a:defRPr/>
            </a:pPr>
            <a:r>
              <a:rPr lang="ja-JP" altLang="en-US" sz="1200" b="1" dirty="0">
                <a:solidFill>
                  <a:schemeClr val="tx1">
                    <a:lumMod val="65000"/>
                    <a:lumOff val="35000"/>
                  </a:schemeClr>
                </a:solidFill>
                <a:latin typeface="游ゴシック" panose="020B0400000000000000" pitchFamily="50" charset="-128"/>
                <a:ea typeface="游ゴシック" panose="020B0400000000000000" pitchFamily="50" charset="-128"/>
              </a:rPr>
              <a:t>採用担当　　　　</a:t>
            </a:r>
            <a:r>
              <a:rPr lang="ja-JP" altLang="en-US" sz="1200" dirty="0">
                <a:solidFill>
                  <a:schemeClr val="tx1">
                    <a:lumMod val="65000"/>
                    <a:lumOff val="35000"/>
                  </a:schemeClr>
                </a:solidFill>
                <a:latin typeface="游ゴシック" panose="020B0400000000000000" pitchFamily="50" charset="-128"/>
                <a:ea typeface="游ゴシック" panose="020B0400000000000000" pitchFamily="50" charset="-128"/>
              </a:rPr>
              <a:t>管理部 採用担当</a:t>
            </a:r>
          </a:p>
        </p:txBody>
      </p:sp>
      <p:sp>
        <p:nvSpPr>
          <p:cNvPr id="43" name="正方形/長方形 42">
            <a:extLst>
              <a:ext uri="{FF2B5EF4-FFF2-40B4-BE49-F238E27FC236}">
                <a16:creationId xmlns:a16="http://schemas.microsoft.com/office/drawing/2014/main" id="{EF3F2169-EE2A-FE54-BEFC-35CCC0DC4D7B}"/>
              </a:ext>
            </a:extLst>
          </p:cNvPr>
          <p:cNvSpPr/>
          <p:nvPr/>
        </p:nvSpPr>
        <p:spPr bwMode="auto">
          <a:xfrm>
            <a:off x="3331613" y="9871636"/>
            <a:ext cx="4618038" cy="276999"/>
          </a:xfrm>
          <a:prstGeom prst="rect">
            <a:avLst/>
          </a:prstGeom>
          <a:noFill/>
        </p:spPr>
        <p:txBody>
          <a:bodyPr>
            <a:spAutoFit/>
          </a:bodyPr>
          <a:lstStyle/>
          <a:p>
            <a:pPr>
              <a:defRPr/>
            </a:pPr>
            <a:r>
              <a:rPr lang="ja-JP" altLang="en-US" sz="1200" b="1" dirty="0">
                <a:solidFill>
                  <a:schemeClr val="tx1">
                    <a:lumMod val="65000"/>
                    <a:lumOff val="35000"/>
                  </a:schemeClr>
                </a:solidFill>
                <a:latin typeface="游ゴシック" panose="020B0400000000000000" pitchFamily="50" charset="-128"/>
                <a:ea typeface="游ゴシック" panose="020B0400000000000000" pitchFamily="50" charset="-128"/>
              </a:rPr>
              <a:t>メールアドレス</a:t>
            </a:r>
            <a:r>
              <a:rPr lang="ja-JP" altLang="en-US" sz="1200" dirty="0">
                <a:solidFill>
                  <a:schemeClr val="tx1">
                    <a:lumMod val="65000"/>
                    <a:lumOff val="35000"/>
                  </a:schemeClr>
                </a:solidFill>
                <a:latin typeface="游ゴシック" panose="020B0400000000000000" pitchFamily="50" charset="-128"/>
                <a:ea typeface="游ゴシック" panose="020B0400000000000000" pitchFamily="50" charset="-128"/>
              </a:rPr>
              <a:t>　 </a:t>
            </a:r>
            <a:r>
              <a:rPr lang="en-US" altLang="ja-JP" sz="1200" dirty="0">
                <a:solidFill>
                  <a:schemeClr val="tx1">
                    <a:lumMod val="65000"/>
                    <a:lumOff val="35000"/>
                  </a:schemeClr>
                </a:solidFill>
                <a:latin typeface="游ゴシック" panose="020B0400000000000000" pitchFamily="50" charset="-128"/>
                <a:ea typeface="游ゴシック" panose="020B0400000000000000" pitchFamily="50" charset="-128"/>
              </a:rPr>
              <a:t>recruit@amcon.co.jp</a:t>
            </a:r>
            <a:endParaRPr lang="ja-JP" altLang="en-US" sz="1200" dirty="0">
              <a:solidFill>
                <a:schemeClr val="tx1">
                  <a:lumMod val="65000"/>
                  <a:lumOff val="35000"/>
                </a:schemeClr>
              </a:solidFill>
              <a:latin typeface="游ゴシック" panose="020B0400000000000000" pitchFamily="50" charset="-128"/>
              <a:ea typeface="游ゴシック" panose="020B0400000000000000" pitchFamily="50" charset="-128"/>
            </a:endParaRPr>
          </a:p>
        </p:txBody>
      </p:sp>
      <p:sp>
        <p:nvSpPr>
          <p:cNvPr id="6" name="楕円 5">
            <a:extLst>
              <a:ext uri="{FF2B5EF4-FFF2-40B4-BE49-F238E27FC236}">
                <a16:creationId xmlns:a16="http://schemas.microsoft.com/office/drawing/2014/main" id="{27FC98DA-97CB-7B3C-E98B-CEB004263C03}"/>
              </a:ext>
            </a:extLst>
          </p:cNvPr>
          <p:cNvSpPr/>
          <p:nvPr/>
        </p:nvSpPr>
        <p:spPr>
          <a:xfrm rot="20664953">
            <a:off x="1169442" y="3384796"/>
            <a:ext cx="1812924" cy="1123951"/>
          </a:xfrm>
          <a:prstGeom prst="ellipse">
            <a:avLst/>
          </a:prstGeom>
          <a:solidFill>
            <a:srgbClr val="00D0C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defTabSz="1071565">
              <a:defRPr/>
            </a:pPr>
            <a:endParaRPr lang="ja-JP" altLang="en-US" sz="2102">
              <a:solidFill>
                <a:prstClr val="white"/>
              </a:solidFill>
              <a:latin typeface="Calibri"/>
              <a:ea typeface="ＭＳ Ｐゴシック" panose="020B0600070205080204" pitchFamily="50" charset="-128"/>
            </a:endParaRPr>
          </a:p>
        </p:txBody>
      </p:sp>
      <p:sp>
        <p:nvSpPr>
          <p:cNvPr id="7" name="テキスト ボックス 14">
            <a:extLst>
              <a:ext uri="{FF2B5EF4-FFF2-40B4-BE49-F238E27FC236}">
                <a16:creationId xmlns:a16="http://schemas.microsoft.com/office/drawing/2014/main" id="{3DA5639C-8CE3-B73F-5EDD-5CAE3DB69E95}"/>
              </a:ext>
            </a:extLst>
          </p:cNvPr>
          <p:cNvSpPr txBox="1">
            <a:spLocks noChangeArrowheads="1"/>
          </p:cNvSpPr>
          <p:nvPr/>
        </p:nvSpPr>
        <p:spPr bwMode="auto">
          <a:xfrm flipH="1">
            <a:off x="2142579" y="3484811"/>
            <a:ext cx="5059362" cy="338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100">
                <a:solidFill>
                  <a:schemeClr val="tx1"/>
                </a:solidFill>
                <a:latin typeface="Calibri" panose="020F0502020204030204" pitchFamily="34" charset="0"/>
                <a:ea typeface="ＭＳ Ｐゴシック" panose="020B0600070205080204" pitchFamily="50" charset="-128"/>
              </a:defRPr>
            </a:lvl1pPr>
            <a:lvl2pPr>
              <a:defRPr kumimoji="1" sz="2100">
                <a:solidFill>
                  <a:schemeClr val="tx1"/>
                </a:solidFill>
                <a:latin typeface="Calibri" panose="020F0502020204030204" pitchFamily="34" charset="0"/>
                <a:ea typeface="ＭＳ Ｐゴシック" panose="020B0600070205080204" pitchFamily="50" charset="-128"/>
              </a:defRPr>
            </a:lvl2pPr>
            <a:lvl3pPr>
              <a:defRPr kumimoji="1" sz="2100">
                <a:solidFill>
                  <a:schemeClr val="tx1"/>
                </a:solidFill>
                <a:latin typeface="Calibri" panose="020F0502020204030204" pitchFamily="34" charset="0"/>
                <a:ea typeface="ＭＳ Ｐゴシック" panose="020B0600070205080204" pitchFamily="50" charset="-128"/>
              </a:defRPr>
            </a:lvl3pPr>
            <a:lvl4pPr>
              <a:defRPr kumimoji="1" sz="2100">
                <a:solidFill>
                  <a:schemeClr val="tx1"/>
                </a:solidFill>
                <a:latin typeface="Calibri" panose="020F0502020204030204" pitchFamily="34" charset="0"/>
                <a:ea typeface="ＭＳ Ｐゴシック" panose="020B0600070205080204" pitchFamily="50" charset="-128"/>
              </a:defRPr>
            </a:lvl4pPr>
            <a:lvl5pPr>
              <a:defRPr kumimoji="1" sz="2100">
                <a:solidFill>
                  <a:schemeClr val="tx1"/>
                </a:solidFill>
                <a:latin typeface="Calibri" panose="020F0502020204030204" pitchFamily="34" charset="0"/>
                <a:ea typeface="ＭＳ Ｐゴシック" panose="020B0600070205080204" pitchFamily="50" charset="-128"/>
              </a:defRPr>
            </a:lvl5pPr>
            <a:lvl6pPr marL="26019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6pPr>
            <a:lvl7pPr marL="30591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7pPr>
            <a:lvl8pPr marL="35163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8pPr>
            <a:lvl9pPr marL="39735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9pPr>
          </a:lstStyle>
          <a:p>
            <a:pPr defTabSz="914402"/>
            <a:r>
              <a:rPr lang="ja-JP" altLang="en-US" sz="1601" b="1">
                <a:solidFill>
                  <a:srgbClr val="595959"/>
                </a:solidFill>
                <a:latin typeface="游ゴシック" panose="020B0400000000000000" pitchFamily="50" charset="-128"/>
                <a:ea typeface="游ゴシック" panose="020B0400000000000000" pitchFamily="50" charset="-128"/>
              </a:rPr>
              <a:t>会社概要</a:t>
            </a:r>
          </a:p>
        </p:txBody>
      </p:sp>
      <p:grpSp>
        <p:nvGrpSpPr>
          <p:cNvPr id="8" name="グループ化 5">
            <a:extLst>
              <a:ext uri="{FF2B5EF4-FFF2-40B4-BE49-F238E27FC236}">
                <a16:creationId xmlns:a16="http://schemas.microsoft.com/office/drawing/2014/main" id="{2580795F-F42C-E477-004B-A53427FF591E}"/>
              </a:ext>
            </a:extLst>
          </p:cNvPr>
          <p:cNvGrpSpPr>
            <a:grpSpLocks/>
          </p:cNvGrpSpPr>
          <p:nvPr/>
        </p:nvGrpSpPr>
        <p:grpSpPr bwMode="auto">
          <a:xfrm>
            <a:off x="3331613" y="3915023"/>
            <a:ext cx="5589587" cy="4635042"/>
            <a:chOff x="3308350" y="7402513"/>
            <a:chExt cx="5589588" cy="4634530"/>
          </a:xfrm>
        </p:grpSpPr>
        <p:sp>
          <p:nvSpPr>
            <p:cNvPr id="9" name="正方形/長方形 15">
              <a:extLst>
                <a:ext uri="{FF2B5EF4-FFF2-40B4-BE49-F238E27FC236}">
                  <a16:creationId xmlns:a16="http://schemas.microsoft.com/office/drawing/2014/main" id="{0AF5206B-13C4-6E52-202E-0FD27315B260}"/>
                </a:ext>
              </a:extLst>
            </p:cNvPr>
            <p:cNvSpPr>
              <a:spLocks noChangeArrowheads="1"/>
            </p:cNvSpPr>
            <p:nvPr/>
          </p:nvSpPr>
          <p:spPr bwMode="auto">
            <a:xfrm>
              <a:off x="3308350" y="7735851"/>
              <a:ext cx="4618038" cy="276968"/>
            </a:xfrm>
            <a:prstGeom prst="rect">
              <a:avLst/>
            </a:prstGeom>
            <a:noFill/>
          </p:spPr>
          <p:txBody>
            <a:bodyPr>
              <a:spAutoFit/>
            </a:bodyPr>
            <a:lstStyle/>
            <a:p>
              <a:pPr defTabSz="1071565">
                <a:defRPr/>
              </a:pPr>
              <a:r>
                <a:rPr lang="ja-JP" altLang="en-US" sz="1200" b="1" dirty="0">
                  <a:solidFill>
                    <a:prstClr val="black">
                      <a:lumMod val="65000"/>
                      <a:lumOff val="35000"/>
                    </a:prstClr>
                  </a:solidFill>
                  <a:latin typeface="游ゴシック" panose="020B0400000000000000" pitchFamily="50" charset="-128"/>
                  <a:ea typeface="游ゴシック" panose="020B0400000000000000" pitchFamily="50" charset="-128"/>
                </a:rPr>
                <a:t>設　立　 　   　</a:t>
              </a:r>
              <a:r>
                <a:rPr lang="en-US" altLang="ja-JP" sz="1200" dirty="0">
                  <a:solidFill>
                    <a:prstClr val="black">
                      <a:lumMod val="65000"/>
                      <a:lumOff val="35000"/>
                    </a:prstClr>
                  </a:solidFill>
                  <a:latin typeface="游ゴシック" panose="020B0400000000000000" pitchFamily="50" charset="-128"/>
                  <a:ea typeface="游ゴシック" panose="020B0400000000000000" pitchFamily="50" charset="-128"/>
                </a:rPr>
                <a:t>1974</a:t>
              </a:r>
              <a:r>
                <a:rPr lang="ja-JP" altLang="en-US" sz="1200" dirty="0">
                  <a:solidFill>
                    <a:prstClr val="black">
                      <a:lumMod val="65000"/>
                      <a:lumOff val="35000"/>
                    </a:prstClr>
                  </a:solidFill>
                  <a:latin typeface="游ゴシック" panose="020B0400000000000000" pitchFamily="50" charset="-128"/>
                  <a:ea typeface="游ゴシック" panose="020B0400000000000000" pitchFamily="50" charset="-128"/>
                </a:rPr>
                <a:t>年</a:t>
              </a:r>
              <a:r>
                <a:rPr lang="en-US" altLang="ja-JP" sz="1200" dirty="0">
                  <a:solidFill>
                    <a:prstClr val="black">
                      <a:lumMod val="65000"/>
                      <a:lumOff val="35000"/>
                    </a:prstClr>
                  </a:solidFill>
                  <a:latin typeface="游ゴシック" panose="020B0400000000000000" pitchFamily="50" charset="-128"/>
                  <a:ea typeface="游ゴシック" panose="020B0400000000000000" pitchFamily="50" charset="-128"/>
                </a:rPr>
                <a:t>11</a:t>
              </a:r>
              <a:r>
                <a:rPr lang="ja-JP" altLang="en-US" sz="1200" dirty="0">
                  <a:solidFill>
                    <a:prstClr val="black">
                      <a:lumMod val="65000"/>
                      <a:lumOff val="35000"/>
                    </a:prstClr>
                  </a:solidFill>
                  <a:latin typeface="游ゴシック" panose="020B0400000000000000" pitchFamily="50" charset="-128"/>
                  <a:ea typeface="游ゴシック" panose="020B0400000000000000" pitchFamily="50" charset="-128"/>
                </a:rPr>
                <a:t>月</a:t>
              </a:r>
              <a:r>
                <a:rPr lang="en-US" altLang="ja-JP" sz="1200" dirty="0">
                  <a:solidFill>
                    <a:prstClr val="black">
                      <a:lumMod val="65000"/>
                      <a:lumOff val="35000"/>
                    </a:prstClr>
                  </a:solidFill>
                  <a:latin typeface="游ゴシック" panose="020B0400000000000000" pitchFamily="50" charset="-128"/>
                  <a:ea typeface="游ゴシック" panose="020B0400000000000000" pitchFamily="50" charset="-128"/>
                </a:rPr>
                <a:t>22</a:t>
              </a:r>
              <a:r>
                <a:rPr lang="ja-JP" altLang="en-US" sz="1200" dirty="0">
                  <a:solidFill>
                    <a:prstClr val="black">
                      <a:lumMod val="65000"/>
                      <a:lumOff val="35000"/>
                    </a:prstClr>
                  </a:solidFill>
                  <a:latin typeface="游ゴシック" panose="020B0400000000000000" pitchFamily="50" charset="-128"/>
                  <a:ea typeface="游ゴシック" panose="020B0400000000000000" pitchFamily="50" charset="-128"/>
                </a:rPr>
                <a:t>日</a:t>
              </a:r>
              <a:endParaRPr lang="en-US" altLang="ja-JP" sz="1200" dirty="0">
                <a:solidFill>
                  <a:prstClr val="black">
                    <a:lumMod val="65000"/>
                    <a:lumOff val="35000"/>
                  </a:prstClr>
                </a:solidFill>
                <a:latin typeface="游ゴシック" panose="020B0400000000000000" pitchFamily="50" charset="-128"/>
                <a:ea typeface="游ゴシック" panose="020B0400000000000000" pitchFamily="50" charset="-128"/>
              </a:endParaRPr>
            </a:p>
          </p:txBody>
        </p:sp>
        <p:sp>
          <p:nvSpPr>
            <p:cNvPr id="11" name="正方形/長方形 16">
              <a:extLst>
                <a:ext uri="{FF2B5EF4-FFF2-40B4-BE49-F238E27FC236}">
                  <a16:creationId xmlns:a16="http://schemas.microsoft.com/office/drawing/2014/main" id="{14EDA066-947B-1F10-65FB-6284C333EC5F}"/>
                </a:ext>
              </a:extLst>
            </p:cNvPr>
            <p:cNvSpPr>
              <a:spLocks noChangeArrowheads="1"/>
            </p:cNvSpPr>
            <p:nvPr/>
          </p:nvSpPr>
          <p:spPr bwMode="auto">
            <a:xfrm>
              <a:off x="3308350" y="8712056"/>
              <a:ext cx="5278439" cy="276968"/>
            </a:xfrm>
            <a:prstGeom prst="rect">
              <a:avLst/>
            </a:prstGeom>
            <a:noFill/>
          </p:spPr>
          <p:txBody>
            <a:bodyPr>
              <a:spAutoFit/>
            </a:bodyPr>
            <a:lstStyle/>
            <a:p>
              <a:pPr defTabSz="1071565">
                <a:defRPr/>
              </a:pPr>
              <a:r>
                <a:rPr lang="ja-JP" altLang="en-US" sz="1200" b="1" dirty="0">
                  <a:solidFill>
                    <a:prstClr val="black">
                      <a:lumMod val="65000"/>
                      <a:lumOff val="35000"/>
                    </a:prstClr>
                  </a:solidFill>
                  <a:latin typeface="游ゴシック" panose="020B0400000000000000" pitchFamily="50" charset="-128"/>
                  <a:ea typeface="游ゴシック" panose="020B0400000000000000" pitchFamily="50" charset="-128"/>
                </a:rPr>
                <a:t>所在地</a:t>
              </a:r>
              <a:r>
                <a:rPr lang="ja-JP" altLang="en-US" sz="1200" dirty="0">
                  <a:solidFill>
                    <a:prstClr val="black">
                      <a:lumMod val="65000"/>
                      <a:lumOff val="35000"/>
                    </a:prstClr>
                  </a:solidFill>
                  <a:latin typeface="游ゴシック" panose="020B0400000000000000" pitchFamily="50" charset="-128"/>
                  <a:ea typeface="游ゴシック" panose="020B0400000000000000" pitchFamily="50" charset="-128"/>
                </a:rPr>
                <a:t>　　    　 神奈川県横浜市港北区新羽町</a:t>
              </a:r>
              <a:r>
                <a:rPr lang="en-US" altLang="ja-JP" sz="1200" dirty="0">
                  <a:solidFill>
                    <a:prstClr val="black">
                      <a:lumMod val="65000"/>
                      <a:lumOff val="35000"/>
                    </a:prstClr>
                  </a:solidFill>
                  <a:latin typeface="游ゴシック" panose="020B0400000000000000" pitchFamily="50" charset="-128"/>
                  <a:ea typeface="游ゴシック" panose="020B0400000000000000" pitchFamily="50" charset="-128"/>
                </a:rPr>
                <a:t>1926</a:t>
              </a:r>
              <a:endParaRPr lang="ja-JP" altLang="en-US" sz="1200" dirty="0">
                <a:solidFill>
                  <a:prstClr val="black">
                    <a:lumMod val="65000"/>
                    <a:lumOff val="35000"/>
                  </a:prstClr>
                </a:solidFill>
                <a:latin typeface="游ゴシック" panose="020B0400000000000000" pitchFamily="50" charset="-128"/>
                <a:ea typeface="游ゴシック" panose="020B0400000000000000" pitchFamily="50" charset="-128"/>
              </a:endParaRPr>
            </a:p>
          </p:txBody>
        </p:sp>
        <p:sp>
          <p:nvSpPr>
            <p:cNvPr id="12" name="正方形/長方形 17">
              <a:extLst>
                <a:ext uri="{FF2B5EF4-FFF2-40B4-BE49-F238E27FC236}">
                  <a16:creationId xmlns:a16="http://schemas.microsoft.com/office/drawing/2014/main" id="{9583C9B0-3781-B6EE-0971-B5C92A93276E}"/>
                </a:ext>
              </a:extLst>
            </p:cNvPr>
            <p:cNvSpPr>
              <a:spLocks noChangeArrowheads="1"/>
            </p:cNvSpPr>
            <p:nvPr/>
          </p:nvSpPr>
          <p:spPr bwMode="auto">
            <a:xfrm>
              <a:off x="3308350" y="8064427"/>
              <a:ext cx="4618038" cy="276968"/>
            </a:xfrm>
            <a:prstGeom prst="rect">
              <a:avLst/>
            </a:prstGeom>
            <a:noFill/>
          </p:spPr>
          <p:txBody>
            <a:bodyPr>
              <a:spAutoFit/>
            </a:bodyPr>
            <a:lstStyle/>
            <a:p>
              <a:pPr defTabSz="1071565">
                <a:defRPr/>
              </a:pPr>
              <a:r>
                <a:rPr lang="ja-JP" altLang="en-US" sz="1200" b="1" dirty="0">
                  <a:solidFill>
                    <a:prstClr val="black">
                      <a:lumMod val="65000"/>
                      <a:lumOff val="35000"/>
                    </a:prstClr>
                  </a:solidFill>
                  <a:latin typeface="游ゴシック" panose="020B0400000000000000" pitchFamily="50" charset="-128"/>
                  <a:ea typeface="游ゴシック" panose="020B0400000000000000" pitchFamily="50" charset="-128"/>
                </a:rPr>
                <a:t>代　表　　　　</a:t>
              </a:r>
              <a:r>
                <a:rPr lang="ja-JP" altLang="en-US" sz="1200" dirty="0">
                  <a:solidFill>
                    <a:prstClr val="black">
                      <a:lumMod val="65000"/>
                      <a:lumOff val="35000"/>
                    </a:prstClr>
                  </a:solidFill>
                  <a:latin typeface="游ゴシック" panose="020B0400000000000000" pitchFamily="50" charset="-128"/>
                  <a:ea typeface="游ゴシック" panose="020B0400000000000000" pitchFamily="50" charset="-128"/>
                </a:rPr>
                <a:t>代表取締役社長 相澤 学</a:t>
              </a:r>
            </a:p>
          </p:txBody>
        </p:sp>
        <p:sp>
          <p:nvSpPr>
            <p:cNvPr id="13" name="正方形/長方形 18">
              <a:extLst>
                <a:ext uri="{FF2B5EF4-FFF2-40B4-BE49-F238E27FC236}">
                  <a16:creationId xmlns:a16="http://schemas.microsoft.com/office/drawing/2014/main" id="{0EDA8E2D-CBC5-2AC9-1E04-B1DE725326EC}"/>
                </a:ext>
              </a:extLst>
            </p:cNvPr>
            <p:cNvSpPr>
              <a:spLocks noChangeArrowheads="1"/>
            </p:cNvSpPr>
            <p:nvPr/>
          </p:nvSpPr>
          <p:spPr bwMode="auto">
            <a:xfrm>
              <a:off x="3308350" y="9013648"/>
              <a:ext cx="4962526" cy="276968"/>
            </a:xfrm>
            <a:prstGeom prst="rect">
              <a:avLst/>
            </a:prstGeom>
            <a:noFill/>
          </p:spPr>
          <p:txBody>
            <a:bodyPr>
              <a:spAutoFit/>
            </a:bodyPr>
            <a:lstStyle/>
            <a:p>
              <a:pPr defTabSz="1071565">
                <a:defRPr/>
              </a:pPr>
              <a:r>
                <a:rPr lang="ja-JP" altLang="en-US" sz="1200" b="1" dirty="0">
                  <a:solidFill>
                    <a:prstClr val="black">
                      <a:lumMod val="65000"/>
                      <a:lumOff val="35000"/>
                    </a:prstClr>
                  </a:solidFill>
                  <a:latin typeface="游ゴシック" panose="020B0400000000000000" pitchFamily="50" charset="-128"/>
                  <a:ea typeface="游ゴシック" panose="020B0400000000000000" pitchFamily="50" charset="-128"/>
                </a:rPr>
                <a:t>事業拠点　　 　</a:t>
              </a:r>
              <a:r>
                <a:rPr lang="ja-JP" altLang="en-US" sz="1200" dirty="0">
                  <a:solidFill>
                    <a:prstClr val="black">
                      <a:lumMod val="65000"/>
                      <a:lumOff val="35000"/>
                    </a:prstClr>
                  </a:solidFill>
                  <a:latin typeface="游ゴシック" panose="020B0400000000000000" pitchFamily="50" charset="-128"/>
                  <a:ea typeface="游ゴシック" panose="020B0400000000000000" pitchFamily="50" charset="-128"/>
                </a:rPr>
                <a:t>日本（横浜、神戸）、中国、チェコ、フィリピン</a:t>
              </a:r>
            </a:p>
          </p:txBody>
        </p:sp>
        <p:sp>
          <p:nvSpPr>
            <p:cNvPr id="14" name="正方形/長方形 19">
              <a:extLst>
                <a:ext uri="{FF2B5EF4-FFF2-40B4-BE49-F238E27FC236}">
                  <a16:creationId xmlns:a16="http://schemas.microsoft.com/office/drawing/2014/main" id="{668A7688-F900-6645-C9D8-D02562CFF296}"/>
                </a:ext>
              </a:extLst>
            </p:cNvPr>
            <p:cNvSpPr>
              <a:spLocks noChangeArrowheads="1"/>
            </p:cNvSpPr>
            <p:nvPr/>
          </p:nvSpPr>
          <p:spPr bwMode="auto">
            <a:xfrm>
              <a:off x="3308350" y="8351736"/>
              <a:ext cx="4618038" cy="276968"/>
            </a:xfrm>
            <a:prstGeom prst="rect">
              <a:avLst/>
            </a:prstGeom>
            <a:noFill/>
          </p:spPr>
          <p:txBody>
            <a:bodyPr>
              <a:spAutoFit/>
            </a:bodyPr>
            <a:lstStyle/>
            <a:p>
              <a:pPr defTabSz="1071565">
                <a:defRPr/>
              </a:pPr>
              <a:r>
                <a:rPr lang="ja-JP" altLang="en-US" sz="1200" b="1" dirty="0">
                  <a:solidFill>
                    <a:prstClr val="black">
                      <a:lumMod val="65000"/>
                      <a:lumOff val="35000"/>
                    </a:prstClr>
                  </a:solidFill>
                  <a:latin typeface="游ゴシック" panose="020B0400000000000000" pitchFamily="50" charset="-128"/>
                  <a:ea typeface="游ゴシック" panose="020B0400000000000000" pitchFamily="50" charset="-128"/>
                </a:rPr>
                <a:t>資本金　　　　 </a:t>
              </a:r>
              <a:r>
                <a:rPr lang="en-US" altLang="ja-JP" sz="1200" dirty="0">
                  <a:solidFill>
                    <a:prstClr val="black">
                      <a:lumMod val="65000"/>
                      <a:lumOff val="35000"/>
                    </a:prstClr>
                  </a:solidFill>
                  <a:latin typeface="游ゴシック" panose="020B0400000000000000" pitchFamily="50" charset="-128"/>
                  <a:ea typeface="游ゴシック" panose="020B0400000000000000" pitchFamily="50" charset="-128"/>
                </a:rPr>
                <a:t>8,000</a:t>
              </a:r>
              <a:r>
                <a:rPr lang="ja-JP" altLang="en-US" sz="1200" dirty="0">
                  <a:solidFill>
                    <a:prstClr val="black">
                      <a:lumMod val="65000"/>
                      <a:lumOff val="35000"/>
                    </a:prstClr>
                  </a:solidFill>
                  <a:latin typeface="游ゴシック" panose="020B0400000000000000" pitchFamily="50" charset="-128"/>
                  <a:ea typeface="游ゴシック" panose="020B0400000000000000" pitchFamily="50" charset="-128"/>
                </a:rPr>
                <a:t>万円</a:t>
              </a:r>
            </a:p>
          </p:txBody>
        </p:sp>
        <p:sp>
          <p:nvSpPr>
            <p:cNvPr id="15" name="正方形/長方形 20">
              <a:extLst>
                <a:ext uri="{FF2B5EF4-FFF2-40B4-BE49-F238E27FC236}">
                  <a16:creationId xmlns:a16="http://schemas.microsoft.com/office/drawing/2014/main" id="{DFA93019-6742-1632-406F-4020504CD005}"/>
                </a:ext>
              </a:extLst>
            </p:cNvPr>
            <p:cNvSpPr>
              <a:spLocks noChangeArrowheads="1"/>
            </p:cNvSpPr>
            <p:nvPr/>
          </p:nvSpPr>
          <p:spPr bwMode="auto">
            <a:xfrm>
              <a:off x="3308350" y="7402513"/>
              <a:ext cx="4618038" cy="276968"/>
            </a:xfrm>
            <a:prstGeom prst="rect">
              <a:avLst/>
            </a:prstGeom>
            <a:noFill/>
          </p:spPr>
          <p:txBody>
            <a:bodyPr>
              <a:spAutoFit/>
            </a:bodyPr>
            <a:lstStyle/>
            <a:p>
              <a:pPr defTabSz="1071565">
                <a:defRPr/>
              </a:pPr>
              <a:r>
                <a:rPr lang="ja-JP" altLang="en-US" sz="1200" b="1" dirty="0">
                  <a:solidFill>
                    <a:prstClr val="black">
                      <a:lumMod val="65000"/>
                      <a:lumOff val="35000"/>
                    </a:prstClr>
                  </a:solidFill>
                  <a:latin typeface="游ゴシック" panose="020B0400000000000000" pitchFamily="50" charset="-128"/>
                  <a:ea typeface="游ゴシック" panose="020B0400000000000000" pitchFamily="50" charset="-128"/>
                </a:rPr>
                <a:t>会社名           　</a:t>
              </a:r>
              <a:r>
                <a:rPr lang="ja-JP" altLang="en-US" sz="1200" dirty="0">
                  <a:solidFill>
                    <a:prstClr val="black">
                      <a:lumMod val="65000"/>
                      <a:lumOff val="35000"/>
                    </a:prstClr>
                  </a:solidFill>
                  <a:latin typeface="游ゴシック" panose="020B0400000000000000" pitchFamily="50" charset="-128"/>
                  <a:ea typeface="游ゴシック" panose="020B0400000000000000" pitchFamily="50" charset="-128"/>
                </a:rPr>
                <a:t>アムコン株式会社</a:t>
              </a:r>
              <a:endParaRPr lang="en-US" altLang="ja-JP" sz="1200" dirty="0">
                <a:solidFill>
                  <a:prstClr val="black">
                    <a:lumMod val="65000"/>
                    <a:lumOff val="35000"/>
                  </a:prstClr>
                </a:solidFill>
                <a:latin typeface="游ゴシック" panose="020B0400000000000000" pitchFamily="50" charset="-128"/>
                <a:ea typeface="游ゴシック" panose="020B0400000000000000" pitchFamily="50" charset="-128"/>
              </a:endParaRPr>
            </a:p>
          </p:txBody>
        </p:sp>
        <p:sp>
          <p:nvSpPr>
            <p:cNvPr id="16" name="正方形/長方形 33">
              <a:extLst>
                <a:ext uri="{FF2B5EF4-FFF2-40B4-BE49-F238E27FC236}">
                  <a16:creationId xmlns:a16="http://schemas.microsoft.com/office/drawing/2014/main" id="{98605200-548D-29C9-D33D-C7649BF7EDCC}"/>
                </a:ext>
              </a:extLst>
            </p:cNvPr>
            <p:cNvSpPr>
              <a:spLocks noChangeArrowheads="1"/>
            </p:cNvSpPr>
            <p:nvPr/>
          </p:nvSpPr>
          <p:spPr bwMode="auto">
            <a:xfrm>
              <a:off x="3308350" y="9359683"/>
              <a:ext cx="5589588" cy="2677360"/>
            </a:xfrm>
            <a:prstGeom prst="rect">
              <a:avLst/>
            </a:prstGeom>
            <a:noFill/>
          </p:spPr>
          <p:txBody>
            <a:bodyPr>
              <a:spAutoFit/>
            </a:bodyPr>
            <a:lstStyle/>
            <a:p>
              <a:pPr defTabSz="1071565">
                <a:defRPr/>
              </a:pPr>
              <a:r>
                <a:rPr lang="ja-JP" altLang="en-US" sz="1200" b="1" dirty="0">
                  <a:solidFill>
                    <a:prstClr val="black">
                      <a:lumMod val="65000"/>
                      <a:lumOff val="35000"/>
                    </a:prstClr>
                  </a:solidFill>
                  <a:latin typeface="游ゴシック" panose="020B0400000000000000" pitchFamily="50" charset="-128"/>
                  <a:ea typeface="游ゴシック" panose="020B0400000000000000" pitchFamily="50" charset="-128"/>
                </a:rPr>
                <a:t>事業内容　 　　ヴァルート事業部</a:t>
              </a:r>
              <a:endParaRPr lang="en-US" altLang="ja-JP" sz="1200" b="1" dirty="0">
                <a:solidFill>
                  <a:prstClr val="black">
                    <a:lumMod val="65000"/>
                    <a:lumOff val="35000"/>
                  </a:prstClr>
                </a:solidFill>
                <a:latin typeface="游ゴシック" panose="020B0400000000000000" pitchFamily="50" charset="-128"/>
                <a:ea typeface="游ゴシック" panose="020B0400000000000000" pitchFamily="50" charset="-128"/>
              </a:endParaRPr>
            </a:p>
            <a:p>
              <a:pPr defTabSz="1071565">
                <a:defRPr/>
              </a:pPr>
              <a:r>
                <a:rPr lang="ja-JP" altLang="en-US" sz="1200" dirty="0">
                  <a:solidFill>
                    <a:prstClr val="black">
                      <a:lumMod val="65000"/>
                      <a:lumOff val="35000"/>
                    </a:prstClr>
                  </a:solidFill>
                  <a:latin typeface="游ゴシック" panose="020B0400000000000000" pitchFamily="50" charset="-128"/>
                  <a:ea typeface="游ゴシック" panose="020B0400000000000000" pitchFamily="50" charset="-128"/>
                </a:rPr>
                <a:t>　　　　　　  　汚泥脱水機・各種排水処理装置などの企画・製造・販売・</a:t>
              </a:r>
              <a:br>
                <a:rPr lang="en-US" altLang="ja-JP" sz="1200" dirty="0">
                  <a:solidFill>
                    <a:prstClr val="black">
                      <a:lumMod val="65000"/>
                      <a:lumOff val="35000"/>
                    </a:prstClr>
                  </a:solidFill>
                  <a:latin typeface="游ゴシック" panose="020B0400000000000000" pitchFamily="50" charset="-128"/>
                  <a:ea typeface="游ゴシック" panose="020B0400000000000000" pitchFamily="50" charset="-128"/>
                </a:rPr>
              </a:br>
              <a:r>
                <a:rPr lang="ja-JP" altLang="en-US" sz="1200" dirty="0">
                  <a:solidFill>
                    <a:prstClr val="black">
                      <a:lumMod val="65000"/>
                      <a:lumOff val="35000"/>
                    </a:prstClr>
                  </a:solidFill>
                  <a:latin typeface="游ゴシック" panose="020B0400000000000000" pitchFamily="50" charset="-128"/>
                  <a:ea typeface="游ゴシック" panose="020B0400000000000000" pitchFamily="50" charset="-128"/>
                </a:rPr>
                <a:t>　　　　　　　  アフターメンテナンス</a:t>
              </a:r>
              <a:br>
                <a:rPr lang="en-US" altLang="ja-JP" sz="1200" dirty="0">
                  <a:solidFill>
                    <a:prstClr val="black">
                      <a:lumMod val="65000"/>
                      <a:lumOff val="35000"/>
                    </a:prstClr>
                  </a:solidFill>
                  <a:latin typeface="游ゴシック" panose="020B0400000000000000" pitchFamily="50" charset="-128"/>
                  <a:ea typeface="游ゴシック" panose="020B0400000000000000" pitchFamily="50" charset="-128"/>
                </a:rPr>
              </a:br>
              <a:r>
                <a:rPr lang="ja-JP" altLang="en-US" sz="1200" dirty="0">
                  <a:solidFill>
                    <a:prstClr val="black">
                      <a:lumMod val="65000"/>
                      <a:lumOff val="35000"/>
                    </a:prstClr>
                  </a:solidFill>
                  <a:latin typeface="游ゴシック" panose="020B0400000000000000" pitchFamily="50" charset="-128"/>
                  <a:ea typeface="游ゴシック" panose="020B0400000000000000" pitchFamily="50" charset="-128"/>
                </a:rPr>
                <a:t>　　　　　　  　水処理用薬品などの販売など</a:t>
              </a:r>
              <a:endParaRPr lang="en-US" altLang="ja-JP" sz="1200" dirty="0">
                <a:solidFill>
                  <a:prstClr val="black">
                    <a:lumMod val="65000"/>
                    <a:lumOff val="35000"/>
                  </a:prstClr>
                </a:solidFill>
                <a:latin typeface="游ゴシック" panose="020B0400000000000000" pitchFamily="50" charset="-128"/>
                <a:ea typeface="游ゴシック" panose="020B0400000000000000" pitchFamily="50" charset="-128"/>
              </a:endParaRPr>
            </a:p>
            <a:p>
              <a:pPr defTabSz="1071565">
                <a:defRPr/>
              </a:pPr>
              <a:endParaRPr lang="en-US" altLang="ja-JP" sz="1200" dirty="0">
                <a:solidFill>
                  <a:prstClr val="black">
                    <a:lumMod val="65000"/>
                    <a:lumOff val="35000"/>
                  </a:prstClr>
                </a:solidFill>
                <a:latin typeface="游ゴシック" panose="020B0400000000000000" pitchFamily="50" charset="-128"/>
                <a:ea typeface="游ゴシック" panose="020B0400000000000000" pitchFamily="50" charset="-128"/>
              </a:endParaRPr>
            </a:p>
            <a:p>
              <a:pPr defTabSz="1071565">
                <a:defRPr/>
              </a:pPr>
              <a:r>
                <a:rPr lang="ja-JP" altLang="en-US" sz="1200" dirty="0">
                  <a:solidFill>
                    <a:prstClr val="black">
                      <a:lumMod val="65000"/>
                      <a:lumOff val="35000"/>
                    </a:prstClr>
                  </a:solidFill>
                  <a:latin typeface="游ゴシック" panose="020B0400000000000000" pitchFamily="50" charset="-128"/>
                  <a:ea typeface="游ゴシック" panose="020B0400000000000000" pitchFamily="50" charset="-128"/>
                </a:rPr>
                <a:t>　　　　　　 　</a:t>
              </a:r>
              <a:r>
                <a:rPr lang="ja-JP" altLang="en-US" sz="1200" b="1" dirty="0">
                  <a:solidFill>
                    <a:prstClr val="black">
                      <a:lumMod val="65000"/>
                      <a:lumOff val="35000"/>
                    </a:prstClr>
                  </a:solidFill>
                  <a:latin typeface="游ゴシック" panose="020B0400000000000000" pitchFamily="50" charset="-128"/>
                  <a:ea typeface="游ゴシック" panose="020B0400000000000000" pitchFamily="50" charset="-128"/>
                </a:rPr>
                <a:t>アムコン</a:t>
              </a:r>
              <a:r>
                <a:rPr lang="en-US" altLang="ja-JP" sz="1200" b="1" dirty="0">
                  <a:solidFill>
                    <a:prstClr val="black">
                      <a:lumMod val="65000"/>
                      <a:lumOff val="35000"/>
                    </a:prstClr>
                  </a:solidFill>
                  <a:latin typeface="游ゴシック" panose="020B0400000000000000" pitchFamily="50" charset="-128"/>
                  <a:ea typeface="游ゴシック" panose="020B0400000000000000" pitchFamily="50" charset="-128"/>
                </a:rPr>
                <a:t>24</a:t>
              </a:r>
              <a:r>
                <a:rPr lang="ja-JP" altLang="en-US" sz="1200" b="1" dirty="0">
                  <a:solidFill>
                    <a:prstClr val="black">
                      <a:lumMod val="65000"/>
                      <a:lumOff val="35000"/>
                    </a:prstClr>
                  </a:solidFill>
                  <a:latin typeface="游ゴシック" panose="020B0400000000000000" pitchFamily="50" charset="-128"/>
                  <a:ea typeface="游ゴシック" panose="020B0400000000000000" pitchFamily="50" charset="-128"/>
                </a:rPr>
                <a:t>事業部</a:t>
              </a:r>
              <a:endParaRPr lang="en-US" altLang="ja-JP" sz="1200" b="1" dirty="0">
                <a:solidFill>
                  <a:prstClr val="black">
                    <a:lumMod val="65000"/>
                    <a:lumOff val="35000"/>
                  </a:prstClr>
                </a:solidFill>
                <a:latin typeface="游ゴシック" panose="020B0400000000000000" pitchFamily="50" charset="-128"/>
                <a:ea typeface="游ゴシック" panose="020B0400000000000000" pitchFamily="50" charset="-128"/>
              </a:endParaRPr>
            </a:p>
            <a:p>
              <a:pPr defTabSz="1071565">
                <a:defRPr/>
              </a:pPr>
              <a:r>
                <a:rPr lang="ja-JP" altLang="en-US" sz="1200" dirty="0">
                  <a:solidFill>
                    <a:prstClr val="black">
                      <a:lumMod val="65000"/>
                      <a:lumOff val="35000"/>
                    </a:prstClr>
                  </a:solidFill>
                  <a:latin typeface="游ゴシック" panose="020B0400000000000000" pitchFamily="50" charset="-128"/>
                  <a:ea typeface="游ゴシック" panose="020B0400000000000000" pitchFamily="50" charset="-128"/>
                </a:rPr>
                <a:t>　　　　　　  　給排水設備の改修工事・メンテナンス、設備点検</a:t>
              </a:r>
              <a:endParaRPr lang="en-US" altLang="ja-JP" sz="1200" dirty="0">
                <a:solidFill>
                  <a:prstClr val="black">
                    <a:lumMod val="65000"/>
                    <a:lumOff val="35000"/>
                  </a:prstClr>
                </a:solidFill>
                <a:latin typeface="游ゴシック" panose="020B0400000000000000" pitchFamily="50" charset="-128"/>
                <a:ea typeface="游ゴシック" panose="020B0400000000000000" pitchFamily="50" charset="-128"/>
              </a:endParaRPr>
            </a:p>
            <a:p>
              <a:pPr defTabSz="1071565">
                <a:defRPr/>
              </a:pPr>
              <a:r>
                <a:rPr lang="ja-JP" altLang="en-US" sz="1200" dirty="0">
                  <a:solidFill>
                    <a:prstClr val="black">
                      <a:lumMod val="65000"/>
                      <a:lumOff val="35000"/>
                    </a:prstClr>
                  </a:solidFill>
                  <a:latin typeface="游ゴシック" panose="020B0400000000000000" pitchFamily="50" charset="-128"/>
                  <a:ea typeface="游ゴシック" panose="020B0400000000000000" pitchFamily="50" charset="-128"/>
                </a:rPr>
                <a:t>　　　　　　  　</a:t>
              </a:r>
              <a:r>
                <a:rPr lang="en-US" altLang="ja-JP" sz="1200" dirty="0">
                  <a:solidFill>
                    <a:prstClr val="black">
                      <a:lumMod val="65000"/>
                      <a:lumOff val="35000"/>
                    </a:prstClr>
                  </a:solidFill>
                  <a:latin typeface="游ゴシック" panose="020B0400000000000000" pitchFamily="50" charset="-128"/>
                  <a:ea typeface="游ゴシック" panose="020B0400000000000000" pitchFamily="50" charset="-128"/>
                </a:rPr>
                <a:t>24</a:t>
              </a:r>
              <a:r>
                <a:rPr lang="ja-JP" altLang="en-US" sz="1200" dirty="0">
                  <a:solidFill>
                    <a:prstClr val="black">
                      <a:lumMod val="65000"/>
                      <a:lumOff val="35000"/>
                    </a:prstClr>
                  </a:solidFill>
                  <a:latin typeface="游ゴシック" panose="020B0400000000000000" pitchFamily="50" charset="-128"/>
                  <a:ea typeface="游ゴシック" panose="020B0400000000000000" pitchFamily="50" charset="-128"/>
                </a:rPr>
                <a:t>時間設備緊急対応など</a:t>
              </a:r>
              <a:endParaRPr lang="en-US" altLang="ja-JP" sz="1200" dirty="0">
                <a:solidFill>
                  <a:prstClr val="black">
                    <a:lumMod val="65000"/>
                    <a:lumOff val="35000"/>
                  </a:prstClr>
                </a:solidFill>
                <a:latin typeface="游ゴシック" panose="020B0400000000000000" pitchFamily="50" charset="-128"/>
                <a:ea typeface="游ゴシック" panose="020B0400000000000000" pitchFamily="50" charset="-128"/>
              </a:endParaRPr>
            </a:p>
            <a:p>
              <a:pPr defTabSz="1071565">
                <a:defRPr/>
              </a:pPr>
              <a:endParaRPr lang="en-US" altLang="ja-JP" sz="1200" dirty="0">
                <a:solidFill>
                  <a:prstClr val="black">
                    <a:lumMod val="65000"/>
                    <a:lumOff val="35000"/>
                  </a:prstClr>
                </a:solidFill>
                <a:latin typeface="游ゴシック" panose="020B0400000000000000" pitchFamily="50" charset="-128"/>
                <a:ea typeface="游ゴシック" panose="020B0400000000000000" pitchFamily="50" charset="-128"/>
              </a:endParaRPr>
            </a:p>
            <a:p>
              <a:pPr defTabSz="1071565">
                <a:defRPr/>
              </a:pPr>
              <a:r>
                <a:rPr lang="ja-JP" altLang="en-US" sz="1200" dirty="0">
                  <a:solidFill>
                    <a:prstClr val="black">
                      <a:lumMod val="65000"/>
                      <a:lumOff val="35000"/>
                    </a:prstClr>
                  </a:solidFill>
                  <a:latin typeface="游ゴシック" panose="020B0400000000000000" pitchFamily="50" charset="-128"/>
                  <a:ea typeface="游ゴシック" panose="020B0400000000000000" pitchFamily="50" charset="-128"/>
                </a:rPr>
                <a:t>　　　　　　 　</a:t>
              </a:r>
              <a:r>
                <a:rPr lang="ja-JP" altLang="en-US" sz="1200" b="1" dirty="0">
                  <a:solidFill>
                    <a:prstClr val="black">
                      <a:lumMod val="65000"/>
                      <a:lumOff val="35000"/>
                    </a:prstClr>
                  </a:solidFill>
                  <a:latin typeface="游ゴシック" panose="020B0400000000000000" pitchFamily="50" charset="-128"/>
                  <a:ea typeface="游ゴシック" panose="020B0400000000000000" pitchFamily="50" charset="-128"/>
                </a:rPr>
                <a:t>分析事業部</a:t>
              </a:r>
              <a:endParaRPr lang="en-US" altLang="ja-JP" sz="1200" b="1" dirty="0">
                <a:solidFill>
                  <a:prstClr val="black">
                    <a:lumMod val="65000"/>
                    <a:lumOff val="35000"/>
                  </a:prstClr>
                </a:solidFill>
                <a:latin typeface="游ゴシック" panose="020B0400000000000000" pitchFamily="50" charset="-128"/>
                <a:ea typeface="游ゴシック" panose="020B0400000000000000" pitchFamily="50" charset="-128"/>
              </a:endParaRPr>
            </a:p>
            <a:p>
              <a:pPr defTabSz="1071565">
                <a:defRPr/>
              </a:pPr>
              <a:r>
                <a:rPr lang="ja-JP" altLang="en-US" sz="1200" dirty="0">
                  <a:solidFill>
                    <a:prstClr val="black">
                      <a:lumMod val="65000"/>
                      <a:lumOff val="35000"/>
                    </a:prstClr>
                  </a:solidFill>
                  <a:latin typeface="游ゴシック" panose="020B0400000000000000" pitchFamily="50" charset="-128"/>
                  <a:ea typeface="游ゴシック" panose="020B0400000000000000" pitchFamily="50" charset="-128"/>
                </a:rPr>
                <a:t>　　　　　　  　水質検査（飲料水・浴槽水など）、</a:t>
              </a:r>
              <a:br>
                <a:rPr lang="en-US" altLang="ja-JP" sz="1200" dirty="0">
                  <a:solidFill>
                    <a:prstClr val="black">
                      <a:lumMod val="65000"/>
                      <a:lumOff val="35000"/>
                    </a:prstClr>
                  </a:solidFill>
                  <a:latin typeface="游ゴシック" panose="020B0400000000000000" pitchFamily="50" charset="-128"/>
                  <a:ea typeface="游ゴシック" panose="020B0400000000000000" pitchFamily="50" charset="-128"/>
                </a:rPr>
              </a:br>
              <a:r>
                <a:rPr lang="ja-JP" altLang="en-US" sz="1200" dirty="0">
                  <a:solidFill>
                    <a:prstClr val="black">
                      <a:lumMod val="65000"/>
                      <a:lumOff val="35000"/>
                    </a:prstClr>
                  </a:solidFill>
                  <a:latin typeface="游ゴシック" panose="020B0400000000000000" pitchFamily="50" charset="-128"/>
                  <a:ea typeface="游ゴシック" panose="020B0400000000000000" pitchFamily="50" charset="-128"/>
                </a:rPr>
                <a:t>　　　　　　  　計量証明事業（水・土壌・大気）、細菌検査</a:t>
              </a:r>
              <a:endParaRPr lang="en-US" altLang="ja-JP" sz="1200" dirty="0">
                <a:solidFill>
                  <a:prstClr val="black">
                    <a:lumMod val="65000"/>
                    <a:lumOff val="35000"/>
                  </a:prstClr>
                </a:solidFill>
                <a:latin typeface="游ゴシック" panose="020B0400000000000000" pitchFamily="50" charset="-128"/>
                <a:ea typeface="游ゴシック" panose="020B0400000000000000" pitchFamily="50" charset="-128"/>
              </a:endParaRPr>
            </a:p>
            <a:p>
              <a:pPr defTabSz="1071565">
                <a:defRPr/>
              </a:pPr>
              <a:r>
                <a:rPr lang="ja-JP" altLang="en-US" sz="1200" dirty="0">
                  <a:solidFill>
                    <a:prstClr val="black">
                      <a:lumMod val="65000"/>
                      <a:lumOff val="35000"/>
                    </a:prstClr>
                  </a:solidFill>
                  <a:latin typeface="游ゴシック" panose="020B0400000000000000" pitchFamily="50" charset="-128"/>
                  <a:ea typeface="游ゴシック" panose="020B0400000000000000" pitchFamily="50" charset="-128"/>
                </a:rPr>
                <a:t>　　　　　　  　簡易専用水道検査、空気環境測定など</a:t>
              </a:r>
              <a:br>
                <a:rPr lang="en-US" altLang="ja-JP" sz="1200" dirty="0">
                  <a:solidFill>
                    <a:prstClr val="black">
                      <a:lumMod val="65000"/>
                      <a:lumOff val="35000"/>
                    </a:prstClr>
                  </a:solidFill>
                  <a:latin typeface="游ゴシック" panose="020B0400000000000000" pitchFamily="50" charset="-128"/>
                  <a:ea typeface="游ゴシック" panose="020B0400000000000000" pitchFamily="50" charset="-128"/>
                </a:rPr>
              </a:br>
              <a:endParaRPr lang="ja-JP" altLang="en-US" sz="1200" dirty="0">
                <a:solidFill>
                  <a:prstClr val="black">
                    <a:lumMod val="65000"/>
                    <a:lumOff val="35000"/>
                  </a:prstClr>
                </a:solidFill>
                <a:latin typeface="游ゴシック" panose="020B0400000000000000" pitchFamily="50" charset="-128"/>
                <a:ea typeface="游ゴシック" panose="020B0400000000000000" pitchFamily="50" charset="-128"/>
              </a:endParaRPr>
            </a:p>
          </p:txBody>
        </p:sp>
      </p:grpSp>
      <p:sp>
        <p:nvSpPr>
          <p:cNvPr id="22" name="正方形/長方形 21">
            <a:extLst>
              <a:ext uri="{FF2B5EF4-FFF2-40B4-BE49-F238E27FC236}">
                <a16:creationId xmlns:a16="http://schemas.microsoft.com/office/drawing/2014/main" id="{AAEB4069-A020-4C6B-8070-31FC771C5422}"/>
              </a:ext>
            </a:extLst>
          </p:cNvPr>
          <p:cNvSpPr/>
          <p:nvPr/>
        </p:nvSpPr>
        <p:spPr>
          <a:xfrm>
            <a:off x="1504950" y="3022600"/>
            <a:ext cx="7681913" cy="187325"/>
          </a:xfrm>
          <a:prstGeom prst="rect">
            <a:avLst/>
          </a:prstGeom>
          <a:solidFill>
            <a:srgbClr val="FBB62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pic>
        <p:nvPicPr>
          <p:cNvPr id="32" name="Picture 2">
            <a:extLst>
              <a:ext uri="{FF2B5EF4-FFF2-40B4-BE49-F238E27FC236}">
                <a16:creationId xmlns:a16="http://schemas.microsoft.com/office/drawing/2014/main" id="{7F0FF777-160A-10A0-6565-6E68F54EEE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2234" y="10590851"/>
            <a:ext cx="6270625"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正方形/長方形 25">
            <a:extLst>
              <a:ext uri="{FF2B5EF4-FFF2-40B4-BE49-F238E27FC236}">
                <a16:creationId xmlns:a16="http://schemas.microsoft.com/office/drawing/2014/main" id="{3CF1892D-3D5E-AE53-26D7-006D830C3137}"/>
              </a:ext>
            </a:extLst>
          </p:cNvPr>
          <p:cNvSpPr/>
          <p:nvPr/>
        </p:nvSpPr>
        <p:spPr>
          <a:xfrm>
            <a:off x="2357438" y="1438275"/>
            <a:ext cx="5976937" cy="1125538"/>
          </a:xfrm>
          <a:prstGeom prst="rect">
            <a:avLst/>
          </a:prstGeom>
          <a:solidFill>
            <a:srgbClr val="00B7B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pic>
        <p:nvPicPr>
          <p:cNvPr id="18459" name="図 2" descr="QR コード&#10;&#10;自動的に生成された説明">
            <a:extLst>
              <a:ext uri="{FF2B5EF4-FFF2-40B4-BE49-F238E27FC236}">
                <a16:creationId xmlns:a16="http://schemas.microsoft.com/office/drawing/2014/main" id="{2FD876BE-8D70-0038-02B2-0AA080383E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8290" y="9647907"/>
            <a:ext cx="450850" cy="45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四角形: 角を丸くする 44">
            <a:extLst>
              <a:ext uri="{FF2B5EF4-FFF2-40B4-BE49-F238E27FC236}">
                <a16:creationId xmlns:a16="http://schemas.microsoft.com/office/drawing/2014/main" id="{460ECECE-DBA8-2E83-F7FE-02A68995FE64}"/>
              </a:ext>
            </a:extLst>
          </p:cNvPr>
          <p:cNvSpPr/>
          <p:nvPr/>
        </p:nvSpPr>
        <p:spPr>
          <a:xfrm rot="19548919">
            <a:off x="1103607" y="6344647"/>
            <a:ext cx="6351251" cy="3751157"/>
          </a:xfrm>
          <a:prstGeom prst="roundRect">
            <a:avLst/>
          </a:prstGeom>
          <a:gradFill flip="none" rotWithShape="1">
            <a:gsLst>
              <a:gs pos="0">
                <a:srgbClr val="00B7B2">
                  <a:shade val="30000"/>
                  <a:satMod val="115000"/>
                </a:srgbClr>
              </a:gs>
              <a:gs pos="35000">
                <a:srgbClr val="00B7B2">
                  <a:shade val="67500"/>
                  <a:satMod val="115000"/>
                </a:srgbClr>
              </a:gs>
              <a:gs pos="100000">
                <a:srgbClr val="00D0CB">
                  <a:alpha val="56000"/>
                </a:srgbClr>
              </a:gs>
              <a:gs pos="79000">
                <a:srgbClr val="00B7B2">
                  <a:shade val="100000"/>
                  <a:satMod val="115000"/>
                </a:srgb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0" name="字幕 4">
            <a:extLst>
              <a:ext uri="{FF2B5EF4-FFF2-40B4-BE49-F238E27FC236}">
                <a16:creationId xmlns:a16="http://schemas.microsoft.com/office/drawing/2014/main" id="{F466490E-0F75-325B-0B03-EAB36CE11910}"/>
              </a:ext>
            </a:extLst>
          </p:cNvPr>
          <p:cNvSpPr txBox="1">
            <a:spLocks/>
          </p:cNvSpPr>
          <p:nvPr/>
        </p:nvSpPr>
        <p:spPr>
          <a:xfrm>
            <a:off x="1843088" y="4530725"/>
            <a:ext cx="2879725" cy="1584325"/>
          </a:xfrm>
          <a:prstGeom prst="rect">
            <a:avLst/>
          </a:prstGeom>
        </p:spPr>
        <p:txBody>
          <a:bodyPr anchor="ctr"/>
          <a:lstStyle>
            <a:lvl1pPr marL="346075" indent="-346075" algn="l" defTabSz="927100"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ＭＳ Ｐゴシック" charset="0"/>
              </a:defRPr>
            </a:lvl1pPr>
            <a:lvl2pPr marL="750888" indent="-288925" algn="l" defTabSz="927100"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57288" indent="-230188" algn="l" defTabSz="927100"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20838" indent="-230188" algn="l" defTabSz="9271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84388" indent="-230188" algn="l" defTabSz="9271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49756" indent="-231796" algn="l" defTabSz="927184" rtl="0" eaLnBrk="1" latinLnBrk="0" hangingPunct="1">
              <a:spcBef>
                <a:spcPct val="20000"/>
              </a:spcBef>
              <a:buFont typeface="Arial" pitchFamily="34" charset="0"/>
              <a:buChar char="•"/>
              <a:defRPr kumimoji="1" sz="2044" kern="1200">
                <a:solidFill>
                  <a:schemeClr val="tx1"/>
                </a:solidFill>
                <a:latin typeface="+mn-lt"/>
                <a:ea typeface="+mn-ea"/>
                <a:cs typeface="+mn-cs"/>
              </a:defRPr>
            </a:lvl6pPr>
            <a:lvl7pPr marL="3013349" indent="-231796" algn="l" defTabSz="927184" rtl="0" eaLnBrk="1" latinLnBrk="0" hangingPunct="1">
              <a:spcBef>
                <a:spcPct val="20000"/>
              </a:spcBef>
              <a:buFont typeface="Arial" pitchFamily="34" charset="0"/>
              <a:buChar char="•"/>
              <a:defRPr kumimoji="1" sz="2044" kern="1200">
                <a:solidFill>
                  <a:schemeClr val="tx1"/>
                </a:solidFill>
                <a:latin typeface="+mn-lt"/>
                <a:ea typeface="+mn-ea"/>
                <a:cs typeface="+mn-cs"/>
              </a:defRPr>
            </a:lvl7pPr>
            <a:lvl8pPr marL="3476940" indent="-231796" algn="l" defTabSz="927184" rtl="0" eaLnBrk="1" latinLnBrk="0" hangingPunct="1">
              <a:spcBef>
                <a:spcPct val="20000"/>
              </a:spcBef>
              <a:buFont typeface="Arial" pitchFamily="34" charset="0"/>
              <a:buChar char="•"/>
              <a:defRPr kumimoji="1" sz="2044" kern="1200">
                <a:solidFill>
                  <a:schemeClr val="tx1"/>
                </a:solidFill>
                <a:latin typeface="+mn-lt"/>
                <a:ea typeface="+mn-ea"/>
                <a:cs typeface="+mn-cs"/>
              </a:defRPr>
            </a:lvl8pPr>
            <a:lvl9pPr marL="3940532" indent="-231796" algn="l" defTabSz="927184" rtl="0" eaLnBrk="1" latinLnBrk="0" hangingPunct="1">
              <a:spcBef>
                <a:spcPct val="20000"/>
              </a:spcBef>
              <a:buFont typeface="Arial" pitchFamily="34" charset="0"/>
              <a:buChar char="•"/>
              <a:defRPr kumimoji="1" sz="2044" kern="1200">
                <a:solidFill>
                  <a:schemeClr val="tx1"/>
                </a:solidFill>
                <a:latin typeface="+mn-lt"/>
                <a:ea typeface="+mn-ea"/>
                <a:cs typeface="+mn-cs"/>
              </a:defRPr>
            </a:lvl9pPr>
          </a:lstStyle>
          <a:p>
            <a:pPr marL="0" indent="0">
              <a:spcBef>
                <a:spcPct val="0"/>
              </a:spcBef>
              <a:buFont typeface="Arial" panose="020B0604020202020204" pitchFamily="34" charset="0"/>
              <a:buNone/>
              <a:defRPr/>
            </a:pPr>
            <a:r>
              <a:rPr lang="ja-JP" altLang="en-US" sz="4000" spc="-120" dirty="0">
                <a:solidFill>
                  <a:schemeClr val="bg1"/>
                </a:solidFill>
                <a:latin typeface="HGP創英角ｺﾞｼｯｸUB" panose="020B0900000000000000" pitchFamily="50" charset="-128"/>
                <a:ea typeface="HGP創英角ｺﾞｼｯｸUB" panose="020B0900000000000000" pitchFamily="50" charset="-128"/>
                <a:cs typeface="+mj-cs"/>
              </a:rPr>
              <a:t>会社案内</a:t>
            </a:r>
            <a:endParaRPr lang="en-US" altLang="ja-JP" sz="4000" spc="-120" dirty="0">
              <a:solidFill>
                <a:schemeClr val="bg1"/>
              </a:solidFill>
              <a:latin typeface="HGP創英角ｺﾞｼｯｸUB" panose="020B0900000000000000" pitchFamily="50" charset="-128"/>
              <a:ea typeface="HGP創英角ｺﾞｼｯｸUB" panose="020B0900000000000000" pitchFamily="50" charset="-128"/>
              <a:cs typeface="+mj-cs"/>
            </a:endParaRPr>
          </a:p>
        </p:txBody>
      </p:sp>
      <p:pic>
        <p:nvPicPr>
          <p:cNvPr id="18438" name="図 21" descr="ロゴ&#10;&#10;自動的に生成された説明">
            <a:extLst>
              <a:ext uri="{FF2B5EF4-FFF2-40B4-BE49-F238E27FC236}">
                <a16:creationId xmlns:a16="http://schemas.microsoft.com/office/drawing/2014/main" id="{7037F6AC-6939-7078-DB71-8DD96D8998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9438" y="2563813"/>
            <a:ext cx="763587"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楕円 46">
            <a:extLst>
              <a:ext uri="{FF2B5EF4-FFF2-40B4-BE49-F238E27FC236}">
                <a16:creationId xmlns:a16="http://schemas.microsoft.com/office/drawing/2014/main" id="{124E4BE7-587B-2CE7-6CF2-F64682C852C5}"/>
              </a:ext>
            </a:extLst>
          </p:cNvPr>
          <p:cNvSpPr/>
          <p:nvPr/>
        </p:nvSpPr>
        <p:spPr>
          <a:xfrm>
            <a:off x="1169988" y="8747125"/>
            <a:ext cx="1752600" cy="1743075"/>
          </a:xfrm>
          <a:prstGeom prst="ellipse">
            <a:avLst/>
          </a:prstGeom>
          <a:solidFill>
            <a:srgbClr val="89FFFC">
              <a:alpha val="2902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 name="正方形/長方形 6">
            <a:extLst>
              <a:ext uri="{FF2B5EF4-FFF2-40B4-BE49-F238E27FC236}">
                <a16:creationId xmlns:a16="http://schemas.microsoft.com/office/drawing/2014/main" id="{2D41BE95-0B6A-C20F-5F96-BC68E5A4E94A}"/>
              </a:ext>
            </a:extLst>
          </p:cNvPr>
          <p:cNvSpPr/>
          <p:nvPr/>
        </p:nvSpPr>
        <p:spPr>
          <a:xfrm>
            <a:off x="1449972" y="4146546"/>
            <a:ext cx="7817133" cy="2544594"/>
          </a:xfrm>
          <a:prstGeom prst="rect">
            <a:avLst/>
          </a:prstGeom>
          <a:gradFill flip="none" rotWithShape="1">
            <a:gsLst>
              <a:gs pos="0">
                <a:srgbClr val="00B7B2">
                  <a:shade val="30000"/>
                  <a:satMod val="115000"/>
                </a:srgbClr>
              </a:gs>
              <a:gs pos="50000">
                <a:srgbClr val="00B7B2">
                  <a:shade val="67500"/>
                  <a:satMod val="115000"/>
                </a:srgbClr>
              </a:gs>
              <a:gs pos="100000">
                <a:srgbClr val="00B7B2">
                  <a:shade val="100000"/>
                  <a:satMod val="115000"/>
                </a:srgb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楕円 7">
            <a:extLst>
              <a:ext uri="{FF2B5EF4-FFF2-40B4-BE49-F238E27FC236}">
                <a16:creationId xmlns:a16="http://schemas.microsoft.com/office/drawing/2014/main" id="{154A9FDA-CD9E-AEE7-FCE5-07C645CF39FD}"/>
              </a:ext>
            </a:extLst>
          </p:cNvPr>
          <p:cNvSpPr/>
          <p:nvPr/>
        </p:nvSpPr>
        <p:spPr>
          <a:xfrm rot="20840109">
            <a:off x="6283325" y="5253038"/>
            <a:ext cx="4597400" cy="2713037"/>
          </a:xfrm>
          <a:prstGeom prst="ellipse">
            <a:avLst/>
          </a:prstGeom>
          <a:noFill/>
          <a:ln>
            <a:solidFill>
              <a:srgbClr val="19FFFA">
                <a:alpha val="50980"/>
              </a:srgb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 name="楕円 9">
            <a:extLst>
              <a:ext uri="{FF2B5EF4-FFF2-40B4-BE49-F238E27FC236}">
                <a16:creationId xmlns:a16="http://schemas.microsoft.com/office/drawing/2014/main" id="{82D82F2C-9951-FC98-62BC-CD0D59AD69DC}"/>
              </a:ext>
            </a:extLst>
          </p:cNvPr>
          <p:cNvSpPr/>
          <p:nvPr/>
        </p:nvSpPr>
        <p:spPr>
          <a:xfrm>
            <a:off x="5886450" y="1952625"/>
            <a:ext cx="4313238" cy="4256088"/>
          </a:xfrm>
          <a:prstGeom prst="ellipse">
            <a:avLst/>
          </a:prstGeom>
          <a:solidFill>
            <a:srgbClr val="00D0CB">
              <a:alpha val="2902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113" name="楕円 3112">
            <a:extLst>
              <a:ext uri="{FF2B5EF4-FFF2-40B4-BE49-F238E27FC236}">
                <a16:creationId xmlns:a16="http://schemas.microsoft.com/office/drawing/2014/main" id="{F8A9AC68-4DCA-A5AC-AAF1-7AFF2EF37D12}"/>
              </a:ext>
            </a:extLst>
          </p:cNvPr>
          <p:cNvSpPr/>
          <p:nvPr/>
        </p:nvSpPr>
        <p:spPr>
          <a:xfrm rot="20933044">
            <a:off x="-531813" y="7064375"/>
            <a:ext cx="3963988" cy="2713038"/>
          </a:xfrm>
          <a:prstGeom prst="ellipse">
            <a:avLst/>
          </a:prstGeom>
          <a:noFill/>
          <a:ln>
            <a:solidFill>
              <a:srgbClr val="19FFFA">
                <a:alpha val="50980"/>
              </a:srgb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楕円 10">
            <a:extLst>
              <a:ext uri="{FF2B5EF4-FFF2-40B4-BE49-F238E27FC236}">
                <a16:creationId xmlns:a16="http://schemas.microsoft.com/office/drawing/2014/main" id="{C59241C3-90B1-80FC-5BF2-8685C33D65F0}"/>
              </a:ext>
            </a:extLst>
          </p:cNvPr>
          <p:cNvSpPr/>
          <p:nvPr/>
        </p:nvSpPr>
        <p:spPr>
          <a:xfrm>
            <a:off x="5416550" y="3889375"/>
            <a:ext cx="1431925" cy="1301750"/>
          </a:xfrm>
          <a:prstGeom prst="ellipse">
            <a:avLst/>
          </a:prstGeom>
          <a:solidFill>
            <a:srgbClr val="19FFFA">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9" name="正方形/長方形 18">
            <a:extLst>
              <a:ext uri="{FF2B5EF4-FFF2-40B4-BE49-F238E27FC236}">
                <a16:creationId xmlns:a16="http://schemas.microsoft.com/office/drawing/2014/main" id="{6A63497F-B20E-749E-6BA4-DD72C0C55B90}"/>
              </a:ext>
            </a:extLst>
          </p:cNvPr>
          <p:cNvSpPr/>
          <p:nvPr/>
        </p:nvSpPr>
        <p:spPr>
          <a:xfrm>
            <a:off x="1487488" y="6691313"/>
            <a:ext cx="7762875" cy="1339850"/>
          </a:xfrm>
          <a:prstGeom prst="rect">
            <a:avLst/>
          </a:prstGeom>
          <a:solidFill>
            <a:srgbClr val="00589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 name="正方形/長方形 4">
            <a:extLst>
              <a:ext uri="{FF2B5EF4-FFF2-40B4-BE49-F238E27FC236}">
                <a16:creationId xmlns:a16="http://schemas.microsoft.com/office/drawing/2014/main" id="{F5602321-F9C9-4B65-3E3E-D1BEFC29DD25}"/>
              </a:ext>
            </a:extLst>
          </p:cNvPr>
          <p:cNvSpPr/>
          <p:nvPr/>
        </p:nvSpPr>
        <p:spPr>
          <a:xfrm>
            <a:off x="1449388" y="7991475"/>
            <a:ext cx="7817717" cy="481013"/>
          </a:xfrm>
          <a:prstGeom prst="rect">
            <a:avLst/>
          </a:prstGeom>
          <a:solidFill>
            <a:srgbClr val="FBB62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pic>
        <p:nvPicPr>
          <p:cNvPr id="14" name="図 13" descr="グラフィカル ユーザー インターフェイス&#10;&#10;自動的に生成された説明">
            <a:extLst>
              <a:ext uri="{FF2B5EF4-FFF2-40B4-BE49-F238E27FC236}">
                <a16:creationId xmlns:a16="http://schemas.microsoft.com/office/drawing/2014/main" id="{EDBC263E-CB14-9281-1973-55AE08F6DA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3543" y="2887172"/>
            <a:ext cx="1812313" cy="724925"/>
          </a:xfrm>
          <a:prstGeom prst="rect">
            <a:avLst/>
          </a:prstGeom>
        </p:spPr>
      </p:pic>
      <p:grpSp>
        <p:nvGrpSpPr>
          <p:cNvPr id="12" name="グループ化 11">
            <a:extLst>
              <a:ext uri="{FF2B5EF4-FFF2-40B4-BE49-F238E27FC236}">
                <a16:creationId xmlns:a16="http://schemas.microsoft.com/office/drawing/2014/main" id="{CB51180E-3298-B380-33F1-69671DAAB0F1}"/>
              </a:ext>
            </a:extLst>
          </p:cNvPr>
          <p:cNvGrpSpPr/>
          <p:nvPr/>
        </p:nvGrpSpPr>
        <p:grpSpPr>
          <a:xfrm rot="5400000">
            <a:off x="3987757" y="5068485"/>
            <a:ext cx="625018" cy="438976"/>
            <a:chOff x="13433856" y="6976683"/>
            <a:chExt cx="889143" cy="592762"/>
          </a:xfrm>
          <a:solidFill>
            <a:srgbClr val="89FFFC">
              <a:alpha val="29804"/>
            </a:srgbClr>
          </a:solidFill>
        </p:grpSpPr>
        <p:sp>
          <p:nvSpPr>
            <p:cNvPr id="13" name="フリーフォーム: 図形 12">
              <a:extLst>
                <a:ext uri="{FF2B5EF4-FFF2-40B4-BE49-F238E27FC236}">
                  <a16:creationId xmlns:a16="http://schemas.microsoft.com/office/drawing/2014/main" id="{A89435B4-214E-6F6B-F378-A1656CBB2309}"/>
                </a:ext>
              </a:extLst>
            </p:cNvPr>
            <p:cNvSpPr/>
            <p:nvPr/>
          </p:nvSpPr>
          <p:spPr>
            <a:xfrm>
              <a:off x="13433856" y="6976683"/>
              <a:ext cx="161662" cy="161662"/>
            </a:xfrm>
            <a:custGeom>
              <a:avLst/>
              <a:gdLst>
                <a:gd name="connsiteX0" fmla="*/ 161662 w 161662"/>
                <a:gd name="connsiteY0" fmla="*/ 80831 h 161662"/>
                <a:gd name="connsiteX1" fmla="*/ 80831 w 161662"/>
                <a:gd name="connsiteY1" fmla="*/ 161662 h 161662"/>
                <a:gd name="connsiteX2" fmla="*/ 0 w 161662"/>
                <a:gd name="connsiteY2" fmla="*/ 80831 h 161662"/>
                <a:gd name="connsiteX3" fmla="*/ 80831 w 161662"/>
                <a:gd name="connsiteY3" fmla="*/ 0 h 161662"/>
                <a:gd name="connsiteX4" fmla="*/ 161662 w 161662"/>
                <a:gd name="connsiteY4" fmla="*/ 80831 h 161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662" h="161662">
                  <a:moveTo>
                    <a:pt x="161662" y="80831"/>
                  </a:moveTo>
                  <a:cubicBezTo>
                    <a:pt x="161662" y="125473"/>
                    <a:pt x="125473" y="161662"/>
                    <a:pt x="80831" y="161662"/>
                  </a:cubicBezTo>
                  <a:cubicBezTo>
                    <a:pt x="36189" y="161662"/>
                    <a:pt x="0" y="125473"/>
                    <a:pt x="0" y="80831"/>
                  </a:cubicBezTo>
                  <a:cubicBezTo>
                    <a:pt x="0" y="36189"/>
                    <a:pt x="36189" y="0"/>
                    <a:pt x="80831" y="0"/>
                  </a:cubicBezTo>
                  <a:cubicBezTo>
                    <a:pt x="125473" y="0"/>
                    <a:pt x="161662" y="36189"/>
                    <a:pt x="161662" y="80831"/>
                  </a:cubicBezTo>
                  <a:close/>
                </a:path>
              </a:pathLst>
            </a:custGeom>
            <a:grpFill/>
            <a:ln w="13395" cap="flat">
              <a:noFill/>
              <a:prstDash val="solid"/>
              <a:miter/>
            </a:ln>
          </p:spPr>
          <p:txBody>
            <a:bodyPr anchor="ctr"/>
            <a:lstStyle/>
            <a:p>
              <a:pPr>
                <a:defRPr/>
              </a:pPr>
              <a:endParaRPr lang="ja-JP" altLang="en-US"/>
            </a:p>
          </p:txBody>
        </p:sp>
        <p:sp>
          <p:nvSpPr>
            <p:cNvPr id="15" name="フリーフォーム: 図形 14">
              <a:extLst>
                <a:ext uri="{FF2B5EF4-FFF2-40B4-BE49-F238E27FC236}">
                  <a16:creationId xmlns:a16="http://schemas.microsoft.com/office/drawing/2014/main" id="{C468BB6D-AF6A-1615-57E6-EFC6DDDCA4E8}"/>
                </a:ext>
              </a:extLst>
            </p:cNvPr>
            <p:cNvSpPr/>
            <p:nvPr/>
          </p:nvSpPr>
          <p:spPr>
            <a:xfrm>
              <a:off x="13433856" y="7192233"/>
              <a:ext cx="161662" cy="161662"/>
            </a:xfrm>
            <a:custGeom>
              <a:avLst/>
              <a:gdLst>
                <a:gd name="connsiteX0" fmla="*/ 161662 w 161662"/>
                <a:gd name="connsiteY0" fmla="*/ 80831 h 161662"/>
                <a:gd name="connsiteX1" fmla="*/ 80831 w 161662"/>
                <a:gd name="connsiteY1" fmla="*/ 161662 h 161662"/>
                <a:gd name="connsiteX2" fmla="*/ 0 w 161662"/>
                <a:gd name="connsiteY2" fmla="*/ 80831 h 161662"/>
                <a:gd name="connsiteX3" fmla="*/ 80831 w 161662"/>
                <a:gd name="connsiteY3" fmla="*/ 0 h 161662"/>
                <a:gd name="connsiteX4" fmla="*/ 161662 w 161662"/>
                <a:gd name="connsiteY4" fmla="*/ 80831 h 161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662" h="161662">
                  <a:moveTo>
                    <a:pt x="161662" y="80831"/>
                  </a:moveTo>
                  <a:cubicBezTo>
                    <a:pt x="161662" y="125473"/>
                    <a:pt x="125473" y="161662"/>
                    <a:pt x="80831" y="161662"/>
                  </a:cubicBezTo>
                  <a:cubicBezTo>
                    <a:pt x="36189" y="161662"/>
                    <a:pt x="0" y="125473"/>
                    <a:pt x="0" y="80831"/>
                  </a:cubicBezTo>
                  <a:cubicBezTo>
                    <a:pt x="0" y="36189"/>
                    <a:pt x="36189" y="0"/>
                    <a:pt x="80831" y="0"/>
                  </a:cubicBezTo>
                  <a:cubicBezTo>
                    <a:pt x="125473" y="0"/>
                    <a:pt x="161662" y="36189"/>
                    <a:pt x="161662" y="80831"/>
                  </a:cubicBezTo>
                  <a:close/>
                </a:path>
              </a:pathLst>
            </a:custGeom>
            <a:grpFill/>
            <a:ln w="13395" cap="flat">
              <a:noFill/>
              <a:prstDash val="solid"/>
              <a:miter/>
            </a:ln>
          </p:spPr>
          <p:txBody>
            <a:bodyPr anchor="ctr"/>
            <a:lstStyle/>
            <a:p>
              <a:pPr>
                <a:defRPr/>
              </a:pPr>
              <a:endParaRPr lang="ja-JP" altLang="en-US"/>
            </a:p>
          </p:txBody>
        </p:sp>
        <p:sp>
          <p:nvSpPr>
            <p:cNvPr id="16" name="フリーフォーム: 図形 15">
              <a:extLst>
                <a:ext uri="{FF2B5EF4-FFF2-40B4-BE49-F238E27FC236}">
                  <a16:creationId xmlns:a16="http://schemas.microsoft.com/office/drawing/2014/main" id="{65334211-B232-0DE8-E859-AA77D6351146}"/>
                </a:ext>
              </a:extLst>
            </p:cNvPr>
            <p:cNvSpPr/>
            <p:nvPr/>
          </p:nvSpPr>
          <p:spPr>
            <a:xfrm>
              <a:off x="13433856" y="7407783"/>
              <a:ext cx="161662" cy="161662"/>
            </a:xfrm>
            <a:custGeom>
              <a:avLst/>
              <a:gdLst>
                <a:gd name="connsiteX0" fmla="*/ 161662 w 161662"/>
                <a:gd name="connsiteY0" fmla="*/ 80831 h 161662"/>
                <a:gd name="connsiteX1" fmla="*/ 80831 w 161662"/>
                <a:gd name="connsiteY1" fmla="*/ 161662 h 161662"/>
                <a:gd name="connsiteX2" fmla="*/ 0 w 161662"/>
                <a:gd name="connsiteY2" fmla="*/ 80831 h 161662"/>
                <a:gd name="connsiteX3" fmla="*/ 80831 w 161662"/>
                <a:gd name="connsiteY3" fmla="*/ 0 h 161662"/>
                <a:gd name="connsiteX4" fmla="*/ 161662 w 161662"/>
                <a:gd name="connsiteY4" fmla="*/ 80831 h 161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662" h="161662">
                  <a:moveTo>
                    <a:pt x="161662" y="80831"/>
                  </a:moveTo>
                  <a:cubicBezTo>
                    <a:pt x="161662" y="125473"/>
                    <a:pt x="125473" y="161662"/>
                    <a:pt x="80831" y="161662"/>
                  </a:cubicBezTo>
                  <a:cubicBezTo>
                    <a:pt x="36189" y="161662"/>
                    <a:pt x="0" y="125473"/>
                    <a:pt x="0" y="80831"/>
                  </a:cubicBezTo>
                  <a:cubicBezTo>
                    <a:pt x="0" y="36189"/>
                    <a:pt x="36189" y="0"/>
                    <a:pt x="80831" y="0"/>
                  </a:cubicBezTo>
                  <a:cubicBezTo>
                    <a:pt x="125473" y="0"/>
                    <a:pt x="161662" y="36189"/>
                    <a:pt x="161662" y="80831"/>
                  </a:cubicBezTo>
                  <a:close/>
                </a:path>
              </a:pathLst>
            </a:custGeom>
            <a:grpFill/>
            <a:ln w="13395" cap="flat">
              <a:noFill/>
              <a:prstDash val="solid"/>
              <a:miter/>
            </a:ln>
          </p:spPr>
          <p:txBody>
            <a:bodyPr anchor="ctr"/>
            <a:lstStyle/>
            <a:p>
              <a:pPr>
                <a:defRPr/>
              </a:pPr>
              <a:endParaRPr lang="ja-JP" altLang="en-US"/>
            </a:p>
          </p:txBody>
        </p:sp>
        <p:sp>
          <p:nvSpPr>
            <p:cNvPr id="17" name="フリーフォーム: 図形 16">
              <a:extLst>
                <a:ext uri="{FF2B5EF4-FFF2-40B4-BE49-F238E27FC236}">
                  <a16:creationId xmlns:a16="http://schemas.microsoft.com/office/drawing/2014/main" id="{CB31D68F-0F6C-62EC-C2B0-CB57117375A1}"/>
                </a:ext>
              </a:extLst>
            </p:cNvPr>
            <p:cNvSpPr/>
            <p:nvPr/>
          </p:nvSpPr>
          <p:spPr>
            <a:xfrm>
              <a:off x="13703294" y="7246120"/>
              <a:ext cx="53887" cy="53887"/>
            </a:xfrm>
            <a:custGeom>
              <a:avLst/>
              <a:gdLst>
                <a:gd name="connsiteX0" fmla="*/ 53887 w 53887"/>
                <a:gd name="connsiteY0" fmla="*/ 26944 h 53887"/>
                <a:gd name="connsiteX1" fmla="*/ 26944 w 53887"/>
                <a:gd name="connsiteY1" fmla="*/ 53887 h 53887"/>
                <a:gd name="connsiteX2" fmla="*/ 0 w 53887"/>
                <a:gd name="connsiteY2" fmla="*/ 26944 h 53887"/>
                <a:gd name="connsiteX3" fmla="*/ 26944 w 53887"/>
                <a:gd name="connsiteY3" fmla="*/ 0 h 53887"/>
                <a:gd name="connsiteX4" fmla="*/ 53887 w 53887"/>
                <a:gd name="connsiteY4" fmla="*/ 26944 h 53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7" h="53887">
                  <a:moveTo>
                    <a:pt x="53887" y="26944"/>
                  </a:moveTo>
                  <a:cubicBezTo>
                    <a:pt x="53887" y="41824"/>
                    <a:pt x="41824" y="53887"/>
                    <a:pt x="26944" y="53887"/>
                  </a:cubicBezTo>
                  <a:cubicBezTo>
                    <a:pt x="12063" y="53887"/>
                    <a:pt x="0" y="41824"/>
                    <a:pt x="0" y="26944"/>
                  </a:cubicBezTo>
                  <a:cubicBezTo>
                    <a:pt x="0" y="12063"/>
                    <a:pt x="12063" y="0"/>
                    <a:pt x="26944" y="0"/>
                  </a:cubicBezTo>
                  <a:cubicBezTo>
                    <a:pt x="41824" y="0"/>
                    <a:pt x="53887" y="12063"/>
                    <a:pt x="53887" y="26944"/>
                  </a:cubicBezTo>
                  <a:close/>
                </a:path>
              </a:pathLst>
            </a:custGeom>
            <a:grpFill/>
            <a:ln w="13395" cap="flat">
              <a:noFill/>
              <a:prstDash val="solid"/>
              <a:miter/>
            </a:ln>
          </p:spPr>
          <p:txBody>
            <a:bodyPr anchor="ctr"/>
            <a:lstStyle/>
            <a:p>
              <a:pPr>
                <a:defRPr/>
              </a:pPr>
              <a:endParaRPr lang="ja-JP" altLang="en-US"/>
            </a:p>
          </p:txBody>
        </p:sp>
        <p:sp>
          <p:nvSpPr>
            <p:cNvPr id="21" name="フリーフォーム: 図形 20">
              <a:extLst>
                <a:ext uri="{FF2B5EF4-FFF2-40B4-BE49-F238E27FC236}">
                  <a16:creationId xmlns:a16="http://schemas.microsoft.com/office/drawing/2014/main" id="{53CA4ADB-E982-208B-89F9-1C741CDBDB1A}"/>
                </a:ext>
              </a:extLst>
            </p:cNvPr>
            <p:cNvSpPr/>
            <p:nvPr/>
          </p:nvSpPr>
          <p:spPr>
            <a:xfrm>
              <a:off x="13703294" y="7461670"/>
              <a:ext cx="53887" cy="53887"/>
            </a:xfrm>
            <a:custGeom>
              <a:avLst/>
              <a:gdLst>
                <a:gd name="connsiteX0" fmla="*/ 53887 w 53887"/>
                <a:gd name="connsiteY0" fmla="*/ 26944 h 53887"/>
                <a:gd name="connsiteX1" fmla="*/ 26944 w 53887"/>
                <a:gd name="connsiteY1" fmla="*/ 53887 h 53887"/>
                <a:gd name="connsiteX2" fmla="*/ 0 w 53887"/>
                <a:gd name="connsiteY2" fmla="*/ 26944 h 53887"/>
                <a:gd name="connsiteX3" fmla="*/ 26944 w 53887"/>
                <a:gd name="connsiteY3" fmla="*/ 0 h 53887"/>
                <a:gd name="connsiteX4" fmla="*/ 53887 w 53887"/>
                <a:gd name="connsiteY4" fmla="*/ 26944 h 53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7" h="53887">
                  <a:moveTo>
                    <a:pt x="53887" y="26944"/>
                  </a:moveTo>
                  <a:cubicBezTo>
                    <a:pt x="53887" y="41824"/>
                    <a:pt x="41824" y="53887"/>
                    <a:pt x="26944" y="53887"/>
                  </a:cubicBezTo>
                  <a:cubicBezTo>
                    <a:pt x="12063" y="53887"/>
                    <a:pt x="0" y="41824"/>
                    <a:pt x="0" y="26944"/>
                  </a:cubicBezTo>
                  <a:cubicBezTo>
                    <a:pt x="0" y="12063"/>
                    <a:pt x="12063" y="0"/>
                    <a:pt x="26944" y="0"/>
                  </a:cubicBezTo>
                  <a:cubicBezTo>
                    <a:pt x="41824" y="0"/>
                    <a:pt x="53887" y="12063"/>
                    <a:pt x="53887" y="26944"/>
                  </a:cubicBezTo>
                  <a:close/>
                </a:path>
              </a:pathLst>
            </a:custGeom>
            <a:grpFill/>
            <a:ln w="13395" cap="flat">
              <a:noFill/>
              <a:prstDash val="solid"/>
              <a:miter/>
            </a:ln>
          </p:spPr>
          <p:txBody>
            <a:bodyPr anchor="ctr"/>
            <a:lstStyle/>
            <a:p>
              <a:pPr>
                <a:defRPr/>
              </a:pPr>
              <a:endParaRPr lang="ja-JP" altLang="en-US"/>
            </a:p>
          </p:txBody>
        </p:sp>
        <p:sp>
          <p:nvSpPr>
            <p:cNvPr id="23" name="フリーフォーム: 図形 22">
              <a:extLst>
                <a:ext uri="{FF2B5EF4-FFF2-40B4-BE49-F238E27FC236}">
                  <a16:creationId xmlns:a16="http://schemas.microsoft.com/office/drawing/2014/main" id="{B9FD7DC0-3C89-A546-83D7-1714B0FF5094}"/>
                </a:ext>
              </a:extLst>
            </p:cNvPr>
            <p:cNvSpPr/>
            <p:nvPr/>
          </p:nvSpPr>
          <p:spPr>
            <a:xfrm>
              <a:off x="13999675" y="7030570"/>
              <a:ext cx="53887" cy="53887"/>
            </a:xfrm>
            <a:custGeom>
              <a:avLst/>
              <a:gdLst>
                <a:gd name="connsiteX0" fmla="*/ 53887 w 53887"/>
                <a:gd name="connsiteY0" fmla="*/ 26944 h 53887"/>
                <a:gd name="connsiteX1" fmla="*/ 26944 w 53887"/>
                <a:gd name="connsiteY1" fmla="*/ 53887 h 53887"/>
                <a:gd name="connsiteX2" fmla="*/ 0 w 53887"/>
                <a:gd name="connsiteY2" fmla="*/ 26944 h 53887"/>
                <a:gd name="connsiteX3" fmla="*/ 26944 w 53887"/>
                <a:gd name="connsiteY3" fmla="*/ 0 h 53887"/>
                <a:gd name="connsiteX4" fmla="*/ 53887 w 53887"/>
                <a:gd name="connsiteY4" fmla="*/ 26944 h 53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7" h="53887">
                  <a:moveTo>
                    <a:pt x="53887" y="26944"/>
                  </a:moveTo>
                  <a:cubicBezTo>
                    <a:pt x="53887" y="41824"/>
                    <a:pt x="41824" y="53887"/>
                    <a:pt x="26944" y="53887"/>
                  </a:cubicBezTo>
                  <a:cubicBezTo>
                    <a:pt x="12063" y="53887"/>
                    <a:pt x="0" y="41824"/>
                    <a:pt x="0" y="26944"/>
                  </a:cubicBezTo>
                  <a:cubicBezTo>
                    <a:pt x="0" y="12063"/>
                    <a:pt x="12063" y="0"/>
                    <a:pt x="26944" y="0"/>
                  </a:cubicBezTo>
                  <a:cubicBezTo>
                    <a:pt x="41824" y="0"/>
                    <a:pt x="53887" y="12063"/>
                    <a:pt x="53887" y="26944"/>
                  </a:cubicBezTo>
                  <a:close/>
                </a:path>
              </a:pathLst>
            </a:custGeom>
            <a:grpFill/>
            <a:ln w="13395" cap="flat">
              <a:noFill/>
              <a:prstDash val="solid"/>
              <a:miter/>
            </a:ln>
          </p:spPr>
          <p:txBody>
            <a:bodyPr anchor="ctr"/>
            <a:lstStyle/>
            <a:p>
              <a:pPr>
                <a:defRPr/>
              </a:pPr>
              <a:endParaRPr lang="ja-JP" altLang="en-US"/>
            </a:p>
          </p:txBody>
        </p:sp>
        <p:sp>
          <p:nvSpPr>
            <p:cNvPr id="24" name="フリーフォーム: 図形 23">
              <a:extLst>
                <a:ext uri="{FF2B5EF4-FFF2-40B4-BE49-F238E27FC236}">
                  <a16:creationId xmlns:a16="http://schemas.microsoft.com/office/drawing/2014/main" id="{CAF8FFC8-311C-3A40-C9DF-6CFB5D5AE61D}"/>
                </a:ext>
              </a:extLst>
            </p:cNvPr>
            <p:cNvSpPr/>
            <p:nvPr/>
          </p:nvSpPr>
          <p:spPr>
            <a:xfrm>
              <a:off x="13945787" y="7192233"/>
              <a:ext cx="161662" cy="161662"/>
            </a:xfrm>
            <a:custGeom>
              <a:avLst/>
              <a:gdLst>
                <a:gd name="connsiteX0" fmla="*/ 161662 w 161662"/>
                <a:gd name="connsiteY0" fmla="*/ 80831 h 161662"/>
                <a:gd name="connsiteX1" fmla="*/ 80831 w 161662"/>
                <a:gd name="connsiteY1" fmla="*/ 161662 h 161662"/>
                <a:gd name="connsiteX2" fmla="*/ 0 w 161662"/>
                <a:gd name="connsiteY2" fmla="*/ 80831 h 161662"/>
                <a:gd name="connsiteX3" fmla="*/ 80831 w 161662"/>
                <a:gd name="connsiteY3" fmla="*/ 0 h 161662"/>
                <a:gd name="connsiteX4" fmla="*/ 161662 w 161662"/>
                <a:gd name="connsiteY4" fmla="*/ 80831 h 161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662" h="161662">
                  <a:moveTo>
                    <a:pt x="161662" y="80831"/>
                  </a:moveTo>
                  <a:cubicBezTo>
                    <a:pt x="161662" y="125473"/>
                    <a:pt x="125473" y="161662"/>
                    <a:pt x="80831" y="161662"/>
                  </a:cubicBezTo>
                  <a:cubicBezTo>
                    <a:pt x="36189" y="161662"/>
                    <a:pt x="0" y="125473"/>
                    <a:pt x="0" y="80831"/>
                  </a:cubicBezTo>
                  <a:cubicBezTo>
                    <a:pt x="0" y="36189"/>
                    <a:pt x="36189" y="0"/>
                    <a:pt x="80831" y="0"/>
                  </a:cubicBezTo>
                  <a:cubicBezTo>
                    <a:pt x="125473" y="0"/>
                    <a:pt x="161662" y="36189"/>
                    <a:pt x="161662" y="80831"/>
                  </a:cubicBezTo>
                  <a:close/>
                </a:path>
              </a:pathLst>
            </a:custGeom>
            <a:grpFill/>
            <a:ln w="13395" cap="flat">
              <a:noFill/>
              <a:prstDash val="solid"/>
              <a:miter/>
            </a:ln>
          </p:spPr>
          <p:txBody>
            <a:bodyPr anchor="ctr"/>
            <a:lstStyle/>
            <a:p>
              <a:pPr>
                <a:defRPr/>
              </a:pPr>
              <a:endParaRPr lang="ja-JP" altLang="en-US"/>
            </a:p>
          </p:txBody>
        </p:sp>
        <p:sp>
          <p:nvSpPr>
            <p:cNvPr id="25" name="フリーフォーム: 図形 24">
              <a:extLst>
                <a:ext uri="{FF2B5EF4-FFF2-40B4-BE49-F238E27FC236}">
                  <a16:creationId xmlns:a16="http://schemas.microsoft.com/office/drawing/2014/main" id="{AE892BAB-CBCE-ADE1-9830-4D696777CA6C}"/>
                </a:ext>
              </a:extLst>
            </p:cNvPr>
            <p:cNvSpPr/>
            <p:nvPr/>
          </p:nvSpPr>
          <p:spPr>
            <a:xfrm>
              <a:off x="13945787" y="7407783"/>
              <a:ext cx="161662" cy="161662"/>
            </a:xfrm>
            <a:custGeom>
              <a:avLst/>
              <a:gdLst>
                <a:gd name="connsiteX0" fmla="*/ 161662 w 161662"/>
                <a:gd name="connsiteY0" fmla="*/ 80831 h 161662"/>
                <a:gd name="connsiteX1" fmla="*/ 80831 w 161662"/>
                <a:gd name="connsiteY1" fmla="*/ 161662 h 161662"/>
                <a:gd name="connsiteX2" fmla="*/ 0 w 161662"/>
                <a:gd name="connsiteY2" fmla="*/ 80831 h 161662"/>
                <a:gd name="connsiteX3" fmla="*/ 80831 w 161662"/>
                <a:gd name="connsiteY3" fmla="*/ 0 h 161662"/>
                <a:gd name="connsiteX4" fmla="*/ 161662 w 161662"/>
                <a:gd name="connsiteY4" fmla="*/ 80831 h 161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662" h="161662">
                  <a:moveTo>
                    <a:pt x="161662" y="80831"/>
                  </a:moveTo>
                  <a:cubicBezTo>
                    <a:pt x="161662" y="125473"/>
                    <a:pt x="125473" y="161662"/>
                    <a:pt x="80831" y="161662"/>
                  </a:cubicBezTo>
                  <a:cubicBezTo>
                    <a:pt x="36189" y="161662"/>
                    <a:pt x="0" y="125473"/>
                    <a:pt x="0" y="80831"/>
                  </a:cubicBezTo>
                  <a:cubicBezTo>
                    <a:pt x="0" y="36189"/>
                    <a:pt x="36189" y="0"/>
                    <a:pt x="80831" y="0"/>
                  </a:cubicBezTo>
                  <a:cubicBezTo>
                    <a:pt x="125473" y="0"/>
                    <a:pt x="161662" y="36189"/>
                    <a:pt x="161662" y="80831"/>
                  </a:cubicBezTo>
                  <a:close/>
                </a:path>
              </a:pathLst>
            </a:custGeom>
            <a:grpFill/>
            <a:ln w="13395" cap="flat">
              <a:noFill/>
              <a:prstDash val="solid"/>
              <a:miter/>
            </a:ln>
          </p:spPr>
          <p:txBody>
            <a:bodyPr anchor="ctr"/>
            <a:lstStyle/>
            <a:p>
              <a:pPr>
                <a:defRPr/>
              </a:pPr>
              <a:endParaRPr lang="ja-JP" altLang="en-US"/>
            </a:p>
          </p:txBody>
        </p:sp>
        <p:sp>
          <p:nvSpPr>
            <p:cNvPr id="26" name="フリーフォーム: 図形 25">
              <a:extLst>
                <a:ext uri="{FF2B5EF4-FFF2-40B4-BE49-F238E27FC236}">
                  <a16:creationId xmlns:a16="http://schemas.microsoft.com/office/drawing/2014/main" id="{3C2F5EB0-FAEC-89DA-4E73-F8EF905BBAB8}"/>
                </a:ext>
              </a:extLst>
            </p:cNvPr>
            <p:cNvSpPr/>
            <p:nvPr/>
          </p:nvSpPr>
          <p:spPr>
            <a:xfrm>
              <a:off x="14215225" y="7246120"/>
              <a:ext cx="53887" cy="53887"/>
            </a:xfrm>
            <a:custGeom>
              <a:avLst/>
              <a:gdLst>
                <a:gd name="connsiteX0" fmla="*/ 53887 w 53887"/>
                <a:gd name="connsiteY0" fmla="*/ 26944 h 53887"/>
                <a:gd name="connsiteX1" fmla="*/ 26944 w 53887"/>
                <a:gd name="connsiteY1" fmla="*/ 53887 h 53887"/>
                <a:gd name="connsiteX2" fmla="*/ 0 w 53887"/>
                <a:gd name="connsiteY2" fmla="*/ 26944 h 53887"/>
                <a:gd name="connsiteX3" fmla="*/ 26944 w 53887"/>
                <a:gd name="connsiteY3" fmla="*/ 0 h 53887"/>
                <a:gd name="connsiteX4" fmla="*/ 53887 w 53887"/>
                <a:gd name="connsiteY4" fmla="*/ 26944 h 53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7" h="53887">
                  <a:moveTo>
                    <a:pt x="53887" y="26944"/>
                  </a:moveTo>
                  <a:cubicBezTo>
                    <a:pt x="53887" y="41824"/>
                    <a:pt x="41824" y="53887"/>
                    <a:pt x="26944" y="53887"/>
                  </a:cubicBezTo>
                  <a:cubicBezTo>
                    <a:pt x="12063" y="53887"/>
                    <a:pt x="0" y="41824"/>
                    <a:pt x="0" y="26944"/>
                  </a:cubicBezTo>
                  <a:cubicBezTo>
                    <a:pt x="0" y="12063"/>
                    <a:pt x="12063" y="0"/>
                    <a:pt x="26944" y="0"/>
                  </a:cubicBezTo>
                  <a:cubicBezTo>
                    <a:pt x="41824" y="0"/>
                    <a:pt x="53887" y="12063"/>
                    <a:pt x="53887" y="26944"/>
                  </a:cubicBezTo>
                  <a:close/>
                </a:path>
              </a:pathLst>
            </a:custGeom>
            <a:grpFill/>
            <a:ln w="13395" cap="flat">
              <a:noFill/>
              <a:prstDash val="solid"/>
              <a:miter/>
            </a:ln>
          </p:spPr>
          <p:txBody>
            <a:bodyPr anchor="ctr"/>
            <a:lstStyle/>
            <a:p>
              <a:pPr>
                <a:defRPr/>
              </a:pPr>
              <a:endParaRPr lang="ja-JP" altLang="en-US"/>
            </a:p>
          </p:txBody>
        </p:sp>
        <p:sp>
          <p:nvSpPr>
            <p:cNvPr id="27" name="フリーフォーム: 図形 26">
              <a:extLst>
                <a:ext uri="{FF2B5EF4-FFF2-40B4-BE49-F238E27FC236}">
                  <a16:creationId xmlns:a16="http://schemas.microsoft.com/office/drawing/2014/main" id="{2969DABB-6330-D7D3-6266-A30FAD8E1EED}"/>
                </a:ext>
              </a:extLst>
            </p:cNvPr>
            <p:cNvSpPr/>
            <p:nvPr/>
          </p:nvSpPr>
          <p:spPr>
            <a:xfrm>
              <a:off x="14215225" y="7461670"/>
              <a:ext cx="53887" cy="53887"/>
            </a:xfrm>
            <a:custGeom>
              <a:avLst/>
              <a:gdLst>
                <a:gd name="connsiteX0" fmla="*/ 53887 w 53887"/>
                <a:gd name="connsiteY0" fmla="*/ 26944 h 53887"/>
                <a:gd name="connsiteX1" fmla="*/ 26944 w 53887"/>
                <a:gd name="connsiteY1" fmla="*/ 53887 h 53887"/>
                <a:gd name="connsiteX2" fmla="*/ 0 w 53887"/>
                <a:gd name="connsiteY2" fmla="*/ 26944 h 53887"/>
                <a:gd name="connsiteX3" fmla="*/ 26944 w 53887"/>
                <a:gd name="connsiteY3" fmla="*/ 0 h 53887"/>
                <a:gd name="connsiteX4" fmla="*/ 53887 w 53887"/>
                <a:gd name="connsiteY4" fmla="*/ 26944 h 53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7" h="53887">
                  <a:moveTo>
                    <a:pt x="53887" y="26944"/>
                  </a:moveTo>
                  <a:cubicBezTo>
                    <a:pt x="53887" y="41824"/>
                    <a:pt x="41824" y="53887"/>
                    <a:pt x="26944" y="53887"/>
                  </a:cubicBezTo>
                  <a:cubicBezTo>
                    <a:pt x="12063" y="53887"/>
                    <a:pt x="0" y="41824"/>
                    <a:pt x="0" y="26944"/>
                  </a:cubicBezTo>
                  <a:cubicBezTo>
                    <a:pt x="0" y="12063"/>
                    <a:pt x="12063" y="0"/>
                    <a:pt x="26944" y="0"/>
                  </a:cubicBezTo>
                  <a:cubicBezTo>
                    <a:pt x="41824" y="0"/>
                    <a:pt x="53887" y="12063"/>
                    <a:pt x="53887" y="26944"/>
                  </a:cubicBezTo>
                  <a:close/>
                </a:path>
              </a:pathLst>
            </a:custGeom>
            <a:grpFill/>
            <a:ln w="13395" cap="flat">
              <a:noFill/>
              <a:prstDash val="solid"/>
              <a:miter/>
            </a:ln>
          </p:spPr>
          <p:txBody>
            <a:bodyPr anchor="ctr"/>
            <a:lstStyle/>
            <a:p>
              <a:pPr>
                <a:defRPr/>
              </a:pPr>
              <a:endParaRPr lang="ja-JP" altLang="en-US"/>
            </a:p>
          </p:txBody>
        </p:sp>
        <p:sp>
          <p:nvSpPr>
            <p:cNvPr id="28" name="フリーフォーム: 図形 27">
              <a:extLst>
                <a:ext uri="{FF2B5EF4-FFF2-40B4-BE49-F238E27FC236}">
                  <a16:creationId xmlns:a16="http://schemas.microsoft.com/office/drawing/2014/main" id="{1A55A364-E388-E610-8C45-A1698C2167FB}"/>
                </a:ext>
              </a:extLst>
            </p:cNvPr>
            <p:cNvSpPr/>
            <p:nvPr/>
          </p:nvSpPr>
          <p:spPr>
            <a:xfrm>
              <a:off x="14161337" y="6976683"/>
              <a:ext cx="161662" cy="161662"/>
            </a:xfrm>
            <a:custGeom>
              <a:avLst/>
              <a:gdLst>
                <a:gd name="connsiteX0" fmla="*/ 161662 w 161662"/>
                <a:gd name="connsiteY0" fmla="*/ 80831 h 161662"/>
                <a:gd name="connsiteX1" fmla="*/ 80831 w 161662"/>
                <a:gd name="connsiteY1" fmla="*/ 161662 h 161662"/>
                <a:gd name="connsiteX2" fmla="*/ 0 w 161662"/>
                <a:gd name="connsiteY2" fmla="*/ 80831 h 161662"/>
                <a:gd name="connsiteX3" fmla="*/ 80831 w 161662"/>
                <a:gd name="connsiteY3" fmla="*/ 0 h 161662"/>
                <a:gd name="connsiteX4" fmla="*/ 161662 w 161662"/>
                <a:gd name="connsiteY4" fmla="*/ 80831 h 161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662" h="161662">
                  <a:moveTo>
                    <a:pt x="161662" y="80831"/>
                  </a:moveTo>
                  <a:cubicBezTo>
                    <a:pt x="161662" y="125473"/>
                    <a:pt x="125473" y="161662"/>
                    <a:pt x="80831" y="161662"/>
                  </a:cubicBezTo>
                  <a:cubicBezTo>
                    <a:pt x="36189" y="161662"/>
                    <a:pt x="0" y="125473"/>
                    <a:pt x="0" y="80831"/>
                  </a:cubicBezTo>
                  <a:cubicBezTo>
                    <a:pt x="0" y="36189"/>
                    <a:pt x="36189" y="0"/>
                    <a:pt x="80831" y="0"/>
                  </a:cubicBezTo>
                  <a:cubicBezTo>
                    <a:pt x="125473" y="0"/>
                    <a:pt x="161662" y="36189"/>
                    <a:pt x="161662" y="80831"/>
                  </a:cubicBezTo>
                  <a:close/>
                </a:path>
              </a:pathLst>
            </a:custGeom>
            <a:grpFill/>
            <a:ln w="13395" cap="flat">
              <a:noFill/>
              <a:prstDash val="solid"/>
              <a:miter/>
            </a:ln>
          </p:spPr>
          <p:txBody>
            <a:bodyPr anchor="ctr"/>
            <a:lstStyle/>
            <a:p>
              <a:pPr>
                <a:defRPr/>
              </a:pPr>
              <a:endParaRPr lang="ja-JP" altLang="en-US"/>
            </a:p>
          </p:txBody>
        </p:sp>
      </p:grpSp>
      <p:sp>
        <p:nvSpPr>
          <p:cNvPr id="29" name="楕円 28">
            <a:extLst>
              <a:ext uri="{FF2B5EF4-FFF2-40B4-BE49-F238E27FC236}">
                <a16:creationId xmlns:a16="http://schemas.microsoft.com/office/drawing/2014/main" id="{DAE1DA86-D5A7-91BB-84DC-0DFA40C395EA}"/>
              </a:ext>
            </a:extLst>
          </p:cNvPr>
          <p:cNvSpPr/>
          <p:nvPr/>
        </p:nvSpPr>
        <p:spPr>
          <a:xfrm rot="21182220">
            <a:off x="3603625" y="1435100"/>
            <a:ext cx="4108450" cy="2768600"/>
          </a:xfrm>
          <a:prstGeom prst="ellipse">
            <a:avLst/>
          </a:prstGeom>
          <a:noFill/>
          <a:ln>
            <a:solidFill>
              <a:srgbClr val="19FFFA">
                <a:alpha val="50980"/>
              </a:srgb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0" name="正方形/長方形 29">
            <a:extLst>
              <a:ext uri="{FF2B5EF4-FFF2-40B4-BE49-F238E27FC236}">
                <a16:creationId xmlns:a16="http://schemas.microsoft.com/office/drawing/2014/main" id="{482B7564-B6B7-3CBD-F80E-A4CEEEB3D942}"/>
              </a:ext>
            </a:extLst>
          </p:cNvPr>
          <p:cNvSpPr/>
          <p:nvPr/>
        </p:nvSpPr>
        <p:spPr>
          <a:xfrm>
            <a:off x="1524000" y="2108200"/>
            <a:ext cx="7718425" cy="206533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nvGrpSpPr>
          <p:cNvPr id="32" name="グループ化 31">
            <a:extLst>
              <a:ext uri="{FF2B5EF4-FFF2-40B4-BE49-F238E27FC236}">
                <a16:creationId xmlns:a16="http://schemas.microsoft.com/office/drawing/2014/main" id="{DA972815-C2C7-780B-433B-12A2F80604F2}"/>
              </a:ext>
            </a:extLst>
          </p:cNvPr>
          <p:cNvGrpSpPr/>
          <p:nvPr/>
        </p:nvGrpSpPr>
        <p:grpSpPr>
          <a:xfrm rot="16200000">
            <a:off x="2191327" y="10130861"/>
            <a:ext cx="419100" cy="628650"/>
            <a:chOff x="12981263" y="7469435"/>
            <a:chExt cx="419100" cy="628650"/>
          </a:xfrm>
          <a:solidFill>
            <a:srgbClr val="FFFFFF">
              <a:alpha val="69804"/>
            </a:srgbClr>
          </a:solidFill>
        </p:grpSpPr>
        <p:sp>
          <p:nvSpPr>
            <p:cNvPr id="33" name="フリーフォーム: 図形 32">
              <a:extLst>
                <a:ext uri="{FF2B5EF4-FFF2-40B4-BE49-F238E27FC236}">
                  <a16:creationId xmlns:a16="http://schemas.microsoft.com/office/drawing/2014/main" id="{644E6DD6-94CA-F076-A136-841885C6A32B}"/>
                </a:ext>
              </a:extLst>
            </p:cNvPr>
            <p:cNvSpPr/>
            <p:nvPr/>
          </p:nvSpPr>
          <p:spPr>
            <a:xfrm rot="5400000">
              <a:off x="13286063" y="7469435"/>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anchor="ctr"/>
            <a:lstStyle/>
            <a:p>
              <a:pPr>
                <a:defRPr/>
              </a:pPr>
              <a:endParaRPr lang="ja-JP" altLang="en-US"/>
            </a:p>
          </p:txBody>
        </p:sp>
        <p:sp>
          <p:nvSpPr>
            <p:cNvPr id="34" name="フリーフォーム: 図形 33">
              <a:extLst>
                <a:ext uri="{FF2B5EF4-FFF2-40B4-BE49-F238E27FC236}">
                  <a16:creationId xmlns:a16="http://schemas.microsoft.com/office/drawing/2014/main" id="{CD23E720-ACC4-F19C-F473-F7DA6EE26CAD}"/>
                </a:ext>
              </a:extLst>
            </p:cNvPr>
            <p:cNvSpPr/>
            <p:nvPr/>
          </p:nvSpPr>
          <p:spPr>
            <a:xfrm rot="5400000">
              <a:off x="13133663" y="7469435"/>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anchor="ctr"/>
            <a:lstStyle/>
            <a:p>
              <a:pPr>
                <a:defRPr/>
              </a:pPr>
              <a:endParaRPr lang="ja-JP" altLang="en-US"/>
            </a:p>
          </p:txBody>
        </p:sp>
        <p:sp>
          <p:nvSpPr>
            <p:cNvPr id="35" name="フリーフォーム: 図形 34">
              <a:extLst>
                <a:ext uri="{FF2B5EF4-FFF2-40B4-BE49-F238E27FC236}">
                  <a16:creationId xmlns:a16="http://schemas.microsoft.com/office/drawing/2014/main" id="{E5859FEE-EBFF-D628-EFC8-C50623D85861}"/>
                </a:ext>
              </a:extLst>
            </p:cNvPr>
            <p:cNvSpPr/>
            <p:nvPr/>
          </p:nvSpPr>
          <p:spPr>
            <a:xfrm rot="5400000">
              <a:off x="12981263" y="7469435"/>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anchor="ctr"/>
            <a:lstStyle/>
            <a:p>
              <a:pPr>
                <a:defRPr/>
              </a:pPr>
              <a:endParaRPr lang="ja-JP" altLang="en-US"/>
            </a:p>
          </p:txBody>
        </p:sp>
        <p:sp>
          <p:nvSpPr>
            <p:cNvPr id="36" name="フリーフォーム: 図形 35">
              <a:extLst>
                <a:ext uri="{FF2B5EF4-FFF2-40B4-BE49-F238E27FC236}">
                  <a16:creationId xmlns:a16="http://schemas.microsoft.com/office/drawing/2014/main" id="{E1DB268D-FC60-3DF7-F1A7-B1E777A794FC}"/>
                </a:ext>
              </a:extLst>
            </p:cNvPr>
            <p:cNvSpPr/>
            <p:nvPr/>
          </p:nvSpPr>
          <p:spPr>
            <a:xfrm rot="5400000">
              <a:off x="13171763" y="7659935"/>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grpFill/>
            <a:ln w="9525" cap="flat">
              <a:noFill/>
              <a:prstDash val="solid"/>
              <a:miter/>
            </a:ln>
          </p:spPr>
          <p:txBody>
            <a:bodyPr anchor="ctr"/>
            <a:lstStyle/>
            <a:p>
              <a:pPr>
                <a:defRPr/>
              </a:pPr>
              <a:endParaRPr lang="ja-JP" altLang="en-US"/>
            </a:p>
          </p:txBody>
        </p:sp>
        <p:sp>
          <p:nvSpPr>
            <p:cNvPr id="37" name="フリーフォーム: 図形 36">
              <a:extLst>
                <a:ext uri="{FF2B5EF4-FFF2-40B4-BE49-F238E27FC236}">
                  <a16:creationId xmlns:a16="http://schemas.microsoft.com/office/drawing/2014/main" id="{6151F755-2848-AC83-AAD1-ADB498DED722}"/>
                </a:ext>
              </a:extLst>
            </p:cNvPr>
            <p:cNvSpPr/>
            <p:nvPr/>
          </p:nvSpPr>
          <p:spPr>
            <a:xfrm rot="5400000">
              <a:off x="13019363" y="7659935"/>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grpFill/>
            <a:ln w="9525" cap="flat">
              <a:noFill/>
              <a:prstDash val="solid"/>
              <a:miter/>
            </a:ln>
          </p:spPr>
          <p:txBody>
            <a:bodyPr anchor="ctr"/>
            <a:lstStyle/>
            <a:p>
              <a:pPr>
                <a:defRPr/>
              </a:pPr>
              <a:endParaRPr lang="ja-JP" altLang="en-US"/>
            </a:p>
          </p:txBody>
        </p:sp>
        <p:sp>
          <p:nvSpPr>
            <p:cNvPr id="38" name="フリーフォーム: 図形 37">
              <a:extLst>
                <a:ext uri="{FF2B5EF4-FFF2-40B4-BE49-F238E27FC236}">
                  <a16:creationId xmlns:a16="http://schemas.microsoft.com/office/drawing/2014/main" id="{3CD4D90F-D153-8F5B-D9D1-819740D870D0}"/>
                </a:ext>
              </a:extLst>
            </p:cNvPr>
            <p:cNvSpPr/>
            <p:nvPr/>
          </p:nvSpPr>
          <p:spPr>
            <a:xfrm rot="5400000">
              <a:off x="13286063" y="7621835"/>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anchor="ctr"/>
            <a:lstStyle/>
            <a:p>
              <a:pPr>
                <a:defRPr/>
              </a:pPr>
              <a:endParaRPr lang="ja-JP" altLang="en-US"/>
            </a:p>
          </p:txBody>
        </p:sp>
        <p:sp>
          <p:nvSpPr>
            <p:cNvPr id="39" name="フリーフォーム: 図形 38">
              <a:extLst>
                <a:ext uri="{FF2B5EF4-FFF2-40B4-BE49-F238E27FC236}">
                  <a16:creationId xmlns:a16="http://schemas.microsoft.com/office/drawing/2014/main" id="{1B2CADFC-A497-4A22-D5C5-005E217C9513}"/>
                </a:ext>
              </a:extLst>
            </p:cNvPr>
            <p:cNvSpPr/>
            <p:nvPr/>
          </p:nvSpPr>
          <p:spPr>
            <a:xfrm rot="5400000">
              <a:off x="13324163" y="7869485"/>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grpFill/>
            <a:ln w="9525" cap="flat">
              <a:noFill/>
              <a:prstDash val="solid"/>
              <a:miter/>
            </a:ln>
          </p:spPr>
          <p:txBody>
            <a:bodyPr anchor="ctr"/>
            <a:lstStyle/>
            <a:p>
              <a:pPr>
                <a:defRPr/>
              </a:pPr>
              <a:endParaRPr lang="ja-JP" altLang="en-US"/>
            </a:p>
          </p:txBody>
        </p:sp>
        <p:sp>
          <p:nvSpPr>
            <p:cNvPr id="40" name="フリーフォーム: 図形 39">
              <a:extLst>
                <a:ext uri="{FF2B5EF4-FFF2-40B4-BE49-F238E27FC236}">
                  <a16:creationId xmlns:a16="http://schemas.microsoft.com/office/drawing/2014/main" id="{CEFA015E-7BF1-266B-D37B-1E8BDE218749}"/>
                </a:ext>
              </a:extLst>
            </p:cNvPr>
            <p:cNvSpPr/>
            <p:nvPr/>
          </p:nvSpPr>
          <p:spPr>
            <a:xfrm rot="5400000">
              <a:off x="13133663" y="7831385"/>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anchor="ctr"/>
            <a:lstStyle/>
            <a:p>
              <a:pPr>
                <a:defRPr/>
              </a:pPr>
              <a:endParaRPr lang="ja-JP" altLang="en-US"/>
            </a:p>
          </p:txBody>
        </p:sp>
        <p:sp>
          <p:nvSpPr>
            <p:cNvPr id="41" name="フリーフォーム: 図形 40">
              <a:extLst>
                <a:ext uri="{FF2B5EF4-FFF2-40B4-BE49-F238E27FC236}">
                  <a16:creationId xmlns:a16="http://schemas.microsoft.com/office/drawing/2014/main" id="{29F5D079-7BD7-1E98-B5F7-45FE164508DB}"/>
                </a:ext>
              </a:extLst>
            </p:cNvPr>
            <p:cNvSpPr/>
            <p:nvPr/>
          </p:nvSpPr>
          <p:spPr>
            <a:xfrm rot="5400000">
              <a:off x="12981263" y="7831385"/>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anchor="ctr"/>
            <a:lstStyle/>
            <a:p>
              <a:pPr>
                <a:defRPr/>
              </a:pPr>
              <a:endParaRPr lang="ja-JP" altLang="en-US"/>
            </a:p>
          </p:txBody>
        </p:sp>
        <p:sp>
          <p:nvSpPr>
            <p:cNvPr id="42" name="フリーフォーム: 図形 41">
              <a:extLst>
                <a:ext uri="{FF2B5EF4-FFF2-40B4-BE49-F238E27FC236}">
                  <a16:creationId xmlns:a16="http://schemas.microsoft.com/office/drawing/2014/main" id="{E3A9D04D-33E0-CB93-5FED-5B84864DC7AA}"/>
                </a:ext>
              </a:extLst>
            </p:cNvPr>
            <p:cNvSpPr/>
            <p:nvPr/>
          </p:nvSpPr>
          <p:spPr>
            <a:xfrm rot="5400000">
              <a:off x="13171763" y="8021885"/>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grpFill/>
            <a:ln w="9525" cap="flat">
              <a:noFill/>
              <a:prstDash val="solid"/>
              <a:miter/>
            </a:ln>
          </p:spPr>
          <p:txBody>
            <a:bodyPr anchor="ctr"/>
            <a:lstStyle/>
            <a:p>
              <a:pPr>
                <a:defRPr/>
              </a:pPr>
              <a:endParaRPr lang="ja-JP" altLang="en-US"/>
            </a:p>
          </p:txBody>
        </p:sp>
        <p:sp>
          <p:nvSpPr>
            <p:cNvPr id="43" name="フリーフォーム: 図形 42">
              <a:extLst>
                <a:ext uri="{FF2B5EF4-FFF2-40B4-BE49-F238E27FC236}">
                  <a16:creationId xmlns:a16="http://schemas.microsoft.com/office/drawing/2014/main" id="{8DFABC8D-092D-D37E-0803-DE3CE4E6C9E0}"/>
                </a:ext>
              </a:extLst>
            </p:cNvPr>
            <p:cNvSpPr/>
            <p:nvPr/>
          </p:nvSpPr>
          <p:spPr>
            <a:xfrm rot="5400000">
              <a:off x="13019363" y="8021885"/>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grpFill/>
            <a:ln w="9525" cap="flat">
              <a:noFill/>
              <a:prstDash val="solid"/>
              <a:miter/>
            </a:ln>
          </p:spPr>
          <p:txBody>
            <a:bodyPr anchor="ctr"/>
            <a:lstStyle/>
            <a:p>
              <a:pPr>
                <a:defRPr/>
              </a:pPr>
              <a:endParaRPr lang="ja-JP" altLang="en-US"/>
            </a:p>
          </p:txBody>
        </p:sp>
        <p:sp>
          <p:nvSpPr>
            <p:cNvPr id="44" name="フリーフォーム: 図形 43">
              <a:extLst>
                <a:ext uri="{FF2B5EF4-FFF2-40B4-BE49-F238E27FC236}">
                  <a16:creationId xmlns:a16="http://schemas.microsoft.com/office/drawing/2014/main" id="{B14FEF4C-9963-0589-5B81-38D6838E4C2B}"/>
                </a:ext>
              </a:extLst>
            </p:cNvPr>
            <p:cNvSpPr/>
            <p:nvPr/>
          </p:nvSpPr>
          <p:spPr>
            <a:xfrm rot="5400000">
              <a:off x="13286063" y="7983785"/>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anchor="ctr"/>
            <a:lstStyle/>
            <a:p>
              <a:pPr>
                <a:defRPr/>
              </a:pPr>
              <a:endParaRPr lang="ja-JP" altLang="en-US"/>
            </a:p>
          </p:txBody>
        </p:sp>
      </p:grpSp>
      <p:sp>
        <p:nvSpPr>
          <p:cNvPr id="46" name="正方形/長方形 45">
            <a:extLst>
              <a:ext uri="{FF2B5EF4-FFF2-40B4-BE49-F238E27FC236}">
                <a16:creationId xmlns:a16="http://schemas.microsoft.com/office/drawing/2014/main" id="{DFF16CF5-7D9E-8593-E17D-00C00974AE9E}"/>
              </a:ext>
            </a:extLst>
          </p:cNvPr>
          <p:cNvSpPr/>
          <p:nvPr/>
        </p:nvSpPr>
        <p:spPr>
          <a:xfrm>
            <a:off x="239713" y="8097838"/>
            <a:ext cx="1220787" cy="2006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nvGrpSpPr>
          <p:cNvPr id="63" name="グループ化 62">
            <a:extLst>
              <a:ext uri="{FF2B5EF4-FFF2-40B4-BE49-F238E27FC236}">
                <a16:creationId xmlns:a16="http://schemas.microsoft.com/office/drawing/2014/main" id="{86043CC8-90B3-C273-1130-115E4B1BDAAF}"/>
              </a:ext>
            </a:extLst>
          </p:cNvPr>
          <p:cNvGrpSpPr/>
          <p:nvPr/>
        </p:nvGrpSpPr>
        <p:grpSpPr>
          <a:xfrm>
            <a:off x="4604948" y="5581778"/>
            <a:ext cx="378930" cy="578412"/>
            <a:chOff x="13586444" y="8757620"/>
            <a:chExt cx="419100" cy="628650"/>
          </a:xfrm>
          <a:solidFill>
            <a:srgbClr val="FFFFFF">
              <a:alpha val="67059"/>
            </a:srgbClr>
          </a:solidFill>
        </p:grpSpPr>
        <p:sp>
          <p:nvSpPr>
            <p:cNvPr id="51" name="フリーフォーム: 図形 50">
              <a:extLst>
                <a:ext uri="{FF2B5EF4-FFF2-40B4-BE49-F238E27FC236}">
                  <a16:creationId xmlns:a16="http://schemas.microsoft.com/office/drawing/2014/main" id="{E6CCB333-9AF7-7180-24CF-7FD506B49B45}"/>
                </a:ext>
              </a:extLst>
            </p:cNvPr>
            <p:cNvSpPr/>
            <p:nvPr/>
          </p:nvSpPr>
          <p:spPr>
            <a:xfrm rot="5400000">
              <a:off x="13891244" y="8757620"/>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anchor="ctr"/>
            <a:lstStyle/>
            <a:p>
              <a:pPr>
                <a:defRPr/>
              </a:pPr>
              <a:endParaRPr lang="ja-JP" altLang="en-US"/>
            </a:p>
          </p:txBody>
        </p:sp>
        <p:sp>
          <p:nvSpPr>
            <p:cNvPr id="52" name="フリーフォーム: 図形 51">
              <a:extLst>
                <a:ext uri="{FF2B5EF4-FFF2-40B4-BE49-F238E27FC236}">
                  <a16:creationId xmlns:a16="http://schemas.microsoft.com/office/drawing/2014/main" id="{851FFC4E-9DD5-9679-E7CE-76CA000060CB}"/>
                </a:ext>
              </a:extLst>
            </p:cNvPr>
            <p:cNvSpPr/>
            <p:nvPr/>
          </p:nvSpPr>
          <p:spPr>
            <a:xfrm rot="5400000">
              <a:off x="13738844" y="8757620"/>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anchor="ctr"/>
            <a:lstStyle/>
            <a:p>
              <a:pPr>
                <a:defRPr/>
              </a:pPr>
              <a:endParaRPr lang="ja-JP" altLang="en-US"/>
            </a:p>
          </p:txBody>
        </p:sp>
        <p:sp>
          <p:nvSpPr>
            <p:cNvPr id="53" name="フリーフォーム: 図形 52">
              <a:extLst>
                <a:ext uri="{FF2B5EF4-FFF2-40B4-BE49-F238E27FC236}">
                  <a16:creationId xmlns:a16="http://schemas.microsoft.com/office/drawing/2014/main" id="{CA561592-8CA3-5091-4F8A-21C2D968FE23}"/>
                </a:ext>
              </a:extLst>
            </p:cNvPr>
            <p:cNvSpPr/>
            <p:nvPr/>
          </p:nvSpPr>
          <p:spPr>
            <a:xfrm rot="5400000">
              <a:off x="13586444" y="8757620"/>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anchor="ctr"/>
            <a:lstStyle/>
            <a:p>
              <a:pPr>
                <a:defRPr/>
              </a:pPr>
              <a:endParaRPr lang="ja-JP" altLang="en-US"/>
            </a:p>
          </p:txBody>
        </p:sp>
        <p:sp>
          <p:nvSpPr>
            <p:cNvPr id="54" name="フリーフォーム: 図形 53">
              <a:extLst>
                <a:ext uri="{FF2B5EF4-FFF2-40B4-BE49-F238E27FC236}">
                  <a16:creationId xmlns:a16="http://schemas.microsoft.com/office/drawing/2014/main" id="{1C4166AE-B698-4B42-EF06-161FCA80BB2E}"/>
                </a:ext>
              </a:extLst>
            </p:cNvPr>
            <p:cNvSpPr/>
            <p:nvPr/>
          </p:nvSpPr>
          <p:spPr>
            <a:xfrm rot="5400000">
              <a:off x="13776944" y="8948120"/>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grpFill/>
            <a:ln w="9525" cap="flat">
              <a:noFill/>
              <a:prstDash val="solid"/>
              <a:miter/>
            </a:ln>
          </p:spPr>
          <p:txBody>
            <a:bodyPr anchor="ctr"/>
            <a:lstStyle/>
            <a:p>
              <a:pPr>
                <a:defRPr/>
              </a:pPr>
              <a:endParaRPr lang="ja-JP" altLang="en-US"/>
            </a:p>
          </p:txBody>
        </p:sp>
        <p:sp>
          <p:nvSpPr>
            <p:cNvPr id="55" name="フリーフォーム: 図形 54">
              <a:extLst>
                <a:ext uri="{FF2B5EF4-FFF2-40B4-BE49-F238E27FC236}">
                  <a16:creationId xmlns:a16="http://schemas.microsoft.com/office/drawing/2014/main" id="{EBD34A39-6474-770B-9B54-1A8EF9606843}"/>
                </a:ext>
              </a:extLst>
            </p:cNvPr>
            <p:cNvSpPr/>
            <p:nvPr/>
          </p:nvSpPr>
          <p:spPr>
            <a:xfrm rot="5400000">
              <a:off x="13624544" y="8948120"/>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grpFill/>
            <a:ln w="9525" cap="flat">
              <a:noFill/>
              <a:prstDash val="solid"/>
              <a:miter/>
            </a:ln>
          </p:spPr>
          <p:txBody>
            <a:bodyPr anchor="ctr"/>
            <a:lstStyle/>
            <a:p>
              <a:pPr>
                <a:defRPr/>
              </a:pPr>
              <a:endParaRPr lang="ja-JP" altLang="en-US"/>
            </a:p>
          </p:txBody>
        </p:sp>
        <p:sp>
          <p:nvSpPr>
            <p:cNvPr id="56" name="フリーフォーム: 図形 55">
              <a:extLst>
                <a:ext uri="{FF2B5EF4-FFF2-40B4-BE49-F238E27FC236}">
                  <a16:creationId xmlns:a16="http://schemas.microsoft.com/office/drawing/2014/main" id="{8802D143-7808-0EAD-98A9-4798A695337E}"/>
                </a:ext>
              </a:extLst>
            </p:cNvPr>
            <p:cNvSpPr/>
            <p:nvPr/>
          </p:nvSpPr>
          <p:spPr>
            <a:xfrm rot="5400000">
              <a:off x="13891244" y="8910020"/>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anchor="ctr"/>
            <a:lstStyle/>
            <a:p>
              <a:pPr>
                <a:defRPr/>
              </a:pPr>
              <a:endParaRPr lang="ja-JP" altLang="en-US"/>
            </a:p>
          </p:txBody>
        </p:sp>
        <p:sp>
          <p:nvSpPr>
            <p:cNvPr id="57" name="フリーフォーム: 図形 56">
              <a:extLst>
                <a:ext uri="{FF2B5EF4-FFF2-40B4-BE49-F238E27FC236}">
                  <a16:creationId xmlns:a16="http://schemas.microsoft.com/office/drawing/2014/main" id="{F5E46EC1-E82A-640E-F65A-04868D8B7BC6}"/>
                </a:ext>
              </a:extLst>
            </p:cNvPr>
            <p:cNvSpPr/>
            <p:nvPr/>
          </p:nvSpPr>
          <p:spPr>
            <a:xfrm rot="5400000">
              <a:off x="13929344" y="9157670"/>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grpFill/>
            <a:ln w="9525" cap="flat">
              <a:noFill/>
              <a:prstDash val="solid"/>
              <a:miter/>
            </a:ln>
          </p:spPr>
          <p:txBody>
            <a:bodyPr anchor="ctr"/>
            <a:lstStyle/>
            <a:p>
              <a:pPr>
                <a:defRPr/>
              </a:pPr>
              <a:endParaRPr lang="ja-JP" altLang="en-US"/>
            </a:p>
          </p:txBody>
        </p:sp>
        <p:sp>
          <p:nvSpPr>
            <p:cNvPr id="58" name="フリーフォーム: 図形 57">
              <a:extLst>
                <a:ext uri="{FF2B5EF4-FFF2-40B4-BE49-F238E27FC236}">
                  <a16:creationId xmlns:a16="http://schemas.microsoft.com/office/drawing/2014/main" id="{A3A35DF0-C8F8-38E9-2CB6-30A671B14C8E}"/>
                </a:ext>
              </a:extLst>
            </p:cNvPr>
            <p:cNvSpPr/>
            <p:nvPr/>
          </p:nvSpPr>
          <p:spPr>
            <a:xfrm rot="5400000">
              <a:off x="13738844" y="9119570"/>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anchor="ctr"/>
            <a:lstStyle/>
            <a:p>
              <a:pPr>
                <a:defRPr/>
              </a:pPr>
              <a:endParaRPr lang="ja-JP" altLang="en-US"/>
            </a:p>
          </p:txBody>
        </p:sp>
        <p:sp>
          <p:nvSpPr>
            <p:cNvPr id="59" name="フリーフォーム: 図形 58">
              <a:extLst>
                <a:ext uri="{FF2B5EF4-FFF2-40B4-BE49-F238E27FC236}">
                  <a16:creationId xmlns:a16="http://schemas.microsoft.com/office/drawing/2014/main" id="{35D1F28F-ACBD-4984-FAFB-AA12577B0C63}"/>
                </a:ext>
              </a:extLst>
            </p:cNvPr>
            <p:cNvSpPr/>
            <p:nvPr/>
          </p:nvSpPr>
          <p:spPr>
            <a:xfrm rot="5400000">
              <a:off x="13586444" y="9119570"/>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anchor="ctr"/>
            <a:lstStyle/>
            <a:p>
              <a:pPr>
                <a:defRPr/>
              </a:pPr>
              <a:endParaRPr lang="ja-JP" altLang="en-US"/>
            </a:p>
          </p:txBody>
        </p:sp>
        <p:sp>
          <p:nvSpPr>
            <p:cNvPr id="60" name="フリーフォーム: 図形 59">
              <a:extLst>
                <a:ext uri="{FF2B5EF4-FFF2-40B4-BE49-F238E27FC236}">
                  <a16:creationId xmlns:a16="http://schemas.microsoft.com/office/drawing/2014/main" id="{34660DDE-9A3F-F0CC-2B0B-397D5165B64E}"/>
                </a:ext>
              </a:extLst>
            </p:cNvPr>
            <p:cNvSpPr/>
            <p:nvPr/>
          </p:nvSpPr>
          <p:spPr>
            <a:xfrm rot="5400000">
              <a:off x="13776944" y="9310070"/>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grpFill/>
            <a:ln w="9525" cap="flat">
              <a:noFill/>
              <a:prstDash val="solid"/>
              <a:miter/>
            </a:ln>
          </p:spPr>
          <p:txBody>
            <a:bodyPr anchor="ctr"/>
            <a:lstStyle/>
            <a:p>
              <a:pPr>
                <a:defRPr/>
              </a:pPr>
              <a:endParaRPr lang="ja-JP" altLang="en-US"/>
            </a:p>
          </p:txBody>
        </p:sp>
        <p:sp>
          <p:nvSpPr>
            <p:cNvPr id="61" name="フリーフォーム: 図形 60">
              <a:extLst>
                <a:ext uri="{FF2B5EF4-FFF2-40B4-BE49-F238E27FC236}">
                  <a16:creationId xmlns:a16="http://schemas.microsoft.com/office/drawing/2014/main" id="{8A8C5A34-A7E7-0B03-0BCF-B8E6E027DA28}"/>
                </a:ext>
              </a:extLst>
            </p:cNvPr>
            <p:cNvSpPr/>
            <p:nvPr/>
          </p:nvSpPr>
          <p:spPr>
            <a:xfrm rot="5400000">
              <a:off x="13624544" y="9310070"/>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grpFill/>
            <a:ln w="9525" cap="flat">
              <a:noFill/>
              <a:prstDash val="solid"/>
              <a:miter/>
            </a:ln>
          </p:spPr>
          <p:txBody>
            <a:bodyPr anchor="ctr"/>
            <a:lstStyle/>
            <a:p>
              <a:pPr>
                <a:defRPr/>
              </a:pPr>
              <a:endParaRPr lang="ja-JP" altLang="en-US"/>
            </a:p>
          </p:txBody>
        </p:sp>
        <p:sp>
          <p:nvSpPr>
            <p:cNvPr id="62" name="フリーフォーム: 図形 61">
              <a:extLst>
                <a:ext uri="{FF2B5EF4-FFF2-40B4-BE49-F238E27FC236}">
                  <a16:creationId xmlns:a16="http://schemas.microsoft.com/office/drawing/2014/main" id="{15797C7E-7C3F-9A58-D484-E1DD2E94FA34}"/>
                </a:ext>
              </a:extLst>
            </p:cNvPr>
            <p:cNvSpPr/>
            <p:nvPr/>
          </p:nvSpPr>
          <p:spPr>
            <a:xfrm rot="5400000">
              <a:off x="13891244" y="9271970"/>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anchor="ctr"/>
            <a:lstStyle/>
            <a:p>
              <a:pPr>
                <a:defRPr/>
              </a:pPr>
              <a:endParaRPr lang="ja-JP" altLang="en-US"/>
            </a:p>
          </p:txBody>
        </p:sp>
      </p:grpSp>
      <p:pic>
        <p:nvPicPr>
          <p:cNvPr id="18452" name="図 30" descr="ロゴ&#10;&#10;自動的に生成された説明">
            <a:extLst>
              <a:ext uri="{FF2B5EF4-FFF2-40B4-BE49-F238E27FC236}">
                <a16:creationId xmlns:a16="http://schemas.microsoft.com/office/drawing/2014/main" id="{A0B58EDD-57E4-2E4B-34A4-22F0A0FD60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5727" y="3072136"/>
            <a:ext cx="861907" cy="671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72" name="グループ化 3071">
            <a:extLst>
              <a:ext uri="{FF2B5EF4-FFF2-40B4-BE49-F238E27FC236}">
                <a16:creationId xmlns:a16="http://schemas.microsoft.com/office/drawing/2014/main" id="{9364F1B0-EA35-19B4-9CC9-51358A24D4FD}"/>
              </a:ext>
            </a:extLst>
          </p:cNvPr>
          <p:cNvGrpSpPr/>
          <p:nvPr/>
        </p:nvGrpSpPr>
        <p:grpSpPr>
          <a:xfrm rot="5400000">
            <a:off x="1554747" y="5985304"/>
            <a:ext cx="419100" cy="628650"/>
            <a:chOff x="13586444" y="8757620"/>
            <a:chExt cx="419100" cy="628650"/>
          </a:xfrm>
          <a:solidFill>
            <a:srgbClr val="FFFFFF">
              <a:alpha val="60000"/>
            </a:srgbClr>
          </a:solidFill>
        </p:grpSpPr>
        <p:sp>
          <p:nvSpPr>
            <p:cNvPr id="3073" name="フリーフォーム: 図形 3072">
              <a:extLst>
                <a:ext uri="{FF2B5EF4-FFF2-40B4-BE49-F238E27FC236}">
                  <a16:creationId xmlns:a16="http://schemas.microsoft.com/office/drawing/2014/main" id="{20306E85-36C0-9CE9-0D9F-1F3F9A3854C1}"/>
                </a:ext>
              </a:extLst>
            </p:cNvPr>
            <p:cNvSpPr/>
            <p:nvPr/>
          </p:nvSpPr>
          <p:spPr>
            <a:xfrm rot="5400000">
              <a:off x="13891244" y="8757620"/>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anchor="ctr"/>
            <a:lstStyle/>
            <a:p>
              <a:pPr>
                <a:defRPr/>
              </a:pPr>
              <a:endParaRPr lang="ja-JP" altLang="en-US"/>
            </a:p>
          </p:txBody>
        </p:sp>
        <p:sp>
          <p:nvSpPr>
            <p:cNvPr id="3074" name="フリーフォーム: 図形 3073">
              <a:extLst>
                <a:ext uri="{FF2B5EF4-FFF2-40B4-BE49-F238E27FC236}">
                  <a16:creationId xmlns:a16="http://schemas.microsoft.com/office/drawing/2014/main" id="{EFE0CD20-0B7E-0565-8185-030480A02E2E}"/>
                </a:ext>
              </a:extLst>
            </p:cNvPr>
            <p:cNvSpPr/>
            <p:nvPr/>
          </p:nvSpPr>
          <p:spPr>
            <a:xfrm rot="5400000">
              <a:off x="13738844" y="8757620"/>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anchor="ctr"/>
            <a:lstStyle/>
            <a:p>
              <a:pPr>
                <a:defRPr/>
              </a:pPr>
              <a:endParaRPr lang="ja-JP" altLang="en-US"/>
            </a:p>
          </p:txBody>
        </p:sp>
        <p:sp>
          <p:nvSpPr>
            <p:cNvPr id="3075" name="フリーフォーム: 図形 3074">
              <a:extLst>
                <a:ext uri="{FF2B5EF4-FFF2-40B4-BE49-F238E27FC236}">
                  <a16:creationId xmlns:a16="http://schemas.microsoft.com/office/drawing/2014/main" id="{EA175861-F28F-29CF-AFE6-CF40AF1B54AF}"/>
                </a:ext>
              </a:extLst>
            </p:cNvPr>
            <p:cNvSpPr/>
            <p:nvPr/>
          </p:nvSpPr>
          <p:spPr>
            <a:xfrm rot="5400000">
              <a:off x="13586444" y="8757620"/>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anchor="ctr"/>
            <a:lstStyle/>
            <a:p>
              <a:pPr>
                <a:defRPr/>
              </a:pPr>
              <a:endParaRPr lang="ja-JP" altLang="en-US"/>
            </a:p>
          </p:txBody>
        </p:sp>
        <p:sp>
          <p:nvSpPr>
            <p:cNvPr id="3077" name="フリーフォーム: 図形 3076">
              <a:extLst>
                <a:ext uri="{FF2B5EF4-FFF2-40B4-BE49-F238E27FC236}">
                  <a16:creationId xmlns:a16="http://schemas.microsoft.com/office/drawing/2014/main" id="{A8E231EA-B3BA-448C-6291-AEAFC0781488}"/>
                </a:ext>
              </a:extLst>
            </p:cNvPr>
            <p:cNvSpPr/>
            <p:nvPr/>
          </p:nvSpPr>
          <p:spPr>
            <a:xfrm rot="5400000">
              <a:off x="13776944" y="8948120"/>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grpFill/>
            <a:ln w="9525" cap="flat">
              <a:noFill/>
              <a:prstDash val="solid"/>
              <a:miter/>
            </a:ln>
          </p:spPr>
          <p:txBody>
            <a:bodyPr anchor="ctr"/>
            <a:lstStyle/>
            <a:p>
              <a:pPr>
                <a:defRPr/>
              </a:pPr>
              <a:endParaRPr lang="ja-JP" altLang="en-US"/>
            </a:p>
          </p:txBody>
        </p:sp>
        <p:sp>
          <p:nvSpPr>
            <p:cNvPr id="3078" name="フリーフォーム: 図形 3077">
              <a:extLst>
                <a:ext uri="{FF2B5EF4-FFF2-40B4-BE49-F238E27FC236}">
                  <a16:creationId xmlns:a16="http://schemas.microsoft.com/office/drawing/2014/main" id="{8657857E-12F0-9EAB-CA07-9D9097130080}"/>
                </a:ext>
              </a:extLst>
            </p:cNvPr>
            <p:cNvSpPr/>
            <p:nvPr/>
          </p:nvSpPr>
          <p:spPr>
            <a:xfrm rot="5400000">
              <a:off x="13624544" y="8948120"/>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grpFill/>
            <a:ln w="9525" cap="flat">
              <a:noFill/>
              <a:prstDash val="solid"/>
              <a:miter/>
            </a:ln>
          </p:spPr>
          <p:txBody>
            <a:bodyPr anchor="ctr"/>
            <a:lstStyle/>
            <a:p>
              <a:pPr>
                <a:defRPr/>
              </a:pPr>
              <a:endParaRPr lang="ja-JP" altLang="en-US"/>
            </a:p>
          </p:txBody>
        </p:sp>
        <p:sp>
          <p:nvSpPr>
            <p:cNvPr id="3079" name="フリーフォーム: 図形 3078">
              <a:extLst>
                <a:ext uri="{FF2B5EF4-FFF2-40B4-BE49-F238E27FC236}">
                  <a16:creationId xmlns:a16="http://schemas.microsoft.com/office/drawing/2014/main" id="{0BD400D1-0140-ACD4-E14F-7F7EF1DCBD77}"/>
                </a:ext>
              </a:extLst>
            </p:cNvPr>
            <p:cNvSpPr/>
            <p:nvPr/>
          </p:nvSpPr>
          <p:spPr>
            <a:xfrm rot="5400000">
              <a:off x="13891244" y="8910020"/>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anchor="ctr"/>
            <a:lstStyle/>
            <a:p>
              <a:pPr>
                <a:defRPr/>
              </a:pPr>
              <a:endParaRPr lang="ja-JP" altLang="en-US"/>
            </a:p>
          </p:txBody>
        </p:sp>
        <p:sp>
          <p:nvSpPr>
            <p:cNvPr id="3080" name="フリーフォーム: 図形 3079">
              <a:extLst>
                <a:ext uri="{FF2B5EF4-FFF2-40B4-BE49-F238E27FC236}">
                  <a16:creationId xmlns:a16="http://schemas.microsoft.com/office/drawing/2014/main" id="{DDF3F814-21ED-DD91-3782-8B0A496B01B9}"/>
                </a:ext>
              </a:extLst>
            </p:cNvPr>
            <p:cNvSpPr/>
            <p:nvPr/>
          </p:nvSpPr>
          <p:spPr>
            <a:xfrm rot="5400000">
              <a:off x="13929344" y="9157670"/>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grpFill/>
            <a:ln w="9525" cap="flat">
              <a:noFill/>
              <a:prstDash val="solid"/>
              <a:miter/>
            </a:ln>
          </p:spPr>
          <p:txBody>
            <a:bodyPr anchor="ctr"/>
            <a:lstStyle/>
            <a:p>
              <a:pPr>
                <a:defRPr/>
              </a:pPr>
              <a:endParaRPr lang="ja-JP" altLang="en-US"/>
            </a:p>
          </p:txBody>
        </p:sp>
        <p:sp>
          <p:nvSpPr>
            <p:cNvPr id="3081" name="フリーフォーム: 図形 3080">
              <a:extLst>
                <a:ext uri="{FF2B5EF4-FFF2-40B4-BE49-F238E27FC236}">
                  <a16:creationId xmlns:a16="http://schemas.microsoft.com/office/drawing/2014/main" id="{A8A391A1-E870-99EB-F3DD-BCA11DEDA58E}"/>
                </a:ext>
              </a:extLst>
            </p:cNvPr>
            <p:cNvSpPr/>
            <p:nvPr/>
          </p:nvSpPr>
          <p:spPr>
            <a:xfrm rot="5400000">
              <a:off x="13738844" y="9119570"/>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anchor="ctr"/>
            <a:lstStyle/>
            <a:p>
              <a:pPr>
                <a:defRPr/>
              </a:pPr>
              <a:endParaRPr lang="ja-JP" altLang="en-US"/>
            </a:p>
          </p:txBody>
        </p:sp>
        <p:sp>
          <p:nvSpPr>
            <p:cNvPr id="3082" name="フリーフォーム: 図形 3081">
              <a:extLst>
                <a:ext uri="{FF2B5EF4-FFF2-40B4-BE49-F238E27FC236}">
                  <a16:creationId xmlns:a16="http://schemas.microsoft.com/office/drawing/2014/main" id="{9E81AFC6-3832-A86D-CAC3-1F81E7A0070F}"/>
                </a:ext>
              </a:extLst>
            </p:cNvPr>
            <p:cNvSpPr/>
            <p:nvPr/>
          </p:nvSpPr>
          <p:spPr>
            <a:xfrm rot="5400000">
              <a:off x="13586444" y="9119570"/>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anchor="ctr"/>
            <a:lstStyle/>
            <a:p>
              <a:pPr>
                <a:defRPr/>
              </a:pPr>
              <a:endParaRPr lang="ja-JP" altLang="en-US"/>
            </a:p>
          </p:txBody>
        </p:sp>
        <p:sp>
          <p:nvSpPr>
            <p:cNvPr id="3083" name="フリーフォーム: 図形 3082">
              <a:extLst>
                <a:ext uri="{FF2B5EF4-FFF2-40B4-BE49-F238E27FC236}">
                  <a16:creationId xmlns:a16="http://schemas.microsoft.com/office/drawing/2014/main" id="{C2C33DAE-CBB8-CC1A-0F68-8E83D180E3F0}"/>
                </a:ext>
              </a:extLst>
            </p:cNvPr>
            <p:cNvSpPr/>
            <p:nvPr/>
          </p:nvSpPr>
          <p:spPr>
            <a:xfrm rot="5400000">
              <a:off x="13776944" y="9310070"/>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grpFill/>
            <a:ln w="9525" cap="flat">
              <a:noFill/>
              <a:prstDash val="solid"/>
              <a:miter/>
            </a:ln>
          </p:spPr>
          <p:txBody>
            <a:bodyPr anchor="ctr"/>
            <a:lstStyle/>
            <a:p>
              <a:pPr>
                <a:defRPr/>
              </a:pPr>
              <a:endParaRPr lang="ja-JP" altLang="en-US"/>
            </a:p>
          </p:txBody>
        </p:sp>
        <p:sp>
          <p:nvSpPr>
            <p:cNvPr id="3084" name="フリーフォーム: 図形 3083">
              <a:extLst>
                <a:ext uri="{FF2B5EF4-FFF2-40B4-BE49-F238E27FC236}">
                  <a16:creationId xmlns:a16="http://schemas.microsoft.com/office/drawing/2014/main" id="{DD4485FB-8302-031C-17BB-5CE9600A60D3}"/>
                </a:ext>
              </a:extLst>
            </p:cNvPr>
            <p:cNvSpPr/>
            <p:nvPr/>
          </p:nvSpPr>
          <p:spPr>
            <a:xfrm rot="5400000">
              <a:off x="13624544" y="9310070"/>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grpFill/>
            <a:ln w="9525" cap="flat">
              <a:noFill/>
              <a:prstDash val="solid"/>
              <a:miter/>
            </a:ln>
          </p:spPr>
          <p:txBody>
            <a:bodyPr anchor="ctr"/>
            <a:lstStyle/>
            <a:p>
              <a:pPr>
                <a:defRPr/>
              </a:pPr>
              <a:endParaRPr lang="ja-JP" altLang="en-US"/>
            </a:p>
          </p:txBody>
        </p:sp>
        <p:sp>
          <p:nvSpPr>
            <p:cNvPr id="3085" name="フリーフォーム: 図形 3084">
              <a:extLst>
                <a:ext uri="{FF2B5EF4-FFF2-40B4-BE49-F238E27FC236}">
                  <a16:creationId xmlns:a16="http://schemas.microsoft.com/office/drawing/2014/main" id="{4E534C74-5905-F058-573F-3A6624D9994F}"/>
                </a:ext>
              </a:extLst>
            </p:cNvPr>
            <p:cNvSpPr/>
            <p:nvPr/>
          </p:nvSpPr>
          <p:spPr>
            <a:xfrm rot="5400000">
              <a:off x="13891244" y="9271970"/>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anchor="ctr"/>
            <a:lstStyle/>
            <a:p>
              <a:pPr>
                <a:defRPr/>
              </a:pPr>
              <a:endParaRPr lang="ja-JP" altLang="en-US"/>
            </a:p>
          </p:txBody>
        </p:sp>
      </p:grpSp>
      <p:grpSp>
        <p:nvGrpSpPr>
          <p:cNvPr id="3086" name="グループ化 3085">
            <a:extLst>
              <a:ext uri="{FF2B5EF4-FFF2-40B4-BE49-F238E27FC236}">
                <a16:creationId xmlns:a16="http://schemas.microsoft.com/office/drawing/2014/main" id="{27BAC3E8-FF14-54B2-B9C8-0B43A7C6F279}"/>
              </a:ext>
            </a:extLst>
          </p:cNvPr>
          <p:cNvGrpSpPr/>
          <p:nvPr/>
        </p:nvGrpSpPr>
        <p:grpSpPr>
          <a:xfrm rot="5400000">
            <a:off x="1938350" y="6128746"/>
            <a:ext cx="436171" cy="612828"/>
            <a:chOff x="13586444" y="8757620"/>
            <a:chExt cx="419100" cy="628650"/>
          </a:xfrm>
          <a:solidFill>
            <a:srgbClr val="FFFFFF">
              <a:alpha val="89804"/>
            </a:srgbClr>
          </a:solidFill>
        </p:grpSpPr>
        <p:sp>
          <p:nvSpPr>
            <p:cNvPr id="3087" name="フリーフォーム: 図形 3086">
              <a:extLst>
                <a:ext uri="{FF2B5EF4-FFF2-40B4-BE49-F238E27FC236}">
                  <a16:creationId xmlns:a16="http://schemas.microsoft.com/office/drawing/2014/main" id="{C46CAF72-ED95-8447-9167-98D402456A22}"/>
                </a:ext>
              </a:extLst>
            </p:cNvPr>
            <p:cNvSpPr/>
            <p:nvPr/>
          </p:nvSpPr>
          <p:spPr>
            <a:xfrm rot="5400000">
              <a:off x="13891244" y="8757620"/>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anchor="ctr"/>
            <a:lstStyle/>
            <a:p>
              <a:pPr>
                <a:defRPr/>
              </a:pPr>
              <a:endParaRPr lang="ja-JP" altLang="en-US"/>
            </a:p>
          </p:txBody>
        </p:sp>
        <p:sp>
          <p:nvSpPr>
            <p:cNvPr id="3088" name="フリーフォーム: 図形 3087">
              <a:extLst>
                <a:ext uri="{FF2B5EF4-FFF2-40B4-BE49-F238E27FC236}">
                  <a16:creationId xmlns:a16="http://schemas.microsoft.com/office/drawing/2014/main" id="{DD0416B0-0DB1-AE31-2E12-EA869A9C0E55}"/>
                </a:ext>
              </a:extLst>
            </p:cNvPr>
            <p:cNvSpPr/>
            <p:nvPr/>
          </p:nvSpPr>
          <p:spPr>
            <a:xfrm rot="5400000">
              <a:off x="13738844" y="8757620"/>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anchor="ctr"/>
            <a:lstStyle/>
            <a:p>
              <a:pPr>
                <a:defRPr/>
              </a:pPr>
              <a:endParaRPr lang="ja-JP" altLang="en-US"/>
            </a:p>
          </p:txBody>
        </p:sp>
        <p:sp>
          <p:nvSpPr>
            <p:cNvPr id="3089" name="フリーフォーム: 図形 3088">
              <a:extLst>
                <a:ext uri="{FF2B5EF4-FFF2-40B4-BE49-F238E27FC236}">
                  <a16:creationId xmlns:a16="http://schemas.microsoft.com/office/drawing/2014/main" id="{B5F83414-87D4-DBAC-7416-DB76CA702213}"/>
                </a:ext>
              </a:extLst>
            </p:cNvPr>
            <p:cNvSpPr/>
            <p:nvPr/>
          </p:nvSpPr>
          <p:spPr>
            <a:xfrm rot="5400000">
              <a:off x="13586444" y="8757620"/>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anchor="ctr"/>
            <a:lstStyle/>
            <a:p>
              <a:pPr>
                <a:defRPr/>
              </a:pPr>
              <a:endParaRPr lang="ja-JP" altLang="en-US"/>
            </a:p>
          </p:txBody>
        </p:sp>
        <p:sp>
          <p:nvSpPr>
            <p:cNvPr id="3090" name="フリーフォーム: 図形 3089">
              <a:extLst>
                <a:ext uri="{FF2B5EF4-FFF2-40B4-BE49-F238E27FC236}">
                  <a16:creationId xmlns:a16="http://schemas.microsoft.com/office/drawing/2014/main" id="{38377C97-A11D-E0BB-1839-F2A6C895062D}"/>
                </a:ext>
              </a:extLst>
            </p:cNvPr>
            <p:cNvSpPr/>
            <p:nvPr/>
          </p:nvSpPr>
          <p:spPr>
            <a:xfrm rot="5400000">
              <a:off x="13776944" y="8948120"/>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grpFill/>
            <a:ln w="9525" cap="flat">
              <a:noFill/>
              <a:prstDash val="solid"/>
              <a:miter/>
            </a:ln>
          </p:spPr>
          <p:txBody>
            <a:bodyPr anchor="ctr"/>
            <a:lstStyle/>
            <a:p>
              <a:pPr>
                <a:defRPr/>
              </a:pPr>
              <a:endParaRPr lang="ja-JP" altLang="en-US"/>
            </a:p>
          </p:txBody>
        </p:sp>
        <p:sp>
          <p:nvSpPr>
            <p:cNvPr id="3091" name="フリーフォーム: 図形 3090">
              <a:extLst>
                <a:ext uri="{FF2B5EF4-FFF2-40B4-BE49-F238E27FC236}">
                  <a16:creationId xmlns:a16="http://schemas.microsoft.com/office/drawing/2014/main" id="{84ACF1AC-4F08-6468-9BFB-72DA007DF7F0}"/>
                </a:ext>
              </a:extLst>
            </p:cNvPr>
            <p:cNvSpPr/>
            <p:nvPr/>
          </p:nvSpPr>
          <p:spPr>
            <a:xfrm rot="5400000">
              <a:off x="13624544" y="8948120"/>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grpFill/>
            <a:ln w="9525" cap="flat">
              <a:noFill/>
              <a:prstDash val="solid"/>
              <a:miter/>
            </a:ln>
          </p:spPr>
          <p:txBody>
            <a:bodyPr anchor="ctr"/>
            <a:lstStyle/>
            <a:p>
              <a:pPr>
                <a:defRPr/>
              </a:pPr>
              <a:endParaRPr lang="ja-JP" altLang="en-US"/>
            </a:p>
          </p:txBody>
        </p:sp>
        <p:sp>
          <p:nvSpPr>
            <p:cNvPr id="3092" name="フリーフォーム: 図形 3091">
              <a:extLst>
                <a:ext uri="{FF2B5EF4-FFF2-40B4-BE49-F238E27FC236}">
                  <a16:creationId xmlns:a16="http://schemas.microsoft.com/office/drawing/2014/main" id="{6D6A24D1-EBFF-9F0C-6C10-D20EE5B94809}"/>
                </a:ext>
              </a:extLst>
            </p:cNvPr>
            <p:cNvSpPr/>
            <p:nvPr/>
          </p:nvSpPr>
          <p:spPr>
            <a:xfrm rot="5400000">
              <a:off x="13891244" y="8910020"/>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anchor="ctr"/>
            <a:lstStyle/>
            <a:p>
              <a:pPr>
                <a:defRPr/>
              </a:pPr>
              <a:endParaRPr lang="ja-JP" altLang="en-US"/>
            </a:p>
          </p:txBody>
        </p:sp>
        <p:sp>
          <p:nvSpPr>
            <p:cNvPr id="3093" name="フリーフォーム: 図形 3092">
              <a:extLst>
                <a:ext uri="{FF2B5EF4-FFF2-40B4-BE49-F238E27FC236}">
                  <a16:creationId xmlns:a16="http://schemas.microsoft.com/office/drawing/2014/main" id="{38B3DD5D-ECCA-E79C-1F2C-0CB5220C414C}"/>
                </a:ext>
              </a:extLst>
            </p:cNvPr>
            <p:cNvSpPr/>
            <p:nvPr/>
          </p:nvSpPr>
          <p:spPr>
            <a:xfrm rot="5400000">
              <a:off x="13929344" y="9157670"/>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grpFill/>
            <a:ln w="9525" cap="flat">
              <a:noFill/>
              <a:prstDash val="solid"/>
              <a:miter/>
            </a:ln>
          </p:spPr>
          <p:txBody>
            <a:bodyPr anchor="ctr"/>
            <a:lstStyle/>
            <a:p>
              <a:pPr>
                <a:defRPr/>
              </a:pPr>
              <a:endParaRPr lang="ja-JP" altLang="en-US"/>
            </a:p>
          </p:txBody>
        </p:sp>
        <p:sp>
          <p:nvSpPr>
            <p:cNvPr id="3094" name="フリーフォーム: 図形 3093">
              <a:extLst>
                <a:ext uri="{FF2B5EF4-FFF2-40B4-BE49-F238E27FC236}">
                  <a16:creationId xmlns:a16="http://schemas.microsoft.com/office/drawing/2014/main" id="{16BD6A50-98CD-C022-5DEA-716CEC4F277E}"/>
                </a:ext>
              </a:extLst>
            </p:cNvPr>
            <p:cNvSpPr/>
            <p:nvPr/>
          </p:nvSpPr>
          <p:spPr>
            <a:xfrm rot="5400000">
              <a:off x="13738844" y="9119570"/>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anchor="ctr"/>
            <a:lstStyle/>
            <a:p>
              <a:pPr>
                <a:defRPr/>
              </a:pPr>
              <a:endParaRPr lang="ja-JP" altLang="en-US"/>
            </a:p>
          </p:txBody>
        </p:sp>
        <p:sp>
          <p:nvSpPr>
            <p:cNvPr id="3095" name="フリーフォーム: 図形 3094">
              <a:extLst>
                <a:ext uri="{FF2B5EF4-FFF2-40B4-BE49-F238E27FC236}">
                  <a16:creationId xmlns:a16="http://schemas.microsoft.com/office/drawing/2014/main" id="{63362A47-7771-91FA-E2E7-B33496BD017D}"/>
                </a:ext>
              </a:extLst>
            </p:cNvPr>
            <p:cNvSpPr/>
            <p:nvPr/>
          </p:nvSpPr>
          <p:spPr>
            <a:xfrm rot="5400000">
              <a:off x="13586444" y="9119570"/>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anchor="ctr"/>
            <a:lstStyle/>
            <a:p>
              <a:pPr>
                <a:defRPr/>
              </a:pPr>
              <a:endParaRPr lang="ja-JP" altLang="en-US"/>
            </a:p>
          </p:txBody>
        </p:sp>
        <p:sp>
          <p:nvSpPr>
            <p:cNvPr id="3096" name="フリーフォーム: 図形 3095">
              <a:extLst>
                <a:ext uri="{FF2B5EF4-FFF2-40B4-BE49-F238E27FC236}">
                  <a16:creationId xmlns:a16="http://schemas.microsoft.com/office/drawing/2014/main" id="{9AC250E7-8FF4-E073-53C1-E169FD761050}"/>
                </a:ext>
              </a:extLst>
            </p:cNvPr>
            <p:cNvSpPr/>
            <p:nvPr/>
          </p:nvSpPr>
          <p:spPr>
            <a:xfrm rot="5400000">
              <a:off x="13776944" y="9310070"/>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grpFill/>
            <a:ln w="9525" cap="flat">
              <a:noFill/>
              <a:prstDash val="solid"/>
              <a:miter/>
            </a:ln>
          </p:spPr>
          <p:txBody>
            <a:bodyPr anchor="ctr"/>
            <a:lstStyle/>
            <a:p>
              <a:pPr>
                <a:defRPr/>
              </a:pPr>
              <a:endParaRPr lang="ja-JP" altLang="en-US"/>
            </a:p>
          </p:txBody>
        </p:sp>
        <p:sp>
          <p:nvSpPr>
            <p:cNvPr id="3097" name="フリーフォーム: 図形 3096">
              <a:extLst>
                <a:ext uri="{FF2B5EF4-FFF2-40B4-BE49-F238E27FC236}">
                  <a16:creationId xmlns:a16="http://schemas.microsoft.com/office/drawing/2014/main" id="{A04C9E49-DC4A-71CE-E2E3-2AF176AC1869}"/>
                </a:ext>
              </a:extLst>
            </p:cNvPr>
            <p:cNvSpPr/>
            <p:nvPr/>
          </p:nvSpPr>
          <p:spPr>
            <a:xfrm rot="5400000">
              <a:off x="13624544" y="9310070"/>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grpFill/>
            <a:ln w="9525" cap="flat">
              <a:noFill/>
              <a:prstDash val="solid"/>
              <a:miter/>
            </a:ln>
          </p:spPr>
          <p:txBody>
            <a:bodyPr anchor="ctr"/>
            <a:lstStyle/>
            <a:p>
              <a:pPr>
                <a:defRPr/>
              </a:pPr>
              <a:endParaRPr lang="ja-JP" altLang="en-US"/>
            </a:p>
          </p:txBody>
        </p:sp>
        <p:sp>
          <p:nvSpPr>
            <p:cNvPr id="3098" name="フリーフォーム: 図形 3097">
              <a:extLst>
                <a:ext uri="{FF2B5EF4-FFF2-40B4-BE49-F238E27FC236}">
                  <a16:creationId xmlns:a16="http://schemas.microsoft.com/office/drawing/2014/main" id="{E661A1C0-3AA6-08E9-AC16-6E336B4E8B28}"/>
                </a:ext>
              </a:extLst>
            </p:cNvPr>
            <p:cNvSpPr/>
            <p:nvPr/>
          </p:nvSpPr>
          <p:spPr>
            <a:xfrm rot="5400000">
              <a:off x="13891244" y="9271970"/>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anchor="ctr"/>
            <a:lstStyle/>
            <a:p>
              <a:pPr>
                <a:defRPr/>
              </a:pPr>
              <a:endParaRPr lang="ja-JP" altLang="en-US"/>
            </a:p>
          </p:txBody>
        </p:sp>
      </p:grpSp>
      <p:sp>
        <p:nvSpPr>
          <p:cNvPr id="3" name="テキスト ボックス 2">
            <a:extLst>
              <a:ext uri="{FF2B5EF4-FFF2-40B4-BE49-F238E27FC236}">
                <a16:creationId xmlns:a16="http://schemas.microsoft.com/office/drawing/2014/main" id="{EDED0D87-9A28-7E76-9AB5-435ECCCD5368}"/>
              </a:ext>
            </a:extLst>
          </p:cNvPr>
          <p:cNvSpPr txBox="1"/>
          <p:nvPr/>
        </p:nvSpPr>
        <p:spPr>
          <a:xfrm>
            <a:off x="2103438" y="11674475"/>
            <a:ext cx="5202237" cy="769938"/>
          </a:xfrm>
          <a:prstGeom prst="rect">
            <a:avLst/>
          </a:prstGeom>
          <a:noFill/>
        </p:spPr>
        <p:txBody>
          <a:bodyPr>
            <a:spAutoFit/>
          </a:bodyPr>
          <a:lstStyle/>
          <a:p>
            <a:pPr>
              <a:defRPr/>
            </a:pPr>
            <a:r>
              <a:rPr lang="ja-JP" altLang="en-US" sz="1100" dirty="0">
                <a:solidFill>
                  <a:schemeClr val="tx1">
                    <a:lumMod val="65000"/>
                    <a:lumOff val="35000"/>
                  </a:schemeClr>
                </a:solidFill>
                <a:latin typeface="游ゴシック" panose="020B0400000000000000" pitchFamily="50" charset="-128"/>
                <a:ea typeface="游ゴシック" panose="020B0400000000000000" pitchFamily="50" charset="-128"/>
              </a:rPr>
              <a:t>〒</a:t>
            </a:r>
            <a:r>
              <a:rPr lang="en-US" altLang="ja-JP" sz="1100" dirty="0">
                <a:solidFill>
                  <a:schemeClr val="tx1">
                    <a:lumMod val="65000"/>
                    <a:lumOff val="35000"/>
                  </a:schemeClr>
                </a:solidFill>
                <a:latin typeface="游ゴシック" panose="020B0400000000000000" pitchFamily="50" charset="-128"/>
                <a:ea typeface="游ゴシック" panose="020B0400000000000000" pitchFamily="50" charset="-128"/>
              </a:rPr>
              <a:t>223-0057</a:t>
            </a:r>
            <a:r>
              <a:rPr lang="ja-JP" altLang="en-US" sz="1100" dirty="0">
                <a:solidFill>
                  <a:schemeClr val="tx1">
                    <a:lumMod val="65000"/>
                    <a:lumOff val="35000"/>
                  </a:schemeClr>
                </a:solidFill>
                <a:latin typeface="游ゴシック" panose="020B0400000000000000" pitchFamily="50" charset="-128"/>
                <a:ea typeface="游ゴシック" panose="020B0400000000000000" pitchFamily="50" charset="-128"/>
              </a:rPr>
              <a:t>　神奈川県横浜市港北区新羽町</a:t>
            </a:r>
            <a:r>
              <a:rPr lang="en-US" altLang="ja-JP" sz="1100" dirty="0">
                <a:solidFill>
                  <a:schemeClr val="tx1">
                    <a:lumMod val="65000"/>
                    <a:lumOff val="35000"/>
                  </a:schemeClr>
                </a:solidFill>
                <a:latin typeface="游ゴシック" panose="020B0400000000000000" pitchFamily="50" charset="-128"/>
                <a:ea typeface="游ゴシック" panose="020B0400000000000000" pitchFamily="50" charset="-128"/>
              </a:rPr>
              <a:t>1926</a:t>
            </a:r>
          </a:p>
          <a:p>
            <a:pPr>
              <a:defRPr/>
            </a:pPr>
            <a:r>
              <a:rPr lang="en-US" altLang="ja-JP" sz="1100" dirty="0">
                <a:solidFill>
                  <a:schemeClr val="tx1">
                    <a:lumMod val="65000"/>
                    <a:lumOff val="35000"/>
                  </a:schemeClr>
                </a:solidFill>
                <a:latin typeface="游ゴシック" panose="020B0400000000000000" pitchFamily="50" charset="-128"/>
                <a:ea typeface="游ゴシック" panose="020B0400000000000000" pitchFamily="50" charset="-128"/>
              </a:rPr>
              <a:t>TEL</a:t>
            </a:r>
            <a:r>
              <a:rPr lang="ja-JP" altLang="en-US" sz="1100" dirty="0">
                <a:solidFill>
                  <a:schemeClr val="tx1">
                    <a:lumMod val="65000"/>
                    <a:lumOff val="35000"/>
                  </a:schemeClr>
                </a:solidFill>
                <a:latin typeface="游ゴシック" panose="020B0400000000000000" pitchFamily="50" charset="-128"/>
                <a:ea typeface="游ゴシック" panose="020B0400000000000000" pitchFamily="50" charset="-128"/>
              </a:rPr>
              <a:t>：</a:t>
            </a:r>
            <a:r>
              <a:rPr lang="en-US" altLang="ja-JP" sz="1100" dirty="0">
                <a:solidFill>
                  <a:schemeClr val="tx1">
                    <a:lumMod val="65000"/>
                    <a:lumOff val="35000"/>
                  </a:schemeClr>
                </a:solidFill>
                <a:latin typeface="游ゴシック" panose="020B0400000000000000" pitchFamily="50" charset="-128"/>
                <a:ea typeface="游ゴシック" panose="020B0400000000000000" pitchFamily="50" charset="-128"/>
              </a:rPr>
              <a:t>045-540-8585</a:t>
            </a:r>
            <a:r>
              <a:rPr lang="ja-JP" altLang="en-US" sz="1100" dirty="0">
                <a:solidFill>
                  <a:schemeClr val="tx1">
                    <a:lumMod val="65000"/>
                    <a:lumOff val="35000"/>
                  </a:schemeClr>
                </a:solidFill>
                <a:latin typeface="游ゴシック" panose="020B0400000000000000" pitchFamily="50" charset="-128"/>
                <a:ea typeface="游ゴシック" panose="020B0400000000000000" pitchFamily="50" charset="-128"/>
              </a:rPr>
              <a:t>（代表）</a:t>
            </a:r>
            <a:endParaRPr lang="en-US" altLang="ja-JP" sz="1100" dirty="0">
              <a:solidFill>
                <a:schemeClr val="tx1">
                  <a:lumMod val="65000"/>
                  <a:lumOff val="35000"/>
                </a:schemeClr>
              </a:solidFill>
              <a:latin typeface="游ゴシック" panose="020B0400000000000000" pitchFamily="50" charset="-128"/>
              <a:ea typeface="游ゴシック" panose="020B0400000000000000" pitchFamily="50" charset="-128"/>
            </a:endParaRPr>
          </a:p>
          <a:p>
            <a:pPr>
              <a:defRPr/>
            </a:pPr>
            <a:r>
              <a:rPr lang="en-US" altLang="ja-JP" sz="1100" dirty="0">
                <a:solidFill>
                  <a:schemeClr val="tx1">
                    <a:lumMod val="65000"/>
                    <a:lumOff val="35000"/>
                  </a:schemeClr>
                </a:solidFill>
                <a:latin typeface="游ゴシック" panose="020B0400000000000000" pitchFamily="50" charset="-128"/>
                <a:ea typeface="游ゴシック" panose="020B0400000000000000" pitchFamily="50" charset="-128"/>
              </a:rPr>
              <a:t>FAX</a:t>
            </a:r>
            <a:r>
              <a:rPr lang="ja-JP" altLang="en-US" sz="1100" dirty="0">
                <a:solidFill>
                  <a:schemeClr val="tx1">
                    <a:lumMod val="65000"/>
                    <a:lumOff val="35000"/>
                  </a:schemeClr>
                </a:solidFill>
                <a:latin typeface="游ゴシック" panose="020B0400000000000000" pitchFamily="50" charset="-128"/>
                <a:ea typeface="游ゴシック" panose="020B0400000000000000" pitchFamily="50" charset="-128"/>
              </a:rPr>
              <a:t>：</a:t>
            </a:r>
            <a:r>
              <a:rPr lang="en-US" altLang="ja-JP" sz="1100" dirty="0">
                <a:solidFill>
                  <a:schemeClr val="tx1">
                    <a:lumMod val="65000"/>
                    <a:lumOff val="35000"/>
                  </a:schemeClr>
                </a:solidFill>
                <a:latin typeface="游ゴシック" panose="020B0400000000000000" pitchFamily="50" charset="-128"/>
                <a:ea typeface="游ゴシック" panose="020B0400000000000000" pitchFamily="50" charset="-128"/>
              </a:rPr>
              <a:t>045-540-8588</a:t>
            </a:r>
            <a:r>
              <a:rPr lang="ja-JP" altLang="en-US" sz="1100" dirty="0">
                <a:solidFill>
                  <a:schemeClr val="tx1">
                    <a:lumMod val="65000"/>
                    <a:lumOff val="35000"/>
                  </a:schemeClr>
                </a:solidFill>
                <a:latin typeface="游ゴシック" panose="020B0400000000000000" pitchFamily="50" charset="-128"/>
                <a:ea typeface="游ゴシック" panose="020B0400000000000000" pitchFamily="50" charset="-128"/>
              </a:rPr>
              <a:t>（代表）</a:t>
            </a:r>
            <a:endParaRPr lang="en-US" altLang="ja-JP" sz="1100" dirty="0">
              <a:solidFill>
                <a:schemeClr val="tx1">
                  <a:lumMod val="65000"/>
                  <a:lumOff val="35000"/>
                </a:schemeClr>
              </a:solidFill>
              <a:latin typeface="游ゴシック" panose="020B0400000000000000" pitchFamily="50" charset="-128"/>
              <a:ea typeface="游ゴシック" panose="020B0400000000000000" pitchFamily="50" charset="-128"/>
            </a:endParaRPr>
          </a:p>
          <a:p>
            <a:pPr>
              <a:defRPr/>
            </a:pPr>
            <a:r>
              <a:rPr lang="en-US" altLang="ja-JP" sz="1100" dirty="0">
                <a:solidFill>
                  <a:schemeClr val="tx1">
                    <a:lumMod val="65000"/>
                    <a:lumOff val="35000"/>
                  </a:schemeClr>
                </a:solidFill>
                <a:latin typeface="游ゴシック" panose="020B0400000000000000" pitchFamily="50" charset="-128"/>
                <a:ea typeface="游ゴシック" panose="020B0400000000000000" pitchFamily="50" charset="-128"/>
              </a:rPr>
              <a:t>URL</a:t>
            </a:r>
            <a:r>
              <a:rPr lang="ja-JP" altLang="en-US" sz="1100" dirty="0">
                <a:solidFill>
                  <a:schemeClr val="tx1">
                    <a:lumMod val="65000"/>
                    <a:lumOff val="35000"/>
                  </a:schemeClr>
                </a:solidFill>
                <a:latin typeface="游ゴシック" panose="020B0400000000000000" pitchFamily="50" charset="-128"/>
                <a:ea typeface="游ゴシック" panose="020B0400000000000000" pitchFamily="50" charset="-128"/>
              </a:rPr>
              <a:t>：</a:t>
            </a:r>
            <a:r>
              <a:rPr lang="en-US" altLang="ja-JP" sz="1100" dirty="0">
                <a:solidFill>
                  <a:schemeClr val="tx1">
                    <a:lumMod val="65000"/>
                    <a:lumOff val="35000"/>
                  </a:schemeClr>
                </a:solidFill>
                <a:latin typeface="游ゴシック" panose="020B0400000000000000" pitchFamily="50" charset="-128"/>
                <a:ea typeface="游ゴシック" panose="020B0400000000000000" pitchFamily="50" charset="-128"/>
              </a:rPr>
              <a:t>https://www.amcon.co.jp/</a:t>
            </a:r>
          </a:p>
        </p:txBody>
      </p:sp>
      <p:sp>
        <p:nvSpPr>
          <p:cNvPr id="4" name="テキスト ボックス 3">
            <a:extLst>
              <a:ext uri="{FF2B5EF4-FFF2-40B4-BE49-F238E27FC236}">
                <a16:creationId xmlns:a16="http://schemas.microsoft.com/office/drawing/2014/main" id="{102A02D5-806B-2763-B349-1FC866EB09CE}"/>
              </a:ext>
            </a:extLst>
          </p:cNvPr>
          <p:cNvSpPr txBox="1"/>
          <p:nvPr/>
        </p:nvSpPr>
        <p:spPr>
          <a:xfrm>
            <a:off x="2166938" y="11291888"/>
            <a:ext cx="5699125" cy="339725"/>
          </a:xfrm>
          <a:prstGeom prst="rect">
            <a:avLst/>
          </a:prstGeom>
          <a:noFill/>
        </p:spPr>
        <p:txBody>
          <a:bodyPr>
            <a:spAutoFit/>
          </a:bodyPr>
          <a:lstStyle/>
          <a:p>
            <a:pPr>
              <a:defRPr/>
            </a:pPr>
            <a:r>
              <a:rPr lang="ja-JP" altLang="en-US" sz="1600" dirty="0">
                <a:solidFill>
                  <a:schemeClr val="tx1">
                    <a:lumMod val="65000"/>
                    <a:lumOff val="35000"/>
                  </a:schemeClr>
                </a:solidFill>
                <a:latin typeface="HGS創英角ｺﾞｼｯｸUB" panose="020B0900000000000000" pitchFamily="50" charset="-128"/>
                <a:ea typeface="HGS創英角ｺﾞｼｯｸUB" panose="020B0900000000000000" pitchFamily="50" charset="-128"/>
              </a:rPr>
              <a:t>アムコン株式会社</a:t>
            </a:r>
            <a:endParaRPr lang="en-US" altLang="ja-JP" sz="1600" dirty="0">
              <a:solidFill>
                <a:schemeClr val="tx1">
                  <a:lumMod val="65000"/>
                  <a:lumOff val="35000"/>
                </a:schemeClr>
              </a:solidFill>
              <a:latin typeface="HGS創英角ｺﾞｼｯｸUB" panose="020B0900000000000000" pitchFamily="50" charset="-128"/>
              <a:ea typeface="HGS創英角ｺﾞｼｯｸUB" panose="020B0900000000000000" pitchFamily="50" charset="-128"/>
            </a:endParaRPr>
          </a:p>
        </p:txBody>
      </p:sp>
      <p:sp>
        <p:nvSpPr>
          <p:cNvPr id="2" name="テキスト ボックス 1">
            <a:extLst>
              <a:ext uri="{FF2B5EF4-FFF2-40B4-BE49-F238E27FC236}">
                <a16:creationId xmlns:a16="http://schemas.microsoft.com/office/drawing/2014/main" id="{9CD89720-CA01-2E45-08B2-4FBC0722D6BB}"/>
              </a:ext>
            </a:extLst>
          </p:cNvPr>
          <p:cNvSpPr txBox="1"/>
          <p:nvPr/>
        </p:nvSpPr>
        <p:spPr>
          <a:xfrm>
            <a:off x="11250562" y="811558"/>
            <a:ext cx="7128792" cy="769441"/>
          </a:xfrm>
          <a:prstGeom prst="rect">
            <a:avLst/>
          </a:prstGeom>
          <a:solidFill>
            <a:srgbClr val="FFFF00"/>
          </a:solidFill>
        </p:spPr>
        <p:txBody>
          <a:bodyPr wrap="square" rtlCol="0">
            <a:spAutoFit/>
          </a:bodyPr>
          <a:lstStyle/>
          <a:p>
            <a:pPr algn="ctr"/>
            <a:r>
              <a:rPr lang="ja-JP" altLang="en-US" sz="4400" b="1" dirty="0"/>
              <a:t>背表紙</a:t>
            </a:r>
            <a:endParaRPr kumimoji="1" lang="ja-JP" altLang="en-US" sz="4400" b="1" dirty="0"/>
          </a:p>
        </p:txBody>
      </p:sp>
      <p:sp>
        <p:nvSpPr>
          <p:cNvPr id="6" name="テキスト ボックス 5">
            <a:extLst>
              <a:ext uri="{FF2B5EF4-FFF2-40B4-BE49-F238E27FC236}">
                <a16:creationId xmlns:a16="http://schemas.microsoft.com/office/drawing/2014/main" id="{8EEC6FAC-A752-8559-4CF4-195EB66A5ADF}"/>
              </a:ext>
            </a:extLst>
          </p:cNvPr>
          <p:cNvSpPr txBox="1"/>
          <p:nvPr/>
        </p:nvSpPr>
        <p:spPr>
          <a:xfrm>
            <a:off x="12497257" y="1776476"/>
            <a:ext cx="3744416" cy="2123658"/>
          </a:xfrm>
          <a:prstGeom prst="rect">
            <a:avLst/>
          </a:prstGeom>
          <a:solidFill>
            <a:srgbClr val="C00000"/>
          </a:solidFill>
        </p:spPr>
        <p:txBody>
          <a:bodyPr wrap="square" rtlCol="0">
            <a:spAutoFit/>
          </a:bodyPr>
          <a:lstStyle/>
          <a:p>
            <a:pPr algn="ctr"/>
            <a:r>
              <a:rPr lang="ja-JP" altLang="en-US" sz="6600" b="1" dirty="0">
                <a:solidFill>
                  <a:schemeClr val="bg1"/>
                </a:solidFill>
              </a:rPr>
              <a:t>最終編集済み</a:t>
            </a:r>
            <a:endParaRPr kumimoji="1" lang="ja-JP" altLang="en-US" sz="6600" b="1" dirty="0">
              <a:solidFill>
                <a:schemeClr val="bg1"/>
              </a:solidFill>
            </a:endParaRPr>
          </a:p>
        </p:txBody>
      </p:sp>
      <p:pic>
        <p:nvPicPr>
          <p:cNvPr id="31" name="図 30" descr="QR コード&#10;&#10;自動的に生成された説明">
            <a:extLst>
              <a:ext uri="{FF2B5EF4-FFF2-40B4-BE49-F238E27FC236}">
                <a16:creationId xmlns:a16="http://schemas.microsoft.com/office/drawing/2014/main" id="{2D91D00D-D9B2-FC8B-6426-8EE371FBA6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14258" y="11935522"/>
            <a:ext cx="481013" cy="48101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ボックス 15">
            <a:extLst>
              <a:ext uri="{FF2B5EF4-FFF2-40B4-BE49-F238E27FC236}">
                <a16:creationId xmlns:a16="http://schemas.microsoft.com/office/drawing/2014/main" id="{9B4A143E-ABC8-0B00-783A-66D1BD469AA4}"/>
              </a:ext>
            </a:extLst>
          </p:cNvPr>
          <p:cNvSpPr txBox="1"/>
          <p:nvPr/>
        </p:nvSpPr>
        <p:spPr>
          <a:xfrm>
            <a:off x="2405367" y="3994696"/>
            <a:ext cx="5835650" cy="1692771"/>
          </a:xfrm>
          <a:prstGeom prst="rect">
            <a:avLst/>
          </a:prstGeom>
          <a:noFill/>
        </p:spPr>
        <p:txBody>
          <a:bodyPr wrap="square">
            <a:spAutoFit/>
          </a:bodyPr>
          <a:lstStyle/>
          <a:p>
            <a:pPr algn="l"/>
            <a:r>
              <a:rPr lang="ja-JP" altLang="en-US" sz="1200" b="0" i="0" dirty="0">
                <a:solidFill>
                  <a:srgbClr val="333333"/>
                </a:solidFill>
                <a:effectLst/>
                <a:latin typeface="游ゴシック" panose="020B0400000000000000" pitchFamily="50" charset="-128"/>
                <a:ea typeface="游ゴシック" panose="020B0400000000000000" pitchFamily="50" charset="-128"/>
              </a:rPr>
              <a:t>事業部名の「ヴァルート」とは、当社が企画開発した主力製品の汚泥脱水機の名前です。汚泥脱水機・汚泥濃縮機・汚泥脱水乾燥システムなど排水処理設備の企画・開発・製造・販売・アフターメンテナンスと、水処理用薬品</a:t>
            </a:r>
            <a:r>
              <a:rPr lang="ja-JP" altLang="en-US" sz="1200" dirty="0">
                <a:solidFill>
                  <a:srgbClr val="333333"/>
                </a:solidFill>
                <a:latin typeface="游ゴシック" panose="020B0400000000000000" pitchFamily="50" charset="-128"/>
                <a:ea typeface="游ゴシック" panose="020B0400000000000000" pitchFamily="50" charset="-128"/>
              </a:rPr>
              <a:t>の</a:t>
            </a:r>
            <a:r>
              <a:rPr lang="ja-JP" altLang="en-US" sz="1200" b="0" i="0" dirty="0">
                <a:solidFill>
                  <a:srgbClr val="333333"/>
                </a:solidFill>
                <a:effectLst/>
                <a:latin typeface="游ゴシック" panose="020B0400000000000000" pitchFamily="50" charset="-128"/>
                <a:ea typeface="游ゴシック" panose="020B0400000000000000" pitchFamily="50" charset="-128"/>
              </a:rPr>
              <a:t>販売をしています。</a:t>
            </a:r>
            <a:endParaRPr lang="en-US" altLang="ja-JP" sz="1200" b="0" i="0" dirty="0">
              <a:solidFill>
                <a:srgbClr val="333333"/>
              </a:solidFill>
              <a:effectLst/>
              <a:latin typeface="游ゴシック" panose="020B0400000000000000" pitchFamily="50" charset="-128"/>
              <a:ea typeface="游ゴシック" panose="020B0400000000000000" pitchFamily="50" charset="-128"/>
            </a:endParaRPr>
          </a:p>
          <a:p>
            <a:pPr algn="l"/>
            <a:endParaRPr lang="en-US" altLang="ja-JP" sz="800" b="0" i="0" dirty="0">
              <a:solidFill>
                <a:srgbClr val="333333"/>
              </a:solidFill>
              <a:effectLst/>
              <a:latin typeface="游ゴシック" panose="020B0400000000000000" pitchFamily="50" charset="-128"/>
              <a:ea typeface="游ゴシック" panose="020B0400000000000000" pitchFamily="50" charset="-128"/>
            </a:endParaRPr>
          </a:p>
          <a:p>
            <a:pPr algn="l"/>
            <a:r>
              <a:rPr lang="ja-JP" altLang="en-US" sz="1200" b="0" i="0" dirty="0">
                <a:solidFill>
                  <a:srgbClr val="333333"/>
                </a:solidFill>
                <a:effectLst/>
                <a:latin typeface="游ゴシック" panose="020B0400000000000000" pitchFamily="50" charset="-128"/>
                <a:ea typeface="游ゴシック" panose="020B0400000000000000" pitchFamily="50" charset="-128"/>
              </a:rPr>
              <a:t>当社は、</a:t>
            </a:r>
            <a:r>
              <a:rPr lang="en-US" altLang="ja-JP" sz="1200" b="0" i="0" dirty="0">
                <a:solidFill>
                  <a:srgbClr val="333333"/>
                </a:solidFill>
                <a:effectLst/>
                <a:latin typeface="游ゴシック" panose="020B0400000000000000" pitchFamily="50" charset="-128"/>
                <a:ea typeface="游ゴシック" panose="020B0400000000000000" pitchFamily="50" charset="-128"/>
              </a:rPr>
              <a:t>1974</a:t>
            </a:r>
            <a:r>
              <a:rPr lang="ja-JP" altLang="en-US" sz="1200" b="0" i="0" dirty="0">
                <a:solidFill>
                  <a:srgbClr val="333333"/>
                </a:solidFill>
                <a:effectLst/>
                <a:latin typeface="游ゴシック" panose="020B0400000000000000" pitchFamily="50" charset="-128"/>
                <a:ea typeface="游ゴシック" panose="020B0400000000000000" pitchFamily="50" charset="-128"/>
              </a:rPr>
              <a:t>年に排水処理設備の維持管理会社としてスタートしました。この</a:t>
            </a:r>
            <a:r>
              <a:rPr lang="ja-JP" altLang="en-US" sz="1200" dirty="0">
                <a:solidFill>
                  <a:srgbClr val="333333"/>
                </a:solidFill>
                <a:latin typeface="游ゴシック" panose="020B0400000000000000" pitchFamily="50" charset="-128"/>
                <a:ea typeface="游ゴシック" panose="020B0400000000000000" pitchFamily="50" charset="-128"/>
              </a:rPr>
              <a:t>業務</a:t>
            </a:r>
            <a:r>
              <a:rPr lang="ja-JP" altLang="en-US" sz="1200" b="0" i="0" dirty="0">
                <a:solidFill>
                  <a:srgbClr val="333333"/>
                </a:solidFill>
                <a:effectLst/>
                <a:latin typeface="游ゴシック" panose="020B0400000000000000" pitchFamily="50" charset="-128"/>
                <a:ea typeface="游ゴシック" panose="020B0400000000000000" pitchFamily="50" charset="-128"/>
              </a:rPr>
              <a:t>を通じて機械修理や排水処理のノウハウを蓄積し、</a:t>
            </a:r>
            <a:r>
              <a:rPr lang="ja-JP" altLang="en-US" sz="1200" dirty="0">
                <a:solidFill>
                  <a:srgbClr val="333333"/>
                </a:solidFill>
                <a:latin typeface="游ゴシック" panose="020B0400000000000000" pitchFamily="50" charset="-128"/>
                <a:ea typeface="游ゴシック" panose="020B0400000000000000" pitchFamily="50" charset="-128"/>
              </a:rPr>
              <a:t>自ら</a:t>
            </a:r>
            <a:r>
              <a:rPr lang="ja-JP" altLang="en-US" sz="1200" b="0" i="0" dirty="0">
                <a:solidFill>
                  <a:srgbClr val="333333"/>
                </a:solidFill>
                <a:effectLst/>
                <a:latin typeface="游ゴシック" panose="020B0400000000000000" pitchFamily="50" charset="-128"/>
                <a:ea typeface="游ゴシック" panose="020B0400000000000000" pitchFamily="50" charset="-128"/>
              </a:rPr>
              <a:t>製品を企画・開発・製造・販売するに至りました。当社の強みは</a:t>
            </a:r>
            <a:r>
              <a:rPr lang="ja-JP" altLang="en-US" sz="1200" dirty="0">
                <a:solidFill>
                  <a:srgbClr val="333333"/>
                </a:solidFill>
                <a:latin typeface="游ゴシック" panose="020B0400000000000000" pitchFamily="50" charset="-128"/>
                <a:ea typeface="游ゴシック" panose="020B0400000000000000" pitchFamily="50" charset="-128"/>
              </a:rPr>
              <a:t>、当社</a:t>
            </a:r>
            <a:r>
              <a:rPr lang="ja-JP" altLang="en-US" sz="1200" b="0" i="0" dirty="0">
                <a:solidFill>
                  <a:srgbClr val="333333"/>
                </a:solidFill>
                <a:effectLst/>
                <a:latin typeface="游ゴシック" panose="020B0400000000000000" pitchFamily="50" charset="-128"/>
                <a:ea typeface="游ゴシック" panose="020B0400000000000000" pitchFamily="50" charset="-128"/>
              </a:rPr>
              <a:t>が排水処理機器のユーザーであったからこそ、現場で実際に日々汚泥と向き合う方々の気持ちがわかり、お客様のご要望に</a:t>
            </a:r>
            <a:r>
              <a:rPr lang="ja-JP" altLang="en-US" sz="1200" dirty="0">
                <a:solidFill>
                  <a:srgbClr val="333333"/>
                </a:solidFill>
                <a:latin typeface="游ゴシック" panose="020B0400000000000000" pitchFamily="50" charset="-128"/>
                <a:ea typeface="游ゴシック" panose="020B0400000000000000" pitchFamily="50" charset="-128"/>
              </a:rPr>
              <a:t>寄り添った</a:t>
            </a:r>
            <a:r>
              <a:rPr lang="ja-JP" altLang="en-US" sz="1200" b="0" i="0" dirty="0">
                <a:solidFill>
                  <a:srgbClr val="333333"/>
                </a:solidFill>
                <a:effectLst/>
                <a:latin typeface="游ゴシック" panose="020B0400000000000000" pitchFamily="50" charset="-128"/>
                <a:ea typeface="游ゴシック" panose="020B0400000000000000" pitchFamily="50" charset="-128"/>
              </a:rPr>
              <a:t>製品を提供できること</a:t>
            </a:r>
            <a:r>
              <a:rPr lang="ja-JP" altLang="en-US" sz="1200" dirty="0">
                <a:solidFill>
                  <a:srgbClr val="333333"/>
                </a:solidFill>
                <a:latin typeface="游ゴシック" panose="020B0400000000000000" pitchFamily="50" charset="-128"/>
                <a:ea typeface="游ゴシック" panose="020B0400000000000000" pitchFamily="50" charset="-128"/>
              </a:rPr>
              <a:t>です。</a:t>
            </a:r>
            <a:endParaRPr lang="ja-JP" altLang="en-US" sz="1200" b="0" i="0" dirty="0">
              <a:solidFill>
                <a:srgbClr val="333333"/>
              </a:solidFill>
              <a:effectLst/>
              <a:latin typeface="游ゴシック" panose="020B0400000000000000" pitchFamily="50" charset="-128"/>
              <a:ea typeface="游ゴシック" panose="020B0400000000000000" pitchFamily="50" charset="-128"/>
            </a:endParaRPr>
          </a:p>
        </p:txBody>
      </p:sp>
      <p:graphicFrame>
        <p:nvGraphicFramePr>
          <p:cNvPr id="23" name="図表 22">
            <a:extLst>
              <a:ext uri="{FF2B5EF4-FFF2-40B4-BE49-F238E27FC236}">
                <a16:creationId xmlns:a16="http://schemas.microsoft.com/office/drawing/2014/main" id="{8D38487F-9C97-2558-DD1C-CD1C4E25AB2B}"/>
              </a:ext>
            </a:extLst>
          </p:cNvPr>
          <p:cNvGraphicFramePr/>
          <p:nvPr>
            <p:extLst>
              <p:ext uri="{D42A27DB-BD31-4B8C-83A1-F6EECF244321}">
                <p14:modId xmlns:p14="http://schemas.microsoft.com/office/powerpoint/2010/main" val="876405692"/>
              </p:ext>
            </p:extLst>
          </p:nvPr>
        </p:nvGraphicFramePr>
        <p:xfrm>
          <a:off x="1963156" y="7981604"/>
          <a:ext cx="6623976" cy="32212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8" name="テキスト ボックス 14">
            <a:extLst>
              <a:ext uri="{FF2B5EF4-FFF2-40B4-BE49-F238E27FC236}">
                <a16:creationId xmlns:a16="http://schemas.microsoft.com/office/drawing/2014/main" id="{8ABB452B-C357-142A-40EA-0A21C3B28026}"/>
              </a:ext>
            </a:extLst>
          </p:cNvPr>
          <p:cNvSpPr txBox="1">
            <a:spLocks noChangeArrowheads="1"/>
          </p:cNvSpPr>
          <p:nvPr/>
        </p:nvSpPr>
        <p:spPr bwMode="auto">
          <a:xfrm>
            <a:off x="1916774" y="11376099"/>
            <a:ext cx="5065310" cy="646331"/>
          </a:xfrm>
          <a:prstGeom prst="rect">
            <a:avLst/>
          </a:prstGeom>
          <a:noFill/>
          <a:ln>
            <a:noFill/>
          </a:ln>
        </p:spPr>
        <p:txBody>
          <a:bodyPr wrap="square">
            <a:spAutoFit/>
          </a:bodyPr>
          <a:lstStyle/>
          <a:p>
            <a:pPr defTabSz="687301" eaLnBrk="0" fontAlgn="base" hangingPunct="0">
              <a:spcBef>
                <a:spcPct val="0"/>
              </a:spcBef>
              <a:spcAft>
                <a:spcPct val="0"/>
              </a:spcAft>
              <a:defRPr/>
            </a:pPr>
            <a:r>
              <a:rPr lang="ja-JP" altLang="en-US" sz="1200" b="1" dirty="0">
                <a:solidFill>
                  <a:srgbClr val="00B7B2"/>
                </a:solidFill>
                <a:latin typeface="游ゴシック" panose="020B0400000000000000" pitchFamily="50" charset="-128"/>
                <a:ea typeface="游ゴシック" panose="020B0400000000000000" pitchFamily="50" charset="-128"/>
              </a:rPr>
              <a:t>社内に研究・企画開発の部門を持ち、</a:t>
            </a:r>
            <a:r>
              <a:rPr lang="ja-JP" altLang="en-US" sz="1200" dirty="0">
                <a:solidFill>
                  <a:srgbClr val="595959"/>
                </a:solidFill>
                <a:latin typeface="游ゴシック" panose="020B0400000000000000" pitchFamily="50" charset="-128"/>
                <a:ea typeface="游ゴシック" panose="020B0400000000000000" pitchFamily="50" charset="-128"/>
              </a:rPr>
              <a:t>グループ</a:t>
            </a:r>
            <a:r>
              <a:rPr lang="ja-JP" altLang="en-US" sz="1200" dirty="0">
                <a:solidFill>
                  <a:prstClr val="black">
                    <a:lumMod val="75000"/>
                    <a:lumOff val="25000"/>
                  </a:prstClr>
                </a:solidFill>
                <a:latin typeface="游ゴシック" panose="020B0400000000000000" pitchFamily="50" charset="-128"/>
                <a:ea typeface="游ゴシック" panose="020B0400000000000000" pitchFamily="50" charset="-128"/>
              </a:rPr>
              <a:t>会社全体で</a:t>
            </a:r>
            <a:endParaRPr lang="en-US" altLang="ja-JP" sz="1200" dirty="0">
              <a:solidFill>
                <a:prstClr val="black">
                  <a:lumMod val="75000"/>
                  <a:lumOff val="25000"/>
                </a:prstClr>
              </a:solidFill>
              <a:latin typeface="游ゴシック" panose="020B0400000000000000" pitchFamily="50" charset="-128"/>
              <a:ea typeface="游ゴシック" panose="020B0400000000000000" pitchFamily="50" charset="-128"/>
            </a:endParaRPr>
          </a:p>
          <a:p>
            <a:pPr defTabSz="687301" eaLnBrk="0" fontAlgn="base" hangingPunct="0">
              <a:spcBef>
                <a:spcPct val="0"/>
              </a:spcBef>
              <a:spcAft>
                <a:spcPct val="0"/>
              </a:spcAft>
              <a:defRPr/>
            </a:pPr>
            <a:r>
              <a:rPr lang="ja-JP" altLang="en-US" sz="1200" dirty="0">
                <a:solidFill>
                  <a:prstClr val="black">
                    <a:lumMod val="75000"/>
                    <a:lumOff val="25000"/>
                  </a:prstClr>
                </a:solidFill>
                <a:latin typeface="游ゴシック" panose="020B0400000000000000" pitchFamily="50" charset="-128"/>
                <a:ea typeface="游ゴシック" panose="020B0400000000000000" pitchFamily="50" charset="-128"/>
              </a:rPr>
              <a:t>柔軟な設計思想の下に、</a:t>
            </a:r>
            <a:r>
              <a:rPr lang="ja-JP" altLang="en-US" sz="1200" dirty="0">
                <a:solidFill>
                  <a:srgbClr val="595959"/>
                </a:solidFill>
                <a:latin typeface="游ゴシック" panose="020B0400000000000000" pitchFamily="50" charset="-128"/>
                <a:ea typeface="游ゴシック" panose="020B0400000000000000" pitchFamily="50" charset="-128"/>
              </a:rPr>
              <a:t>お客様のニーズに寄り添った製品・サービスを常に追求しています。</a:t>
            </a:r>
            <a:endParaRPr lang="en-US" altLang="ja-JP" sz="1200" dirty="0">
              <a:solidFill>
                <a:srgbClr val="595959"/>
              </a:solidFill>
              <a:latin typeface="游ゴシック" panose="020B0400000000000000" pitchFamily="50" charset="-128"/>
              <a:ea typeface="游ゴシック" panose="020B0400000000000000" pitchFamily="50" charset="-128"/>
            </a:endParaRPr>
          </a:p>
        </p:txBody>
      </p:sp>
      <p:grpSp>
        <p:nvGrpSpPr>
          <p:cNvPr id="6" name="グループ化 5">
            <a:extLst>
              <a:ext uri="{FF2B5EF4-FFF2-40B4-BE49-F238E27FC236}">
                <a16:creationId xmlns:a16="http://schemas.microsoft.com/office/drawing/2014/main" id="{D81E31E4-49FB-1D31-9F2A-CD322927AEFB}"/>
              </a:ext>
            </a:extLst>
          </p:cNvPr>
          <p:cNvGrpSpPr/>
          <p:nvPr/>
        </p:nvGrpSpPr>
        <p:grpSpPr>
          <a:xfrm>
            <a:off x="7177583" y="9343478"/>
            <a:ext cx="1593283" cy="2032621"/>
            <a:chOff x="7178675" y="10179493"/>
            <a:chExt cx="1596364" cy="2008080"/>
          </a:xfrm>
        </p:grpSpPr>
        <p:sp>
          <p:nvSpPr>
            <p:cNvPr id="24" name="正方形/長方形 23">
              <a:extLst>
                <a:ext uri="{FF2B5EF4-FFF2-40B4-BE49-F238E27FC236}">
                  <a16:creationId xmlns:a16="http://schemas.microsoft.com/office/drawing/2014/main" id="{C78CD4D4-DB17-9D41-42F6-41F3653221E5}"/>
                </a:ext>
              </a:extLst>
            </p:cNvPr>
            <p:cNvSpPr/>
            <p:nvPr/>
          </p:nvSpPr>
          <p:spPr bwMode="auto">
            <a:xfrm>
              <a:off x="7178675" y="10284301"/>
              <a:ext cx="1596364" cy="1903272"/>
            </a:xfrm>
            <a:prstGeom prst="rect">
              <a:avLst/>
            </a:prstGeom>
            <a:solidFill>
              <a:schemeClr val="bg1"/>
            </a:solidFill>
            <a:ln w="19050">
              <a:solidFill>
                <a:srgbClr val="00A6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86496">
                <a:defRPr/>
              </a:pPr>
              <a:endParaRPr lang="ja-JP" altLang="en-US" sz="898">
                <a:solidFill>
                  <a:prstClr val="white"/>
                </a:solidFill>
                <a:latin typeface="游ゴシック" panose="020F0502020204030204"/>
                <a:ea typeface="游ゴシック" panose="020B0400000000000000" pitchFamily="50" charset="-128"/>
              </a:endParaRPr>
            </a:p>
          </p:txBody>
        </p:sp>
        <p:sp>
          <p:nvSpPr>
            <p:cNvPr id="25" name="四角形: 角を丸くする 24">
              <a:extLst>
                <a:ext uri="{FF2B5EF4-FFF2-40B4-BE49-F238E27FC236}">
                  <a16:creationId xmlns:a16="http://schemas.microsoft.com/office/drawing/2014/main" id="{5D0D4C32-E20E-350D-2659-73D1B344F50F}"/>
                </a:ext>
              </a:extLst>
            </p:cNvPr>
            <p:cNvSpPr/>
            <p:nvPr/>
          </p:nvSpPr>
          <p:spPr bwMode="auto">
            <a:xfrm>
              <a:off x="7287677" y="10527259"/>
              <a:ext cx="1383218" cy="400734"/>
            </a:xfrm>
            <a:prstGeom prst="roundRect">
              <a:avLst/>
            </a:prstGeom>
            <a:solidFill>
              <a:srgbClr val="00A6A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lIns="24438" tIns="16292" rIns="24438" bIns="16292" spcCol="1270" anchor="ctr"/>
            <a:lstStyle/>
            <a:p>
              <a:pPr algn="ctr" defTabSz="687301" eaLnBrk="0" fontAlgn="base" hangingPunct="0">
                <a:lnSpc>
                  <a:spcPct val="90000"/>
                </a:lnSpc>
                <a:spcBef>
                  <a:spcPct val="0"/>
                </a:spcBef>
                <a:spcAft>
                  <a:spcPct val="35000"/>
                </a:spcAft>
                <a:defRPr/>
              </a:pPr>
              <a:r>
                <a:rPr lang="en-US" altLang="ja-JP" sz="1050" dirty="0">
                  <a:solidFill>
                    <a:prstClr val="white"/>
                  </a:solidFill>
                  <a:latin typeface="HGP創英角ｺﾞｼｯｸUB" panose="020B0900000000000000" pitchFamily="50" charset="-128"/>
                  <a:ea typeface="HGP創英角ｺﾞｼｯｸUB" panose="020B0900000000000000" pitchFamily="50" charset="-128"/>
                </a:rPr>
                <a:t>AMCON China</a:t>
              </a:r>
              <a:endParaRPr lang="ja-JP" altLang="en-US" sz="1050" dirty="0">
                <a:solidFill>
                  <a:prstClr val="white"/>
                </a:solidFill>
                <a:latin typeface="HGP創英角ｺﾞｼｯｸUB" panose="020B0900000000000000" pitchFamily="50" charset="-128"/>
                <a:ea typeface="HGP創英角ｺﾞｼｯｸUB" panose="020B0900000000000000" pitchFamily="50" charset="-128"/>
              </a:endParaRPr>
            </a:p>
          </p:txBody>
        </p:sp>
        <p:sp>
          <p:nvSpPr>
            <p:cNvPr id="26" name="四角形: 角を丸くする 25">
              <a:extLst>
                <a:ext uri="{FF2B5EF4-FFF2-40B4-BE49-F238E27FC236}">
                  <a16:creationId xmlns:a16="http://schemas.microsoft.com/office/drawing/2014/main" id="{D821BECF-5A0F-CE54-6806-A36D972F871C}"/>
                </a:ext>
              </a:extLst>
            </p:cNvPr>
            <p:cNvSpPr/>
            <p:nvPr/>
          </p:nvSpPr>
          <p:spPr bwMode="auto">
            <a:xfrm>
              <a:off x="7287677" y="11071940"/>
              <a:ext cx="1383218" cy="400734"/>
            </a:xfrm>
            <a:prstGeom prst="roundRect">
              <a:avLst/>
            </a:prstGeom>
            <a:solidFill>
              <a:srgbClr val="00A6A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lIns="24438" tIns="16292" rIns="24438" bIns="16292" spcCol="1270" anchor="ctr"/>
            <a:lstStyle/>
            <a:p>
              <a:pPr algn="ctr" defTabSz="687301" eaLnBrk="0" fontAlgn="base" hangingPunct="0">
                <a:lnSpc>
                  <a:spcPct val="90000"/>
                </a:lnSpc>
                <a:spcBef>
                  <a:spcPct val="0"/>
                </a:spcBef>
                <a:spcAft>
                  <a:spcPct val="35000"/>
                </a:spcAft>
                <a:defRPr/>
              </a:pPr>
              <a:r>
                <a:rPr lang="en-US" altLang="ja-JP" sz="1050" dirty="0">
                  <a:solidFill>
                    <a:prstClr val="white"/>
                  </a:solidFill>
                  <a:latin typeface="HGP創英角ｺﾞｼｯｸUB" panose="020B0900000000000000" pitchFamily="50" charset="-128"/>
                  <a:ea typeface="HGP創英角ｺﾞｼｯｸUB" panose="020B0900000000000000" pitchFamily="50" charset="-128"/>
                </a:rPr>
                <a:t>AMCON Europe</a:t>
              </a:r>
              <a:endParaRPr lang="ja-JP" altLang="en-US" sz="1050" dirty="0">
                <a:solidFill>
                  <a:prstClr val="white"/>
                </a:solidFill>
                <a:latin typeface="HGP創英角ｺﾞｼｯｸUB" panose="020B0900000000000000" pitchFamily="50" charset="-128"/>
                <a:ea typeface="HGP創英角ｺﾞｼｯｸUB" panose="020B0900000000000000" pitchFamily="50" charset="-128"/>
              </a:endParaRPr>
            </a:p>
          </p:txBody>
        </p:sp>
        <p:sp>
          <p:nvSpPr>
            <p:cNvPr id="27" name="テキスト ボックス 26">
              <a:extLst>
                <a:ext uri="{FF2B5EF4-FFF2-40B4-BE49-F238E27FC236}">
                  <a16:creationId xmlns:a16="http://schemas.microsoft.com/office/drawing/2014/main" id="{1659CB94-367D-5FFA-209E-16AE4D720D67}"/>
                </a:ext>
              </a:extLst>
            </p:cNvPr>
            <p:cNvSpPr txBox="1"/>
            <p:nvPr/>
          </p:nvSpPr>
          <p:spPr bwMode="auto">
            <a:xfrm>
              <a:off x="7523813" y="10179493"/>
              <a:ext cx="911351" cy="215892"/>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lIns="24438" tIns="16292" rIns="24438" bIns="16292" spcCol="1270" anchor="ctr"/>
            <a:lstStyle>
              <a:defPPr>
                <a:defRPr lang="ja-JP"/>
              </a:defPPr>
              <a:lvl1pPr algn="ctr">
                <a:lnSpc>
                  <a:spcPct val="90000"/>
                </a:lnSpc>
                <a:spcBef>
                  <a:spcPct val="0"/>
                </a:spcBef>
                <a:spcAft>
                  <a:spcPct val="35000"/>
                </a:spcAft>
                <a:defRPr sz="2000">
                  <a:solidFill>
                    <a:prstClr val="white"/>
                  </a:solidFill>
                  <a:latin typeface="HGP創英角ｺﾞｼｯｸUB" panose="020B0900000000000000" pitchFamily="50" charset="-128"/>
                  <a:ea typeface="HGP創英角ｺﾞｼｯｸUB" panose="020B0900000000000000"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687301" eaLnBrk="0" fontAlgn="base" hangingPunct="0">
                <a:defRPr/>
              </a:pPr>
              <a:r>
                <a:rPr lang="ja-JP" altLang="en-US" sz="1100" dirty="0">
                  <a:solidFill>
                    <a:srgbClr val="50627C"/>
                  </a:solidFill>
                </a:rPr>
                <a:t>海外拠点</a:t>
              </a:r>
            </a:p>
          </p:txBody>
        </p:sp>
        <p:sp>
          <p:nvSpPr>
            <p:cNvPr id="29" name="四角形: 角を丸くする 28">
              <a:extLst>
                <a:ext uri="{FF2B5EF4-FFF2-40B4-BE49-F238E27FC236}">
                  <a16:creationId xmlns:a16="http://schemas.microsoft.com/office/drawing/2014/main" id="{F223EEDE-C83B-874A-6BA3-A027AE254AC0}"/>
                </a:ext>
              </a:extLst>
            </p:cNvPr>
            <p:cNvSpPr/>
            <p:nvPr/>
          </p:nvSpPr>
          <p:spPr bwMode="auto">
            <a:xfrm>
              <a:off x="7268092" y="11616621"/>
              <a:ext cx="1383218" cy="400734"/>
            </a:xfrm>
            <a:prstGeom prst="roundRect">
              <a:avLst/>
            </a:prstGeom>
            <a:solidFill>
              <a:srgbClr val="00A6A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lIns="24438" tIns="16292" rIns="24438" bIns="16292" spcCol="1270" anchor="ctr"/>
            <a:lstStyle/>
            <a:p>
              <a:pPr algn="ctr" defTabSz="687301" eaLnBrk="0" fontAlgn="base" hangingPunct="0">
                <a:lnSpc>
                  <a:spcPct val="90000"/>
                </a:lnSpc>
                <a:spcBef>
                  <a:spcPct val="0"/>
                </a:spcBef>
                <a:spcAft>
                  <a:spcPct val="35000"/>
                </a:spcAft>
                <a:defRPr/>
              </a:pPr>
              <a:r>
                <a:rPr lang="en-US" altLang="ja-JP" sz="1050" dirty="0">
                  <a:solidFill>
                    <a:prstClr val="white"/>
                  </a:solidFill>
                  <a:latin typeface="HGP創英角ｺﾞｼｯｸUB" panose="020B0900000000000000" pitchFamily="50" charset="-128"/>
                  <a:ea typeface="HGP創英角ｺﾞｼｯｸUB" panose="020B0900000000000000" pitchFamily="50" charset="-128"/>
                </a:rPr>
                <a:t>AMCON Philippine</a:t>
              </a:r>
              <a:endParaRPr lang="ja-JP" altLang="en-US" sz="1050" dirty="0">
                <a:solidFill>
                  <a:prstClr val="white"/>
                </a:solidFill>
                <a:latin typeface="HGP創英角ｺﾞｼｯｸUB" panose="020B0900000000000000" pitchFamily="50" charset="-128"/>
                <a:ea typeface="HGP創英角ｺﾞｼｯｸUB" panose="020B0900000000000000" pitchFamily="50" charset="-128"/>
              </a:endParaRPr>
            </a:p>
          </p:txBody>
        </p:sp>
      </p:grpSp>
      <p:sp>
        <p:nvSpPr>
          <p:cNvPr id="2" name="四角形: 角を丸くする 1">
            <a:extLst>
              <a:ext uri="{FF2B5EF4-FFF2-40B4-BE49-F238E27FC236}">
                <a16:creationId xmlns:a16="http://schemas.microsoft.com/office/drawing/2014/main" id="{F2984F90-984C-2EFB-667E-DEEBC49A36FE}"/>
              </a:ext>
            </a:extLst>
          </p:cNvPr>
          <p:cNvSpPr/>
          <p:nvPr/>
        </p:nvSpPr>
        <p:spPr bwMode="auto">
          <a:xfrm>
            <a:off x="2033538" y="3455219"/>
            <a:ext cx="2663825" cy="385762"/>
          </a:xfrm>
          <a:prstGeom prst="roundRect">
            <a:avLst/>
          </a:prstGeom>
          <a:solidFill>
            <a:srgbClr val="00A6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ヴァルート事業部とは？</a:t>
            </a:r>
            <a:endParaRPr lang="en-US" altLang="ja-JP" sz="1400" dirty="0">
              <a:solidFill>
                <a:prstClr val="white"/>
              </a:solidFill>
              <a:latin typeface="HGP創英角ｺﾞｼｯｸUB" panose="020B0900000000000000" pitchFamily="50" charset="-128"/>
              <a:ea typeface="HGP創英角ｺﾞｼｯｸUB" panose="020B0900000000000000" pitchFamily="50" charset="-128"/>
            </a:endParaRPr>
          </a:p>
        </p:txBody>
      </p:sp>
      <p:sp>
        <p:nvSpPr>
          <p:cNvPr id="5" name="正方形/長方形 4">
            <a:extLst>
              <a:ext uri="{FF2B5EF4-FFF2-40B4-BE49-F238E27FC236}">
                <a16:creationId xmlns:a16="http://schemas.microsoft.com/office/drawing/2014/main" id="{77E92605-6BEE-CA23-B785-22423B0CC39D}"/>
              </a:ext>
            </a:extLst>
          </p:cNvPr>
          <p:cNvSpPr/>
          <p:nvPr/>
        </p:nvSpPr>
        <p:spPr>
          <a:xfrm>
            <a:off x="1504950" y="3022600"/>
            <a:ext cx="7681913" cy="187325"/>
          </a:xfrm>
          <a:prstGeom prst="rect">
            <a:avLst/>
          </a:prstGeom>
          <a:solidFill>
            <a:srgbClr val="FBB62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9" name="テキスト ボックス 5">
            <a:extLst>
              <a:ext uri="{FF2B5EF4-FFF2-40B4-BE49-F238E27FC236}">
                <a16:creationId xmlns:a16="http://schemas.microsoft.com/office/drawing/2014/main" id="{18BBFE6A-1DA5-D21E-DB55-413F3CA9A15D}"/>
              </a:ext>
            </a:extLst>
          </p:cNvPr>
          <p:cNvSpPr txBox="1">
            <a:spLocks noChangeArrowheads="1"/>
          </p:cNvSpPr>
          <p:nvPr/>
        </p:nvSpPr>
        <p:spPr bwMode="auto">
          <a:xfrm flipH="1">
            <a:off x="2119313" y="7559675"/>
            <a:ext cx="50593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100">
                <a:solidFill>
                  <a:schemeClr val="tx1"/>
                </a:solidFill>
                <a:latin typeface="Calibri" panose="020F0502020204030204" pitchFamily="34" charset="0"/>
                <a:ea typeface="ＭＳ Ｐゴシック" panose="020B0600070205080204" pitchFamily="50" charset="-128"/>
              </a:defRPr>
            </a:lvl1pPr>
            <a:lvl2pPr>
              <a:defRPr kumimoji="1" sz="2100">
                <a:solidFill>
                  <a:schemeClr val="tx1"/>
                </a:solidFill>
                <a:latin typeface="Calibri" panose="020F0502020204030204" pitchFamily="34" charset="0"/>
                <a:ea typeface="ＭＳ Ｐゴシック" panose="020B0600070205080204" pitchFamily="50" charset="-128"/>
              </a:defRPr>
            </a:lvl2pPr>
            <a:lvl3pPr>
              <a:defRPr kumimoji="1" sz="2100">
                <a:solidFill>
                  <a:schemeClr val="tx1"/>
                </a:solidFill>
                <a:latin typeface="Calibri" panose="020F0502020204030204" pitchFamily="34" charset="0"/>
                <a:ea typeface="ＭＳ Ｐゴシック" panose="020B0600070205080204" pitchFamily="50" charset="-128"/>
              </a:defRPr>
            </a:lvl3pPr>
            <a:lvl4pPr>
              <a:defRPr kumimoji="1" sz="2100">
                <a:solidFill>
                  <a:schemeClr val="tx1"/>
                </a:solidFill>
                <a:latin typeface="Calibri" panose="020F0502020204030204" pitchFamily="34" charset="0"/>
                <a:ea typeface="ＭＳ Ｐゴシック" panose="020B0600070205080204" pitchFamily="50" charset="-128"/>
              </a:defRPr>
            </a:lvl4pPr>
            <a:lvl5pPr>
              <a:defRPr kumimoji="1" sz="2100">
                <a:solidFill>
                  <a:schemeClr val="tx1"/>
                </a:solidFill>
                <a:latin typeface="Calibri" panose="020F0502020204030204" pitchFamily="34" charset="0"/>
                <a:ea typeface="ＭＳ Ｐゴシック" panose="020B0600070205080204" pitchFamily="50" charset="-128"/>
              </a:defRPr>
            </a:lvl5pPr>
            <a:lvl6pPr marL="26019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6pPr>
            <a:lvl7pPr marL="30591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7pPr>
            <a:lvl8pPr marL="35163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8pPr>
            <a:lvl9pPr marL="39735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9pPr>
          </a:lstStyle>
          <a:p>
            <a:pPr defTabSz="914400" eaLnBrk="1" hangingPunct="1"/>
            <a:r>
              <a:rPr lang="ja-JP" altLang="en-US" sz="1400" b="1" dirty="0">
                <a:solidFill>
                  <a:srgbClr val="595959"/>
                </a:solidFill>
                <a:latin typeface="游ゴシック" panose="020B0400000000000000" pitchFamily="50" charset="-128"/>
                <a:ea typeface="游ゴシック" panose="020B0400000000000000" pitchFamily="50" charset="-128"/>
              </a:rPr>
              <a:t>事業部の体制</a:t>
            </a:r>
          </a:p>
        </p:txBody>
      </p:sp>
      <p:pic>
        <p:nvPicPr>
          <p:cNvPr id="21" name="図 20">
            <a:extLst>
              <a:ext uri="{FF2B5EF4-FFF2-40B4-BE49-F238E27FC236}">
                <a16:creationId xmlns:a16="http://schemas.microsoft.com/office/drawing/2014/main" id="{F2923FF3-776C-EFD7-356C-681FBD15425A}"/>
              </a:ext>
            </a:extLst>
          </p:cNvPr>
          <p:cNvPicPr>
            <a:picLocks noChangeAspect="1"/>
          </p:cNvPicPr>
          <p:nvPr/>
        </p:nvPicPr>
        <p:blipFill rotWithShape="1">
          <a:blip r:embed="rId7">
            <a:extLst>
              <a:ext uri="{BEBA8EAE-BF5A-486C-A8C5-ECC9F3942E4B}">
                <a14:imgProps xmlns:a14="http://schemas.microsoft.com/office/drawing/2010/main">
                  <a14:imgLayer r:embed="rId8">
                    <a14:imgEffect>
                      <a14:sharpenSoften amount="25000"/>
                    </a14:imgEffect>
                    <a14:imgEffect>
                      <a14:brightnessContrast contrast="20000"/>
                    </a14:imgEffect>
                  </a14:imgLayer>
                </a14:imgProps>
              </a:ext>
            </a:extLst>
          </a:blip>
          <a:srcRect l="2681" t="19297" r="2128" b="4344"/>
          <a:stretch/>
        </p:blipFill>
        <p:spPr>
          <a:xfrm>
            <a:off x="3079412" y="5759475"/>
            <a:ext cx="4197846" cy="1534462"/>
          </a:xfrm>
          <a:prstGeom prst="rect">
            <a:avLst/>
          </a:prstGeom>
        </p:spPr>
      </p:pic>
      <p:sp>
        <p:nvSpPr>
          <p:cNvPr id="9" name="テキスト ボックス 5">
            <a:extLst>
              <a:ext uri="{FF2B5EF4-FFF2-40B4-BE49-F238E27FC236}">
                <a16:creationId xmlns:a16="http://schemas.microsoft.com/office/drawing/2014/main" id="{8444DEA4-CA77-CAB2-6A72-261D81C71434}"/>
              </a:ext>
            </a:extLst>
          </p:cNvPr>
          <p:cNvSpPr txBox="1">
            <a:spLocks noChangeArrowheads="1"/>
          </p:cNvSpPr>
          <p:nvPr/>
        </p:nvSpPr>
        <p:spPr bwMode="auto">
          <a:xfrm flipH="1">
            <a:off x="2119313" y="2806700"/>
            <a:ext cx="50593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100">
                <a:solidFill>
                  <a:schemeClr val="tx1"/>
                </a:solidFill>
                <a:latin typeface="Calibri" panose="020F0502020204030204" pitchFamily="34" charset="0"/>
                <a:ea typeface="ＭＳ Ｐゴシック" panose="020B0600070205080204" pitchFamily="50" charset="-128"/>
              </a:defRPr>
            </a:lvl1pPr>
            <a:lvl2pPr>
              <a:defRPr kumimoji="1" sz="2100">
                <a:solidFill>
                  <a:schemeClr val="tx1"/>
                </a:solidFill>
                <a:latin typeface="Calibri" panose="020F0502020204030204" pitchFamily="34" charset="0"/>
                <a:ea typeface="ＭＳ Ｐゴシック" panose="020B0600070205080204" pitchFamily="50" charset="-128"/>
              </a:defRPr>
            </a:lvl2pPr>
            <a:lvl3pPr>
              <a:defRPr kumimoji="1" sz="2100">
                <a:solidFill>
                  <a:schemeClr val="tx1"/>
                </a:solidFill>
                <a:latin typeface="Calibri" panose="020F0502020204030204" pitchFamily="34" charset="0"/>
                <a:ea typeface="ＭＳ Ｐゴシック" panose="020B0600070205080204" pitchFamily="50" charset="-128"/>
              </a:defRPr>
            </a:lvl3pPr>
            <a:lvl4pPr>
              <a:defRPr kumimoji="1" sz="2100">
                <a:solidFill>
                  <a:schemeClr val="tx1"/>
                </a:solidFill>
                <a:latin typeface="Calibri" panose="020F0502020204030204" pitchFamily="34" charset="0"/>
                <a:ea typeface="ＭＳ Ｐゴシック" panose="020B0600070205080204" pitchFamily="50" charset="-128"/>
              </a:defRPr>
            </a:lvl4pPr>
            <a:lvl5pPr>
              <a:defRPr kumimoji="1" sz="2100">
                <a:solidFill>
                  <a:schemeClr val="tx1"/>
                </a:solidFill>
                <a:latin typeface="Calibri" panose="020F0502020204030204" pitchFamily="34" charset="0"/>
                <a:ea typeface="ＭＳ Ｐゴシック" panose="020B0600070205080204" pitchFamily="50" charset="-128"/>
              </a:defRPr>
            </a:lvl5pPr>
            <a:lvl6pPr marL="26019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6pPr>
            <a:lvl7pPr marL="30591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7pPr>
            <a:lvl8pPr marL="35163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8pPr>
            <a:lvl9pPr marL="39735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9pPr>
          </a:lstStyle>
          <a:p>
            <a:pPr defTabSz="914400" eaLnBrk="1" hangingPunct="1"/>
            <a:r>
              <a:rPr lang="ja-JP" altLang="en-US" sz="1600" b="1" dirty="0">
                <a:solidFill>
                  <a:srgbClr val="595959"/>
                </a:solidFill>
                <a:latin typeface="游ゴシック" panose="020B0400000000000000" pitchFamily="50" charset="-128"/>
                <a:ea typeface="游ゴシック" panose="020B0400000000000000" pitchFamily="50" charset="-128"/>
              </a:rPr>
              <a:t>ヴァルート事業部</a:t>
            </a:r>
            <a:endParaRPr lang="en-US" altLang="ja-JP" sz="1600" b="1" dirty="0">
              <a:solidFill>
                <a:srgbClr val="595959"/>
              </a:solidFill>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555690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C5B9503A-17A2-E3FB-8FB0-60A4931932A6}"/>
              </a:ext>
            </a:extLst>
          </p:cNvPr>
          <p:cNvSpPr/>
          <p:nvPr/>
        </p:nvSpPr>
        <p:spPr>
          <a:xfrm>
            <a:off x="84138" y="2574925"/>
            <a:ext cx="360362" cy="360363"/>
          </a:xfrm>
          <a:prstGeom prst="rect">
            <a:avLst/>
          </a:prstGeom>
          <a:solidFill>
            <a:srgbClr val="00D0C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 name="正方形/長方形 2">
            <a:extLst>
              <a:ext uri="{FF2B5EF4-FFF2-40B4-BE49-F238E27FC236}">
                <a16:creationId xmlns:a16="http://schemas.microsoft.com/office/drawing/2014/main" id="{45D637E4-9E30-C1C2-3A9E-5113C77F6BF6}"/>
              </a:ext>
            </a:extLst>
          </p:cNvPr>
          <p:cNvSpPr/>
          <p:nvPr/>
        </p:nvSpPr>
        <p:spPr>
          <a:xfrm>
            <a:off x="460375" y="2574925"/>
            <a:ext cx="360363" cy="360363"/>
          </a:xfrm>
          <a:prstGeom prst="rect">
            <a:avLst/>
          </a:prstGeom>
          <a:solidFill>
            <a:srgbClr val="00B7B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正方形/長方形 3">
            <a:extLst>
              <a:ext uri="{FF2B5EF4-FFF2-40B4-BE49-F238E27FC236}">
                <a16:creationId xmlns:a16="http://schemas.microsoft.com/office/drawing/2014/main" id="{5B4F6275-7758-73EC-2E2D-E123997C1B33}"/>
              </a:ext>
            </a:extLst>
          </p:cNvPr>
          <p:cNvSpPr/>
          <p:nvPr/>
        </p:nvSpPr>
        <p:spPr>
          <a:xfrm>
            <a:off x="84138" y="2947988"/>
            <a:ext cx="360362" cy="360362"/>
          </a:xfrm>
          <a:prstGeom prst="rect">
            <a:avLst/>
          </a:prstGeom>
          <a:solidFill>
            <a:srgbClr val="00D0CB">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5" name="正方形/長方形 4">
            <a:extLst>
              <a:ext uri="{FF2B5EF4-FFF2-40B4-BE49-F238E27FC236}">
                <a16:creationId xmlns:a16="http://schemas.microsoft.com/office/drawing/2014/main" id="{B5422AD5-9100-DE7A-3FB2-BFC286C2C5A7}"/>
              </a:ext>
            </a:extLst>
          </p:cNvPr>
          <p:cNvSpPr/>
          <p:nvPr/>
        </p:nvSpPr>
        <p:spPr>
          <a:xfrm>
            <a:off x="84138" y="3321050"/>
            <a:ext cx="360362" cy="360363"/>
          </a:xfrm>
          <a:prstGeom prst="rect">
            <a:avLst/>
          </a:prstGeom>
          <a:solidFill>
            <a:srgbClr val="00D0CB">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a:extLst>
              <a:ext uri="{FF2B5EF4-FFF2-40B4-BE49-F238E27FC236}">
                <a16:creationId xmlns:a16="http://schemas.microsoft.com/office/drawing/2014/main" id="{35CA92FB-0E3D-BFCE-3982-C4148D329D00}"/>
              </a:ext>
            </a:extLst>
          </p:cNvPr>
          <p:cNvSpPr/>
          <p:nvPr/>
        </p:nvSpPr>
        <p:spPr>
          <a:xfrm>
            <a:off x="1504950" y="3022600"/>
            <a:ext cx="7681913" cy="187325"/>
          </a:xfrm>
          <a:prstGeom prst="rect">
            <a:avLst/>
          </a:prstGeom>
          <a:solidFill>
            <a:srgbClr val="FBB62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cxnSp>
        <p:nvCxnSpPr>
          <p:cNvPr id="10" name="直線コネクタ 9">
            <a:extLst>
              <a:ext uri="{FF2B5EF4-FFF2-40B4-BE49-F238E27FC236}">
                <a16:creationId xmlns:a16="http://schemas.microsoft.com/office/drawing/2014/main" id="{72A782D3-29FA-A1EF-FA4E-A5E5C2DC1F22}"/>
              </a:ext>
            </a:extLst>
          </p:cNvPr>
          <p:cNvCxnSpPr>
            <a:cxnSpLocks/>
          </p:cNvCxnSpPr>
          <p:nvPr/>
        </p:nvCxnSpPr>
        <p:spPr>
          <a:xfrm>
            <a:off x="2408131" y="3776920"/>
            <a:ext cx="0" cy="5152123"/>
          </a:xfrm>
          <a:prstGeom prst="line">
            <a:avLst/>
          </a:prstGeom>
          <a:ln w="19050">
            <a:solidFill>
              <a:srgbClr val="3DBBAD"/>
            </a:solidFill>
          </a:ln>
        </p:spPr>
        <p:style>
          <a:lnRef idx="1">
            <a:schemeClr val="accent1"/>
          </a:lnRef>
          <a:fillRef idx="0">
            <a:schemeClr val="accent1"/>
          </a:fillRef>
          <a:effectRef idx="0">
            <a:schemeClr val="accent1"/>
          </a:effectRef>
          <a:fontRef idx="minor">
            <a:schemeClr val="tx1"/>
          </a:fontRef>
        </p:style>
      </p:cxnSp>
      <p:grpSp>
        <p:nvGrpSpPr>
          <p:cNvPr id="43" name="グループ化 42">
            <a:extLst>
              <a:ext uri="{FF2B5EF4-FFF2-40B4-BE49-F238E27FC236}">
                <a16:creationId xmlns:a16="http://schemas.microsoft.com/office/drawing/2014/main" id="{CFA0427D-AF6C-9B1E-8645-FEF9D088BFAE}"/>
              </a:ext>
            </a:extLst>
          </p:cNvPr>
          <p:cNvGrpSpPr/>
          <p:nvPr/>
        </p:nvGrpSpPr>
        <p:grpSpPr>
          <a:xfrm>
            <a:off x="2318057" y="7841128"/>
            <a:ext cx="6168718" cy="271463"/>
            <a:chOff x="2318057" y="7811405"/>
            <a:chExt cx="6168718" cy="271463"/>
          </a:xfrm>
        </p:grpSpPr>
        <p:sp>
          <p:nvSpPr>
            <p:cNvPr id="5138" name="テキスト ボックス 39">
              <a:extLst>
                <a:ext uri="{FF2B5EF4-FFF2-40B4-BE49-F238E27FC236}">
                  <a16:creationId xmlns:a16="http://schemas.microsoft.com/office/drawing/2014/main" id="{2018278E-FED0-F034-6DDF-5306745DEF88}"/>
                </a:ext>
              </a:extLst>
            </p:cNvPr>
            <p:cNvSpPr txBox="1">
              <a:spLocks noChangeArrowheads="1"/>
            </p:cNvSpPr>
            <p:nvPr/>
          </p:nvSpPr>
          <p:spPr bwMode="auto">
            <a:xfrm>
              <a:off x="2625725" y="7811405"/>
              <a:ext cx="5861050"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ja-JP" sz="1100" dirty="0">
                  <a:solidFill>
                    <a:srgbClr val="595959"/>
                  </a:solidFill>
                  <a:latin typeface="游ゴシック" panose="020B0400000000000000" pitchFamily="50" charset="-128"/>
                  <a:ea typeface="游ゴシック" panose="020B0400000000000000" pitchFamily="50" charset="-128"/>
                </a:rPr>
                <a:t>2021</a:t>
              </a:r>
              <a:r>
                <a:rPr lang="ja-JP" altLang="en-US" sz="1100" dirty="0">
                  <a:solidFill>
                    <a:srgbClr val="595959"/>
                  </a:solidFill>
                  <a:latin typeface="游ゴシック" panose="020B0400000000000000" pitchFamily="50" charset="-128"/>
                  <a:ea typeface="游ゴシック" panose="020B0400000000000000" pitchFamily="50" charset="-128"/>
                </a:rPr>
                <a:t>年　汚泥脱水機ヴァルートデュオ™の製造販売を開始</a:t>
              </a:r>
            </a:p>
          </p:txBody>
        </p:sp>
        <p:sp>
          <p:nvSpPr>
            <p:cNvPr id="34" name="楕円 33">
              <a:extLst>
                <a:ext uri="{FF2B5EF4-FFF2-40B4-BE49-F238E27FC236}">
                  <a16:creationId xmlns:a16="http://schemas.microsoft.com/office/drawing/2014/main" id="{72511AE1-E112-690D-0757-000AE9422A41}"/>
                </a:ext>
              </a:extLst>
            </p:cNvPr>
            <p:cNvSpPr/>
            <p:nvPr/>
          </p:nvSpPr>
          <p:spPr>
            <a:xfrm>
              <a:off x="2318057" y="7846437"/>
              <a:ext cx="174625" cy="177800"/>
            </a:xfrm>
            <a:prstGeom prst="ellipse">
              <a:avLst/>
            </a:prstGeom>
            <a:solidFill>
              <a:srgbClr val="00B7B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grpSp>
        <p:nvGrpSpPr>
          <p:cNvPr id="31" name="グループ化 30">
            <a:extLst>
              <a:ext uri="{FF2B5EF4-FFF2-40B4-BE49-F238E27FC236}">
                <a16:creationId xmlns:a16="http://schemas.microsoft.com/office/drawing/2014/main" id="{3282EAF4-B07F-ECF3-6750-1CF493B73E8A}"/>
              </a:ext>
            </a:extLst>
          </p:cNvPr>
          <p:cNvGrpSpPr/>
          <p:nvPr/>
        </p:nvGrpSpPr>
        <p:grpSpPr>
          <a:xfrm>
            <a:off x="2341074" y="6107761"/>
            <a:ext cx="6145701" cy="271462"/>
            <a:chOff x="2341074" y="5677768"/>
            <a:chExt cx="6145701" cy="271462"/>
          </a:xfrm>
        </p:grpSpPr>
        <p:sp>
          <p:nvSpPr>
            <p:cNvPr id="5133" name="テキスト ボックス 32">
              <a:extLst>
                <a:ext uri="{FF2B5EF4-FFF2-40B4-BE49-F238E27FC236}">
                  <a16:creationId xmlns:a16="http://schemas.microsoft.com/office/drawing/2014/main" id="{F79E4295-0242-ECDC-421A-8E965502141B}"/>
                </a:ext>
              </a:extLst>
            </p:cNvPr>
            <p:cNvSpPr txBox="1">
              <a:spLocks noChangeArrowheads="1"/>
            </p:cNvSpPr>
            <p:nvPr/>
          </p:nvSpPr>
          <p:spPr bwMode="auto">
            <a:xfrm>
              <a:off x="2625725" y="5677768"/>
              <a:ext cx="5861050"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ja-JP" sz="1100" dirty="0">
                  <a:solidFill>
                    <a:srgbClr val="595959"/>
                  </a:solidFill>
                  <a:latin typeface="游ゴシック" panose="020B0400000000000000" pitchFamily="50" charset="-128"/>
                  <a:ea typeface="游ゴシック" panose="020B0400000000000000" pitchFamily="50" charset="-128"/>
                </a:rPr>
                <a:t>2004</a:t>
              </a:r>
              <a:r>
                <a:rPr lang="ja-JP" altLang="en-US" sz="1100" dirty="0">
                  <a:solidFill>
                    <a:srgbClr val="595959"/>
                  </a:solidFill>
                  <a:latin typeface="游ゴシック" panose="020B0400000000000000" pitchFamily="50" charset="-128"/>
                  <a:ea typeface="游ゴシック" panose="020B0400000000000000" pitchFamily="50" charset="-128"/>
                </a:rPr>
                <a:t>年 「アムステルダム・アクアテック」イノベーション・アワード」ノミネート</a:t>
              </a:r>
            </a:p>
          </p:txBody>
        </p:sp>
        <p:sp>
          <p:nvSpPr>
            <p:cNvPr id="9" name="楕円 8">
              <a:extLst>
                <a:ext uri="{FF2B5EF4-FFF2-40B4-BE49-F238E27FC236}">
                  <a16:creationId xmlns:a16="http://schemas.microsoft.com/office/drawing/2014/main" id="{4AB080CF-4DD8-0BCA-EC45-7E61FC7D9661}"/>
                </a:ext>
              </a:extLst>
            </p:cNvPr>
            <p:cNvSpPr/>
            <p:nvPr/>
          </p:nvSpPr>
          <p:spPr>
            <a:xfrm>
              <a:off x="2341074" y="5731831"/>
              <a:ext cx="128587" cy="128587"/>
            </a:xfrm>
            <a:prstGeom prst="ellipse">
              <a:avLst/>
            </a:prstGeom>
            <a:solidFill>
              <a:srgbClr val="00B7B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grpSp>
        <p:nvGrpSpPr>
          <p:cNvPr id="39" name="グループ化 38">
            <a:extLst>
              <a:ext uri="{FF2B5EF4-FFF2-40B4-BE49-F238E27FC236}">
                <a16:creationId xmlns:a16="http://schemas.microsoft.com/office/drawing/2014/main" id="{C8B2D472-8021-5DAB-B215-1D10D5D22C02}"/>
              </a:ext>
            </a:extLst>
          </p:cNvPr>
          <p:cNvGrpSpPr/>
          <p:nvPr/>
        </p:nvGrpSpPr>
        <p:grpSpPr>
          <a:xfrm>
            <a:off x="2341076" y="6854855"/>
            <a:ext cx="6154579" cy="271463"/>
            <a:chOff x="2341076" y="6767331"/>
            <a:chExt cx="6154579" cy="271463"/>
          </a:xfrm>
        </p:grpSpPr>
        <p:sp>
          <p:nvSpPr>
            <p:cNvPr id="5136" name="テキスト ボックス 39">
              <a:extLst>
                <a:ext uri="{FF2B5EF4-FFF2-40B4-BE49-F238E27FC236}">
                  <a16:creationId xmlns:a16="http://schemas.microsoft.com/office/drawing/2014/main" id="{A3A0C337-920C-A7E2-ECD5-141F0AC7F24D}"/>
                </a:ext>
              </a:extLst>
            </p:cNvPr>
            <p:cNvSpPr txBox="1">
              <a:spLocks noChangeArrowheads="1"/>
            </p:cNvSpPr>
            <p:nvPr/>
          </p:nvSpPr>
          <p:spPr bwMode="auto">
            <a:xfrm>
              <a:off x="2634605" y="6767331"/>
              <a:ext cx="5861050"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ja-JP" sz="1100" dirty="0">
                  <a:solidFill>
                    <a:srgbClr val="595959"/>
                  </a:solidFill>
                  <a:latin typeface="游ゴシック" panose="020B0400000000000000" pitchFamily="50" charset="-128"/>
                  <a:ea typeface="游ゴシック" panose="020B0400000000000000" pitchFamily="50" charset="-128"/>
                </a:rPr>
                <a:t>2015</a:t>
              </a:r>
              <a:r>
                <a:rPr lang="ja-JP" altLang="en-US" sz="1100" dirty="0">
                  <a:solidFill>
                    <a:srgbClr val="595959"/>
                  </a:solidFill>
                  <a:latin typeface="游ゴシック" panose="020B0400000000000000" pitchFamily="50" charset="-128"/>
                  <a:ea typeface="游ゴシック" panose="020B0400000000000000" pitchFamily="50" charset="-128"/>
                </a:rPr>
                <a:t>年 「</a:t>
              </a:r>
              <a:r>
                <a:rPr lang="en-US" altLang="ja-JP" sz="1100" dirty="0">
                  <a:solidFill>
                    <a:srgbClr val="595959"/>
                  </a:solidFill>
                  <a:latin typeface="游ゴシック" panose="020B0400000000000000" pitchFamily="50" charset="-128"/>
                  <a:ea typeface="游ゴシック" panose="020B0400000000000000" pitchFamily="50" charset="-128"/>
                </a:rPr>
                <a:t>WEX Global </a:t>
              </a:r>
              <a:r>
                <a:rPr lang="ja-JP" altLang="en-US" sz="1100" dirty="0">
                  <a:solidFill>
                    <a:srgbClr val="595959"/>
                  </a:solidFill>
                  <a:latin typeface="游ゴシック" panose="020B0400000000000000" pitchFamily="50" charset="-128"/>
                  <a:ea typeface="游ゴシック" panose="020B0400000000000000" pitchFamily="50" charset="-128"/>
                </a:rPr>
                <a:t>フォーラム」イノベーション・アワード受賞</a:t>
              </a:r>
            </a:p>
          </p:txBody>
        </p:sp>
        <p:sp>
          <p:nvSpPr>
            <p:cNvPr id="15" name="楕円 14">
              <a:extLst>
                <a:ext uri="{FF2B5EF4-FFF2-40B4-BE49-F238E27FC236}">
                  <a16:creationId xmlns:a16="http://schemas.microsoft.com/office/drawing/2014/main" id="{7A6806B6-80DD-A6E2-E4BB-4058DEA0B304}"/>
                </a:ext>
              </a:extLst>
            </p:cNvPr>
            <p:cNvSpPr/>
            <p:nvPr/>
          </p:nvSpPr>
          <p:spPr>
            <a:xfrm>
              <a:off x="2341076" y="6808025"/>
              <a:ext cx="128587" cy="128587"/>
            </a:xfrm>
            <a:prstGeom prst="ellipse">
              <a:avLst/>
            </a:prstGeom>
            <a:solidFill>
              <a:srgbClr val="00B7B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grpSp>
        <p:nvGrpSpPr>
          <p:cNvPr id="38" name="グループ化 37">
            <a:extLst>
              <a:ext uri="{FF2B5EF4-FFF2-40B4-BE49-F238E27FC236}">
                <a16:creationId xmlns:a16="http://schemas.microsoft.com/office/drawing/2014/main" id="{7E6BFA2A-28EC-6347-F23B-592D3CE84631}"/>
              </a:ext>
            </a:extLst>
          </p:cNvPr>
          <p:cNvGrpSpPr/>
          <p:nvPr/>
        </p:nvGrpSpPr>
        <p:grpSpPr>
          <a:xfrm>
            <a:off x="2318057" y="6605824"/>
            <a:ext cx="6177598" cy="271462"/>
            <a:chOff x="2318057" y="6408712"/>
            <a:chExt cx="6177598" cy="271462"/>
          </a:xfrm>
        </p:grpSpPr>
        <p:sp>
          <p:nvSpPr>
            <p:cNvPr id="5135" name="テキスト ボックス 39">
              <a:extLst>
                <a:ext uri="{FF2B5EF4-FFF2-40B4-BE49-F238E27FC236}">
                  <a16:creationId xmlns:a16="http://schemas.microsoft.com/office/drawing/2014/main" id="{83C9A11C-3B81-6271-6513-F9B7E2849A78}"/>
                </a:ext>
              </a:extLst>
            </p:cNvPr>
            <p:cNvSpPr txBox="1">
              <a:spLocks noChangeArrowheads="1"/>
            </p:cNvSpPr>
            <p:nvPr/>
          </p:nvSpPr>
          <p:spPr bwMode="auto">
            <a:xfrm>
              <a:off x="2634605" y="6408712"/>
              <a:ext cx="5861050"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ja-JP" sz="1100" dirty="0">
                  <a:solidFill>
                    <a:srgbClr val="595959"/>
                  </a:solidFill>
                  <a:latin typeface="游ゴシック" panose="020B0400000000000000" pitchFamily="50" charset="-128"/>
                  <a:ea typeface="游ゴシック" panose="020B0400000000000000" pitchFamily="50" charset="-128"/>
                </a:rPr>
                <a:t>2011</a:t>
              </a:r>
              <a:r>
                <a:rPr lang="ja-JP" altLang="en-US" sz="1100" dirty="0">
                  <a:solidFill>
                    <a:srgbClr val="595959"/>
                  </a:solidFill>
                  <a:latin typeface="游ゴシック" panose="020B0400000000000000" pitchFamily="50" charset="-128"/>
                  <a:ea typeface="游ゴシック" panose="020B0400000000000000" pitchFamily="50" charset="-128"/>
                </a:rPr>
                <a:t>年　ヨーロッパ現地法人設立</a:t>
              </a:r>
            </a:p>
          </p:txBody>
        </p:sp>
        <p:sp>
          <p:nvSpPr>
            <p:cNvPr id="16" name="楕円 15">
              <a:extLst>
                <a:ext uri="{FF2B5EF4-FFF2-40B4-BE49-F238E27FC236}">
                  <a16:creationId xmlns:a16="http://schemas.microsoft.com/office/drawing/2014/main" id="{75219FAC-D2C5-8726-0DA8-5A31BA903E06}"/>
                </a:ext>
              </a:extLst>
            </p:cNvPr>
            <p:cNvSpPr/>
            <p:nvPr/>
          </p:nvSpPr>
          <p:spPr>
            <a:xfrm>
              <a:off x="2318057" y="6433428"/>
              <a:ext cx="174625" cy="166688"/>
            </a:xfrm>
            <a:prstGeom prst="ellipse">
              <a:avLst/>
            </a:prstGeom>
            <a:solidFill>
              <a:srgbClr val="00B7B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grpSp>
        <p:nvGrpSpPr>
          <p:cNvPr id="37" name="グループ化 36">
            <a:extLst>
              <a:ext uri="{FF2B5EF4-FFF2-40B4-BE49-F238E27FC236}">
                <a16:creationId xmlns:a16="http://schemas.microsoft.com/office/drawing/2014/main" id="{F42ED4BA-0418-FA17-963E-C11F645AE0E4}"/>
              </a:ext>
            </a:extLst>
          </p:cNvPr>
          <p:cNvGrpSpPr/>
          <p:nvPr/>
        </p:nvGrpSpPr>
        <p:grpSpPr>
          <a:xfrm>
            <a:off x="2318057" y="6356792"/>
            <a:ext cx="6168718" cy="271463"/>
            <a:chOff x="2318057" y="6052195"/>
            <a:chExt cx="6168718" cy="271463"/>
          </a:xfrm>
        </p:grpSpPr>
        <p:sp>
          <p:nvSpPr>
            <p:cNvPr id="5134" name="テキスト ボックス 37">
              <a:extLst>
                <a:ext uri="{FF2B5EF4-FFF2-40B4-BE49-F238E27FC236}">
                  <a16:creationId xmlns:a16="http://schemas.microsoft.com/office/drawing/2014/main" id="{46E2BE84-A374-DA4B-62E8-4F19ED8B4648}"/>
                </a:ext>
              </a:extLst>
            </p:cNvPr>
            <p:cNvSpPr txBox="1">
              <a:spLocks noChangeArrowheads="1"/>
            </p:cNvSpPr>
            <p:nvPr/>
          </p:nvSpPr>
          <p:spPr bwMode="auto">
            <a:xfrm>
              <a:off x="2627312" y="6052195"/>
              <a:ext cx="5859463"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ja-JP" sz="1100" dirty="0">
                  <a:solidFill>
                    <a:srgbClr val="595959"/>
                  </a:solidFill>
                  <a:latin typeface="游ゴシック" panose="020B0400000000000000" pitchFamily="50" charset="-128"/>
                  <a:ea typeface="游ゴシック" panose="020B0400000000000000" pitchFamily="50" charset="-128"/>
                </a:rPr>
                <a:t>2007</a:t>
              </a:r>
              <a:r>
                <a:rPr lang="ja-JP" altLang="en-US" sz="1100" dirty="0">
                  <a:solidFill>
                    <a:srgbClr val="595959"/>
                  </a:solidFill>
                  <a:latin typeface="游ゴシック" panose="020B0400000000000000" pitchFamily="50" charset="-128"/>
                  <a:ea typeface="游ゴシック" panose="020B0400000000000000" pitchFamily="50" charset="-128"/>
                </a:rPr>
                <a:t>年　中国現地法人設立／「中国国際興業博覧会」銅賞受賞</a:t>
              </a:r>
            </a:p>
          </p:txBody>
        </p:sp>
        <p:sp>
          <p:nvSpPr>
            <p:cNvPr id="21" name="楕円 20">
              <a:extLst>
                <a:ext uri="{FF2B5EF4-FFF2-40B4-BE49-F238E27FC236}">
                  <a16:creationId xmlns:a16="http://schemas.microsoft.com/office/drawing/2014/main" id="{68A058F3-63D9-97C7-CB9F-59DC2AB8A5E0}"/>
                </a:ext>
              </a:extLst>
            </p:cNvPr>
            <p:cNvSpPr/>
            <p:nvPr/>
          </p:nvSpPr>
          <p:spPr>
            <a:xfrm>
              <a:off x="2318057" y="6064339"/>
              <a:ext cx="174625" cy="166688"/>
            </a:xfrm>
            <a:prstGeom prst="ellipse">
              <a:avLst/>
            </a:prstGeom>
            <a:solidFill>
              <a:srgbClr val="00B7B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grpSp>
        <p:nvGrpSpPr>
          <p:cNvPr id="41" name="グループ化 40">
            <a:extLst>
              <a:ext uri="{FF2B5EF4-FFF2-40B4-BE49-F238E27FC236}">
                <a16:creationId xmlns:a16="http://schemas.microsoft.com/office/drawing/2014/main" id="{7AFE01BF-7B48-2860-7E6A-E892DC8A5AC7}"/>
              </a:ext>
            </a:extLst>
          </p:cNvPr>
          <p:cNvGrpSpPr/>
          <p:nvPr/>
        </p:nvGrpSpPr>
        <p:grpSpPr>
          <a:xfrm>
            <a:off x="2341076" y="7352918"/>
            <a:ext cx="6154579" cy="271462"/>
            <a:chOff x="2341076" y="7088729"/>
            <a:chExt cx="6154579" cy="271462"/>
          </a:xfrm>
        </p:grpSpPr>
        <p:sp>
          <p:nvSpPr>
            <p:cNvPr id="5137" name="テキスト ボックス 39">
              <a:extLst>
                <a:ext uri="{FF2B5EF4-FFF2-40B4-BE49-F238E27FC236}">
                  <a16:creationId xmlns:a16="http://schemas.microsoft.com/office/drawing/2014/main" id="{487E2BDE-1288-A6F3-8DFD-175DE80FD5A7}"/>
                </a:ext>
              </a:extLst>
            </p:cNvPr>
            <p:cNvSpPr txBox="1">
              <a:spLocks noChangeArrowheads="1"/>
            </p:cNvSpPr>
            <p:nvPr/>
          </p:nvSpPr>
          <p:spPr bwMode="auto">
            <a:xfrm>
              <a:off x="2634605" y="7088729"/>
              <a:ext cx="5861050"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ja-JP" sz="1100" dirty="0">
                  <a:solidFill>
                    <a:srgbClr val="595959"/>
                  </a:solidFill>
                  <a:latin typeface="游ゴシック" panose="020B0400000000000000" pitchFamily="50" charset="-128"/>
                  <a:ea typeface="游ゴシック" panose="020B0400000000000000" pitchFamily="50" charset="-128"/>
                </a:rPr>
                <a:t>2018</a:t>
              </a:r>
              <a:r>
                <a:rPr lang="ja-JP" altLang="en-US" sz="1100" dirty="0">
                  <a:solidFill>
                    <a:srgbClr val="595959"/>
                  </a:solidFill>
                  <a:latin typeface="游ゴシック" panose="020B0400000000000000" pitchFamily="50" charset="-128"/>
                  <a:ea typeface="游ゴシック" panose="020B0400000000000000" pitchFamily="50" charset="-128"/>
                </a:rPr>
                <a:t>年　汚泥脱水機ヴァルート™</a:t>
              </a:r>
              <a:r>
                <a:rPr lang="en-US" altLang="ja-JP" sz="1100" dirty="0">
                  <a:solidFill>
                    <a:srgbClr val="595959"/>
                  </a:solidFill>
                  <a:latin typeface="游ゴシック" panose="020B0400000000000000" pitchFamily="50" charset="-128"/>
                  <a:ea typeface="游ゴシック" panose="020B0400000000000000" pitchFamily="50" charset="-128"/>
                </a:rPr>
                <a:t>DW</a:t>
              </a:r>
              <a:r>
                <a:rPr lang="ja-JP" altLang="en-US" sz="1100" dirty="0">
                  <a:solidFill>
                    <a:srgbClr val="595959"/>
                  </a:solidFill>
                  <a:latin typeface="游ゴシック" panose="020B0400000000000000" pitchFamily="50" charset="-128"/>
                  <a:ea typeface="游ゴシック" panose="020B0400000000000000" pitchFamily="50" charset="-128"/>
                </a:rPr>
                <a:t>シリーズの製造販売を開始</a:t>
              </a:r>
            </a:p>
          </p:txBody>
        </p:sp>
        <p:sp>
          <p:nvSpPr>
            <p:cNvPr id="24" name="楕円 23">
              <a:extLst>
                <a:ext uri="{FF2B5EF4-FFF2-40B4-BE49-F238E27FC236}">
                  <a16:creationId xmlns:a16="http://schemas.microsoft.com/office/drawing/2014/main" id="{F32C5991-82D5-F6D2-0DF3-2FD7C3DEE462}"/>
                </a:ext>
              </a:extLst>
            </p:cNvPr>
            <p:cNvSpPr/>
            <p:nvPr/>
          </p:nvSpPr>
          <p:spPr>
            <a:xfrm>
              <a:off x="2341076" y="7136964"/>
              <a:ext cx="128587" cy="128587"/>
            </a:xfrm>
            <a:prstGeom prst="ellipse">
              <a:avLst/>
            </a:prstGeom>
            <a:solidFill>
              <a:srgbClr val="00B7B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sp>
        <p:nvSpPr>
          <p:cNvPr id="35" name="正方形/長方形 34">
            <a:extLst>
              <a:ext uri="{FF2B5EF4-FFF2-40B4-BE49-F238E27FC236}">
                <a16:creationId xmlns:a16="http://schemas.microsoft.com/office/drawing/2014/main" id="{1B61770D-43B3-72FE-B8C3-BE79EEC3D25B}"/>
              </a:ext>
            </a:extLst>
          </p:cNvPr>
          <p:cNvSpPr/>
          <p:nvPr/>
        </p:nvSpPr>
        <p:spPr>
          <a:xfrm>
            <a:off x="2509838" y="1590675"/>
            <a:ext cx="5976937" cy="1125538"/>
          </a:xfrm>
          <a:prstGeom prst="rect">
            <a:avLst/>
          </a:prstGeom>
          <a:solidFill>
            <a:srgbClr val="00B7B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0" name="正方形/長方形 39">
            <a:extLst>
              <a:ext uri="{FF2B5EF4-FFF2-40B4-BE49-F238E27FC236}">
                <a16:creationId xmlns:a16="http://schemas.microsoft.com/office/drawing/2014/main" id="{2467DE02-6025-0354-E7D2-C58D43A75A4A}"/>
              </a:ext>
            </a:extLst>
          </p:cNvPr>
          <p:cNvSpPr/>
          <p:nvPr/>
        </p:nvSpPr>
        <p:spPr>
          <a:xfrm>
            <a:off x="8010202" y="9171607"/>
            <a:ext cx="2519363" cy="35083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nvGrpSpPr>
          <p:cNvPr id="45" name="グループ化 44">
            <a:extLst>
              <a:ext uri="{FF2B5EF4-FFF2-40B4-BE49-F238E27FC236}">
                <a16:creationId xmlns:a16="http://schemas.microsoft.com/office/drawing/2014/main" id="{D314EEC4-2F69-4AD6-20B1-145CF9454964}"/>
              </a:ext>
            </a:extLst>
          </p:cNvPr>
          <p:cNvGrpSpPr/>
          <p:nvPr/>
        </p:nvGrpSpPr>
        <p:grpSpPr>
          <a:xfrm>
            <a:off x="2318057" y="8351763"/>
            <a:ext cx="6047672" cy="261610"/>
            <a:chOff x="2318057" y="8611542"/>
            <a:chExt cx="6047672" cy="261610"/>
          </a:xfrm>
        </p:grpSpPr>
        <p:sp>
          <p:nvSpPr>
            <p:cNvPr id="27" name="楕円 26">
              <a:extLst>
                <a:ext uri="{FF2B5EF4-FFF2-40B4-BE49-F238E27FC236}">
                  <a16:creationId xmlns:a16="http://schemas.microsoft.com/office/drawing/2014/main" id="{8EBFDEB8-B3C7-80E9-BFCE-52F76EB0D1F3}"/>
                </a:ext>
              </a:extLst>
            </p:cNvPr>
            <p:cNvSpPr/>
            <p:nvPr/>
          </p:nvSpPr>
          <p:spPr>
            <a:xfrm>
              <a:off x="2318057" y="8612826"/>
              <a:ext cx="174625" cy="177800"/>
            </a:xfrm>
            <a:prstGeom prst="ellipse">
              <a:avLst/>
            </a:prstGeom>
            <a:solidFill>
              <a:srgbClr val="00B7B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9" name="テキスト ボックス 28">
              <a:extLst>
                <a:ext uri="{FF2B5EF4-FFF2-40B4-BE49-F238E27FC236}">
                  <a16:creationId xmlns:a16="http://schemas.microsoft.com/office/drawing/2014/main" id="{313C8AC6-D35C-59F8-BF08-825F327CB098}"/>
                </a:ext>
              </a:extLst>
            </p:cNvPr>
            <p:cNvSpPr txBox="1"/>
            <p:nvPr/>
          </p:nvSpPr>
          <p:spPr>
            <a:xfrm>
              <a:off x="2614217" y="8611542"/>
              <a:ext cx="5751512" cy="261610"/>
            </a:xfrm>
            <a:prstGeom prst="rect">
              <a:avLst/>
            </a:prstGeom>
            <a:noFill/>
          </p:spPr>
          <p:txBody>
            <a:bodyPr wrap="square" rtlCol="0">
              <a:spAutoFit/>
            </a:bodyPr>
            <a:lstStyle/>
            <a:p>
              <a:r>
                <a:rPr lang="en-US" altLang="ja-JP" sz="1100" dirty="0">
                  <a:solidFill>
                    <a:srgbClr val="595959"/>
                  </a:solidFill>
                  <a:latin typeface="游ゴシック" panose="020B0400000000000000" pitchFamily="50" charset="-128"/>
                  <a:ea typeface="游ゴシック" panose="020B0400000000000000" pitchFamily="50" charset="-128"/>
                </a:rPr>
                <a:t>2023</a:t>
              </a:r>
              <a:r>
                <a:rPr lang="ja-JP" altLang="en-US" sz="1100" dirty="0">
                  <a:solidFill>
                    <a:srgbClr val="595959"/>
                  </a:solidFill>
                  <a:latin typeface="游ゴシック" panose="020B0400000000000000" pitchFamily="50" charset="-128"/>
                  <a:ea typeface="游ゴシック" panose="020B0400000000000000" pitchFamily="50" charset="-128"/>
                </a:rPr>
                <a:t>年    </a:t>
              </a:r>
              <a:r>
                <a:rPr lang="en-US" altLang="ja-JP" sz="1100" dirty="0">
                  <a:solidFill>
                    <a:srgbClr val="595959"/>
                  </a:solidFill>
                  <a:latin typeface="游ゴシック" panose="020B0400000000000000" pitchFamily="50" charset="-128"/>
                  <a:ea typeface="游ゴシック" panose="020B0400000000000000" pitchFamily="50" charset="-128"/>
                </a:rPr>
                <a:t>Forbes JAPAN</a:t>
              </a:r>
              <a:r>
                <a:rPr lang="ja-JP" altLang="en-US" sz="1100" dirty="0">
                  <a:solidFill>
                    <a:srgbClr val="595959"/>
                  </a:solidFill>
                  <a:latin typeface="游ゴシック" panose="020B0400000000000000" pitchFamily="50" charset="-128"/>
                  <a:ea typeface="游ゴシック" panose="020B0400000000000000" pitchFamily="50" charset="-128"/>
                </a:rPr>
                <a:t>主催「</a:t>
              </a:r>
              <a:r>
                <a:rPr lang="en-US" altLang="ja-JP" sz="1100" dirty="0">
                  <a:solidFill>
                    <a:srgbClr val="595959"/>
                  </a:solidFill>
                  <a:latin typeface="游ゴシック" panose="020B0400000000000000" pitchFamily="50" charset="-128"/>
                  <a:ea typeface="游ゴシック" panose="020B0400000000000000" pitchFamily="50" charset="-128"/>
                </a:rPr>
                <a:t>SMALL GIANTS AWARD 2023-2024</a:t>
              </a:r>
              <a:r>
                <a:rPr lang="ja-JP" altLang="en-US" sz="1100" dirty="0">
                  <a:solidFill>
                    <a:srgbClr val="595959"/>
                  </a:solidFill>
                  <a:latin typeface="游ゴシック" panose="020B0400000000000000" pitchFamily="50" charset="-128"/>
                  <a:ea typeface="游ゴシック" panose="020B0400000000000000" pitchFamily="50" charset="-128"/>
                </a:rPr>
                <a:t>」グランプリ受賞</a:t>
              </a:r>
              <a:endParaRPr kumimoji="1" lang="ja-JP" altLang="en-US" sz="1100" dirty="0">
                <a:solidFill>
                  <a:srgbClr val="A6A6A6"/>
                </a:solidFill>
                <a:latin typeface="游ゴシック" panose="020B0400000000000000" pitchFamily="50" charset="-128"/>
                <a:ea typeface="游ゴシック" panose="020B0400000000000000" pitchFamily="50" charset="-128"/>
              </a:endParaRPr>
            </a:p>
          </p:txBody>
        </p:sp>
      </p:grpSp>
      <p:grpSp>
        <p:nvGrpSpPr>
          <p:cNvPr id="30" name="グループ化 29">
            <a:extLst>
              <a:ext uri="{FF2B5EF4-FFF2-40B4-BE49-F238E27FC236}">
                <a16:creationId xmlns:a16="http://schemas.microsoft.com/office/drawing/2014/main" id="{54D00AF4-3DAC-472F-50C7-E3BCDBA2374E}"/>
              </a:ext>
            </a:extLst>
          </p:cNvPr>
          <p:cNvGrpSpPr/>
          <p:nvPr/>
        </p:nvGrpSpPr>
        <p:grpSpPr>
          <a:xfrm>
            <a:off x="2105546" y="9359875"/>
            <a:ext cx="6956513" cy="2947770"/>
            <a:chOff x="1865175" y="9345097"/>
            <a:chExt cx="7321688" cy="3039114"/>
          </a:xfrm>
        </p:grpSpPr>
        <p:pic>
          <p:nvPicPr>
            <p:cNvPr id="5152" name="図 16">
              <a:extLst>
                <a:ext uri="{FF2B5EF4-FFF2-40B4-BE49-F238E27FC236}">
                  <a16:creationId xmlns:a16="http://schemas.microsoft.com/office/drawing/2014/main" id="{496360C1-77ED-E5B3-BBE1-E1D84C1507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21175" y="9567986"/>
              <a:ext cx="4359275" cy="271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53" name="図 19">
              <a:extLst>
                <a:ext uri="{FF2B5EF4-FFF2-40B4-BE49-F238E27FC236}">
                  <a16:creationId xmlns:a16="http://schemas.microsoft.com/office/drawing/2014/main" id="{9A76B036-F51C-2AF2-783A-90096C75C9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9313" y="11492036"/>
              <a:ext cx="22733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54" name="図 17" descr="ロゴ&#10;&#10;自動的に生成された説明">
              <a:extLst>
                <a:ext uri="{FF2B5EF4-FFF2-40B4-BE49-F238E27FC236}">
                  <a16:creationId xmlns:a16="http://schemas.microsoft.com/office/drawing/2014/main" id="{70EE593A-1D9A-DD00-58A9-926CF85438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9525" y="9918823"/>
              <a:ext cx="1760538" cy="23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57" name="図 45" descr="QR コード&#10;&#10;自動的に生成された説明">
              <a:extLst>
                <a:ext uri="{FF2B5EF4-FFF2-40B4-BE49-F238E27FC236}">
                  <a16:creationId xmlns:a16="http://schemas.microsoft.com/office/drawing/2014/main" id="{34641077-2EA7-77D4-6807-C76E2D8719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37563" y="11931773"/>
              <a:ext cx="452437" cy="45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正方形/長方形 22">
              <a:extLst>
                <a:ext uri="{FF2B5EF4-FFF2-40B4-BE49-F238E27FC236}">
                  <a16:creationId xmlns:a16="http://schemas.microsoft.com/office/drawing/2014/main" id="{C135BE70-5E29-9757-34E6-B62CA4DE7DB5}"/>
                </a:ext>
              </a:extLst>
            </p:cNvPr>
            <p:cNvSpPr/>
            <p:nvPr/>
          </p:nvSpPr>
          <p:spPr>
            <a:xfrm>
              <a:off x="1865175" y="11277601"/>
              <a:ext cx="403225" cy="3063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6" name="正方形/長方形 25">
              <a:extLst>
                <a:ext uri="{FF2B5EF4-FFF2-40B4-BE49-F238E27FC236}">
                  <a16:creationId xmlns:a16="http://schemas.microsoft.com/office/drawing/2014/main" id="{75CFA9BA-64E0-1F75-1D52-DE5E4098F426}"/>
                </a:ext>
              </a:extLst>
            </p:cNvPr>
            <p:cNvSpPr/>
            <p:nvPr/>
          </p:nvSpPr>
          <p:spPr>
            <a:xfrm>
              <a:off x="6667500" y="9345097"/>
              <a:ext cx="2519363" cy="35083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grpSp>
        <p:nvGrpSpPr>
          <p:cNvPr id="14" name="グループ化 13">
            <a:extLst>
              <a:ext uri="{FF2B5EF4-FFF2-40B4-BE49-F238E27FC236}">
                <a16:creationId xmlns:a16="http://schemas.microsoft.com/office/drawing/2014/main" id="{0DAC350A-0E88-EFDE-5BE2-2B774C774E6D}"/>
              </a:ext>
            </a:extLst>
          </p:cNvPr>
          <p:cNvGrpSpPr/>
          <p:nvPr/>
        </p:nvGrpSpPr>
        <p:grpSpPr>
          <a:xfrm>
            <a:off x="2341074" y="4892160"/>
            <a:ext cx="6317200" cy="261610"/>
            <a:chOff x="2341074" y="4983637"/>
            <a:chExt cx="6139288" cy="261610"/>
          </a:xfrm>
        </p:grpSpPr>
        <p:sp>
          <p:nvSpPr>
            <p:cNvPr id="17" name="テキスト ボックス 29">
              <a:extLst>
                <a:ext uri="{FF2B5EF4-FFF2-40B4-BE49-F238E27FC236}">
                  <a16:creationId xmlns:a16="http://schemas.microsoft.com/office/drawing/2014/main" id="{0CB7B66A-6D7F-5470-CA56-B736472E01CC}"/>
                </a:ext>
              </a:extLst>
            </p:cNvPr>
            <p:cNvSpPr txBox="1">
              <a:spLocks noChangeArrowheads="1"/>
            </p:cNvSpPr>
            <p:nvPr/>
          </p:nvSpPr>
          <p:spPr bwMode="auto">
            <a:xfrm>
              <a:off x="2620899" y="4983637"/>
              <a:ext cx="5859463"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ja-JP" sz="1100" dirty="0">
                  <a:solidFill>
                    <a:srgbClr val="595959"/>
                  </a:solidFill>
                  <a:latin typeface="游ゴシック" panose="020B0400000000000000" pitchFamily="50" charset="-128"/>
                  <a:ea typeface="游ゴシック" panose="020B0400000000000000" pitchFamily="50" charset="-128"/>
                </a:rPr>
                <a:t>1991</a:t>
              </a:r>
              <a:r>
                <a:rPr lang="ja-JP" altLang="en-US" sz="1100" dirty="0">
                  <a:solidFill>
                    <a:srgbClr val="595959"/>
                  </a:solidFill>
                  <a:latin typeface="游ゴシック" panose="020B0400000000000000" pitchFamily="50" charset="-128"/>
                  <a:ea typeface="游ゴシック" panose="020B0400000000000000" pitchFamily="50" charset="-128"/>
                </a:rPr>
                <a:t>年 「ヴァルート事業部」に部署名変更／新型汚泥脱水機ヴァルート™の製造販売を開始</a:t>
              </a:r>
            </a:p>
          </p:txBody>
        </p:sp>
        <p:sp>
          <p:nvSpPr>
            <p:cNvPr id="22" name="楕円 21">
              <a:extLst>
                <a:ext uri="{FF2B5EF4-FFF2-40B4-BE49-F238E27FC236}">
                  <a16:creationId xmlns:a16="http://schemas.microsoft.com/office/drawing/2014/main" id="{90B89311-C2BC-2067-7FBE-10BA0ADA5118}"/>
                </a:ext>
              </a:extLst>
            </p:cNvPr>
            <p:cNvSpPr/>
            <p:nvPr/>
          </p:nvSpPr>
          <p:spPr>
            <a:xfrm>
              <a:off x="2341074" y="5036137"/>
              <a:ext cx="128587" cy="128587"/>
            </a:xfrm>
            <a:prstGeom prst="ellipse">
              <a:avLst/>
            </a:prstGeom>
            <a:solidFill>
              <a:srgbClr val="00B7B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grpSp>
        <p:nvGrpSpPr>
          <p:cNvPr id="7" name="グループ化 6">
            <a:extLst>
              <a:ext uri="{FF2B5EF4-FFF2-40B4-BE49-F238E27FC236}">
                <a16:creationId xmlns:a16="http://schemas.microsoft.com/office/drawing/2014/main" id="{EBCA64A3-3060-AF3B-C5D8-F3ED469530C7}"/>
              </a:ext>
            </a:extLst>
          </p:cNvPr>
          <p:cNvGrpSpPr/>
          <p:nvPr/>
        </p:nvGrpSpPr>
        <p:grpSpPr>
          <a:xfrm>
            <a:off x="2318057" y="4154917"/>
            <a:ext cx="6173750" cy="271463"/>
            <a:chOff x="2318057" y="4278525"/>
            <a:chExt cx="6173750" cy="271463"/>
          </a:xfrm>
        </p:grpSpPr>
        <p:sp>
          <p:nvSpPr>
            <p:cNvPr id="19" name="楕円 18">
              <a:extLst>
                <a:ext uri="{FF2B5EF4-FFF2-40B4-BE49-F238E27FC236}">
                  <a16:creationId xmlns:a16="http://schemas.microsoft.com/office/drawing/2014/main" id="{998AE3D7-773F-0E93-35AC-C03BE1EC82E8}"/>
                </a:ext>
              </a:extLst>
            </p:cNvPr>
            <p:cNvSpPr/>
            <p:nvPr/>
          </p:nvSpPr>
          <p:spPr>
            <a:xfrm>
              <a:off x="2318057" y="4309590"/>
              <a:ext cx="174625" cy="166687"/>
            </a:xfrm>
            <a:prstGeom prst="ellipse">
              <a:avLst/>
            </a:prstGeom>
            <a:solidFill>
              <a:srgbClr val="00B7B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32" name="テキスト ボックス 29">
              <a:extLst>
                <a:ext uri="{FF2B5EF4-FFF2-40B4-BE49-F238E27FC236}">
                  <a16:creationId xmlns:a16="http://schemas.microsoft.com/office/drawing/2014/main" id="{BF76D18C-052E-2187-19AC-D4A486D7113B}"/>
                </a:ext>
              </a:extLst>
            </p:cNvPr>
            <p:cNvSpPr txBox="1">
              <a:spLocks noChangeArrowheads="1"/>
            </p:cNvSpPr>
            <p:nvPr/>
          </p:nvSpPr>
          <p:spPr bwMode="auto">
            <a:xfrm>
              <a:off x="2632344" y="4278525"/>
              <a:ext cx="5859463"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ja-JP" sz="1100" dirty="0">
                  <a:solidFill>
                    <a:srgbClr val="595959"/>
                  </a:solidFill>
                  <a:latin typeface="游ゴシック" panose="020B0400000000000000" pitchFamily="50" charset="-128"/>
                  <a:ea typeface="游ゴシック" panose="020B0400000000000000" pitchFamily="50" charset="-128"/>
                </a:rPr>
                <a:t>1981</a:t>
              </a:r>
              <a:r>
                <a:rPr lang="ja-JP" altLang="en-US" sz="1100" dirty="0">
                  <a:solidFill>
                    <a:srgbClr val="595959"/>
                  </a:solidFill>
                  <a:latin typeface="游ゴシック" panose="020B0400000000000000" pitchFamily="50" charset="-128"/>
                  <a:ea typeface="游ゴシック" panose="020B0400000000000000" pitchFamily="50" charset="-128"/>
                </a:rPr>
                <a:t>年 「特機事業部（ヴァルート事業部の前身）」を発足</a:t>
              </a:r>
              <a:endParaRPr lang="ja-JP" altLang="en-US" sz="1100" dirty="0">
                <a:solidFill>
                  <a:srgbClr val="FF0000"/>
                </a:solidFill>
                <a:latin typeface="游ゴシック" panose="020B0400000000000000" pitchFamily="50" charset="-128"/>
                <a:ea typeface="游ゴシック" panose="020B0400000000000000" pitchFamily="50" charset="-128"/>
              </a:endParaRPr>
            </a:p>
          </p:txBody>
        </p:sp>
      </p:grpSp>
      <p:grpSp>
        <p:nvGrpSpPr>
          <p:cNvPr id="5159" name="グループ化 5158">
            <a:extLst>
              <a:ext uri="{FF2B5EF4-FFF2-40B4-BE49-F238E27FC236}">
                <a16:creationId xmlns:a16="http://schemas.microsoft.com/office/drawing/2014/main" id="{CB27812F-2361-C978-89C6-5499678C5FF3}"/>
              </a:ext>
            </a:extLst>
          </p:cNvPr>
          <p:cNvGrpSpPr/>
          <p:nvPr/>
        </p:nvGrpSpPr>
        <p:grpSpPr>
          <a:xfrm>
            <a:off x="2319337" y="3905885"/>
            <a:ext cx="6172470" cy="271463"/>
            <a:chOff x="2319337" y="3905885"/>
            <a:chExt cx="6172470" cy="271463"/>
          </a:xfrm>
        </p:grpSpPr>
        <p:sp>
          <p:nvSpPr>
            <p:cNvPr id="5131" name="テキスト ボックス 27">
              <a:extLst>
                <a:ext uri="{FF2B5EF4-FFF2-40B4-BE49-F238E27FC236}">
                  <a16:creationId xmlns:a16="http://schemas.microsoft.com/office/drawing/2014/main" id="{B445FE86-F04D-6EFC-409D-D1962A87AEE5}"/>
                </a:ext>
              </a:extLst>
            </p:cNvPr>
            <p:cNvSpPr txBox="1">
              <a:spLocks noChangeArrowheads="1"/>
            </p:cNvSpPr>
            <p:nvPr/>
          </p:nvSpPr>
          <p:spPr bwMode="auto">
            <a:xfrm>
              <a:off x="2630757" y="3905885"/>
              <a:ext cx="5861050"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ja-JP" sz="1100" dirty="0">
                  <a:solidFill>
                    <a:srgbClr val="595959"/>
                  </a:solidFill>
                  <a:latin typeface="游ゴシック" panose="020B0400000000000000" pitchFamily="50" charset="-128"/>
                  <a:ea typeface="游ゴシック" panose="020B0400000000000000" pitchFamily="50" charset="-128"/>
                </a:rPr>
                <a:t>1974</a:t>
              </a:r>
              <a:r>
                <a:rPr lang="ja-JP" altLang="en-US" sz="1100" dirty="0">
                  <a:solidFill>
                    <a:srgbClr val="595959"/>
                  </a:solidFill>
                  <a:latin typeface="游ゴシック" panose="020B0400000000000000" pitchFamily="50" charset="-128"/>
                  <a:ea typeface="游ゴシック" panose="020B0400000000000000" pitchFamily="50" charset="-128"/>
                </a:rPr>
                <a:t>年 「株式会社環境設備センター」として創立</a:t>
              </a:r>
            </a:p>
          </p:txBody>
        </p:sp>
        <p:sp>
          <p:nvSpPr>
            <p:cNvPr id="49" name="楕円 48">
              <a:extLst>
                <a:ext uri="{FF2B5EF4-FFF2-40B4-BE49-F238E27FC236}">
                  <a16:creationId xmlns:a16="http://schemas.microsoft.com/office/drawing/2014/main" id="{19D38668-E17C-2681-9B6B-4E961B2DC0C1}"/>
                </a:ext>
              </a:extLst>
            </p:cNvPr>
            <p:cNvSpPr/>
            <p:nvPr/>
          </p:nvSpPr>
          <p:spPr>
            <a:xfrm>
              <a:off x="2319337" y="3938516"/>
              <a:ext cx="174625" cy="166687"/>
            </a:xfrm>
            <a:prstGeom prst="ellipse">
              <a:avLst/>
            </a:prstGeom>
            <a:solidFill>
              <a:srgbClr val="00B7B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grpSp>
        <p:nvGrpSpPr>
          <p:cNvPr id="13" name="グループ化 12">
            <a:extLst>
              <a:ext uri="{FF2B5EF4-FFF2-40B4-BE49-F238E27FC236}">
                <a16:creationId xmlns:a16="http://schemas.microsoft.com/office/drawing/2014/main" id="{C56C906D-D418-E12D-60B4-950B1883F4E9}"/>
              </a:ext>
            </a:extLst>
          </p:cNvPr>
          <p:cNvGrpSpPr/>
          <p:nvPr/>
        </p:nvGrpSpPr>
        <p:grpSpPr>
          <a:xfrm>
            <a:off x="2318057" y="4643128"/>
            <a:ext cx="6165721" cy="271463"/>
            <a:chOff x="2318057" y="4632332"/>
            <a:chExt cx="6165721" cy="271463"/>
          </a:xfrm>
        </p:grpSpPr>
        <p:sp>
          <p:nvSpPr>
            <p:cNvPr id="5132" name="テキスト ボックス 29">
              <a:extLst>
                <a:ext uri="{FF2B5EF4-FFF2-40B4-BE49-F238E27FC236}">
                  <a16:creationId xmlns:a16="http://schemas.microsoft.com/office/drawing/2014/main" id="{B900ECCE-01C0-EC3A-FA9E-CC44C5F14F6E}"/>
                </a:ext>
              </a:extLst>
            </p:cNvPr>
            <p:cNvSpPr txBox="1">
              <a:spLocks noChangeArrowheads="1"/>
            </p:cNvSpPr>
            <p:nvPr/>
          </p:nvSpPr>
          <p:spPr bwMode="auto">
            <a:xfrm>
              <a:off x="2624315" y="4632332"/>
              <a:ext cx="5859463"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ja-JP" sz="1100" dirty="0">
                  <a:solidFill>
                    <a:srgbClr val="595959"/>
                  </a:solidFill>
                  <a:latin typeface="游ゴシック" panose="020B0400000000000000" pitchFamily="50" charset="-128"/>
                  <a:ea typeface="游ゴシック" panose="020B0400000000000000" pitchFamily="50" charset="-128"/>
                </a:rPr>
                <a:t>1987</a:t>
              </a:r>
              <a:r>
                <a:rPr lang="ja-JP" altLang="en-US" sz="1100" dirty="0">
                  <a:solidFill>
                    <a:srgbClr val="595959"/>
                  </a:solidFill>
                  <a:latin typeface="游ゴシック" panose="020B0400000000000000" pitchFamily="50" charset="-128"/>
                  <a:ea typeface="游ゴシック" panose="020B0400000000000000" pitchFamily="50" charset="-128"/>
                </a:rPr>
                <a:t>年 「アムコン株式会社」に社名変更</a:t>
              </a:r>
            </a:p>
          </p:txBody>
        </p:sp>
        <p:sp>
          <p:nvSpPr>
            <p:cNvPr id="52" name="楕円 51">
              <a:extLst>
                <a:ext uri="{FF2B5EF4-FFF2-40B4-BE49-F238E27FC236}">
                  <a16:creationId xmlns:a16="http://schemas.microsoft.com/office/drawing/2014/main" id="{32DD00B2-6B10-5646-2F4A-28115D80F318}"/>
                </a:ext>
              </a:extLst>
            </p:cNvPr>
            <p:cNvSpPr/>
            <p:nvPr/>
          </p:nvSpPr>
          <p:spPr>
            <a:xfrm>
              <a:off x="2318057" y="4664529"/>
              <a:ext cx="174625" cy="166687"/>
            </a:xfrm>
            <a:prstGeom prst="ellipse">
              <a:avLst/>
            </a:prstGeom>
            <a:solidFill>
              <a:srgbClr val="00B7B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grpSp>
        <p:nvGrpSpPr>
          <p:cNvPr id="25" name="グループ化 24">
            <a:extLst>
              <a:ext uri="{FF2B5EF4-FFF2-40B4-BE49-F238E27FC236}">
                <a16:creationId xmlns:a16="http://schemas.microsoft.com/office/drawing/2014/main" id="{F2D5B540-227E-91FC-0F07-D5EBD13AB377}"/>
              </a:ext>
            </a:extLst>
          </p:cNvPr>
          <p:cNvGrpSpPr/>
          <p:nvPr/>
        </p:nvGrpSpPr>
        <p:grpSpPr>
          <a:xfrm>
            <a:off x="2318057" y="5131339"/>
            <a:ext cx="6168718" cy="271463"/>
            <a:chOff x="2318057" y="5325851"/>
            <a:chExt cx="6168718" cy="271463"/>
          </a:xfrm>
        </p:grpSpPr>
        <p:sp>
          <p:nvSpPr>
            <p:cNvPr id="5140" name="テキスト ボックス 29">
              <a:extLst>
                <a:ext uri="{FF2B5EF4-FFF2-40B4-BE49-F238E27FC236}">
                  <a16:creationId xmlns:a16="http://schemas.microsoft.com/office/drawing/2014/main" id="{EDA6FF86-7033-2340-635E-6FA384D2EF48}"/>
                </a:ext>
              </a:extLst>
            </p:cNvPr>
            <p:cNvSpPr txBox="1">
              <a:spLocks noChangeArrowheads="1"/>
            </p:cNvSpPr>
            <p:nvPr/>
          </p:nvSpPr>
          <p:spPr bwMode="auto">
            <a:xfrm>
              <a:off x="2627313" y="5325851"/>
              <a:ext cx="5859462"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ja-JP" sz="1100" dirty="0">
                  <a:solidFill>
                    <a:srgbClr val="595959"/>
                  </a:solidFill>
                  <a:latin typeface="游ゴシック" panose="020B0400000000000000" pitchFamily="50" charset="-128"/>
                  <a:ea typeface="游ゴシック" panose="020B0400000000000000" pitchFamily="50" charset="-128"/>
                </a:rPr>
                <a:t>1992</a:t>
              </a:r>
              <a:r>
                <a:rPr lang="ja-JP" altLang="en-US" sz="1100" dirty="0">
                  <a:solidFill>
                    <a:srgbClr val="595959"/>
                  </a:solidFill>
                  <a:latin typeface="游ゴシック" panose="020B0400000000000000" pitchFamily="50" charset="-128"/>
                  <a:ea typeface="游ゴシック" panose="020B0400000000000000" pitchFamily="50" charset="-128"/>
                </a:rPr>
                <a:t>年　汚泥脱水機ヴァルート™の基礎となる特許の取得</a:t>
              </a:r>
            </a:p>
          </p:txBody>
        </p:sp>
        <p:sp>
          <p:nvSpPr>
            <p:cNvPr id="53" name="楕円 52">
              <a:extLst>
                <a:ext uri="{FF2B5EF4-FFF2-40B4-BE49-F238E27FC236}">
                  <a16:creationId xmlns:a16="http://schemas.microsoft.com/office/drawing/2014/main" id="{ABBB5D1A-6B05-FC1A-1EB3-E8092C5ECE4A}"/>
                </a:ext>
              </a:extLst>
            </p:cNvPr>
            <p:cNvSpPr/>
            <p:nvPr/>
          </p:nvSpPr>
          <p:spPr>
            <a:xfrm>
              <a:off x="2318057" y="5364434"/>
              <a:ext cx="174625" cy="166687"/>
            </a:xfrm>
            <a:prstGeom prst="ellipse">
              <a:avLst/>
            </a:prstGeom>
            <a:solidFill>
              <a:srgbClr val="00B7B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grpSp>
        <p:nvGrpSpPr>
          <p:cNvPr id="42" name="グループ化 41">
            <a:extLst>
              <a:ext uri="{FF2B5EF4-FFF2-40B4-BE49-F238E27FC236}">
                <a16:creationId xmlns:a16="http://schemas.microsoft.com/office/drawing/2014/main" id="{715F6D21-DC9C-35C3-30C5-A8683BF9F96C}"/>
              </a:ext>
            </a:extLst>
          </p:cNvPr>
          <p:cNvGrpSpPr/>
          <p:nvPr/>
        </p:nvGrpSpPr>
        <p:grpSpPr>
          <a:xfrm>
            <a:off x="2318057" y="7601949"/>
            <a:ext cx="6168718" cy="261610"/>
            <a:chOff x="2318057" y="7450516"/>
            <a:chExt cx="6168718" cy="261610"/>
          </a:xfrm>
        </p:grpSpPr>
        <p:sp>
          <p:nvSpPr>
            <p:cNvPr id="46" name="テキスト ボックス 29">
              <a:extLst>
                <a:ext uri="{FF2B5EF4-FFF2-40B4-BE49-F238E27FC236}">
                  <a16:creationId xmlns:a16="http://schemas.microsoft.com/office/drawing/2014/main" id="{87B834A9-062F-71AF-4D76-69F168FE8323}"/>
                </a:ext>
              </a:extLst>
            </p:cNvPr>
            <p:cNvSpPr txBox="1">
              <a:spLocks noChangeArrowheads="1"/>
            </p:cNvSpPr>
            <p:nvPr/>
          </p:nvSpPr>
          <p:spPr bwMode="auto">
            <a:xfrm>
              <a:off x="2627313" y="7450516"/>
              <a:ext cx="585946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ja-JP" sz="1100" dirty="0">
                  <a:solidFill>
                    <a:srgbClr val="595959"/>
                  </a:solidFill>
                  <a:latin typeface="游ゴシック" panose="020B0400000000000000" pitchFamily="50" charset="-128"/>
                  <a:ea typeface="游ゴシック" panose="020B0400000000000000" pitchFamily="50" charset="-128"/>
                </a:rPr>
                <a:t>2019</a:t>
              </a:r>
              <a:r>
                <a:rPr lang="ja-JP" altLang="en-US" sz="1100" dirty="0">
                  <a:solidFill>
                    <a:srgbClr val="595959"/>
                  </a:solidFill>
                  <a:latin typeface="游ゴシック" panose="020B0400000000000000" pitchFamily="50" charset="-128"/>
                  <a:ea typeface="游ゴシック" panose="020B0400000000000000" pitchFamily="50" charset="-128"/>
                </a:rPr>
                <a:t>年　汚泥脱水機ヴァルートデュオ™の基礎となる特許の取得</a:t>
              </a:r>
            </a:p>
          </p:txBody>
        </p:sp>
        <p:sp>
          <p:nvSpPr>
            <p:cNvPr id="54" name="楕円 53">
              <a:extLst>
                <a:ext uri="{FF2B5EF4-FFF2-40B4-BE49-F238E27FC236}">
                  <a16:creationId xmlns:a16="http://schemas.microsoft.com/office/drawing/2014/main" id="{C4EB6162-B2DB-0C20-0F29-B9207BD6F409}"/>
                </a:ext>
              </a:extLst>
            </p:cNvPr>
            <p:cNvSpPr/>
            <p:nvPr/>
          </p:nvSpPr>
          <p:spPr>
            <a:xfrm>
              <a:off x="2318057" y="7465903"/>
              <a:ext cx="174625" cy="177800"/>
            </a:xfrm>
            <a:prstGeom prst="ellipse">
              <a:avLst/>
            </a:prstGeom>
            <a:solidFill>
              <a:srgbClr val="00B7B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grpSp>
        <p:nvGrpSpPr>
          <p:cNvPr id="44" name="グループ化 43">
            <a:extLst>
              <a:ext uri="{FF2B5EF4-FFF2-40B4-BE49-F238E27FC236}">
                <a16:creationId xmlns:a16="http://schemas.microsoft.com/office/drawing/2014/main" id="{2290B827-050B-661F-FAEC-7E4D568D9DDE}"/>
              </a:ext>
            </a:extLst>
          </p:cNvPr>
          <p:cNvGrpSpPr/>
          <p:nvPr/>
        </p:nvGrpSpPr>
        <p:grpSpPr>
          <a:xfrm>
            <a:off x="2318057" y="8090153"/>
            <a:ext cx="5117668" cy="261610"/>
            <a:chOff x="2318057" y="8224187"/>
            <a:chExt cx="5117668" cy="261610"/>
          </a:xfrm>
        </p:grpSpPr>
        <p:sp>
          <p:nvSpPr>
            <p:cNvPr id="28" name="テキスト ボックス 27">
              <a:extLst>
                <a:ext uri="{FF2B5EF4-FFF2-40B4-BE49-F238E27FC236}">
                  <a16:creationId xmlns:a16="http://schemas.microsoft.com/office/drawing/2014/main" id="{D988D9CC-9C59-57A8-371F-8C660162489C}"/>
                </a:ext>
              </a:extLst>
            </p:cNvPr>
            <p:cNvSpPr txBox="1"/>
            <p:nvPr/>
          </p:nvSpPr>
          <p:spPr>
            <a:xfrm>
              <a:off x="2627312" y="8224187"/>
              <a:ext cx="4808413" cy="261610"/>
            </a:xfrm>
            <a:prstGeom prst="rect">
              <a:avLst/>
            </a:prstGeom>
            <a:noFill/>
          </p:spPr>
          <p:txBody>
            <a:bodyPr wrap="square" rtlCol="0">
              <a:spAutoFit/>
            </a:bodyPr>
            <a:lstStyle/>
            <a:p>
              <a:r>
                <a:rPr lang="en-US" altLang="ja-JP" sz="1100" dirty="0">
                  <a:solidFill>
                    <a:srgbClr val="595959"/>
                  </a:solidFill>
                  <a:latin typeface="游ゴシック" panose="020B0400000000000000" pitchFamily="50" charset="-128"/>
                  <a:ea typeface="游ゴシック" panose="020B0400000000000000" pitchFamily="50" charset="-128"/>
                </a:rPr>
                <a:t>2023</a:t>
              </a:r>
              <a:r>
                <a:rPr lang="ja-JP" altLang="en-US" sz="1100" dirty="0">
                  <a:solidFill>
                    <a:srgbClr val="595959"/>
                  </a:solidFill>
                  <a:latin typeface="游ゴシック" panose="020B0400000000000000" pitchFamily="50" charset="-128"/>
                  <a:ea typeface="游ゴシック" panose="020B0400000000000000" pitchFamily="50" charset="-128"/>
                </a:rPr>
                <a:t>年</a:t>
              </a:r>
              <a:r>
                <a:rPr kumimoji="1" lang="ja-JP" altLang="en-US" sz="1100" dirty="0">
                  <a:solidFill>
                    <a:srgbClr val="A6A6A6"/>
                  </a:solidFill>
                  <a:latin typeface="游ゴシック" panose="020B0400000000000000" pitchFamily="50" charset="-128"/>
                  <a:ea typeface="游ゴシック" panose="020B0400000000000000" pitchFamily="50" charset="-128"/>
                </a:rPr>
                <a:t>　</a:t>
              </a:r>
              <a:r>
                <a:rPr lang="ja-JP" altLang="en-US" sz="1100" dirty="0">
                  <a:solidFill>
                    <a:srgbClr val="595959"/>
                  </a:solidFill>
                  <a:latin typeface="游ゴシック" panose="020B0400000000000000" pitchFamily="50" charset="-128"/>
                  <a:ea typeface="游ゴシック" panose="020B0400000000000000" pitchFamily="50" charset="-128"/>
                </a:rPr>
                <a:t>フィリピン事務所を設立</a:t>
              </a:r>
              <a:endParaRPr kumimoji="1" lang="ja-JP" altLang="en-US" sz="1100" dirty="0">
                <a:solidFill>
                  <a:srgbClr val="A6A6A6"/>
                </a:solidFill>
                <a:latin typeface="游ゴシック" panose="020B0400000000000000" pitchFamily="50" charset="-128"/>
                <a:ea typeface="游ゴシック" panose="020B0400000000000000" pitchFamily="50" charset="-128"/>
              </a:endParaRPr>
            </a:p>
          </p:txBody>
        </p:sp>
        <p:sp>
          <p:nvSpPr>
            <p:cNvPr id="55" name="楕円 54">
              <a:extLst>
                <a:ext uri="{FF2B5EF4-FFF2-40B4-BE49-F238E27FC236}">
                  <a16:creationId xmlns:a16="http://schemas.microsoft.com/office/drawing/2014/main" id="{2EA4ECED-6775-2988-DC53-750AD2EB9BEE}"/>
                </a:ext>
              </a:extLst>
            </p:cNvPr>
            <p:cNvSpPr/>
            <p:nvPr/>
          </p:nvSpPr>
          <p:spPr>
            <a:xfrm>
              <a:off x="2318057" y="8232348"/>
              <a:ext cx="174625" cy="177800"/>
            </a:xfrm>
            <a:prstGeom prst="ellipse">
              <a:avLst/>
            </a:prstGeom>
            <a:solidFill>
              <a:srgbClr val="00B7B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sp>
        <p:nvSpPr>
          <p:cNvPr id="8" name="四角形: 角を丸くする 7">
            <a:extLst>
              <a:ext uri="{FF2B5EF4-FFF2-40B4-BE49-F238E27FC236}">
                <a16:creationId xmlns:a16="http://schemas.microsoft.com/office/drawing/2014/main" id="{81C778AC-68E2-200F-7FE9-C9043FD1BB51}"/>
              </a:ext>
            </a:extLst>
          </p:cNvPr>
          <p:cNvSpPr/>
          <p:nvPr/>
        </p:nvSpPr>
        <p:spPr bwMode="auto">
          <a:xfrm>
            <a:off x="2033588" y="3455988"/>
            <a:ext cx="2663825" cy="385762"/>
          </a:xfrm>
          <a:prstGeom prst="roundRect">
            <a:avLst/>
          </a:prstGeom>
          <a:solidFill>
            <a:srgbClr val="00A6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創業</a:t>
            </a:r>
            <a:r>
              <a:rPr lang="en-US" altLang="ja-JP" sz="1400" dirty="0">
                <a:solidFill>
                  <a:prstClr val="white"/>
                </a:solidFill>
                <a:latin typeface="HGP創英角ｺﾞｼｯｸUB" panose="020B0900000000000000" pitchFamily="50" charset="-128"/>
                <a:ea typeface="HGP創英角ｺﾞｼｯｸUB" panose="020B0900000000000000" pitchFamily="50" charset="-128"/>
              </a:rPr>
              <a:t>50</a:t>
            </a: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年の歴史と挑戦</a:t>
            </a:r>
            <a:endParaRPr lang="en-US" altLang="ja-JP" sz="1400" dirty="0">
              <a:solidFill>
                <a:prstClr val="white"/>
              </a:solidFill>
              <a:latin typeface="HGP創英角ｺﾞｼｯｸUB" panose="020B0900000000000000" pitchFamily="50" charset="-128"/>
              <a:ea typeface="HGP創英角ｺﾞｼｯｸUB" panose="020B0900000000000000" pitchFamily="50" charset="-128"/>
            </a:endParaRPr>
          </a:p>
        </p:txBody>
      </p:sp>
      <p:sp>
        <p:nvSpPr>
          <p:cNvPr id="6" name="テキスト ボックス 5">
            <a:extLst>
              <a:ext uri="{FF2B5EF4-FFF2-40B4-BE49-F238E27FC236}">
                <a16:creationId xmlns:a16="http://schemas.microsoft.com/office/drawing/2014/main" id="{8D69912B-620A-0BAB-C967-434D62BA406E}"/>
              </a:ext>
            </a:extLst>
          </p:cNvPr>
          <p:cNvSpPr txBox="1">
            <a:spLocks noChangeArrowheads="1"/>
          </p:cNvSpPr>
          <p:nvPr/>
        </p:nvSpPr>
        <p:spPr bwMode="auto">
          <a:xfrm flipH="1">
            <a:off x="2119313" y="2806700"/>
            <a:ext cx="50593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100">
                <a:solidFill>
                  <a:schemeClr val="tx1"/>
                </a:solidFill>
                <a:latin typeface="Calibri" panose="020F0502020204030204" pitchFamily="34" charset="0"/>
                <a:ea typeface="ＭＳ Ｐゴシック" panose="020B0600070205080204" pitchFamily="50" charset="-128"/>
              </a:defRPr>
            </a:lvl1pPr>
            <a:lvl2pPr>
              <a:defRPr kumimoji="1" sz="2100">
                <a:solidFill>
                  <a:schemeClr val="tx1"/>
                </a:solidFill>
                <a:latin typeface="Calibri" panose="020F0502020204030204" pitchFamily="34" charset="0"/>
                <a:ea typeface="ＭＳ Ｐゴシック" panose="020B0600070205080204" pitchFamily="50" charset="-128"/>
              </a:defRPr>
            </a:lvl2pPr>
            <a:lvl3pPr>
              <a:defRPr kumimoji="1" sz="2100">
                <a:solidFill>
                  <a:schemeClr val="tx1"/>
                </a:solidFill>
                <a:latin typeface="Calibri" panose="020F0502020204030204" pitchFamily="34" charset="0"/>
                <a:ea typeface="ＭＳ Ｐゴシック" panose="020B0600070205080204" pitchFamily="50" charset="-128"/>
              </a:defRPr>
            </a:lvl3pPr>
            <a:lvl4pPr>
              <a:defRPr kumimoji="1" sz="2100">
                <a:solidFill>
                  <a:schemeClr val="tx1"/>
                </a:solidFill>
                <a:latin typeface="Calibri" panose="020F0502020204030204" pitchFamily="34" charset="0"/>
                <a:ea typeface="ＭＳ Ｐゴシック" panose="020B0600070205080204" pitchFamily="50" charset="-128"/>
              </a:defRPr>
            </a:lvl4pPr>
            <a:lvl5pPr>
              <a:defRPr kumimoji="1" sz="2100">
                <a:solidFill>
                  <a:schemeClr val="tx1"/>
                </a:solidFill>
                <a:latin typeface="Calibri" panose="020F0502020204030204" pitchFamily="34" charset="0"/>
                <a:ea typeface="ＭＳ Ｐゴシック" panose="020B0600070205080204" pitchFamily="50" charset="-128"/>
              </a:defRPr>
            </a:lvl5pPr>
            <a:lvl6pPr marL="26019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6pPr>
            <a:lvl7pPr marL="30591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7pPr>
            <a:lvl8pPr marL="35163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8pPr>
            <a:lvl9pPr marL="39735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9pPr>
          </a:lstStyle>
          <a:p>
            <a:pPr defTabSz="914400" eaLnBrk="1" hangingPunct="1"/>
            <a:r>
              <a:rPr lang="ja-JP" altLang="en-US" sz="1600" b="1" dirty="0">
                <a:solidFill>
                  <a:srgbClr val="595959"/>
                </a:solidFill>
                <a:latin typeface="游ゴシック" panose="020B0400000000000000" pitchFamily="50" charset="-128"/>
                <a:ea typeface="游ゴシック" panose="020B0400000000000000" pitchFamily="50" charset="-128"/>
              </a:rPr>
              <a:t>ヴァルート事業部のあゆみ</a:t>
            </a:r>
            <a:endParaRPr lang="en-US" altLang="ja-JP" sz="1600" b="1" dirty="0">
              <a:solidFill>
                <a:srgbClr val="595959"/>
              </a:solidFill>
              <a:latin typeface="游ゴシック" panose="020B0400000000000000" pitchFamily="50" charset="-128"/>
              <a:ea typeface="游ゴシック" panose="020B0400000000000000" pitchFamily="50" charset="-128"/>
            </a:endParaRPr>
          </a:p>
        </p:txBody>
      </p:sp>
      <p:sp>
        <p:nvSpPr>
          <p:cNvPr id="47" name="正方形/長方形 46">
            <a:extLst>
              <a:ext uri="{FF2B5EF4-FFF2-40B4-BE49-F238E27FC236}">
                <a16:creationId xmlns:a16="http://schemas.microsoft.com/office/drawing/2014/main" id="{C4A64E3C-F562-6210-1CF2-2C8AB0975AC3}"/>
              </a:ext>
            </a:extLst>
          </p:cNvPr>
          <p:cNvSpPr/>
          <p:nvPr/>
        </p:nvSpPr>
        <p:spPr>
          <a:xfrm>
            <a:off x="2052574" y="8656402"/>
            <a:ext cx="593176" cy="3612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ボックス 51">
            <a:extLst>
              <a:ext uri="{FF2B5EF4-FFF2-40B4-BE49-F238E27FC236}">
                <a16:creationId xmlns:a16="http://schemas.microsoft.com/office/drawing/2014/main" id="{E01F534E-0910-E16E-6357-38058BC7147A}"/>
              </a:ext>
            </a:extLst>
          </p:cNvPr>
          <p:cNvSpPr txBox="1">
            <a:spLocks noChangeArrowheads="1"/>
          </p:cNvSpPr>
          <p:nvPr/>
        </p:nvSpPr>
        <p:spPr bwMode="auto">
          <a:xfrm>
            <a:off x="2405366" y="8855819"/>
            <a:ext cx="617553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ja-JP" altLang="en-US" sz="1200" dirty="0">
                <a:solidFill>
                  <a:srgbClr val="595959"/>
                </a:solidFill>
                <a:latin typeface="游ゴシック" panose="020B0400000000000000" pitchFamily="50" charset="-128"/>
                <a:ea typeface="游ゴシック" panose="020B0400000000000000" pitchFamily="50" charset="-128"/>
              </a:rPr>
              <a:t>当社の汚泥脱水機は、世界中で利用されています。</a:t>
            </a:r>
            <a:endParaRPr lang="en-US" altLang="ja-JP" sz="1200" dirty="0">
              <a:solidFill>
                <a:srgbClr val="595959"/>
              </a:solidFill>
              <a:latin typeface="游ゴシック" panose="020B0400000000000000" pitchFamily="50" charset="-128"/>
              <a:ea typeface="游ゴシック" panose="020B0400000000000000" pitchFamily="50" charset="-128"/>
            </a:endParaRPr>
          </a:p>
          <a:p>
            <a:r>
              <a:rPr lang="ja-JP" altLang="en-US" sz="1200" dirty="0">
                <a:solidFill>
                  <a:srgbClr val="595959"/>
                </a:solidFill>
                <a:latin typeface="游ゴシック" panose="020B0400000000000000" pitchFamily="50" charset="-128"/>
                <a:ea typeface="游ゴシック" panose="020B0400000000000000" pitchFamily="50" charset="-128"/>
              </a:rPr>
              <a:t>日本・中国・チェコ・フィリピンの拠点を中心に、世界15の国と地域の販売代理店と</a:t>
            </a:r>
            <a:endParaRPr lang="en-US" altLang="ja-JP" sz="1200" dirty="0">
              <a:solidFill>
                <a:srgbClr val="595959"/>
              </a:solidFill>
              <a:latin typeface="游ゴシック" panose="020B0400000000000000" pitchFamily="50" charset="-128"/>
              <a:ea typeface="游ゴシック" panose="020B0400000000000000" pitchFamily="50" charset="-128"/>
            </a:endParaRPr>
          </a:p>
          <a:p>
            <a:r>
              <a:rPr lang="ja-JP" altLang="en-US" sz="1200" dirty="0">
                <a:solidFill>
                  <a:srgbClr val="595959"/>
                </a:solidFill>
                <a:latin typeface="游ゴシック" panose="020B0400000000000000" pitchFamily="50" charset="-128"/>
                <a:ea typeface="游ゴシック" panose="020B0400000000000000" pitchFamily="50" charset="-128"/>
              </a:rPr>
              <a:t>共に、</a:t>
            </a:r>
            <a:r>
              <a:rPr lang="ja-JP" altLang="en-US" sz="1200" b="1" dirty="0">
                <a:solidFill>
                  <a:srgbClr val="00B7B2"/>
                </a:solidFill>
                <a:latin typeface="游ゴシック" panose="020B0400000000000000" pitchFamily="50" charset="-128"/>
                <a:ea typeface="游ゴシック" panose="020B0400000000000000" pitchFamily="50" charset="-128"/>
              </a:rPr>
              <a:t>更にグローバルなネットワークを広げていきます。</a:t>
            </a:r>
          </a:p>
        </p:txBody>
      </p:sp>
      <p:grpSp>
        <p:nvGrpSpPr>
          <p:cNvPr id="60" name="グループ化 59">
            <a:extLst>
              <a:ext uri="{FF2B5EF4-FFF2-40B4-BE49-F238E27FC236}">
                <a16:creationId xmlns:a16="http://schemas.microsoft.com/office/drawing/2014/main" id="{A9F7891C-67CC-594B-8E83-CF850D6BE2BE}"/>
              </a:ext>
            </a:extLst>
          </p:cNvPr>
          <p:cNvGrpSpPr/>
          <p:nvPr/>
        </p:nvGrpSpPr>
        <p:grpSpPr>
          <a:xfrm>
            <a:off x="2318057" y="4403949"/>
            <a:ext cx="6173750" cy="261610"/>
            <a:chOff x="2318057" y="4278525"/>
            <a:chExt cx="6173750" cy="261610"/>
          </a:xfrm>
        </p:grpSpPr>
        <p:sp>
          <p:nvSpPr>
            <p:cNvPr id="61" name="楕円 60">
              <a:extLst>
                <a:ext uri="{FF2B5EF4-FFF2-40B4-BE49-F238E27FC236}">
                  <a16:creationId xmlns:a16="http://schemas.microsoft.com/office/drawing/2014/main" id="{1BC73358-E7DE-B975-A1E7-CE3859F5CADC}"/>
                </a:ext>
              </a:extLst>
            </p:cNvPr>
            <p:cNvSpPr/>
            <p:nvPr/>
          </p:nvSpPr>
          <p:spPr>
            <a:xfrm>
              <a:off x="2318057" y="4309590"/>
              <a:ext cx="174625" cy="166687"/>
            </a:xfrm>
            <a:prstGeom prst="ellipse">
              <a:avLst/>
            </a:prstGeom>
            <a:solidFill>
              <a:srgbClr val="00B7B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62" name="テキスト ボックス 29">
              <a:extLst>
                <a:ext uri="{FF2B5EF4-FFF2-40B4-BE49-F238E27FC236}">
                  <a16:creationId xmlns:a16="http://schemas.microsoft.com/office/drawing/2014/main" id="{6FA73F55-9832-C2C8-78B1-FF7999803815}"/>
                </a:ext>
              </a:extLst>
            </p:cNvPr>
            <p:cNvSpPr txBox="1">
              <a:spLocks noChangeArrowheads="1"/>
            </p:cNvSpPr>
            <p:nvPr/>
          </p:nvSpPr>
          <p:spPr bwMode="auto">
            <a:xfrm>
              <a:off x="2632344" y="4278525"/>
              <a:ext cx="5859463"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ja-JP" sz="1100" dirty="0">
                  <a:solidFill>
                    <a:srgbClr val="595959"/>
                  </a:solidFill>
                  <a:latin typeface="游ゴシック" panose="020B0400000000000000" pitchFamily="50" charset="-128"/>
                  <a:ea typeface="游ゴシック" panose="020B0400000000000000" pitchFamily="50" charset="-128"/>
                </a:rPr>
                <a:t>1982</a:t>
              </a:r>
              <a:r>
                <a:rPr lang="ja-JP" altLang="en-US" sz="1100" dirty="0">
                  <a:solidFill>
                    <a:srgbClr val="595959"/>
                  </a:solidFill>
                  <a:latin typeface="游ゴシック" panose="020B0400000000000000" pitchFamily="50" charset="-128"/>
                  <a:ea typeface="游ゴシック" panose="020B0400000000000000" pitchFamily="50" charset="-128"/>
                </a:rPr>
                <a:t>年　濾布式汚泥濃縮機</a:t>
              </a:r>
              <a:r>
                <a:rPr lang="en-US" altLang="ja-JP" sz="1100" dirty="0">
                  <a:solidFill>
                    <a:srgbClr val="595959"/>
                  </a:solidFill>
                  <a:latin typeface="游ゴシック" panose="020B0400000000000000" pitchFamily="50" charset="-128"/>
                  <a:ea typeface="游ゴシック" panose="020B0400000000000000" pitchFamily="50" charset="-128"/>
                </a:rPr>
                <a:t>KM</a:t>
              </a:r>
              <a:r>
                <a:rPr lang="ja-JP" altLang="en-US" sz="1100" dirty="0">
                  <a:solidFill>
                    <a:srgbClr val="595959"/>
                  </a:solidFill>
                  <a:latin typeface="游ゴシック" panose="020B0400000000000000" pitchFamily="50" charset="-128"/>
                  <a:ea typeface="游ゴシック" panose="020B0400000000000000" pitchFamily="50" charset="-128"/>
                </a:rPr>
                <a:t>シリーズの製造販売を開始</a:t>
              </a:r>
              <a:endParaRPr lang="ja-JP" altLang="en-US" sz="1100" dirty="0">
                <a:solidFill>
                  <a:srgbClr val="FF0000"/>
                </a:solidFill>
                <a:latin typeface="游ゴシック" panose="020B0400000000000000" pitchFamily="50" charset="-128"/>
                <a:ea typeface="游ゴシック" panose="020B0400000000000000" pitchFamily="50" charset="-128"/>
              </a:endParaRPr>
            </a:p>
          </p:txBody>
        </p:sp>
      </p:grpSp>
      <p:grpSp>
        <p:nvGrpSpPr>
          <p:cNvPr id="5143" name="グループ化 5142">
            <a:extLst>
              <a:ext uri="{FF2B5EF4-FFF2-40B4-BE49-F238E27FC236}">
                <a16:creationId xmlns:a16="http://schemas.microsoft.com/office/drawing/2014/main" id="{F588A416-861A-2388-E324-8EFE1BF12A9C}"/>
              </a:ext>
            </a:extLst>
          </p:cNvPr>
          <p:cNvGrpSpPr/>
          <p:nvPr/>
        </p:nvGrpSpPr>
        <p:grpSpPr>
          <a:xfrm>
            <a:off x="2321570" y="5380371"/>
            <a:ext cx="6168718" cy="261610"/>
            <a:chOff x="2318057" y="5325851"/>
            <a:chExt cx="6168718" cy="261610"/>
          </a:xfrm>
        </p:grpSpPr>
        <p:sp>
          <p:nvSpPr>
            <p:cNvPr id="5144" name="テキスト ボックス 29">
              <a:extLst>
                <a:ext uri="{FF2B5EF4-FFF2-40B4-BE49-F238E27FC236}">
                  <a16:creationId xmlns:a16="http://schemas.microsoft.com/office/drawing/2014/main" id="{6E06CE77-4483-FE15-B17F-289294F7E199}"/>
                </a:ext>
              </a:extLst>
            </p:cNvPr>
            <p:cNvSpPr txBox="1">
              <a:spLocks noChangeArrowheads="1"/>
            </p:cNvSpPr>
            <p:nvPr/>
          </p:nvSpPr>
          <p:spPr bwMode="auto">
            <a:xfrm>
              <a:off x="2627313" y="5325851"/>
              <a:ext cx="585946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ja-JP" sz="1100" dirty="0">
                  <a:solidFill>
                    <a:srgbClr val="595959"/>
                  </a:solidFill>
                  <a:latin typeface="游ゴシック" panose="020B0400000000000000" pitchFamily="50" charset="-128"/>
                  <a:ea typeface="游ゴシック" panose="020B0400000000000000" pitchFamily="50" charset="-128"/>
                </a:rPr>
                <a:t>1996</a:t>
              </a:r>
              <a:r>
                <a:rPr lang="ja-JP" altLang="en-US" sz="1100" dirty="0">
                  <a:solidFill>
                    <a:srgbClr val="595959"/>
                  </a:solidFill>
                  <a:latin typeface="游ゴシック" panose="020B0400000000000000" pitchFamily="50" charset="-128"/>
                  <a:ea typeface="游ゴシック" panose="020B0400000000000000" pitchFamily="50" charset="-128"/>
                </a:rPr>
                <a:t>年　汚泥脱水発酵システムデルコンポ™の製造販売を開始</a:t>
              </a:r>
            </a:p>
          </p:txBody>
        </p:sp>
        <p:sp>
          <p:nvSpPr>
            <p:cNvPr id="5145" name="楕円 5144">
              <a:extLst>
                <a:ext uri="{FF2B5EF4-FFF2-40B4-BE49-F238E27FC236}">
                  <a16:creationId xmlns:a16="http://schemas.microsoft.com/office/drawing/2014/main" id="{06049D53-7E62-5F5F-6144-FB1602B20FD4}"/>
                </a:ext>
              </a:extLst>
            </p:cNvPr>
            <p:cNvSpPr/>
            <p:nvPr/>
          </p:nvSpPr>
          <p:spPr>
            <a:xfrm>
              <a:off x="2318057" y="5364434"/>
              <a:ext cx="174625" cy="166687"/>
            </a:xfrm>
            <a:prstGeom prst="ellipse">
              <a:avLst/>
            </a:prstGeom>
            <a:solidFill>
              <a:srgbClr val="00B7B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grpSp>
        <p:nvGrpSpPr>
          <p:cNvPr id="5146" name="グループ化 5145">
            <a:extLst>
              <a:ext uri="{FF2B5EF4-FFF2-40B4-BE49-F238E27FC236}">
                <a16:creationId xmlns:a16="http://schemas.microsoft.com/office/drawing/2014/main" id="{B28609B4-0D94-50EA-3F80-6889A8194A09}"/>
              </a:ext>
            </a:extLst>
          </p:cNvPr>
          <p:cNvGrpSpPr/>
          <p:nvPr/>
        </p:nvGrpSpPr>
        <p:grpSpPr>
          <a:xfrm>
            <a:off x="2323089" y="5858729"/>
            <a:ext cx="6168718" cy="271463"/>
            <a:chOff x="2318057" y="5325851"/>
            <a:chExt cx="6168718" cy="271463"/>
          </a:xfrm>
        </p:grpSpPr>
        <p:sp>
          <p:nvSpPr>
            <p:cNvPr id="5147" name="テキスト ボックス 29">
              <a:extLst>
                <a:ext uri="{FF2B5EF4-FFF2-40B4-BE49-F238E27FC236}">
                  <a16:creationId xmlns:a16="http://schemas.microsoft.com/office/drawing/2014/main" id="{C7C4E784-F6F7-0634-C325-493123EED875}"/>
                </a:ext>
              </a:extLst>
            </p:cNvPr>
            <p:cNvSpPr txBox="1">
              <a:spLocks noChangeArrowheads="1"/>
            </p:cNvSpPr>
            <p:nvPr/>
          </p:nvSpPr>
          <p:spPr bwMode="auto">
            <a:xfrm>
              <a:off x="2627313" y="5325851"/>
              <a:ext cx="5859462"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ja-JP" sz="1100" dirty="0">
                  <a:solidFill>
                    <a:srgbClr val="595959"/>
                  </a:solidFill>
                  <a:latin typeface="游ゴシック" panose="020B0400000000000000" pitchFamily="50" charset="-128"/>
                  <a:ea typeface="游ゴシック" panose="020B0400000000000000" pitchFamily="50" charset="-128"/>
                </a:rPr>
                <a:t>2003</a:t>
              </a:r>
              <a:r>
                <a:rPr lang="ja-JP" altLang="en-US" sz="1100" dirty="0">
                  <a:solidFill>
                    <a:srgbClr val="595959"/>
                  </a:solidFill>
                  <a:latin typeface="游ゴシック" panose="020B0400000000000000" pitchFamily="50" charset="-128"/>
                  <a:ea typeface="游ゴシック" panose="020B0400000000000000" pitchFamily="50" charset="-128"/>
                </a:rPr>
                <a:t>年　汚泥乾燥機ソラピー™の製造販売を開始</a:t>
              </a:r>
            </a:p>
          </p:txBody>
        </p:sp>
        <p:sp>
          <p:nvSpPr>
            <p:cNvPr id="5148" name="楕円 5147">
              <a:extLst>
                <a:ext uri="{FF2B5EF4-FFF2-40B4-BE49-F238E27FC236}">
                  <a16:creationId xmlns:a16="http://schemas.microsoft.com/office/drawing/2014/main" id="{962D972F-3F82-D596-C3C1-359F0C19C736}"/>
                </a:ext>
              </a:extLst>
            </p:cNvPr>
            <p:cNvSpPr/>
            <p:nvPr/>
          </p:nvSpPr>
          <p:spPr>
            <a:xfrm>
              <a:off x="2318057" y="5364434"/>
              <a:ext cx="174625" cy="166687"/>
            </a:xfrm>
            <a:prstGeom prst="ellipse">
              <a:avLst/>
            </a:prstGeom>
            <a:solidFill>
              <a:srgbClr val="00B7B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grpSp>
        <p:nvGrpSpPr>
          <p:cNvPr id="5149" name="グループ化 5148">
            <a:extLst>
              <a:ext uri="{FF2B5EF4-FFF2-40B4-BE49-F238E27FC236}">
                <a16:creationId xmlns:a16="http://schemas.microsoft.com/office/drawing/2014/main" id="{EEA925D5-1F0B-D257-0B90-5DF08664A46D}"/>
              </a:ext>
            </a:extLst>
          </p:cNvPr>
          <p:cNvGrpSpPr/>
          <p:nvPr/>
        </p:nvGrpSpPr>
        <p:grpSpPr>
          <a:xfrm>
            <a:off x="2349162" y="7103887"/>
            <a:ext cx="6154579" cy="271462"/>
            <a:chOff x="2341076" y="7088729"/>
            <a:chExt cx="6154579" cy="271462"/>
          </a:xfrm>
        </p:grpSpPr>
        <p:sp>
          <p:nvSpPr>
            <p:cNvPr id="5150" name="テキスト ボックス 39">
              <a:extLst>
                <a:ext uri="{FF2B5EF4-FFF2-40B4-BE49-F238E27FC236}">
                  <a16:creationId xmlns:a16="http://schemas.microsoft.com/office/drawing/2014/main" id="{3A8C597E-7580-ADFD-3861-98BC8D8E7082}"/>
                </a:ext>
              </a:extLst>
            </p:cNvPr>
            <p:cNvSpPr txBox="1">
              <a:spLocks noChangeArrowheads="1"/>
            </p:cNvSpPr>
            <p:nvPr/>
          </p:nvSpPr>
          <p:spPr bwMode="auto">
            <a:xfrm>
              <a:off x="2634605" y="7088729"/>
              <a:ext cx="5861050"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ja-JP" sz="1100" dirty="0">
                  <a:solidFill>
                    <a:srgbClr val="595959"/>
                  </a:solidFill>
                  <a:latin typeface="游ゴシック" panose="020B0400000000000000" pitchFamily="50" charset="-128"/>
                  <a:ea typeface="游ゴシック" panose="020B0400000000000000" pitchFamily="50" charset="-128"/>
                </a:rPr>
                <a:t>2017</a:t>
              </a:r>
              <a:r>
                <a:rPr lang="ja-JP" altLang="en-US" sz="1100" dirty="0">
                  <a:solidFill>
                    <a:srgbClr val="595959"/>
                  </a:solidFill>
                  <a:latin typeface="游ゴシック" panose="020B0400000000000000" pitchFamily="50" charset="-128"/>
                  <a:ea typeface="游ゴシック" panose="020B0400000000000000" pitchFamily="50" charset="-128"/>
                </a:rPr>
                <a:t>年　汚泥脱水機ヴァルート™</a:t>
              </a:r>
              <a:r>
                <a:rPr lang="en-US" altLang="ja-JP" sz="1100" dirty="0">
                  <a:solidFill>
                    <a:srgbClr val="595959"/>
                  </a:solidFill>
                  <a:latin typeface="游ゴシック" panose="020B0400000000000000" pitchFamily="50" charset="-128"/>
                  <a:ea typeface="游ゴシック" panose="020B0400000000000000" pitchFamily="50" charset="-128"/>
                </a:rPr>
                <a:t>GS</a:t>
              </a:r>
              <a:r>
                <a:rPr lang="ja-JP" altLang="en-US" sz="1100" dirty="0">
                  <a:solidFill>
                    <a:srgbClr val="595959"/>
                  </a:solidFill>
                  <a:latin typeface="游ゴシック" panose="020B0400000000000000" pitchFamily="50" charset="-128"/>
                  <a:ea typeface="游ゴシック" panose="020B0400000000000000" pitchFamily="50" charset="-128"/>
                </a:rPr>
                <a:t>シリーズの製造販売を開始</a:t>
              </a:r>
            </a:p>
          </p:txBody>
        </p:sp>
        <p:sp>
          <p:nvSpPr>
            <p:cNvPr id="5151" name="楕円 5150">
              <a:extLst>
                <a:ext uri="{FF2B5EF4-FFF2-40B4-BE49-F238E27FC236}">
                  <a16:creationId xmlns:a16="http://schemas.microsoft.com/office/drawing/2014/main" id="{207F10D4-D590-FF0C-98FB-FEA116541BBD}"/>
                </a:ext>
              </a:extLst>
            </p:cNvPr>
            <p:cNvSpPr/>
            <p:nvPr/>
          </p:nvSpPr>
          <p:spPr>
            <a:xfrm>
              <a:off x="2341076" y="7136964"/>
              <a:ext cx="128587" cy="128587"/>
            </a:xfrm>
            <a:prstGeom prst="ellipse">
              <a:avLst/>
            </a:prstGeom>
            <a:solidFill>
              <a:srgbClr val="00B7B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grpSp>
        <p:nvGrpSpPr>
          <p:cNvPr id="5155" name="グループ化 5154">
            <a:extLst>
              <a:ext uri="{FF2B5EF4-FFF2-40B4-BE49-F238E27FC236}">
                <a16:creationId xmlns:a16="http://schemas.microsoft.com/office/drawing/2014/main" id="{1259EC05-DC98-762A-AD37-1774E8A243F8}"/>
              </a:ext>
            </a:extLst>
          </p:cNvPr>
          <p:cNvGrpSpPr/>
          <p:nvPr/>
        </p:nvGrpSpPr>
        <p:grpSpPr>
          <a:xfrm>
            <a:off x="2321570" y="5619550"/>
            <a:ext cx="6168718" cy="261610"/>
            <a:chOff x="2318057" y="5325851"/>
            <a:chExt cx="6168718" cy="261610"/>
          </a:xfrm>
        </p:grpSpPr>
        <p:sp>
          <p:nvSpPr>
            <p:cNvPr id="5156" name="テキスト ボックス 29">
              <a:extLst>
                <a:ext uri="{FF2B5EF4-FFF2-40B4-BE49-F238E27FC236}">
                  <a16:creationId xmlns:a16="http://schemas.microsoft.com/office/drawing/2014/main" id="{F836B524-052F-DE03-D0D5-1397E0C1E183}"/>
                </a:ext>
              </a:extLst>
            </p:cNvPr>
            <p:cNvSpPr txBox="1">
              <a:spLocks noChangeArrowheads="1"/>
            </p:cNvSpPr>
            <p:nvPr/>
          </p:nvSpPr>
          <p:spPr bwMode="auto">
            <a:xfrm>
              <a:off x="2627313" y="5325851"/>
              <a:ext cx="585946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ja-JP" sz="1100" dirty="0">
                  <a:solidFill>
                    <a:srgbClr val="595959"/>
                  </a:solidFill>
                  <a:latin typeface="游ゴシック" panose="020B0400000000000000" pitchFamily="50" charset="-128"/>
                  <a:ea typeface="游ゴシック" panose="020B0400000000000000" pitchFamily="50" charset="-128"/>
                </a:rPr>
                <a:t>1997</a:t>
              </a:r>
              <a:r>
                <a:rPr lang="ja-JP" altLang="en-US" sz="1100" dirty="0">
                  <a:solidFill>
                    <a:srgbClr val="595959"/>
                  </a:solidFill>
                  <a:latin typeface="游ゴシック" panose="020B0400000000000000" pitchFamily="50" charset="-128"/>
                  <a:ea typeface="游ゴシック" panose="020B0400000000000000" pitchFamily="50" charset="-128"/>
                </a:rPr>
                <a:t>年　汚泥脱水機ヴァルート</a:t>
              </a:r>
              <a:r>
                <a:rPr lang="en-US" altLang="ja-JP" sz="1100" dirty="0">
                  <a:solidFill>
                    <a:srgbClr val="595959"/>
                  </a:solidFill>
                  <a:latin typeface="游ゴシック" panose="020B0400000000000000" pitchFamily="50" charset="-128"/>
                  <a:ea typeface="游ゴシック" panose="020B0400000000000000" pitchFamily="50" charset="-128"/>
                </a:rPr>
                <a:t>MS</a:t>
              </a:r>
              <a:r>
                <a:rPr lang="ja-JP" altLang="en-US" sz="1100" dirty="0">
                  <a:solidFill>
                    <a:srgbClr val="595959"/>
                  </a:solidFill>
                  <a:latin typeface="游ゴシック" panose="020B0400000000000000" pitchFamily="50" charset="-128"/>
                  <a:ea typeface="游ゴシック" panose="020B0400000000000000" pitchFamily="50" charset="-128"/>
                </a:rPr>
                <a:t>シリーズの製造販売を開始</a:t>
              </a:r>
            </a:p>
          </p:txBody>
        </p:sp>
        <p:sp>
          <p:nvSpPr>
            <p:cNvPr id="5158" name="楕円 5157">
              <a:extLst>
                <a:ext uri="{FF2B5EF4-FFF2-40B4-BE49-F238E27FC236}">
                  <a16:creationId xmlns:a16="http://schemas.microsoft.com/office/drawing/2014/main" id="{31919C64-366D-CF45-8734-5CB31D2E5293}"/>
                </a:ext>
              </a:extLst>
            </p:cNvPr>
            <p:cNvSpPr/>
            <p:nvPr/>
          </p:nvSpPr>
          <p:spPr>
            <a:xfrm>
              <a:off x="2318057" y="5364434"/>
              <a:ext cx="174625" cy="166687"/>
            </a:xfrm>
            <a:prstGeom prst="ellipse">
              <a:avLst/>
            </a:prstGeom>
            <a:solidFill>
              <a:srgbClr val="00B7B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四角形: 角を丸くする 6">
            <a:extLst>
              <a:ext uri="{FF2B5EF4-FFF2-40B4-BE49-F238E27FC236}">
                <a16:creationId xmlns:a16="http://schemas.microsoft.com/office/drawing/2014/main" id="{3E967C7E-9EF1-1315-200F-8C3218B58682}"/>
              </a:ext>
            </a:extLst>
          </p:cNvPr>
          <p:cNvSpPr/>
          <p:nvPr/>
        </p:nvSpPr>
        <p:spPr>
          <a:xfrm>
            <a:off x="2033588" y="2925763"/>
            <a:ext cx="2663825" cy="385762"/>
          </a:xfrm>
          <a:prstGeom prst="roundRect">
            <a:avLst/>
          </a:prstGeom>
          <a:solidFill>
            <a:srgbClr val="00A6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納入実績と対応エリア</a:t>
            </a:r>
            <a:endParaRPr lang="en-US" altLang="ja-JP" sz="1400" dirty="0">
              <a:solidFill>
                <a:prstClr val="white"/>
              </a:solidFill>
              <a:latin typeface="HGP創英角ｺﾞｼｯｸUB" panose="020B0900000000000000" pitchFamily="50" charset="-128"/>
              <a:ea typeface="HGP創英角ｺﾞｼｯｸUB" panose="020B0900000000000000" pitchFamily="50" charset="-128"/>
            </a:endParaRPr>
          </a:p>
        </p:txBody>
      </p:sp>
      <p:sp>
        <p:nvSpPr>
          <p:cNvPr id="6149" name="テキスト ボックス 35">
            <a:extLst>
              <a:ext uri="{FF2B5EF4-FFF2-40B4-BE49-F238E27FC236}">
                <a16:creationId xmlns:a16="http://schemas.microsoft.com/office/drawing/2014/main" id="{C734A70E-03B1-8693-5B6B-AB490DE456B3}"/>
              </a:ext>
            </a:extLst>
          </p:cNvPr>
          <p:cNvSpPr txBox="1">
            <a:spLocks noChangeArrowheads="1"/>
          </p:cNvSpPr>
          <p:nvPr/>
        </p:nvSpPr>
        <p:spPr bwMode="auto">
          <a:xfrm>
            <a:off x="1865041" y="3460849"/>
            <a:ext cx="463299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ja-JP" altLang="en-US" sz="1200" b="1" dirty="0">
                <a:solidFill>
                  <a:srgbClr val="00B7B2"/>
                </a:solidFill>
                <a:latin typeface="游ゴシック" panose="020B0400000000000000" pitchFamily="50" charset="-128"/>
                <a:ea typeface="游ゴシック" panose="020B0400000000000000" pitchFamily="50" charset="-128"/>
              </a:rPr>
              <a:t>世界</a:t>
            </a:r>
            <a:r>
              <a:rPr lang="en-US" altLang="ja-JP" sz="1200" b="1" dirty="0">
                <a:solidFill>
                  <a:srgbClr val="00B7B2"/>
                </a:solidFill>
                <a:latin typeface="游ゴシック" panose="020B0400000000000000" pitchFamily="50" charset="-128"/>
                <a:ea typeface="游ゴシック" panose="020B0400000000000000" pitchFamily="50" charset="-128"/>
              </a:rPr>
              <a:t>77</a:t>
            </a:r>
            <a:r>
              <a:rPr lang="ja-JP" altLang="en-US" sz="1200" b="1" dirty="0">
                <a:solidFill>
                  <a:srgbClr val="00B7B2"/>
                </a:solidFill>
                <a:latin typeface="游ゴシック" panose="020B0400000000000000" pitchFamily="50" charset="-128"/>
                <a:ea typeface="游ゴシック" panose="020B0400000000000000" pitchFamily="50" charset="-128"/>
              </a:rPr>
              <a:t>の国と地域に約</a:t>
            </a:r>
            <a:r>
              <a:rPr lang="en-US" altLang="ja-JP" sz="1200" b="1" dirty="0">
                <a:solidFill>
                  <a:srgbClr val="00B7B2"/>
                </a:solidFill>
                <a:latin typeface="游ゴシック" panose="020B0400000000000000" pitchFamily="50" charset="-128"/>
                <a:ea typeface="游ゴシック" panose="020B0400000000000000" pitchFamily="50" charset="-128"/>
              </a:rPr>
              <a:t>5,000</a:t>
            </a:r>
            <a:r>
              <a:rPr lang="ja-JP" altLang="en-US" sz="1200" b="1" dirty="0">
                <a:solidFill>
                  <a:srgbClr val="00B7B2"/>
                </a:solidFill>
                <a:latin typeface="游ゴシック" panose="020B0400000000000000" pitchFamily="50" charset="-128"/>
                <a:ea typeface="游ゴシック" panose="020B0400000000000000" pitchFamily="50" charset="-128"/>
              </a:rPr>
              <a:t>件の納入実績</a:t>
            </a:r>
            <a:r>
              <a:rPr lang="ja-JP" altLang="en-US" sz="1200" dirty="0">
                <a:solidFill>
                  <a:srgbClr val="595959"/>
                </a:solidFill>
                <a:latin typeface="游ゴシック" panose="020B0400000000000000" pitchFamily="50" charset="-128"/>
                <a:ea typeface="游ゴシック" panose="020B0400000000000000" pitchFamily="50" charset="-128"/>
              </a:rPr>
              <a:t>があります。</a:t>
            </a:r>
            <a:br>
              <a:rPr lang="en-US" altLang="ja-JP" sz="1200" dirty="0">
                <a:solidFill>
                  <a:srgbClr val="595959"/>
                </a:solidFill>
                <a:latin typeface="游ゴシック" panose="020B0400000000000000" pitchFamily="50" charset="-128"/>
                <a:ea typeface="游ゴシック" panose="020B0400000000000000" pitchFamily="50" charset="-128"/>
              </a:rPr>
            </a:br>
            <a:r>
              <a:rPr lang="ja-JP" altLang="en-US" sz="1200" dirty="0">
                <a:solidFill>
                  <a:srgbClr val="595959"/>
                </a:solidFill>
                <a:latin typeface="游ゴシック" panose="020B0400000000000000" pitchFamily="50" charset="-128"/>
                <a:ea typeface="游ゴシック" panose="020B0400000000000000" pitchFamily="50" charset="-128"/>
              </a:rPr>
              <a:t>汚泥処理に関するお悩みをグローバルな知見で解決しています。</a:t>
            </a:r>
          </a:p>
        </p:txBody>
      </p:sp>
      <p:pic>
        <p:nvPicPr>
          <p:cNvPr id="6150" name="Picture 2" descr="MAP">
            <a:extLst>
              <a:ext uri="{FF2B5EF4-FFF2-40B4-BE49-F238E27FC236}">
                <a16:creationId xmlns:a16="http://schemas.microsoft.com/office/drawing/2014/main" id="{B048E9D2-B973-BC31-BC93-DF55026292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7461" y="4036732"/>
            <a:ext cx="6350938" cy="3033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四角形: 角を丸くする 41">
            <a:extLst>
              <a:ext uri="{FF2B5EF4-FFF2-40B4-BE49-F238E27FC236}">
                <a16:creationId xmlns:a16="http://schemas.microsoft.com/office/drawing/2014/main" id="{F0AE4E71-1485-741B-EC10-E50930DDA9C8}"/>
              </a:ext>
            </a:extLst>
          </p:cNvPr>
          <p:cNvSpPr/>
          <p:nvPr/>
        </p:nvSpPr>
        <p:spPr>
          <a:xfrm>
            <a:off x="2033588" y="8580965"/>
            <a:ext cx="2674937" cy="390525"/>
          </a:xfrm>
          <a:prstGeom prst="roundRect">
            <a:avLst/>
          </a:prstGeom>
          <a:solidFill>
            <a:srgbClr val="00A6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売上高の推移と今後の展開</a:t>
            </a:r>
            <a:endParaRPr lang="en-US" altLang="ja-JP" sz="1400" dirty="0">
              <a:solidFill>
                <a:prstClr val="white"/>
              </a:solidFill>
              <a:latin typeface="HGP創英角ｺﾞｼｯｸUB" panose="020B0900000000000000" pitchFamily="50" charset="-128"/>
              <a:ea typeface="HGP創英角ｺﾞｼｯｸUB" panose="020B0900000000000000" pitchFamily="50" charset="-128"/>
            </a:endParaRPr>
          </a:p>
        </p:txBody>
      </p:sp>
      <p:sp>
        <p:nvSpPr>
          <p:cNvPr id="6154" name="テキスト ボックス 48">
            <a:extLst>
              <a:ext uri="{FF2B5EF4-FFF2-40B4-BE49-F238E27FC236}">
                <a16:creationId xmlns:a16="http://schemas.microsoft.com/office/drawing/2014/main" id="{7DCE9849-253F-E1A1-34B5-E6D196E46274}"/>
              </a:ext>
            </a:extLst>
          </p:cNvPr>
          <p:cNvSpPr txBox="1">
            <a:spLocks noChangeArrowheads="1"/>
          </p:cNvSpPr>
          <p:nvPr/>
        </p:nvSpPr>
        <p:spPr bwMode="auto">
          <a:xfrm>
            <a:off x="5948908" y="9825565"/>
            <a:ext cx="3573462" cy="2492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defRPr kumimoji="1" sz="2100">
                <a:solidFill>
                  <a:schemeClr val="tx1"/>
                </a:solidFill>
                <a:latin typeface="Calibri" panose="020F0502020204030204" pitchFamily="34" charset="0"/>
                <a:ea typeface="ＭＳ Ｐゴシック" panose="020B0600070205080204" pitchFamily="50" charset="-128"/>
              </a:defRPr>
            </a:lvl1pPr>
            <a:lvl2pPr>
              <a:defRPr kumimoji="1" sz="2100">
                <a:solidFill>
                  <a:schemeClr val="tx1"/>
                </a:solidFill>
                <a:latin typeface="Calibri" panose="020F0502020204030204" pitchFamily="34" charset="0"/>
                <a:ea typeface="ＭＳ Ｐゴシック" panose="020B0600070205080204" pitchFamily="50" charset="-128"/>
              </a:defRPr>
            </a:lvl2pPr>
            <a:lvl3pPr>
              <a:defRPr kumimoji="1" sz="2100">
                <a:solidFill>
                  <a:schemeClr val="tx1"/>
                </a:solidFill>
                <a:latin typeface="Calibri" panose="020F0502020204030204" pitchFamily="34" charset="0"/>
                <a:ea typeface="ＭＳ Ｐゴシック" panose="020B0600070205080204" pitchFamily="50" charset="-128"/>
              </a:defRPr>
            </a:lvl3pPr>
            <a:lvl4pPr>
              <a:defRPr kumimoji="1" sz="2100">
                <a:solidFill>
                  <a:schemeClr val="tx1"/>
                </a:solidFill>
                <a:latin typeface="Calibri" panose="020F0502020204030204" pitchFamily="34" charset="0"/>
                <a:ea typeface="ＭＳ Ｐゴシック" panose="020B0600070205080204" pitchFamily="50" charset="-128"/>
              </a:defRPr>
            </a:lvl4pPr>
            <a:lvl5pPr>
              <a:defRPr kumimoji="1" sz="2100">
                <a:solidFill>
                  <a:schemeClr val="tx1"/>
                </a:solidFill>
                <a:latin typeface="Calibri" panose="020F0502020204030204" pitchFamily="34" charset="0"/>
                <a:ea typeface="ＭＳ Ｐゴシック" panose="020B0600070205080204" pitchFamily="50" charset="-128"/>
              </a:defRPr>
            </a:lvl5pPr>
            <a:lvl6pPr marL="26019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6pPr>
            <a:lvl7pPr marL="30591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7pPr>
            <a:lvl8pPr marL="35163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8pPr>
            <a:lvl9pPr marL="3973513" indent="-263525" defTabSz="1071563"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9pPr>
          </a:lstStyle>
          <a:p>
            <a:pPr>
              <a:buFont typeface="Arial" panose="020B0604020202020204" pitchFamily="34" charset="0"/>
              <a:buChar char="•"/>
            </a:pPr>
            <a:r>
              <a:rPr lang="ja-JP" altLang="en-US" sz="1200" dirty="0">
                <a:solidFill>
                  <a:srgbClr val="595959"/>
                </a:solidFill>
                <a:latin typeface="游ゴシック" panose="020B0400000000000000" pitchFamily="50" charset="-128"/>
                <a:ea typeface="游ゴシック" panose="020B0400000000000000" pitchFamily="50" charset="-128"/>
              </a:rPr>
              <a:t>戦略的な販売活動の仕組み構築</a:t>
            </a:r>
            <a:br>
              <a:rPr lang="en-US" altLang="ja-JP" sz="1200" dirty="0">
                <a:solidFill>
                  <a:srgbClr val="595959"/>
                </a:solidFill>
                <a:latin typeface="游ゴシック" panose="020B0400000000000000" pitchFamily="50" charset="-128"/>
                <a:ea typeface="游ゴシック" panose="020B0400000000000000" pitchFamily="50" charset="-128"/>
              </a:rPr>
            </a:br>
            <a:endParaRPr lang="en-US" altLang="ja-JP" sz="1200" dirty="0">
              <a:solidFill>
                <a:srgbClr val="595959"/>
              </a:solidFill>
              <a:latin typeface="游ゴシック" panose="020B0400000000000000" pitchFamily="50" charset="-128"/>
              <a:ea typeface="游ゴシック" panose="020B0400000000000000" pitchFamily="50" charset="-128"/>
            </a:endParaRPr>
          </a:p>
          <a:p>
            <a:pPr>
              <a:buFont typeface="Arial" panose="020B0604020202020204" pitchFamily="34" charset="0"/>
              <a:buChar char="•"/>
            </a:pPr>
            <a:r>
              <a:rPr lang="ja-JP" altLang="en-US" sz="1200" dirty="0">
                <a:solidFill>
                  <a:srgbClr val="595959"/>
                </a:solidFill>
                <a:latin typeface="游ゴシック" panose="020B0400000000000000" pitchFamily="50" charset="-128"/>
                <a:ea typeface="游ゴシック" panose="020B0400000000000000" pitchFamily="50" charset="-128"/>
              </a:rPr>
              <a:t>既存代理店との関係強化と販路の拡大</a:t>
            </a:r>
            <a:br>
              <a:rPr lang="en-US" altLang="ja-JP" sz="1200" dirty="0">
                <a:solidFill>
                  <a:srgbClr val="595959"/>
                </a:solidFill>
                <a:latin typeface="游ゴシック" panose="020B0400000000000000" pitchFamily="50" charset="-128"/>
                <a:ea typeface="游ゴシック" panose="020B0400000000000000" pitchFamily="50" charset="-128"/>
              </a:rPr>
            </a:br>
            <a:endParaRPr lang="en-US" altLang="ja-JP" sz="1200" dirty="0">
              <a:solidFill>
                <a:srgbClr val="595959"/>
              </a:solidFill>
              <a:latin typeface="游ゴシック" panose="020B0400000000000000" pitchFamily="50" charset="-128"/>
              <a:ea typeface="游ゴシック" panose="020B0400000000000000" pitchFamily="50" charset="-128"/>
            </a:endParaRPr>
          </a:p>
          <a:p>
            <a:pPr>
              <a:buFont typeface="Arial" panose="020B0604020202020204" pitchFamily="34" charset="0"/>
              <a:buChar char="•"/>
            </a:pPr>
            <a:r>
              <a:rPr lang="ja-JP" altLang="en-US" sz="1200" dirty="0">
                <a:solidFill>
                  <a:srgbClr val="595959"/>
                </a:solidFill>
                <a:latin typeface="游ゴシック" panose="020B0400000000000000" pitchFamily="50" charset="-128"/>
                <a:ea typeface="游ゴシック" panose="020B0400000000000000" pitchFamily="50" charset="-128"/>
              </a:rPr>
              <a:t>ユーザー様に常に最適な状態で製品を</a:t>
            </a:r>
            <a:br>
              <a:rPr lang="en-US" altLang="ja-JP" sz="1200" dirty="0">
                <a:solidFill>
                  <a:srgbClr val="595959"/>
                </a:solidFill>
                <a:latin typeface="游ゴシック" panose="020B0400000000000000" pitchFamily="50" charset="-128"/>
                <a:ea typeface="游ゴシック" panose="020B0400000000000000" pitchFamily="50" charset="-128"/>
              </a:rPr>
            </a:br>
            <a:r>
              <a:rPr lang="ja-JP" altLang="en-US" sz="1200" dirty="0">
                <a:solidFill>
                  <a:srgbClr val="595959"/>
                </a:solidFill>
                <a:latin typeface="游ゴシック" panose="020B0400000000000000" pitchFamily="50" charset="-128"/>
                <a:ea typeface="游ゴシック" panose="020B0400000000000000" pitchFamily="50" charset="-128"/>
              </a:rPr>
              <a:t>使っていただくためのアフターサービス</a:t>
            </a:r>
            <a:br>
              <a:rPr lang="en-US" altLang="ja-JP" sz="1200" dirty="0">
                <a:solidFill>
                  <a:srgbClr val="595959"/>
                </a:solidFill>
                <a:latin typeface="游ゴシック" panose="020B0400000000000000" pitchFamily="50" charset="-128"/>
                <a:ea typeface="游ゴシック" panose="020B0400000000000000" pitchFamily="50" charset="-128"/>
              </a:rPr>
            </a:br>
            <a:endParaRPr lang="en-US" altLang="ja-JP" sz="1200" dirty="0">
              <a:solidFill>
                <a:srgbClr val="595959"/>
              </a:solidFill>
              <a:latin typeface="游ゴシック" panose="020B0400000000000000" pitchFamily="50" charset="-128"/>
              <a:ea typeface="游ゴシック" panose="020B0400000000000000" pitchFamily="50" charset="-128"/>
            </a:endParaRPr>
          </a:p>
          <a:p>
            <a:pPr>
              <a:buFont typeface="Arial" panose="020B0604020202020204" pitchFamily="34" charset="0"/>
              <a:buChar char="•"/>
            </a:pPr>
            <a:r>
              <a:rPr lang="ja-JP" altLang="en-US" sz="1200" dirty="0">
                <a:solidFill>
                  <a:srgbClr val="595959"/>
                </a:solidFill>
                <a:latin typeface="游ゴシック" panose="020B0400000000000000" pitchFamily="50" charset="-128"/>
                <a:ea typeface="游ゴシック" panose="020B0400000000000000" pitchFamily="50" charset="-128"/>
              </a:rPr>
              <a:t>品質、コスト、納期の最適化</a:t>
            </a:r>
            <a:br>
              <a:rPr lang="en-US" altLang="ja-JP" sz="1200" dirty="0">
                <a:solidFill>
                  <a:srgbClr val="595959"/>
                </a:solidFill>
                <a:latin typeface="游ゴシック" panose="020B0400000000000000" pitchFamily="50" charset="-128"/>
                <a:ea typeface="游ゴシック" panose="020B0400000000000000" pitchFamily="50" charset="-128"/>
              </a:rPr>
            </a:br>
            <a:endParaRPr lang="en-US" altLang="ja-JP" sz="1200" dirty="0">
              <a:solidFill>
                <a:srgbClr val="595959"/>
              </a:solidFill>
              <a:latin typeface="游ゴシック" panose="020B0400000000000000" pitchFamily="50" charset="-128"/>
              <a:ea typeface="游ゴシック" panose="020B0400000000000000" pitchFamily="50" charset="-128"/>
            </a:endParaRPr>
          </a:p>
          <a:p>
            <a:pPr>
              <a:buFont typeface="Arial" panose="020B0604020202020204" pitchFamily="34" charset="0"/>
              <a:buChar char="•"/>
            </a:pPr>
            <a:r>
              <a:rPr lang="ja-JP" altLang="en-US" sz="1200" dirty="0">
                <a:solidFill>
                  <a:srgbClr val="595959"/>
                </a:solidFill>
                <a:latin typeface="游ゴシック" panose="020B0400000000000000" pitchFamily="50" charset="-128"/>
                <a:ea typeface="游ゴシック" panose="020B0400000000000000" pitchFamily="50" charset="-128"/>
              </a:rPr>
              <a:t>既存製品の機能改善、早期リリース</a:t>
            </a:r>
            <a:br>
              <a:rPr lang="en-US" altLang="ja-JP" sz="1200" dirty="0">
                <a:solidFill>
                  <a:srgbClr val="595959"/>
                </a:solidFill>
                <a:latin typeface="游ゴシック" panose="020B0400000000000000" pitchFamily="50" charset="-128"/>
                <a:ea typeface="游ゴシック" panose="020B0400000000000000" pitchFamily="50" charset="-128"/>
              </a:rPr>
            </a:br>
            <a:endParaRPr lang="en-US" altLang="ja-JP" sz="1200" dirty="0">
              <a:solidFill>
                <a:srgbClr val="595959"/>
              </a:solidFill>
              <a:latin typeface="游ゴシック" panose="020B0400000000000000" pitchFamily="50" charset="-128"/>
              <a:ea typeface="游ゴシック" panose="020B0400000000000000" pitchFamily="50" charset="-128"/>
            </a:endParaRPr>
          </a:p>
          <a:p>
            <a:pPr>
              <a:buFont typeface="Arial" panose="020B0604020202020204" pitchFamily="34" charset="0"/>
              <a:buChar char="•"/>
            </a:pPr>
            <a:r>
              <a:rPr lang="ja-JP" altLang="en-US" sz="1200" dirty="0">
                <a:solidFill>
                  <a:srgbClr val="595959"/>
                </a:solidFill>
                <a:latin typeface="游ゴシック" panose="020B0400000000000000" pitchFamily="50" charset="-128"/>
                <a:ea typeface="游ゴシック" panose="020B0400000000000000" pitchFamily="50" charset="-128"/>
              </a:rPr>
              <a:t>オリジナリティの高い製品開発</a:t>
            </a:r>
            <a:endParaRPr lang="en-US" altLang="ja-JP" sz="1200" dirty="0">
              <a:solidFill>
                <a:srgbClr val="595959"/>
              </a:solidFill>
              <a:latin typeface="游ゴシック" panose="020B0400000000000000" pitchFamily="50" charset="-128"/>
              <a:ea typeface="游ゴシック" panose="020B0400000000000000" pitchFamily="50" charset="-128"/>
            </a:endParaRPr>
          </a:p>
          <a:p>
            <a:pPr>
              <a:buFont typeface="Arial" panose="020B0604020202020204" pitchFamily="34" charset="0"/>
              <a:buChar char="•"/>
            </a:pPr>
            <a:endParaRPr lang="en-US" altLang="ja-JP" sz="1200" dirty="0">
              <a:solidFill>
                <a:srgbClr val="595959"/>
              </a:solidFill>
              <a:latin typeface="游ゴシック" panose="020B0400000000000000" pitchFamily="50" charset="-128"/>
              <a:ea typeface="游ゴシック" panose="020B0400000000000000" pitchFamily="50" charset="-128"/>
            </a:endParaRPr>
          </a:p>
        </p:txBody>
      </p:sp>
      <p:sp>
        <p:nvSpPr>
          <p:cNvPr id="13" name="正方形/長方形 12">
            <a:extLst>
              <a:ext uri="{FF2B5EF4-FFF2-40B4-BE49-F238E27FC236}">
                <a16:creationId xmlns:a16="http://schemas.microsoft.com/office/drawing/2014/main" id="{3C8573B5-33FD-95E1-B512-548DBAAEE3DA}"/>
              </a:ext>
            </a:extLst>
          </p:cNvPr>
          <p:cNvSpPr/>
          <p:nvPr/>
        </p:nvSpPr>
        <p:spPr>
          <a:xfrm>
            <a:off x="2357438" y="1438275"/>
            <a:ext cx="5976937" cy="1125538"/>
          </a:xfrm>
          <a:prstGeom prst="rect">
            <a:avLst/>
          </a:prstGeom>
          <a:solidFill>
            <a:srgbClr val="00B7B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161" name="テキスト ボックス 14">
            <a:extLst>
              <a:ext uri="{FF2B5EF4-FFF2-40B4-BE49-F238E27FC236}">
                <a16:creationId xmlns:a16="http://schemas.microsoft.com/office/drawing/2014/main" id="{A6E62BAB-1956-6D0F-40B1-85801114D272}"/>
              </a:ext>
            </a:extLst>
          </p:cNvPr>
          <p:cNvSpPr txBox="1">
            <a:spLocks noChangeArrowheads="1"/>
          </p:cNvSpPr>
          <p:nvPr/>
        </p:nvSpPr>
        <p:spPr bwMode="auto">
          <a:xfrm>
            <a:off x="5892254" y="8883780"/>
            <a:ext cx="44942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ja-JP" sz="1400" b="1" dirty="0">
                <a:solidFill>
                  <a:srgbClr val="595959"/>
                </a:solidFill>
                <a:latin typeface="游ゴシック" panose="020B0400000000000000" pitchFamily="50" charset="-128"/>
                <a:ea typeface="游ゴシック" panose="020B0400000000000000" pitchFamily="50" charset="-128"/>
              </a:rPr>
              <a:t>2024</a:t>
            </a:r>
            <a:r>
              <a:rPr lang="ja-JP" altLang="en-US" sz="1400" b="1" dirty="0">
                <a:solidFill>
                  <a:srgbClr val="595959"/>
                </a:solidFill>
                <a:latin typeface="游ゴシック" panose="020B0400000000000000" pitchFamily="50" charset="-128"/>
                <a:ea typeface="游ゴシック" panose="020B0400000000000000" pitchFamily="50" charset="-128"/>
              </a:rPr>
              <a:t>年は、</a:t>
            </a:r>
            <a:br>
              <a:rPr lang="en-US" altLang="ja-JP" sz="1400" b="1" dirty="0">
                <a:solidFill>
                  <a:srgbClr val="595959"/>
                </a:solidFill>
                <a:latin typeface="游ゴシック" panose="020B0400000000000000" pitchFamily="50" charset="-128"/>
                <a:ea typeface="游ゴシック" panose="020B0400000000000000" pitchFamily="50" charset="-128"/>
              </a:rPr>
            </a:br>
            <a:r>
              <a:rPr lang="ja-JP" altLang="en-US" sz="1400" b="1" dirty="0">
                <a:solidFill>
                  <a:srgbClr val="595959"/>
                </a:solidFill>
                <a:latin typeface="游ゴシック" panose="020B0400000000000000" pitchFamily="50" charset="-128"/>
                <a:ea typeface="游ゴシック" panose="020B0400000000000000" pitchFamily="50" charset="-128"/>
              </a:rPr>
              <a:t>過去最高売上・利益を更新見込み</a:t>
            </a:r>
            <a:r>
              <a:rPr lang="en-US" altLang="ja-JP" sz="1400" b="1" dirty="0">
                <a:solidFill>
                  <a:srgbClr val="595959"/>
                </a:solidFill>
                <a:latin typeface="游ゴシック" panose="020B0400000000000000" pitchFamily="50" charset="-128"/>
                <a:ea typeface="游ゴシック" panose="020B0400000000000000" pitchFamily="50" charset="-128"/>
              </a:rPr>
              <a:t>‼</a:t>
            </a:r>
          </a:p>
        </p:txBody>
      </p:sp>
      <p:sp>
        <p:nvSpPr>
          <p:cNvPr id="5" name="テキスト ボックス 4">
            <a:extLst>
              <a:ext uri="{FF2B5EF4-FFF2-40B4-BE49-F238E27FC236}">
                <a16:creationId xmlns:a16="http://schemas.microsoft.com/office/drawing/2014/main" id="{F506EA05-CD76-44EE-2FEF-A096EC0FC8B1}"/>
              </a:ext>
            </a:extLst>
          </p:cNvPr>
          <p:cNvSpPr txBox="1"/>
          <p:nvPr/>
        </p:nvSpPr>
        <p:spPr>
          <a:xfrm>
            <a:off x="1837171" y="7674774"/>
            <a:ext cx="6029015" cy="461665"/>
          </a:xfrm>
          <a:prstGeom prst="rect">
            <a:avLst/>
          </a:prstGeom>
          <a:noFill/>
          <a:ln>
            <a:noFill/>
          </a:ln>
        </p:spPr>
        <p:txBody>
          <a:bodyPr wrap="square" rtlCol="0">
            <a:spAutoFit/>
          </a:bodyPr>
          <a:lstStyle/>
          <a:p>
            <a:r>
              <a:rPr lang="en-US" altLang="ja-JP" sz="1200" dirty="0">
                <a:solidFill>
                  <a:srgbClr val="595959"/>
                </a:solidFill>
                <a:latin typeface="游ゴシック" panose="020B0400000000000000" pitchFamily="50" charset="-128"/>
                <a:ea typeface="游ゴシック" panose="020B0400000000000000" pitchFamily="50" charset="-128"/>
              </a:rPr>
              <a:t>2023</a:t>
            </a:r>
            <a:r>
              <a:rPr lang="ja-JP" altLang="en-US" sz="1200" dirty="0">
                <a:solidFill>
                  <a:srgbClr val="595959"/>
                </a:solidFill>
                <a:latin typeface="游ゴシック" panose="020B0400000000000000" pitchFamily="50" charset="-128"/>
                <a:ea typeface="游ゴシック" panose="020B0400000000000000" pitchFamily="50" charset="-128"/>
              </a:rPr>
              <a:t>年にはフィリピン事務所を設立しました。</a:t>
            </a:r>
            <a:endParaRPr lang="en-US" altLang="ja-JP" sz="1200" dirty="0">
              <a:solidFill>
                <a:srgbClr val="595959"/>
              </a:solidFill>
              <a:latin typeface="游ゴシック" panose="020B0400000000000000" pitchFamily="50" charset="-128"/>
              <a:ea typeface="游ゴシック" panose="020B0400000000000000" pitchFamily="50" charset="-128"/>
            </a:endParaRPr>
          </a:p>
          <a:p>
            <a:r>
              <a:rPr lang="ja-JP" altLang="en-US" sz="1200" dirty="0">
                <a:solidFill>
                  <a:srgbClr val="595959"/>
                </a:solidFill>
                <a:latin typeface="游ゴシック" panose="020B0400000000000000" pitchFamily="50" charset="-128"/>
                <a:ea typeface="游ゴシック" panose="020B0400000000000000" pitchFamily="50" charset="-128"/>
              </a:rPr>
              <a:t>今後は、</a:t>
            </a:r>
            <a:r>
              <a:rPr lang="ja-JP" altLang="en-US" sz="1200" b="1" dirty="0">
                <a:solidFill>
                  <a:srgbClr val="5AD0CD"/>
                </a:solidFill>
                <a:latin typeface="游ゴシック" panose="020B0400000000000000" pitchFamily="50" charset="-128"/>
                <a:ea typeface="游ゴシック" panose="020B0400000000000000" pitchFamily="50" charset="-128"/>
              </a:rPr>
              <a:t>インドや中南米を重点先として注力していきます。</a:t>
            </a:r>
            <a:endParaRPr kumimoji="1" lang="ja-JP" altLang="en-US" sz="1200" b="1" dirty="0">
              <a:solidFill>
                <a:srgbClr val="5AD0CD"/>
              </a:solidFill>
              <a:latin typeface="游ゴシック" panose="020B0400000000000000" pitchFamily="50" charset="-128"/>
              <a:ea typeface="游ゴシック" panose="020B0400000000000000" pitchFamily="50" charset="-128"/>
            </a:endParaRPr>
          </a:p>
        </p:txBody>
      </p:sp>
      <p:sp>
        <p:nvSpPr>
          <p:cNvPr id="6" name="四角形: 角を丸くする 5">
            <a:extLst>
              <a:ext uri="{FF2B5EF4-FFF2-40B4-BE49-F238E27FC236}">
                <a16:creationId xmlns:a16="http://schemas.microsoft.com/office/drawing/2014/main" id="{6E6C1895-2923-296C-0E11-ED7A0FF60A00}"/>
              </a:ext>
            </a:extLst>
          </p:cNvPr>
          <p:cNvSpPr/>
          <p:nvPr/>
        </p:nvSpPr>
        <p:spPr>
          <a:xfrm>
            <a:off x="2028460" y="7127627"/>
            <a:ext cx="2663825" cy="385762"/>
          </a:xfrm>
          <a:prstGeom prst="roundRect">
            <a:avLst/>
          </a:prstGeom>
          <a:solidFill>
            <a:srgbClr val="00A6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海外進出と今後の挑戦</a:t>
            </a:r>
            <a:endParaRPr lang="en-US" altLang="ja-JP" sz="1400" dirty="0">
              <a:solidFill>
                <a:prstClr val="white"/>
              </a:solidFill>
              <a:latin typeface="HGP創英角ｺﾞｼｯｸUB" panose="020B0900000000000000" pitchFamily="50" charset="-128"/>
              <a:ea typeface="HGP創英角ｺﾞｼｯｸUB" panose="020B0900000000000000" pitchFamily="50" charset="-128"/>
            </a:endParaRPr>
          </a:p>
        </p:txBody>
      </p:sp>
      <p:graphicFrame>
        <p:nvGraphicFramePr>
          <p:cNvPr id="15" name="グラフ 14">
            <a:extLst>
              <a:ext uri="{FF2B5EF4-FFF2-40B4-BE49-F238E27FC236}">
                <a16:creationId xmlns:a16="http://schemas.microsoft.com/office/drawing/2014/main" id="{92E81EA7-617C-FCBC-0B90-4998CBE4BAC7}"/>
              </a:ext>
            </a:extLst>
          </p:cNvPr>
          <p:cNvGraphicFramePr/>
          <p:nvPr>
            <p:extLst>
              <p:ext uri="{D42A27DB-BD31-4B8C-83A1-F6EECF244321}">
                <p14:modId xmlns:p14="http://schemas.microsoft.com/office/powerpoint/2010/main" val="811867666"/>
              </p:ext>
            </p:extLst>
          </p:nvPr>
        </p:nvGraphicFramePr>
        <p:xfrm>
          <a:off x="1837171" y="9243820"/>
          <a:ext cx="4032758" cy="3357115"/>
        </p:xfrm>
        <a:graphic>
          <a:graphicData uri="http://schemas.openxmlformats.org/drawingml/2006/chart">
            <c:chart xmlns:c="http://schemas.openxmlformats.org/drawingml/2006/chart" xmlns:r="http://schemas.openxmlformats.org/officeDocument/2006/relationships" r:id="rId3"/>
          </a:graphicData>
        </a:graphic>
      </p:graphicFrame>
      <p:sp>
        <p:nvSpPr>
          <p:cNvPr id="4" name="矢印: 右 3">
            <a:extLst>
              <a:ext uri="{FF2B5EF4-FFF2-40B4-BE49-F238E27FC236}">
                <a16:creationId xmlns:a16="http://schemas.microsoft.com/office/drawing/2014/main" id="{2A9B6D33-D765-0E79-049D-5CA3F875D561}"/>
              </a:ext>
            </a:extLst>
          </p:cNvPr>
          <p:cNvSpPr/>
          <p:nvPr/>
        </p:nvSpPr>
        <p:spPr>
          <a:xfrm rot="20502625">
            <a:off x="2804413" y="10617707"/>
            <a:ext cx="2977373" cy="170020"/>
          </a:xfrm>
          <a:prstGeom prst="rightArrow">
            <a:avLst/>
          </a:prstGeom>
          <a:solidFill>
            <a:srgbClr val="FF4343"/>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吹き出し: 角を丸めた四角形 7">
            <a:extLst>
              <a:ext uri="{FF2B5EF4-FFF2-40B4-BE49-F238E27FC236}">
                <a16:creationId xmlns:a16="http://schemas.microsoft.com/office/drawing/2014/main" id="{1B215622-0633-29B7-B331-5A9CCE423B76}"/>
              </a:ext>
            </a:extLst>
          </p:cNvPr>
          <p:cNvSpPr/>
          <p:nvPr/>
        </p:nvSpPr>
        <p:spPr>
          <a:xfrm>
            <a:off x="3712242" y="10998992"/>
            <a:ext cx="1439863" cy="503238"/>
          </a:xfrm>
          <a:prstGeom prst="wedgeRoundRectCallout">
            <a:avLst>
              <a:gd name="adj1" fmla="val 62373"/>
              <a:gd name="adj2" fmla="val -144676"/>
              <a:gd name="adj3" fmla="val 16667"/>
            </a:avLst>
          </a:prstGeom>
          <a:solidFill>
            <a:schemeClr val="bg1"/>
          </a:solidFill>
          <a:ln w="28575">
            <a:solidFill>
              <a:srgbClr val="00A6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000" dirty="0">
                <a:solidFill>
                  <a:srgbClr val="50627C"/>
                </a:solidFill>
                <a:latin typeface="游ゴシック" panose="020F0502020204030204"/>
                <a:ea typeface="游ゴシック" panose="020B0400000000000000" pitchFamily="50" charset="-128"/>
              </a:rPr>
              <a:t>海外ビジネスは</a:t>
            </a:r>
            <a:endParaRPr lang="en-US" altLang="ja-JP" sz="1000" dirty="0">
              <a:solidFill>
                <a:srgbClr val="50627C"/>
              </a:solidFill>
              <a:latin typeface="游ゴシック" panose="020F0502020204030204"/>
              <a:ea typeface="游ゴシック" panose="020B0400000000000000" pitchFamily="50" charset="-128"/>
            </a:endParaRPr>
          </a:p>
          <a:p>
            <a:pPr algn="ctr" defTabSz="914400" eaLnBrk="1" fontAlgn="auto" hangingPunct="1">
              <a:spcBef>
                <a:spcPts val="0"/>
              </a:spcBef>
              <a:spcAft>
                <a:spcPts val="0"/>
              </a:spcAft>
              <a:defRPr/>
            </a:pPr>
            <a:r>
              <a:rPr lang="en-US" altLang="ja-JP" sz="1000" b="1" dirty="0">
                <a:solidFill>
                  <a:srgbClr val="00B7B2"/>
                </a:solidFill>
                <a:latin typeface="游ゴシック" panose="020F0502020204030204"/>
                <a:ea typeface="游ゴシック" panose="020B0400000000000000" pitchFamily="50" charset="-128"/>
              </a:rPr>
              <a:t>10</a:t>
            </a:r>
            <a:r>
              <a:rPr lang="ja-JP" altLang="en-US" sz="1000" b="1" dirty="0">
                <a:solidFill>
                  <a:srgbClr val="00B7B2"/>
                </a:solidFill>
                <a:latin typeface="游ゴシック" panose="020F0502020204030204"/>
                <a:ea typeface="游ゴシック" panose="020B0400000000000000" pitchFamily="50" charset="-128"/>
              </a:rPr>
              <a:t>年間の年平均</a:t>
            </a:r>
            <a:endParaRPr lang="en-US" altLang="ja-JP" sz="1000" b="1" dirty="0">
              <a:solidFill>
                <a:srgbClr val="00B7B2"/>
              </a:solidFill>
              <a:latin typeface="游ゴシック" panose="020F0502020204030204"/>
              <a:ea typeface="游ゴシック" panose="020B0400000000000000" pitchFamily="50" charset="-128"/>
            </a:endParaRPr>
          </a:p>
          <a:p>
            <a:pPr algn="ctr" defTabSz="914400" eaLnBrk="1" fontAlgn="auto" hangingPunct="1">
              <a:spcBef>
                <a:spcPts val="0"/>
              </a:spcBef>
              <a:spcAft>
                <a:spcPts val="0"/>
              </a:spcAft>
              <a:defRPr/>
            </a:pPr>
            <a:r>
              <a:rPr lang="ja-JP" altLang="en-US" sz="1000" b="1" dirty="0">
                <a:solidFill>
                  <a:srgbClr val="00B7B2"/>
                </a:solidFill>
                <a:latin typeface="游ゴシック" panose="020F0502020204030204"/>
                <a:ea typeface="游ゴシック" panose="020B0400000000000000" pitchFamily="50" charset="-128"/>
              </a:rPr>
              <a:t>成長率が</a:t>
            </a:r>
            <a:r>
              <a:rPr lang="en-US" altLang="ja-JP" sz="1000" b="1" dirty="0">
                <a:solidFill>
                  <a:srgbClr val="00B7B2"/>
                </a:solidFill>
                <a:latin typeface="游ゴシック" panose="020F0502020204030204"/>
                <a:ea typeface="游ゴシック" panose="020B0400000000000000" pitchFamily="50" charset="-128"/>
              </a:rPr>
              <a:t>10%</a:t>
            </a:r>
            <a:r>
              <a:rPr lang="ja-JP" altLang="en-US" sz="1000" b="1" dirty="0">
                <a:solidFill>
                  <a:srgbClr val="00B7B2"/>
                </a:solidFill>
                <a:latin typeface="游ゴシック" panose="020F0502020204030204"/>
                <a:ea typeface="游ゴシック" panose="020B0400000000000000" pitchFamily="50" charset="-128"/>
              </a:rPr>
              <a:t>越え</a:t>
            </a:r>
            <a:r>
              <a:rPr lang="en-US" altLang="ja-JP" sz="1000" b="1" dirty="0">
                <a:solidFill>
                  <a:srgbClr val="00B7B2"/>
                </a:solidFill>
                <a:latin typeface="游ゴシック" panose="020F0502020204030204"/>
                <a:ea typeface="游ゴシック" panose="020B0400000000000000" pitchFamily="50" charset="-128"/>
              </a:rPr>
              <a:t>‼</a:t>
            </a:r>
          </a:p>
        </p:txBody>
      </p:sp>
      <p:sp>
        <p:nvSpPr>
          <p:cNvPr id="18" name="テキスト ボックス 17">
            <a:extLst>
              <a:ext uri="{FF2B5EF4-FFF2-40B4-BE49-F238E27FC236}">
                <a16:creationId xmlns:a16="http://schemas.microsoft.com/office/drawing/2014/main" id="{E8D9113A-3639-40CA-6668-16C050E3B0F4}"/>
              </a:ext>
            </a:extLst>
          </p:cNvPr>
          <p:cNvSpPr txBox="1"/>
          <p:nvPr/>
        </p:nvSpPr>
        <p:spPr>
          <a:xfrm>
            <a:off x="1948779" y="9405205"/>
            <a:ext cx="528910" cy="261610"/>
          </a:xfrm>
          <a:prstGeom prst="rect">
            <a:avLst/>
          </a:prstGeom>
          <a:noFill/>
        </p:spPr>
        <p:txBody>
          <a:bodyPr wrap="square" rtlCol="0">
            <a:spAutoFit/>
          </a:bodyPr>
          <a:lstStyle/>
          <a:p>
            <a:r>
              <a:rPr kumimoji="1" lang="ja-JP" altLang="en-US" sz="1100" dirty="0">
                <a:latin typeface="游ゴシック" panose="020B0400000000000000" pitchFamily="50" charset="-128"/>
                <a:ea typeface="游ゴシック" panose="020B0400000000000000" pitchFamily="50" charset="-128"/>
              </a:rPr>
              <a:t>千円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テキスト ボックス 5">
            <a:extLst>
              <a:ext uri="{FF2B5EF4-FFF2-40B4-BE49-F238E27FC236}">
                <a16:creationId xmlns:a16="http://schemas.microsoft.com/office/drawing/2014/main" id="{87F44665-B593-049A-297A-9AC2730AD732}"/>
              </a:ext>
            </a:extLst>
          </p:cNvPr>
          <p:cNvSpPr txBox="1">
            <a:spLocks noChangeArrowheads="1"/>
          </p:cNvSpPr>
          <p:nvPr/>
        </p:nvSpPr>
        <p:spPr bwMode="auto">
          <a:xfrm flipH="1">
            <a:off x="2119313" y="3549129"/>
            <a:ext cx="50593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100">
                <a:solidFill>
                  <a:schemeClr val="tx1"/>
                </a:solidFill>
                <a:latin typeface="Calibri" panose="020F0502020204030204" pitchFamily="34" charset="0"/>
                <a:ea typeface="ＭＳ Ｐゴシック" panose="020B0600070205080204" pitchFamily="50" charset="-128"/>
              </a:defRPr>
            </a:lvl1pPr>
            <a:lvl2pPr>
              <a:defRPr kumimoji="1" sz="2100">
                <a:solidFill>
                  <a:schemeClr val="tx1"/>
                </a:solidFill>
                <a:latin typeface="Calibri" panose="020F0502020204030204" pitchFamily="34" charset="0"/>
                <a:ea typeface="ＭＳ Ｐゴシック" panose="020B0600070205080204" pitchFamily="50" charset="-128"/>
              </a:defRPr>
            </a:lvl2pPr>
            <a:lvl3pPr>
              <a:defRPr kumimoji="1" sz="2100">
                <a:solidFill>
                  <a:schemeClr val="tx1"/>
                </a:solidFill>
                <a:latin typeface="Calibri" panose="020F0502020204030204" pitchFamily="34" charset="0"/>
                <a:ea typeface="ＭＳ Ｐゴシック" panose="020B0600070205080204" pitchFamily="50" charset="-128"/>
              </a:defRPr>
            </a:lvl3pPr>
            <a:lvl4pPr>
              <a:defRPr kumimoji="1" sz="2100">
                <a:solidFill>
                  <a:schemeClr val="tx1"/>
                </a:solidFill>
                <a:latin typeface="Calibri" panose="020F0502020204030204" pitchFamily="34" charset="0"/>
                <a:ea typeface="ＭＳ Ｐゴシック" panose="020B0600070205080204" pitchFamily="50" charset="-128"/>
              </a:defRPr>
            </a:lvl4pPr>
            <a:lvl5pPr>
              <a:defRPr kumimoji="1" sz="2100">
                <a:solidFill>
                  <a:schemeClr val="tx1"/>
                </a:solidFill>
                <a:latin typeface="Calibri" panose="020F0502020204030204" pitchFamily="34" charset="0"/>
                <a:ea typeface="ＭＳ Ｐゴシック" panose="020B0600070205080204" pitchFamily="50" charset="-128"/>
              </a:defRPr>
            </a:lvl5pPr>
            <a:lvl6pPr marL="26019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6pPr>
            <a:lvl7pPr marL="30591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7pPr>
            <a:lvl8pPr marL="35163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8pPr>
            <a:lvl9pPr marL="39735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9pPr>
          </a:lstStyle>
          <a:p>
            <a:pPr defTabSz="914400" eaLnBrk="1" hangingPunct="1"/>
            <a:r>
              <a:rPr lang="ja-JP" altLang="en-US" sz="1400" b="1" dirty="0">
                <a:solidFill>
                  <a:srgbClr val="595959"/>
                </a:solidFill>
                <a:latin typeface="游ゴシック" panose="020B0400000000000000" pitchFamily="50" charset="-128"/>
                <a:ea typeface="游ゴシック" panose="020B0400000000000000" pitchFamily="50" charset="-128"/>
              </a:rPr>
              <a:t>設計系総合職</a:t>
            </a:r>
          </a:p>
        </p:txBody>
      </p:sp>
      <p:sp>
        <p:nvSpPr>
          <p:cNvPr id="9" name="正方形/長方形 8">
            <a:extLst>
              <a:ext uri="{FF2B5EF4-FFF2-40B4-BE49-F238E27FC236}">
                <a16:creationId xmlns:a16="http://schemas.microsoft.com/office/drawing/2014/main" id="{1EE05C1F-5ABE-8EFE-F953-C8367A7894A6}"/>
              </a:ext>
            </a:extLst>
          </p:cNvPr>
          <p:cNvSpPr/>
          <p:nvPr/>
        </p:nvSpPr>
        <p:spPr>
          <a:xfrm>
            <a:off x="1800225" y="8280400"/>
            <a:ext cx="7091363" cy="3114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endParaRPr lang="ja-JP" altLang="en-US" sz="3200" dirty="0">
              <a:solidFill>
                <a:prstClr val="black"/>
              </a:solidFill>
              <a:latin typeface="游ゴシック" panose="020F0502020204030204"/>
              <a:ea typeface="游ゴシック" panose="020B0400000000000000" pitchFamily="50" charset="-128"/>
            </a:endParaRPr>
          </a:p>
        </p:txBody>
      </p:sp>
      <p:graphicFrame>
        <p:nvGraphicFramePr>
          <p:cNvPr id="10" name="表 2">
            <a:extLst>
              <a:ext uri="{FF2B5EF4-FFF2-40B4-BE49-F238E27FC236}">
                <a16:creationId xmlns:a16="http://schemas.microsoft.com/office/drawing/2014/main" id="{21B06064-EB92-C93B-FDAE-22BCEE4D2AE4}"/>
              </a:ext>
            </a:extLst>
          </p:cNvPr>
          <p:cNvGraphicFramePr>
            <a:graphicFrameLocks noGrp="1"/>
          </p:cNvGraphicFramePr>
          <p:nvPr>
            <p:extLst>
              <p:ext uri="{D42A27DB-BD31-4B8C-83A1-F6EECF244321}">
                <p14:modId xmlns:p14="http://schemas.microsoft.com/office/powerpoint/2010/main" val="3522751272"/>
              </p:ext>
            </p:extLst>
          </p:nvPr>
        </p:nvGraphicFramePr>
        <p:xfrm>
          <a:off x="1917700" y="8280400"/>
          <a:ext cx="6973887" cy="3743325"/>
        </p:xfrm>
        <a:graphic>
          <a:graphicData uri="http://schemas.openxmlformats.org/drawingml/2006/table">
            <a:tbl>
              <a:tblPr firstRow="1" bandRow="1">
                <a:tableStyleId>{7DF18680-E054-41AD-8BC1-D1AEF772440D}</a:tableStyleId>
              </a:tblPr>
              <a:tblGrid>
                <a:gridCol w="513308">
                  <a:extLst>
                    <a:ext uri="{9D8B030D-6E8A-4147-A177-3AD203B41FA5}">
                      <a16:colId xmlns:a16="http://schemas.microsoft.com/office/drawing/2014/main" val="20000"/>
                    </a:ext>
                  </a:extLst>
                </a:gridCol>
                <a:gridCol w="1132814">
                  <a:extLst>
                    <a:ext uri="{9D8B030D-6E8A-4147-A177-3AD203B41FA5}">
                      <a16:colId xmlns:a16="http://schemas.microsoft.com/office/drawing/2014/main" val="20001"/>
                    </a:ext>
                  </a:extLst>
                </a:gridCol>
                <a:gridCol w="1132814">
                  <a:extLst>
                    <a:ext uri="{9D8B030D-6E8A-4147-A177-3AD203B41FA5}">
                      <a16:colId xmlns:a16="http://schemas.microsoft.com/office/drawing/2014/main" val="20002"/>
                    </a:ext>
                  </a:extLst>
                </a:gridCol>
                <a:gridCol w="1203614">
                  <a:extLst>
                    <a:ext uri="{9D8B030D-6E8A-4147-A177-3AD203B41FA5}">
                      <a16:colId xmlns:a16="http://schemas.microsoft.com/office/drawing/2014/main" val="20003"/>
                    </a:ext>
                  </a:extLst>
                </a:gridCol>
                <a:gridCol w="1203614">
                  <a:extLst>
                    <a:ext uri="{9D8B030D-6E8A-4147-A177-3AD203B41FA5}">
                      <a16:colId xmlns:a16="http://schemas.microsoft.com/office/drawing/2014/main" val="20004"/>
                    </a:ext>
                  </a:extLst>
                </a:gridCol>
                <a:gridCol w="1203614">
                  <a:extLst>
                    <a:ext uri="{9D8B030D-6E8A-4147-A177-3AD203B41FA5}">
                      <a16:colId xmlns:a16="http://schemas.microsoft.com/office/drawing/2014/main" val="20005"/>
                    </a:ext>
                  </a:extLst>
                </a:gridCol>
                <a:gridCol w="584109">
                  <a:extLst>
                    <a:ext uri="{9D8B030D-6E8A-4147-A177-3AD203B41FA5}">
                      <a16:colId xmlns:a16="http://schemas.microsoft.com/office/drawing/2014/main" val="20006"/>
                    </a:ext>
                  </a:extLst>
                </a:gridCol>
              </a:tblGrid>
              <a:tr h="373690">
                <a:tc>
                  <a:txBody>
                    <a:bodyPr/>
                    <a:lstStyle/>
                    <a:p>
                      <a:pPr algn="ctr"/>
                      <a:r>
                        <a:rPr kumimoji="1" lang="ja-JP" altLang="en-US" sz="1000" dirty="0">
                          <a:solidFill>
                            <a:srgbClr val="D0101B"/>
                          </a:solidFill>
                        </a:rPr>
                        <a:t>日</a:t>
                      </a:r>
                    </a:p>
                  </a:txBody>
                  <a:tcPr marL="91422" marR="91422" marT="45714" marB="45714" anchor="ctr"/>
                </a:tc>
                <a:tc>
                  <a:txBody>
                    <a:bodyPr/>
                    <a:lstStyle/>
                    <a:p>
                      <a:pPr algn="ctr"/>
                      <a:r>
                        <a:rPr kumimoji="1" lang="ja-JP" altLang="en-US" sz="1000" dirty="0"/>
                        <a:t>月</a:t>
                      </a:r>
                    </a:p>
                  </a:txBody>
                  <a:tcPr marL="91422" marR="91422" marT="45714" marB="45714" anchor="ctr"/>
                </a:tc>
                <a:tc>
                  <a:txBody>
                    <a:bodyPr/>
                    <a:lstStyle/>
                    <a:p>
                      <a:pPr algn="ctr"/>
                      <a:r>
                        <a:rPr kumimoji="1" lang="ja-JP" altLang="en-US" sz="1000" dirty="0"/>
                        <a:t>火</a:t>
                      </a:r>
                    </a:p>
                  </a:txBody>
                  <a:tcPr marL="91422" marR="91422" marT="45714" marB="45714" anchor="ctr"/>
                </a:tc>
                <a:tc>
                  <a:txBody>
                    <a:bodyPr/>
                    <a:lstStyle/>
                    <a:p>
                      <a:pPr algn="ctr"/>
                      <a:r>
                        <a:rPr kumimoji="1" lang="ja-JP" altLang="en-US" sz="1000" dirty="0"/>
                        <a:t>水</a:t>
                      </a:r>
                    </a:p>
                  </a:txBody>
                  <a:tcPr marL="91422" marR="91422" marT="45714" marB="45714" anchor="ctr"/>
                </a:tc>
                <a:tc>
                  <a:txBody>
                    <a:bodyPr/>
                    <a:lstStyle/>
                    <a:p>
                      <a:pPr algn="ctr"/>
                      <a:r>
                        <a:rPr kumimoji="1" lang="ja-JP" altLang="en-US" sz="1000" dirty="0"/>
                        <a:t>木</a:t>
                      </a:r>
                    </a:p>
                  </a:txBody>
                  <a:tcPr marL="91422" marR="91422" marT="45714" marB="45714" anchor="ctr"/>
                </a:tc>
                <a:tc>
                  <a:txBody>
                    <a:bodyPr/>
                    <a:lstStyle/>
                    <a:p>
                      <a:pPr algn="ctr"/>
                      <a:r>
                        <a:rPr kumimoji="1" lang="ja-JP" altLang="en-US" sz="1000" dirty="0"/>
                        <a:t>金</a:t>
                      </a:r>
                    </a:p>
                  </a:txBody>
                  <a:tcPr marL="91422" marR="91422" marT="45714" marB="45714" anchor="ctr"/>
                </a:tc>
                <a:tc>
                  <a:txBody>
                    <a:bodyPr/>
                    <a:lstStyle/>
                    <a:p>
                      <a:pPr algn="ctr"/>
                      <a:r>
                        <a:rPr kumimoji="1" lang="ja-JP" altLang="en-US" sz="1000" dirty="0">
                          <a:solidFill>
                            <a:srgbClr val="4472C4"/>
                          </a:solidFill>
                        </a:rPr>
                        <a:t>土</a:t>
                      </a:r>
                    </a:p>
                  </a:txBody>
                  <a:tcPr marL="91422" marR="91422" marT="45714" marB="45714" anchor="ctr"/>
                </a:tc>
                <a:extLst>
                  <a:ext uri="{0D108BD9-81ED-4DB2-BD59-A6C34878D82A}">
                    <a16:rowId xmlns:a16="http://schemas.microsoft.com/office/drawing/2014/main" val="10000"/>
                  </a:ext>
                </a:extLst>
              </a:tr>
              <a:tr h="851021">
                <a:tc>
                  <a:txBody>
                    <a:bodyPr/>
                    <a:lstStyle/>
                    <a:p>
                      <a:endParaRPr kumimoji="1" lang="ja-JP" altLang="en-US" sz="1000"/>
                    </a:p>
                  </a:txBody>
                  <a:tcPr marL="91422" marR="91422" marT="45714" marB="45714" anchor="ctr"/>
                </a:tc>
                <a:tc>
                  <a:txBody>
                    <a:bodyPr/>
                    <a:lstStyle/>
                    <a:p>
                      <a:pPr marL="0" marR="0" lvl="0" indent="0" algn="l" defTabSz="927184" rtl="0" eaLnBrk="1" fontAlgn="auto" latinLnBrk="0" hangingPunct="1">
                        <a:lnSpc>
                          <a:spcPct val="100000"/>
                        </a:lnSpc>
                        <a:spcBef>
                          <a:spcPts val="0"/>
                        </a:spcBef>
                        <a:spcAft>
                          <a:spcPts val="0"/>
                        </a:spcAft>
                        <a:buClrTx/>
                        <a:buSzTx/>
                        <a:buFontTx/>
                        <a:buNone/>
                        <a:tabLst/>
                        <a:defRPr/>
                      </a:pPr>
                      <a:endParaRPr kumimoji="1" lang="en-US" altLang="ja-JP" sz="1000" dirty="0">
                        <a:solidFill>
                          <a:schemeClr val="tx1">
                            <a:lumMod val="65000"/>
                            <a:lumOff val="35000"/>
                          </a:schemeClr>
                        </a:solidFill>
                      </a:endParaRPr>
                    </a:p>
                  </a:txBody>
                  <a:tcPr marL="91422" marR="91422" marT="45714" marB="45714" anchor="ctr"/>
                </a:tc>
                <a:tc>
                  <a:txBody>
                    <a:bodyPr/>
                    <a:lstStyle/>
                    <a:p>
                      <a:endParaRPr kumimoji="1" lang="en-US" altLang="ja-JP" sz="1000" dirty="0">
                        <a:solidFill>
                          <a:schemeClr val="tx1">
                            <a:lumMod val="65000"/>
                            <a:lumOff val="35000"/>
                          </a:schemeClr>
                        </a:solidFill>
                      </a:endParaRPr>
                    </a:p>
                  </a:txBody>
                  <a:tcPr marL="91422" marR="91422" marT="45714" marB="45714" anchor="ctr"/>
                </a:tc>
                <a:tc>
                  <a:txBody>
                    <a:bodyPr/>
                    <a:lstStyle/>
                    <a:p>
                      <a:endParaRPr kumimoji="1" lang="ja-JP" altLang="en-US" sz="1000" dirty="0">
                        <a:solidFill>
                          <a:schemeClr val="tx1">
                            <a:lumMod val="65000"/>
                            <a:lumOff val="35000"/>
                          </a:schemeClr>
                        </a:solidFill>
                      </a:endParaRPr>
                    </a:p>
                  </a:txBody>
                  <a:tcPr marL="91422" marR="91422" marT="45714" marB="45714" anchor="ctr"/>
                </a:tc>
                <a:tc>
                  <a:txBody>
                    <a:bodyPr/>
                    <a:lstStyle/>
                    <a:p>
                      <a:r>
                        <a:rPr kumimoji="1" lang="ja-JP" altLang="en-US" sz="1000" dirty="0">
                          <a:solidFill>
                            <a:schemeClr val="tx1">
                              <a:lumMod val="65000"/>
                              <a:lumOff val="35000"/>
                            </a:schemeClr>
                          </a:solidFill>
                          <a:latin typeface="+mn-ea"/>
                          <a:ea typeface="+mn-ea"/>
                        </a:rPr>
                        <a:t>・汚泥分析</a:t>
                      </a:r>
                      <a:endParaRPr kumimoji="1" lang="en-US" altLang="ja-JP" sz="1000" dirty="0">
                        <a:solidFill>
                          <a:schemeClr val="tx1">
                            <a:lumMod val="65000"/>
                            <a:lumOff val="35000"/>
                          </a:schemeClr>
                        </a:solidFill>
                        <a:latin typeface="+mn-ea"/>
                        <a:ea typeface="+mn-ea"/>
                      </a:endParaRPr>
                    </a:p>
                    <a:p>
                      <a:r>
                        <a:rPr kumimoji="1" lang="ja-JP" altLang="en-US" sz="1000" dirty="0">
                          <a:solidFill>
                            <a:schemeClr val="tx1">
                              <a:lumMod val="65000"/>
                              <a:lumOff val="35000"/>
                            </a:schemeClr>
                          </a:solidFill>
                          <a:latin typeface="+mn-ea"/>
                          <a:ea typeface="+mn-ea"/>
                        </a:rPr>
                        <a:t>・実験報告書</a:t>
                      </a:r>
                      <a:endParaRPr kumimoji="1" lang="en-US" altLang="ja-JP" sz="1000" dirty="0">
                        <a:solidFill>
                          <a:schemeClr val="tx1">
                            <a:lumMod val="65000"/>
                            <a:lumOff val="35000"/>
                          </a:schemeClr>
                        </a:solidFill>
                        <a:latin typeface="+mn-ea"/>
                        <a:ea typeface="+mn-ea"/>
                      </a:endParaRPr>
                    </a:p>
                    <a:p>
                      <a:r>
                        <a:rPr kumimoji="1" lang="ja-JP" altLang="en-US" sz="1000" dirty="0">
                          <a:solidFill>
                            <a:schemeClr val="tx1">
                              <a:lumMod val="65000"/>
                              <a:lumOff val="35000"/>
                            </a:schemeClr>
                          </a:solidFill>
                          <a:latin typeface="+mn-ea"/>
                          <a:ea typeface="+mn-ea"/>
                        </a:rPr>
                        <a:t>　作成</a:t>
                      </a:r>
                      <a:endParaRPr kumimoji="1" lang="en-US" altLang="ja-JP" sz="1000" dirty="0">
                        <a:solidFill>
                          <a:schemeClr val="tx1">
                            <a:lumMod val="65000"/>
                            <a:lumOff val="35000"/>
                          </a:schemeClr>
                        </a:solidFill>
                        <a:latin typeface="+mn-ea"/>
                        <a:ea typeface="+mn-ea"/>
                      </a:endParaRPr>
                    </a:p>
                  </a:txBody>
                  <a:tcPr marL="91422" marR="91422" marT="45714" marB="45714" anchor="ctr"/>
                </a:tc>
                <a:tc>
                  <a:txBody>
                    <a:bodyPr/>
                    <a:lstStyle/>
                    <a:p>
                      <a:pPr algn="ctr"/>
                      <a:r>
                        <a:rPr kumimoji="1" lang="ja-JP" altLang="en-US" sz="1000" b="1" dirty="0">
                          <a:solidFill>
                            <a:srgbClr val="C00000"/>
                          </a:solidFill>
                        </a:rPr>
                        <a:t>振替休日</a:t>
                      </a:r>
                      <a:endParaRPr kumimoji="1" lang="en-US" altLang="ja-JP" sz="1000" b="1" dirty="0">
                        <a:solidFill>
                          <a:srgbClr val="C00000"/>
                        </a:solidFill>
                      </a:endParaRPr>
                    </a:p>
                  </a:txBody>
                  <a:tcPr marL="91422" marR="91422" marT="45714" marB="45714" anchor="ctr"/>
                </a:tc>
                <a:tc>
                  <a:txBody>
                    <a:bodyPr/>
                    <a:lstStyle/>
                    <a:p>
                      <a:pPr algn="l"/>
                      <a:endParaRPr kumimoji="1" lang="ja-JP" altLang="en-US" sz="1000" dirty="0">
                        <a:solidFill>
                          <a:schemeClr val="tx1">
                            <a:lumMod val="65000"/>
                            <a:lumOff val="35000"/>
                          </a:schemeClr>
                        </a:solidFill>
                      </a:endParaRPr>
                    </a:p>
                  </a:txBody>
                  <a:tcPr marL="91422" marR="91422" marT="45714" marB="45714" anchor="ctr"/>
                </a:tc>
                <a:extLst>
                  <a:ext uri="{0D108BD9-81ED-4DB2-BD59-A6C34878D82A}">
                    <a16:rowId xmlns:a16="http://schemas.microsoft.com/office/drawing/2014/main" val="10001"/>
                  </a:ext>
                </a:extLst>
              </a:tr>
              <a:tr h="847539">
                <a:tc>
                  <a:txBody>
                    <a:bodyPr/>
                    <a:lstStyle/>
                    <a:p>
                      <a:endParaRPr kumimoji="1" lang="ja-JP" altLang="en-US" sz="1000"/>
                    </a:p>
                  </a:txBody>
                  <a:tcPr marL="91422" marR="91422" marT="45714" marB="45714" anchor="ctr"/>
                </a:tc>
                <a:tc>
                  <a:txBody>
                    <a:bodyPr/>
                    <a:lstStyle/>
                    <a:p>
                      <a:r>
                        <a:rPr kumimoji="1" lang="ja-JP" altLang="en-US" sz="1000" b="0" dirty="0">
                          <a:solidFill>
                            <a:schemeClr val="tx1">
                              <a:lumMod val="65000"/>
                              <a:lumOff val="35000"/>
                            </a:schemeClr>
                          </a:solidFill>
                        </a:rPr>
                        <a:t>・グループ会議</a:t>
                      </a:r>
                      <a:endParaRPr kumimoji="1" lang="en-US" altLang="ja-JP" sz="1000" b="0" dirty="0">
                        <a:solidFill>
                          <a:schemeClr val="tx1">
                            <a:lumMod val="65000"/>
                            <a:lumOff val="35000"/>
                          </a:schemeClr>
                        </a:solidFill>
                      </a:endParaRPr>
                    </a:p>
                    <a:p>
                      <a:r>
                        <a:rPr kumimoji="1" lang="ja-JP" altLang="en-US" sz="1000" b="0" dirty="0">
                          <a:solidFill>
                            <a:schemeClr val="tx1">
                              <a:lumMod val="65000"/>
                              <a:lumOff val="35000"/>
                            </a:schemeClr>
                          </a:solidFill>
                        </a:rPr>
                        <a:t>・実験報告書</a:t>
                      </a:r>
                      <a:br>
                        <a:rPr kumimoji="1" lang="en-US" altLang="ja-JP" sz="1000" b="0" dirty="0">
                          <a:solidFill>
                            <a:schemeClr val="tx1">
                              <a:lumMod val="65000"/>
                              <a:lumOff val="35000"/>
                            </a:schemeClr>
                          </a:solidFill>
                        </a:rPr>
                      </a:br>
                      <a:r>
                        <a:rPr kumimoji="1" lang="ja-JP" altLang="en-US" sz="1000" b="0" dirty="0">
                          <a:solidFill>
                            <a:schemeClr val="tx1">
                              <a:lumMod val="65000"/>
                              <a:lumOff val="35000"/>
                            </a:schemeClr>
                          </a:solidFill>
                        </a:rPr>
                        <a:t>　提出</a:t>
                      </a:r>
                      <a:endParaRPr kumimoji="1" lang="en-US" altLang="ja-JP" sz="1000" b="0" dirty="0">
                        <a:solidFill>
                          <a:schemeClr val="tx1">
                            <a:lumMod val="65000"/>
                            <a:lumOff val="35000"/>
                          </a:schemeClr>
                        </a:solidFill>
                      </a:endParaRPr>
                    </a:p>
                  </a:txBody>
                  <a:tcPr marL="91422" marR="91422" marT="45714" marB="45714" anchor="ctr"/>
                </a:tc>
                <a:tc>
                  <a:txBody>
                    <a:bodyPr/>
                    <a:lstStyle/>
                    <a:p>
                      <a:pPr algn="l"/>
                      <a:r>
                        <a:rPr kumimoji="1" lang="ja-JP" altLang="en-US" sz="1000" b="0" dirty="0">
                          <a:solidFill>
                            <a:schemeClr val="tx1">
                              <a:lumMod val="65000"/>
                              <a:lumOff val="35000"/>
                            </a:schemeClr>
                          </a:solidFill>
                        </a:rPr>
                        <a:t>・机上検討</a:t>
                      </a:r>
                      <a:br>
                        <a:rPr kumimoji="1" lang="en-US" altLang="ja-JP" sz="1000" b="0" dirty="0">
                          <a:solidFill>
                            <a:schemeClr val="tx1">
                              <a:lumMod val="65000"/>
                              <a:lumOff val="35000"/>
                            </a:schemeClr>
                          </a:solidFill>
                        </a:rPr>
                      </a:br>
                      <a:r>
                        <a:rPr kumimoji="1" lang="ja-JP" altLang="en-US" sz="1000" b="0" dirty="0">
                          <a:solidFill>
                            <a:schemeClr val="tx1">
                              <a:lumMod val="65000"/>
                              <a:lumOff val="35000"/>
                            </a:schemeClr>
                          </a:solidFill>
                        </a:rPr>
                        <a:t>　実験フィード</a:t>
                      </a:r>
                      <a:endParaRPr kumimoji="1" lang="en-US" altLang="ja-JP" sz="1000" b="0" dirty="0">
                        <a:solidFill>
                          <a:schemeClr val="tx1">
                            <a:lumMod val="65000"/>
                            <a:lumOff val="35000"/>
                          </a:schemeClr>
                        </a:solidFill>
                      </a:endParaRPr>
                    </a:p>
                    <a:p>
                      <a:pPr algn="l"/>
                      <a:r>
                        <a:rPr kumimoji="1" lang="ja-JP" altLang="en-US" sz="1000" b="0" dirty="0">
                          <a:solidFill>
                            <a:schemeClr val="tx1">
                              <a:lumMod val="65000"/>
                              <a:lumOff val="35000"/>
                            </a:schemeClr>
                          </a:solidFill>
                        </a:rPr>
                        <a:t>　バック確認</a:t>
                      </a:r>
                      <a:endParaRPr kumimoji="1" lang="en-US" altLang="ja-JP" sz="1000" b="0" dirty="0">
                        <a:solidFill>
                          <a:schemeClr val="tx1">
                            <a:lumMod val="65000"/>
                            <a:lumOff val="35000"/>
                          </a:schemeClr>
                        </a:solidFill>
                      </a:endParaRPr>
                    </a:p>
                  </a:txBody>
                  <a:tcPr marL="91422" marR="91422" marT="45714" marB="45714"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lumMod val="65000"/>
                              <a:lumOff val="35000"/>
                            </a:schemeClr>
                          </a:solidFill>
                        </a:rPr>
                        <a:t>・机上検討</a:t>
                      </a:r>
                      <a:br>
                        <a:rPr kumimoji="1" lang="en-US" altLang="ja-JP" sz="1000" b="0" dirty="0">
                          <a:solidFill>
                            <a:schemeClr val="tx1">
                              <a:lumMod val="65000"/>
                              <a:lumOff val="35000"/>
                            </a:schemeClr>
                          </a:solidFill>
                        </a:rPr>
                      </a:br>
                      <a:r>
                        <a:rPr kumimoji="1" lang="ja-JP" altLang="en-US" sz="1000" b="0" dirty="0">
                          <a:solidFill>
                            <a:schemeClr val="tx1">
                              <a:lumMod val="65000"/>
                              <a:lumOff val="35000"/>
                            </a:schemeClr>
                          </a:solidFill>
                        </a:rPr>
                        <a:t>　</a:t>
                      </a:r>
                      <a:r>
                        <a:rPr kumimoji="1" lang="en-US" altLang="ja-JP" sz="1000" b="0" dirty="0">
                          <a:solidFill>
                            <a:schemeClr val="tx1">
                              <a:lumMod val="65000"/>
                              <a:lumOff val="35000"/>
                            </a:schemeClr>
                          </a:solidFill>
                        </a:rPr>
                        <a:t>3D</a:t>
                      </a:r>
                      <a:r>
                        <a:rPr kumimoji="1" lang="ja-JP" altLang="en-US" sz="1000" b="0" dirty="0">
                          <a:solidFill>
                            <a:schemeClr val="tx1">
                              <a:lumMod val="65000"/>
                              <a:lumOff val="35000"/>
                            </a:schemeClr>
                          </a:solidFill>
                        </a:rPr>
                        <a:t>レイアウト</a:t>
                      </a:r>
                      <a:endParaRPr kumimoji="1" lang="en-US" altLang="ja-JP" sz="1000" b="0" dirty="0">
                        <a:solidFill>
                          <a:schemeClr val="tx1">
                            <a:lumMod val="65000"/>
                            <a:lumOff val="35000"/>
                          </a:schemeClr>
                        </a:solidFill>
                      </a:endParaRPr>
                    </a:p>
                  </a:txBody>
                  <a:tcPr marL="91422" marR="91422" marT="45714" marB="45714" anchor="ctr"/>
                </a:tc>
                <a:tc>
                  <a:txBody>
                    <a:bodyPr/>
                    <a:lstStyle/>
                    <a:p>
                      <a:pPr marL="0" marR="0" lvl="0" indent="0" algn="l" defTabSz="927184"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lumMod val="65000"/>
                              <a:lumOff val="35000"/>
                            </a:schemeClr>
                          </a:solidFill>
                        </a:rPr>
                        <a:t>・机上検討</a:t>
                      </a:r>
                      <a:br>
                        <a:rPr kumimoji="1" lang="en-US" altLang="ja-JP" sz="1000" b="0" dirty="0">
                          <a:solidFill>
                            <a:schemeClr val="tx1">
                              <a:lumMod val="65000"/>
                              <a:lumOff val="35000"/>
                            </a:schemeClr>
                          </a:solidFill>
                        </a:rPr>
                      </a:br>
                      <a:r>
                        <a:rPr kumimoji="1" lang="ja-JP" altLang="en-US" sz="1000" b="0" dirty="0">
                          <a:solidFill>
                            <a:schemeClr val="tx1">
                              <a:lumMod val="65000"/>
                              <a:lumOff val="35000"/>
                            </a:schemeClr>
                          </a:solidFill>
                        </a:rPr>
                        <a:t>　</a:t>
                      </a:r>
                      <a:r>
                        <a:rPr kumimoji="1" lang="en-US" altLang="ja-JP" sz="1000" b="0" dirty="0">
                          <a:solidFill>
                            <a:schemeClr val="tx1">
                              <a:lumMod val="65000"/>
                              <a:lumOff val="35000"/>
                            </a:schemeClr>
                          </a:solidFill>
                        </a:rPr>
                        <a:t>3D</a:t>
                      </a:r>
                      <a:r>
                        <a:rPr kumimoji="1" lang="ja-JP" altLang="en-US" sz="1000" b="0" dirty="0">
                          <a:solidFill>
                            <a:schemeClr val="tx1">
                              <a:lumMod val="65000"/>
                              <a:lumOff val="35000"/>
                            </a:schemeClr>
                          </a:solidFill>
                        </a:rPr>
                        <a:t>レイアウト</a:t>
                      </a:r>
                      <a:endParaRPr kumimoji="1" lang="en-US" altLang="ja-JP" sz="1000" b="0" dirty="0">
                        <a:solidFill>
                          <a:schemeClr val="tx1">
                            <a:lumMod val="65000"/>
                            <a:lumOff val="35000"/>
                          </a:schemeClr>
                        </a:solidFill>
                      </a:endParaRPr>
                    </a:p>
                  </a:txBody>
                  <a:tcPr marL="91422" marR="91422" marT="45714" marB="45714" anchor="ctr"/>
                </a:tc>
                <a:tc>
                  <a:txBody>
                    <a:bodyPr/>
                    <a:lstStyle/>
                    <a:p>
                      <a:pPr marL="0" marR="0" lvl="0" indent="0" algn="l" defTabSz="927184"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lumMod val="65000"/>
                              <a:lumOff val="35000"/>
                            </a:schemeClr>
                          </a:solidFill>
                        </a:rPr>
                        <a:t>・机上検討</a:t>
                      </a:r>
                      <a:br>
                        <a:rPr kumimoji="1" lang="en-US" altLang="ja-JP" sz="1000" b="0" dirty="0">
                          <a:solidFill>
                            <a:schemeClr val="tx1">
                              <a:lumMod val="65000"/>
                              <a:lumOff val="35000"/>
                            </a:schemeClr>
                          </a:solidFill>
                        </a:rPr>
                      </a:br>
                      <a:r>
                        <a:rPr kumimoji="1" lang="ja-JP" altLang="en-US" sz="1000" b="0" dirty="0">
                          <a:solidFill>
                            <a:schemeClr val="tx1">
                              <a:lumMod val="65000"/>
                              <a:lumOff val="35000"/>
                            </a:schemeClr>
                          </a:solidFill>
                        </a:rPr>
                        <a:t>　新設計案提案</a:t>
                      </a:r>
                      <a:endParaRPr kumimoji="1" lang="en-US" altLang="ja-JP" sz="1000" b="0" dirty="0">
                        <a:solidFill>
                          <a:schemeClr val="tx1">
                            <a:lumMod val="65000"/>
                            <a:lumOff val="35000"/>
                          </a:schemeClr>
                        </a:solidFill>
                      </a:endParaRPr>
                    </a:p>
                  </a:txBody>
                  <a:tcPr marL="91422" marR="91422" marT="45714" marB="45714" anchor="ctr"/>
                </a:tc>
                <a:tc>
                  <a:txBody>
                    <a:bodyPr/>
                    <a:lstStyle/>
                    <a:p>
                      <a:endParaRPr kumimoji="1" lang="ja-JP" altLang="en-US" sz="1000" dirty="0">
                        <a:solidFill>
                          <a:schemeClr val="tx1">
                            <a:lumMod val="65000"/>
                            <a:lumOff val="35000"/>
                          </a:schemeClr>
                        </a:solidFill>
                      </a:endParaRPr>
                    </a:p>
                  </a:txBody>
                  <a:tcPr marL="91422" marR="91422" marT="45714" marB="45714" anchor="ctr"/>
                </a:tc>
                <a:extLst>
                  <a:ext uri="{0D108BD9-81ED-4DB2-BD59-A6C34878D82A}">
                    <a16:rowId xmlns:a16="http://schemas.microsoft.com/office/drawing/2014/main" val="10002"/>
                  </a:ext>
                </a:extLst>
              </a:tr>
              <a:tr h="732266">
                <a:tc>
                  <a:txBody>
                    <a:bodyPr/>
                    <a:lstStyle/>
                    <a:p>
                      <a:endParaRPr kumimoji="1" lang="ja-JP" altLang="en-US" sz="1000" dirty="0"/>
                    </a:p>
                  </a:txBody>
                  <a:tcPr marL="91422" marR="91422" marT="45714" marB="45714" anchor="ctr"/>
                </a:tc>
                <a:tc>
                  <a:txBody>
                    <a:bodyPr/>
                    <a:lstStyle/>
                    <a:p>
                      <a:r>
                        <a:rPr kumimoji="1" lang="ja-JP" altLang="en-US" sz="1000" dirty="0">
                          <a:solidFill>
                            <a:schemeClr val="tx1">
                              <a:lumMod val="65000"/>
                              <a:lumOff val="35000"/>
                            </a:schemeClr>
                          </a:solidFill>
                        </a:rPr>
                        <a:t>・グループ会議</a:t>
                      </a:r>
                      <a:br>
                        <a:rPr kumimoji="1" lang="en-US" altLang="ja-JP" sz="1000" dirty="0">
                          <a:solidFill>
                            <a:schemeClr val="tx1">
                              <a:lumMod val="65000"/>
                              <a:lumOff val="35000"/>
                            </a:schemeClr>
                          </a:solidFill>
                        </a:rPr>
                      </a:br>
                      <a:r>
                        <a:rPr kumimoji="1" lang="ja-JP" altLang="en-US" sz="1000" dirty="0">
                          <a:solidFill>
                            <a:schemeClr val="tx1">
                              <a:lumMod val="65000"/>
                              <a:lumOff val="35000"/>
                            </a:schemeClr>
                          </a:solidFill>
                        </a:rPr>
                        <a:t>・机上検討</a:t>
                      </a:r>
                      <a:br>
                        <a:rPr kumimoji="1" lang="en-US" altLang="ja-JP" sz="1000" dirty="0">
                          <a:solidFill>
                            <a:schemeClr val="tx1">
                              <a:lumMod val="65000"/>
                              <a:lumOff val="35000"/>
                            </a:schemeClr>
                          </a:solidFill>
                        </a:rPr>
                      </a:br>
                      <a:r>
                        <a:rPr kumimoji="1" lang="ja-JP" altLang="en-US" sz="1000" dirty="0">
                          <a:solidFill>
                            <a:schemeClr val="tx1">
                              <a:lumMod val="65000"/>
                              <a:lumOff val="35000"/>
                            </a:schemeClr>
                          </a:solidFill>
                        </a:rPr>
                        <a:t>　製作図作成</a:t>
                      </a:r>
                      <a:endParaRPr kumimoji="1" lang="en-US" altLang="ja-JP" sz="1000" dirty="0">
                        <a:solidFill>
                          <a:schemeClr val="tx1">
                            <a:lumMod val="65000"/>
                            <a:lumOff val="35000"/>
                          </a:schemeClr>
                        </a:solidFill>
                      </a:endParaRPr>
                    </a:p>
                  </a:txBody>
                  <a:tcPr marL="91422" marR="91422" marT="45714" marB="45714" anchor="ctr"/>
                </a:tc>
                <a:tc>
                  <a:txBody>
                    <a:bodyPr/>
                    <a:lstStyle/>
                    <a:p>
                      <a:r>
                        <a:rPr kumimoji="1" lang="ja-JP" altLang="en-US" sz="1000" dirty="0">
                          <a:solidFill>
                            <a:schemeClr val="tx1">
                              <a:lumMod val="65000"/>
                              <a:lumOff val="35000"/>
                            </a:schemeClr>
                          </a:solidFill>
                        </a:rPr>
                        <a:t>・机上検討</a:t>
                      </a:r>
                      <a:br>
                        <a:rPr kumimoji="1" lang="en-US" altLang="ja-JP" sz="1000" dirty="0">
                          <a:solidFill>
                            <a:schemeClr val="tx1">
                              <a:lumMod val="65000"/>
                              <a:lumOff val="35000"/>
                            </a:schemeClr>
                          </a:solidFill>
                        </a:rPr>
                      </a:br>
                      <a:r>
                        <a:rPr kumimoji="1" lang="ja-JP" altLang="en-US" sz="1000" dirty="0">
                          <a:solidFill>
                            <a:schemeClr val="tx1">
                              <a:lumMod val="65000"/>
                              <a:lumOff val="35000"/>
                            </a:schemeClr>
                          </a:solidFill>
                        </a:rPr>
                        <a:t>　製図作成</a:t>
                      </a:r>
                    </a:p>
                  </a:txBody>
                  <a:tcPr marL="91422" marR="91422" marT="45714" marB="45714" anchor="ctr"/>
                </a:tc>
                <a:tc>
                  <a:txBody>
                    <a:bodyPr/>
                    <a:lstStyle/>
                    <a:p>
                      <a:pPr marL="0" marR="0" lvl="0" indent="0" algn="l" defTabSz="927184"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lumMod val="65000"/>
                              <a:lumOff val="35000"/>
                            </a:schemeClr>
                          </a:solidFill>
                        </a:rPr>
                        <a:t>・机上検討</a:t>
                      </a:r>
                      <a:br>
                        <a:rPr kumimoji="1" lang="en-US" altLang="ja-JP" sz="1000" dirty="0">
                          <a:solidFill>
                            <a:schemeClr val="tx1">
                              <a:lumMod val="65000"/>
                              <a:lumOff val="35000"/>
                            </a:schemeClr>
                          </a:solidFill>
                        </a:rPr>
                      </a:br>
                      <a:r>
                        <a:rPr kumimoji="1" lang="ja-JP" altLang="en-US" sz="1000" dirty="0">
                          <a:solidFill>
                            <a:schemeClr val="tx1">
                              <a:lumMod val="65000"/>
                              <a:lumOff val="35000"/>
                            </a:schemeClr>
                          </a:solidFill>
                        </a:rPr>
                        <a:t>　部品リスト作成</a:t>
                      </a:r>
                    </a:p>
                  </a:txBody>
                  <a:tcPr marL="91422" marR="91422" marT="45714" marB="45714" anchor="ctr"/>
                </a:tc>
                <a:tc>
                  <a:txBody>
                    <a:bodyPr/>
                    <a:lstStyle/>
                    <a:p>
                      <a:r>
                        <a:rPr kumimoji="1" lang="ja-JP" altLang="en-US" sz="1000" dirty="0">
                          <a:solidFill>
                            <a:schemeClr val="tx1">
                              <a:lumMod val="65000"/>
                              <a:lumOff val="35000"/>
                            </a:schemeClr>
                          </a:solidFill>
                        </a:rPr>
                        <a:t>・見積依頼</a:t>
                      </a:r>
                      <a:br>
                        <a:rPr kumimoji="1" lang="en-US" altLang="ja-JP" sz="1000" dirty="0">
                          <a:solidFill>
                            <a:schemeClr val="tx1">
                              <a:lumMod val="65000"/>
                              <a:lumOff val="35000"/>
                            </a:schemeClr>
                          </a:solidFill>
                        </a:rPr>
                      </a:br>
                      <a:r>
                        <a:rPr kumimoji="1" lang="ja-JP" altLang="en-US" sz="1000" dirty="0">
                          <a:solidFill>
                            <a:schemeClr val="tx1">
                              <a:lumMod val="65000"/>
                              <a:lumOff val="35000"/>
                            </a:schemeClr>
                          </a:solidFill>
                        </a:rPr>
                        <a:t>　新製品説明会</a:t>
                      </a:r>
                      <a:br>
                        <a:rPr kumimoji="1" lang="en-US" altLang="ja-JP" sz="1000" dirty="0">
                          <a:solidFill>
                            <a:schemeClr val="tx1">
                              <a:lumMod val="65000"/>
                              <a:lumOff val="35000"/>
                            </a:schemeClr>
                          </a:solidFill>
                        </a:rPr>
                      </a:br>
                      <a:r>
                        <a:rPr kumimoji="1" lang="ja-JP" altLang="en-US" sz="1000" dirty="0">
                          <a:solidFill>
                            <a:schemeClr val="tx1">
                              <a:lumMod val="65000"/>
                              <a:lumOff val="35000"/>
                            </a:schemeClr>
                          </a:solidFill>
                        </a:rPr>
                        <a:t>　準備</a:t>
                      </a:r>
                    </a:p>
                  </a:txBody>
                  <a:tcPr marL="91422" marR="91422" marT="45714" marB="45714" anchor="ctr"/>
                </a:tc>
                <a:tc>
                  <a:txBody>
                    <a:bodyPr/>
                    <a:lstStyle/>
                    <a:p>
                      <a:r>
                        <a:rPr kumimoji="1" lang="ja-JP" altLang="en-US" sz="1000" dirty="0">
                          <a:solidFill>
                            <a:schemeClr val="tx1">
                              <a:lumMod val="65000"/>
                              <a:lumOff val="35000"/>
                            </a:schemeClr>
                          </a:solidFill>
                        </a:rPr>
                        <a:t>・部内勉強会</a:t>
                      </a:r>
                    </a:p>
                  </a:txBody>
                  <a:tcPr marL="91422" marR="91422" marT="45714" marB="45714" anchor="ctr"/>
                </a:tc>
                <a:tc>
                  <a:txBody>
                    <a:bodyPr/>
                    <a:lstStyle/>
                    <a:p>
                      <a:endParaRPr kumimoji="1" lang="ja-JP" altLang="en-US" sz="1000" dirty="0">
                        <a:solidFill>
                          <a:schemeClr val="tx1">
                            <a:lumMod val="65000"/>
                            <a:lumOff val="35000"/>
                          </a:schemeClr>
                        </a:solidFill>
                      </a:endParaRPr>
                    </a:p>
                  </a:txBody>
                  <a:tcPr marL="91422" marR="91422" marT="45714" marB="45714" anchor="ctr"/>
                </a:tc>
                <a:extLst>
                  <a:ext uri="{0D108BD9-81ED-4DB2-BD59-A6C34878D82A}">
                    <a16:rowId xmlns:a16="http://schemas.microsoft.com/office/drawing/2014/main" val="10003"/>
                  </a:ext>
                </a:extLst>
              </a:tr>
              <a:tr h="938809">
                <a:tc>
                  <a:txBody>
                    <a:bodyPr/>
                    <a:lstStyle/>
                    <a:p>
                      <a:endParaRPr kumimoji="1" lang="ja-JP" altLang="en-US" sz="1000"/>
                    </a:p>
                  </a:txBody>
                  <a:tcPr marL="91422" marR="91422" marT="45714" marB="45714" anchor="ctr"/>
                </a:tc>
                <a:tc>
                  <a:txBody>
                    <a:bodyPr/>
                    <a:lstStyle/>
                    <a:p>
                      <a:pPr algn="l"/>
                      <a:r>
                        <a:rPr kumimoji="1" lang="ja-JP" altLang="en-US" sz="1000" dirty="0">
                          <a:solidFill>
                            <a:schemeClr val="tx1">
                              <a:lumMod val="65000"/>
                              <a:lumOff val="35000"/>
                            </a:schemeClr>
                          </a:solidFill>
                        </a:rPr>
                        <a:t>・業務改善実施</a:t>
                      </a:r>
                      <a:br>
                        <a:rPr kumimoji="1" lang="en-US" altLang="ja-JP" sz="1000" dirty="0">
                          <a:solidFill>
                            <a:schemeClr val="tx1">
                              <a:lumMod val="65000"/>
                              <a:lumOff val="35000"/>
                            </a:schemeClr>
                          </a:solidFill>
                        </a:rPr>
                      </a:br>
                      <a:r>
                        <a:rPr kumimoji="1" lang="ja-JP" altLang="en-US" sz="1000" dirty="0">
                          <a:solidFill>
                            <a:schemeClr val="tx1">
                              <a:lumMod val="65000"/>
                              <a:lumOff val="35000"/>
                            </a:schemeClr>
                          </a:solidFill>
                        </a:rPr>
                        <a:t>　報告書作成</a:t>
                      </a:r>
                    </a:p>
                  </a:txBody>
                  <a:tcPr marL="91422" marR="91422" marT="45714" marB="45714" anchor="ctr"/>
                </a:tc>
                <a:tc>
                  <a:txBody>
                    <a:bodyPr/>
                    <a:lstStyle/>
                    <a:p>
                      <a:endParaRPr kumimoji="1" lang="en-US" altLang="ja-JP" sz="1000" dirty="0">
                        <a:solidFill>
                          <a:schemeClr val="tx1">
                            <a:lumMod val="65000"/>
                            <a:lumOff val="35000"/>
                          </a:schemeClr>
                        </a:solidFill>
                      </a:endParaRPr>
                    </a:p>
                  </a:txBody>
                  <a:tcPr marL="91422" marR="91422" marT="45714" marB="45714"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kern="1200" dirty="0">
                          <a:solidFill>
                            <a:schemeClr val="tx1">
                              <a:lumMod val="65000"/>
                              <a:lumOff val="35000"/>
                            </a:schemeClr>
                          </a:solidFill>
                          <a:latin typeface="+mn-lt"/>
                          <a:ea typeface="+mn-ea"/>
                          <a:cs typeface="+mn-cs"/>
                        </a:rPr>
                        <a:t>・見積り精査</a:t>
                      </a:r>
                      <a:endParaRPr kumimoji="1" lang="en-US" altLang="ja-JP" sz="1000" kern="1200" dirty="0">
                        <a:solidFill>
                          <a:schemeClr val="tx1">
                            <a:lumMod val="65000"/>
                            <a:lumOff val="35000"/>
                          </a:schemeClr>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kern="1200" dirty="0">
                          <a:solidFill>
                            <a:schemeClr val="tx1">
                              <a:lumMod val="65000"/>
                              <a:lumOff val="35000"/>
                            </a:schemeClr>
                          </a:solidFill>
                          <a:latin typeface="+mn-lt"/>
                          <a:ea typeface="+mn-ea"/>
                          <a:cs typeface="+mn-cs"/>
                        </a:rPr>
                        <a:t>・製作図修正</a:t>
                      </a:r>
                    </a:p>
                  </a:txBody>
                  <a:tcPr marL="91422" marR="91422" marT="45714" marB="45714" anchor="ctr"/>
                </a:tc>
                <a:tc>
                  <a:txBody>
                    <a:bodyPr/>
                    <a:lstStyle/>
                    <a:p>
                      <a:r>
                        <a:rPr kumimoji="1" lang="ja-JP" altLang="en-US" sz="1000" dirty="0">
                          <a:solidFill>
                            <a:schemeClr val="tx1">
                              <a:lumMod val="65000"/>
                              <a:lumOff val="35000"/>
                            </a:schemeClr>
                          </a:solidFill>
                        </a:rPr>
                        <a:t>・部品発注依頼</a:t>
                      </a:r>
                      <a:br>
                        <a:rPr kumimoji="1" lang="en-US" altLang="ja-JP" sz="1000" dirty="0">
                          <a:solidFill>
                            <a:schemeClr val="tx1">
                              <a:lumMod val="65000"/>
                              <a:lumOff val="35000"/>
                            </a:schemeClr>
                          </a:solidFill>
                        </a:rPr>
                      </a:br>
                      <a:r>
                        <a:rPr kumimoji="1" lang="ja-JP" altLang="en-US" sz="1000" dirty="0">
                          <a:solidFill>
                            <a:schemeClr val="tx1">
                              <a:lumMod val="65000"/>
                              <a:lumOff val="35000"/>
                            </a:schemeClr>
                          </a:solidFill>
                        </a:rPr>
                        <a:t>・社内研修</a:t>
                      </a:r>
                      <a:endParaRPr kumimoji="1" lang="en-US" altLang="ja-JP" sz="1000" dirty="0">
                        <a:solidFill>
                          <a:schemeClr val="tx1">
                            <a:lumMod val="65000"/>
                            <a:lumOff val="35000"/>
                          </a:schemeClr>
                        </a:solidFill>
                      </a:endParaRPr>
                    </a:p>
                  </a:txBody>
                  <a:tcPr marL="91422" marR="91422" marT="45714" marB="45714" anchor="ctr"/>
                </a:tc>
                <a:tc>
                  <a:txBody>
                    <a:bodyPr/>
                    <a:lstStyle/>
                    <a:p>
                      <a:r>
                        <a:rPr kumimoji="1" lang="ja-JP" altLang="en-US" sz="1000" dirty="0">
                          <a:solidFill>
                            <a:schemeClr val="tx1">
                              <a:lumMod val="65000"/>
                              <a:lumOff val="35000"/>
                            </a:schemeClr>
                          </a:solidFill>
                        </a:rPr>
                        <a:t>・実験準備</a:t>
                      </a:r>
                    </a:p>
                  </a:txBody>
                  <a:tcPr marL="91422" marR="91422" marT="45714" marB="45714" anchor="ctr"/>
                </a:tc>
                <a:tc>
                  <a:txBody>
                    <a:bodyPr/>
                    <a:lstStyle/>
                    <a:p>
                      <a:endParaRPr kumimoji="1" lang="ja-JP" altLang="en-US" sz="1000" dirty="0"/>
                    </a:p>
                  </a:txBody>
                  <a:tcPr marL="91422" marR="91422" marT="45714" marB="45714" anchor="ctr"/>
                </a:tc>
                <a:extLst>
                  <a:ext uri="{0D108BD9-81ED-4DB2-BD59-A6C34878D82A}">
                    <a16:rowId xmlns:a16="http://schemas.microsoft.com/office/drawing/2014/main" val="10004"/>
                  </a:ext>
                </a:extLst>
              </a:tr>
            </a:tbl>
          </a:graphicData>
        </a:graphic>
      </p:graphicFrame>
      <p:sp>
        <p:nvSpPr>
          <p:cNvPr id="11" name="矢印: 右 10">
            <a:extLst>
              <a:ext uri="{FF2B5EF4-FFF2-40B4-BE49-F238E27FC236}">
                <a16:creationId xmlns:a16="http://schemas.microsoft.com/office/drawing/2014/main" id="{BEF6E4F5-9D44-FABC-B03E-DD8D9760EE9C}"/>
              </a:ext>
            </a:extLst>
          </p:cNvPr>
          <p:cNvSpPr/>
          <p:nvPr/>
        </p:nvSpPr>
        <p:spPr>
          <a:xfrm>
            <a:off x="2033588" y="8834438"/>
            <a:ext cx="3816350" cy="530225"/>
          </a:xfrm>
          <a:prstGeom prst="rightArrow">
            <a:avLst/>
          </a:prstGeom>
          <a:solidFill>
            <a:srgbClr val="00A6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en-US" altLang="ja-JP" sz="1100" b="1" dirty="0">
                <a:solidFill>
                  <a:prstClr val="white"/>
                </a:solidFill>
                <a:latin typeface="游ゴシック" panose="020F0502020204030204"/>
                <a:ea typeface="游ゴシック" panose="020B0400000000000000" pitchFamily="50" charset="-128"/>
              </a:rPr>
              <a:t>A</a:t>
            </a:r>
            <a:r>
              <a:rPr lang="ja-JP" altLang="en-US" sz="1100" b="1" dirty="0">
                <a:solidFill>
                  <a:prstClr val="white"/>
                </a:solidFill>
                <a:latin typeface="游ゴシック" panose="020F0502020204030204"/>
                <a:ea typeface="游ゴシック" panose="020B0400000000000000" pitchFamily="50" charset="-128"/>
              </a:rPr>
              <a:t>社：実験機の設置・運転・片付け（出張）</a:t>
            </a:r>
          </a:p>
        </p:txBody>
      </p:sp>
      <p:sp>
        <p:nvSpPr>
          <p:cNvPr id="12" name="四角形: 角を丸くする 11">
            <a:extLst>
              <a:ext uri="{FF2B5EF4-FFF2-40B4-BE49-F238E27FC236}">
                <a16:creationId xmlns:a16="http://schemas.microsoft.com/office/drawing/2014/main" id="{39D50B46-461B-09C7-CD3A-7B8862D6B597}"/>
              </a:ext>
            </a:extLst>
          </p:cNvPr>
          <p:cNvSpPr/>
          <p:nvPr/>
        </p:nvSpPr>
        <p:spPr>
          <a:xfrm>
            <a:off x="2106613" y="4125441"/>
            <a:ext cx="1727200" cy="390525"/>
          </a:xfrm>
          <a:prstGeom prst="roundRect">
            <a:avLst/>
          </a:prstGeom>
          <a:solidFill>
            <a:srgbClr val="91A1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企画開発</a:t>
            </a:r>
            <a:endParaRPr lang="en-US" altLang="ja-JP" sz="1400" dirty="0">
              <a:solidFill>
                <a:prstClr val="white"/>
              </a:solidFill>
              <a:latin typeface="HGP創英角ｺﾞｼｯｸUB" panose="020B0900000000000000" pitchFamily="50" charset="-128"/>
              <a:ea typeface="HGP創英角ｺﾞｼｯｸUB" panose="020B0900000000000000" pitchFamily="50" charset="-128"/>
            </a:endParaRPr>
          </a:p>
        </p:txBody>
      </p:sp>
      <p:sp>
        <p:nvSpPr>
          <p:cNvPr id="13" name="四角形: 角を丸くする 12">
            <a:extLst>
              <a:ext uri="{FF2B5EF4-FFF2-40B4-BE49-F238E27FC236}">
                <a16:creationId xmlns:a16="http://schemas.microsoft.com/office/drawing/2014/main" id="{25062481-1EC5-F9BA-37EC-CA6B57B52C81}"/>
              </a:ext>
            </a:extLst>
          </p:cNvPr>
          <p:cNvSpPr/>
          <p:nvPr/>
        </p:nvSpPr>
        <p:spPr>
          <a:xfrm>
            <a:off x="2106613" y="5096024"/>
            <a:ext cx="1727200" cy="396875"/>
          </a:xfrm>
          <a:prstGeom prst="roundRect">
            <a:avLst/>
          </a:prstGeom>
          <a:solidFill>
            <a:srgbClr val="91A1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製品設計</a:t>
            </a:r>
            <a:endParaRPr lang="en-US" altLang="ja-JP" sz="1400" dirty="0">
              <a:solidFill>
                <a:prstClr val="white"/>
              </a:solidFill>
              <a:latin typeface="HGP創英角ｺﾞｼｯｸUB" panose="020B0900000000000000" pitchFamily="50" charset="-128"/>
              <a:ea typeface="HGP創英角ｺﾞｼｯｸUB" panose="020B0900000000000000" pitchFamily="50" charset="-128"/>
            </a:endParaRPr>
          </a:p>
        </p:txBody>
      </p:sp>
      <p:sp>
        <p:nvSpPr>
          <p:cNvPr id="10297" name="テキスト ボックス 15">
            <a:extLst>
              <a:ext uri="{FF2B5EF4-FFF2-40B4-BE49-F238E27FC236}">
                <a16:creationId xmlns:a16="http://schemas.microsoft.com/office/drawing/2014/main" id="{FC454E0B-522E-790E-4B53-5630E070C516}"/>
              </a:ext>
            </a:extLst>
          </p:cNvPr>
          <p:cNvSpPr txBox="1">
            <a:spLocks noChangeArrowheads="1"/>
          </p:cNvSpPr>
          <p:nvPr/>
        </p:nvSpPr>
        <p:spPr bwMode="auto">
          <a:xfrm>
            <a:off x="4049713" y="4125441"/>
            <a:ext cx="4841875"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ja-JP" altLang="en-US" sz="1100" dirty="0">
                <a:solidFill>
                  <a:srgbClr val="595959"/>
                </a:solidFill>
                <a:latin typeface="游ゴシック" panose="020B0400000000000000" pitchFamily="50" charset="-128"/>
                <a:ea typeface="游ゴシック" panose="020B0400000000000000" pitchFamily="50" charset="-128"/>
              </a:rPr>
              <a:t>新製品開発に関わる企画・試作・実験・詳細設計・検証・製品化</a:t>
            </a:r>
            <a:endParaRPr lang="en-US" altLang="ja-JP" sz="1100" dirty="0">
              <a:solidFill>
                <a:srgbClr val="595959"/>
              </a:solidFill>
              <a:latin typeface="游ゴシック" panose="020B0400000000000000" pitchFamily="50" charset="-128"/>
              <a:ea typeface="游ゴシック" panose="020B0400000000000000" pitchFamily="50" charset="-128"/>
            </a:endParaRPr>
          </a:p>
          <a:p>
            <a:r>
              <a:rPr lang="ja-JP" altLang="en-US" sz="1100" dirty="0">
                <a:solidFill>
                  <a:srgbClr val="595959"/>
                </a:solidFill>
                <a:latin typeface="游ゴシック" panose="020B0400000000000000" pitchFamily="50" charset="-128"/>
                <a:ea typeface="游ゴシック" panose="020B0400000000000000" pitchFamily="50" charset="-128"/>
              </a:rPr>
              <a:t>新製品の販売推進活動、新製品のデモ対応</a:t>
            </a:r>
            <a:endParaRPr lang="en-US" altLang="ja-JP" sz="1100" dirty="0">
              <a:solidFill>
                <a:srgbClr val="595959"/>
              </a:solidFill>
              <a:latin typeface="游ゴシック" panose="020B0400000000000000" pitchFamily="50" charset="-128"/>
              <a:ea typeface="游ゴシック" panose="020B0400000000000000" pitchFamily="50" charset="-128"/>
            </a:endParaRPr>
          </a:p>
          <a:p>
            <a:r>
              <a:rPr lang="ja-JP" altLang="en-US" sz="1100" dirty="0">
                <a:solidFill>
                  <a:srgbClr val="595959"/>
                </a:solidFill>
                <a:latin typeface="游ゴシック" panose="020B0400000000000000" pitchFamily="50" charset="-128"/>
                <a:ea typeface="游ゴシック" panose="020B0400000000000000" pitchFamily="50" charset="-128"/>
              </a:rPr>
              <a:t>国内・海外のお客様との連携</a:t>
            </a:r>
            <a:endParaRPr lang="en-US" altLang="ja-JP" sz="1100" dirty="0">
              <a:solidFill>
                <a:srgbClr val="595959"/>
              </a:solidFill>
              <a:latin typeface="游ゴシック" panose="020B0400000000000000" pitchFamily="50" charset="-128"/>
              <a:ea typeface="游ゴシック" panose="020B0400000000000000" pitchFamily="50" charset="-128"/>
            </a:endParaRPr>
          </a:p>
          <a:p>
            <a:r>
              <a:rPr lang="ja-JP" altLang="en-US" sz="1100" dirty="0">
                <a:solidFill>
                  <a:srgbClr val="595959"/>
                </a:solidFill>
                <a:latin typeface="游ゴシック" panose="020B0400000000000000" pitchFamily="50" charset="-128"/>
                <a:ea typeface="游ゴシック" panose="020B0400000000000000" pitchFamily="50" charset="-128"/>
              </a:rPr>
              <a:t>海外グループ会社との連携</a:t>
            </a:r>
          </a:p>
        </p:txBody>
      </p:sp>
      <p:sp>
        <p:nvSpPr>
          <p:cNvPr id="10298" name="テキスト ボックス 19">
            <a:extLst>
              <a:ext uri="{FF2B5EF4-FFF2-40B4-BE49-F238E27FC236}">
                <a16:creationId xmlns:a16="http://schemas.microsoft.com/office/drawing/2014/main" id="{C224BAF4-2EDD-2A29-922B-660CE5315520}"/>
              </a:ext>
            </a:extLst>
          </p:cNvPr>
          <p:cNvSpPr txBox="1">
            <a:spLocks noChangeArrowheads="1"/>
          </p:cNvSpPr>
          <p:nvPr/>
        </p:nvSpPr>
        <p:spPr bwMode="auto">
          <a:xfrm>
            <a:off x="4049713" y="5037286"/>
            <a:ext cx="4841875" cy="93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ja-JP" altLang="en-US" sz="1100" dirty="0">
                <a:solidFill>
                  <a:srgbClr val="595959"/>
                </a:solidFill>
                <a:latin typeface="游ゴシック" panose="020B0400000000000000" pitchFamily="50" charset="-128"/>
                <a:ea typeface="游ゴシック" panose="020B0400000000000000" pitchFamily="50" charset="-128"/>
              </a:rPr>
              <a:t>受注案件に対する適合設計（電気設計・機械設計）</a:t>
            </a:r>
            <a:endParaRPr lang="en-US" altLang="ja-JP" sz="1100" dirty="0">
              <a:solidFill>
                <a:srgbClr val="595959"/>
              </a:solidFill>
              <a:latin typeface="游ゴシック" panose="020B0400000000000000" pitchFamily="50" charset="-128"/>
              <a:ea typeface="游ゴシック" panose="020B0400000000000000" pitchFamily="50" charset="-128"/>
            </a:endParaRPr>
          </a:p>
          <a:p>
            <a:r>
              <a:rPr lang="ja-JP" altLang="en-US" sz="1100" dirty="0">
                <a:solidFill>
                  <a:srgbClr val="595959"/>
                </a:solidFill>
                <a:latin typeface="游ゴシック" panose="020B0400000000000000" pitchFamily="50" charset="-128"/>
                <a:ea typeface="游ゴシック" panose="020B0400000000000000" pitchFamily="50" charset="-128"/>
              </a:rPr>
              <a:t>現地での製品立上げサポート</a:t>
            </a:r>
            <a:endParaRPr lang="en-US" altLang="ja-JP" sz="1100" dirty="0">
              <a:solidFill>
                <a:srgbClr val="595959"/>
              </a:solidFill>
              <a:latin typeface="游ゴシック" panose="020B0400000000000000" pitchFamily="50" charset="-128"/>
              <a:ea typeface="游ゴシック" panose="020B0400000000000000" pitchFamily="50" charset="-128"/>
            </a:endParaRPr>
          </a:p>
          <a:p>
            <a:r>
              <a:rPr lang="ja-JP" altLang="en-US" sz="1100" dirty="0">
                <a:solidFill>
                  <a:srgbClr val="595959"/>
                </a:solidFill>
                <a:latin typeface="游ゴシック" panose="020B0400000000000000" pitchFamily="50" charset="-128"/>
                <a:ea typeface="游ゴシック" panose="020B0400000000000000" pitchFamily="50" charset="-128"/>
              </a:rPr>
              <a:t>既存製品全般のマイナーチェンジ企画開発</a:t>
            </a:r>
            <a:endParaRPr lang="en-US" altLang="ja-JP" sz="1100" dirty="0">
              <a:solidFill>
                <a:srgbClr val="595959"/>
              </a:solidFill>
              <a:latin typeface="游ゴシック" panose="020B0400000000000000" pitchFamily="50" charset="-128"/>
              <a:ea typeface="游ゴシック" panose="020B0400000000000000" pitchFamily="50" charset="-128"/>
            </a:endParaRPr>
          </a:p>
          <a:p>
            <a:r>
              <a:rPr lang="ja-JP" altLang="en-US" sz="1100" dirty="0">
                <a:solidFill>
                  <a:srgbClr val="595959"/>
                </a:solidFill>
                <a:latin typeface="游ゴシック" panose="020B0400000000000000" pitchFamily="50" charset="-128"/>
                <a:ea typeface="游ゴシック" panose="020B0400000000000000" pitchFamily="50" charset="-128"/>
              </a:rPr>
              <a:t>コスト削減、改善検討、技術基準書の作成</a:t>
            </a:r>
            <a:endParaRPr lang="en-US" altLang="ja-JP" sz="1100" dirty="0">
              <a:solidFill>
                <a:srgbClr val="595959"/>
              </a:solidFill>
              <a:latin typeface="游ゴシック" panose="020B0400000000000000" pitchFamily="50" charset="-128"/>
              <a:ea typeface="游ゴシック" panose="020B0400000000000000" pitchFamily="50" charset="-128"/>
            </a:endParaRPr>
          </a:p>
          <a:p>
            <a:r>
              <a:rPr lang="ja-JP" altLang="en-US" sz="1100" dirty="0">
                <a:solidFill>
                  <a:srgbClr val="595959"/>
                </a:solidFill>
                <a:latin typeface="游ゴシック" panose="020B0400000000000000" pitchFamily="50" charset="-128"/>
                <a:ea typeface="游ゴシック" panose="020B0400000000000000" pitchFamily="50" charset="-128"/>
              </a:rPr>
              <a:t>既設製品の不具合対応</a:t>
            </a:r>
            <a:endParaRPr lang="en-US" altLang="ja-JP" sz="1100" dirty="0">
              <a:solidFill>
                <a:srgbClr val="595959"/>
              </a:solidFill>
              <a:latin typeface="游ゴシック" panose="020B0400000000000000" pitchFamily="50" charset="-128"/>
              <a:ea typeface="游ゴシック" panose="020B0400000000000000" pitchFamily="50" charset="-128"/>
            </a:endParaRPr>
          </a:p>
        </p:txBody>
      </p:sp>
      <p:sp>
        <p:nvSpPr>
          <p:cNvPr id="10299" name="テキスト ボックス 23">
            <a:extLst>
              <a:ext uri="{FF2B5EF4-FFF2-40B4-BE49-F238E27FC236}">
                <a16:creationId xmlns:a16="http://schemas.microsoft.com/office/drawing/2014/main" id="{1558036C-A2EA-973A-328F-774212C9C714}"/>
              </a:ext>
            </a:extLst>
          </p:cNvPr>
          <p:cNvSpPr txBox="1">
            <a:spLocks noChangeArrowheads="1"/>
          </p:cNvSpPr>
          <p:nvPr/>
        </p:nvSpPr>
        <p:spPr bwMode="auto">
          <a:xfrm flipH="1">
            <a:off x="2124075" y="7775575"/>
            <a:ext cx="56705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100">
                <a:solidFill>
                  <a:schemeClr val="tx1"/>
                </a:solidFill>
                <a:latin typeface="Calibri" panose="020F0502020204030204" pitchFamily="34" charset="0"/>
                <a:ea typeface="ＭＳ Ｐゴシック" panose="020B0600070205080204" pitchFamily="50" charset="-128"/>
              </a:defRPr>
            </a:lvl1pPr>
            <a:lvl2pPr>
              <a:defRPr kumimoji="1" sz="2100">
                <a:solidFill>
                  <a:schemeClr val="tx1"/>
                </a:solidFill>
                <a:latin typeface="Calibri" panose="020F0502020204030204" pitchFamily="34" charset="0"/>
                <a:ea typeface="ＭＳ Ｐゴシック" panose="020B0600070205080204" pitchFamily="50" charset="-128"/>
              </a:defRPr>
            </a:lvl2pPr>
            <a:lvl3pPr>
              <a:defRPr kumimoji="1" sz="2100">
                <a:solidFill>
                  <a:schemeClr val="tx1"/>
                </a:solidFill>
                <a:latin typeface="Calibri" panose="020F0502020204030204" pitchFamily="34" charset="0"/>
                <a:ea typeface="ＭＳ Ｐゴシック" panose="020B0600070205080204" pitchFamily="50" charset="-128"/>
              </a:defRPr>
            </a:lvl3pPr>
            <a:lvl4pPr>
              <a:defRPr kumimoji="1" sz="2100">
                <a:solidFill>
                  <a:schemeClr val="tx1"/>
                </a:solidFill>
                <a:latin typeface="Calibri" panose="020F0502020204030204" pitchFamily="34" charset="0"/>
                <a:ea typeface="ＭＳ Ｐゴシック" panose="020B0600070205080204" pitchFamily="50" charset="-128"/>
              </a:defRPr>
            </a:lvl4pPr>
            <a:lvl5pPr>
              <a:defRPr kumimoji="1" sz="2100">
                <a:solidFill>
                  <a:schemeClr val="tx1"/>
                </a:solidFill>
                <a:latin typeface="Calibri" panose="020F0502020204030204" pitchFamily="34" charset="0"/>
                <a:ea typeface="ＭＳ Ｐゴシック" panose="020B0600070205080204" pitchFamily="50" charset="-128"/>
              </a:defRPr>
            </a:lvl5pPr>
            <a:lvl6pPr marL="26019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6pPr>
            <a:lvl7pPr marL="30591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7pPr>
            <a:lvl8pPr marL="35163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8pPr>
            <a:lvl9pPr marL="39735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9pPr>
          </a:lstStyle>
          <a:p>
            <a:pPr defTabSz="914400" eaLnBrk="1" hangingPunct="1"/>
            <a:r>
              <a:rPr lang="en-US" altLang="ja-JP" sz="1600" b="1" dirty="0">
                <a:solidFill>
                  <a:srgbClr val="595959"/>
                </a:solidFill>
                <a:latin typeface="游ゴシック" panose="020B0400000000000000" pitchFamily="50" charset="-128"/>
                <a:ea typeface="游ゴシック" panose="020B0400000000000000" pitchFamily="50" charset="-128"/>
              </a:rPr>
              <a:t>1</a:t>
            </a:r>
            <a:r>
              <a:rPr lang="ja-JP" altLang="en-US" sz="1600" b="1" dirty="0">
                <a:solidFill>
                  <a:srgbClr val="595959"/>
                </a:solidFill>
                <a:latin typeface="游ゴシック" panose="020B0400000000000000" pitchFamily="50" charset="-128"/>
                <a:ea typeface="游ゴシック" panose="020B0400000000000000" pitchFamily="50" charset="-128"/>
              </a:rPr>
              <a:t>ヶ月のスケジュール例［企画開発］</a:t>
            </a:r>
          </a:p>
        </p:txBody>
      </p:sp>
      <p:sp>
        <p:nvSpPr>
          <p:cNvPr id="3" name="正方形/長方形 2">
            <a:extLst>
              <a:ext uri="{FF2B5EF4-FFF2-40B4-BE49-F238E27FC236}">
                <a16:creationId xmlns:a16="http://schemas.microsoft.com/office/drawing/2014/main" id="{A31EF7DD-1A92-D880-167D-D0C0C1F1AB44}"/>
              </a:ext>
            </a:extLst>
          </p:cNvPr>
          <p:cNvSpPr/>
          <p:nvPr/>
        </p:nvSpPr>
        <p:spPr>
          <a:xfrm>
            <a:off x="84138" y="2574925"/>
            <a:ext cx="360362" cy="360363"/>
          </a:xfrm>
          <a:prstGeom prst="rect">
            <a:avLst/>
          </a:prstGeom>
          <a:solidFill>
            <a:srgbClr val="00D0C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 name="正方形/長方形 4">
            <a:extLst>
              <a:ext uri="{FF2B5EF4-FFF2-40B4-BE49-F238E27FC236}">
                <a16:creationId xmlns:a16="http://schemas.microsoft.com/office/drawing/2014/main" id="{CBE2945A-CA10-2BC3-C3D8-4A18F7BBB74A}"/>
              </a:ext>
            </a:extLst>
          </p:cNvPr>
          <p:cNvSpPr/>
          <p:nvPr/>
        </p:nvSpPr>
        <p:spPr>
          <a:xfrm>
            <a:off x="460375" y="2574925"/>
            <a:ext cx="360363" cy="360363"/>
          </a:xfrm>
          <a:prstGeom prst="rect">
            <a:avLst/>
          </a:prstGeom>
          <a:solidFill>
            <a:srgbClr val="00B7B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 name="正方形/長方形 6">
            <a:extLst>
              <a:ext uri="{FF2B5EF4-FFF2-40B4-BE49-F238E27FC236}">
                <a16:creationId xmlns:a16="http://schemas.microsoft.com/office/drawing/2014/main" id="{5EE0FC72-49B2-6AB7-7B0B-FC3D5687A1B4}"/>
              </a:ext>
            </a:extLst>
          </p:cNvPr>
          <p:cNvSpPr/>
          <p:nvPr/>
        </p:nvSpPr>
        <p:spPr>
          <a:xfrm>
            <a:off x="84138" y="2947988"/>
            <a:ext cx="360362" cy="360362"/>
          </a:xfrm>
          <a:prstGeom prst="rect">
            <a:avLst/>
          </a:prstGeom>
          <a:solidFill>
            <a:srgbClr val="00D0CB">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8" name="正方形/長方形 7">
            <a:extLst>
              <a:ext uri="{FF2B5EF4-FFF2-40B4-BE49-F238E27FC236}">
                <a16:creationId xmlns:a16="http://schemas.microsoft.com/office/drawing/2014/main" id="{DA232EDD-4F46-8388-6A10-E317F3681F3A}"/>
              </a:ext>
            </a:extLst>
          </p:cNvPr>
          <p:cNvSpPr/>
          <p:nvPr/>
        </p:nvSpPr>
        <p:spPr>
          <a:xfrm>
            <a:off x="84138" y="3321050"/>
            <a:ext cx="360362" cy="360363"/>
          </a:xfrm>
          <a:prstGeom prst="rect">
            <a:avLst/>
          </a:prstGeom>
          <a:solidFill>
            <a:srgbClr val="00D0CB">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 name="矢印: 右 1">
            <a:extLst>
              <a:ext uri="{FF2B5EF4-FFF2-40B4-BE49-F238E27FC236}">
                <a16:creationId xmlns:a16="http://schemas.microsoft.com/office/drawing/2014/main" id="{2DA2C662-574D-C866-6AF9-1CDC1F220462}"/>
              </a:ext>
            </a:extLst>
          </p:cNvPr>
          <p:cNvSpPr/>
          <p:nvPr/>
        </p:nvSpPr>
        <p:spPr>
          <a:xfrm>
            <a:off x="3617913" y="11190288"/>
            <a:ext cx="1036637" cy="835025"/>
          </a:xfrm>
          <a:prstGeom prst="rightArrow">
            <a:avLst/>
          </a:prstGeom>
          <a:solidFill>
            <a:srgbClr val="00A6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100" b="1" dirty="0">
                <a:solidFill>
                  <a:prstClr val="white"/>
                </a:solidFill>
                <a:latin typeface="游ゴシック" panose="020F0502020204030204"/>
                <a:ea typeface="游ゴシック" panose="020B0400000000000000" pitchFamily="50" charset="-128"/>
              </a:rPr>
              <a:t>製品</a:t>
            </a:r>
            <a:endParaRPr lang="en-US" altLang="ja-JP" sz="1100" b="1" dirty="0">
              <a:solidFill>
                <a:prstClr val="white"/>
              </a:solidFill>
              <a:latin typeface="游ゴシック" panose="020F0502020204030204"/>
              <a:ea typeface="游ゴシック" panose="020B0400000000000000" pitchFamily="50" charset="-128"/>
            </a:endParaRPr>
          </a:p>
          <a:p>
            <a:pPr algn="ctr" defTabSz="914400" eaLnBrk="1" fontAlgn="auto" hangingPunct="1">
              <a:spcBef>
                <a:spcPts val="0"/>
              </a:spcBef>
              <a:spcAft>
                <a:spcPts val="0"/>
              </a:spcAft>
              <a:defRPr/>
            </a:pPr>
            <a:r>
              <a:rPr lang="ja-JP" altLang="en-US" sz="1100" b="1" dirty="0">
                <a:solidFill>
                  <a:prstClr val="white"/>
                </a:solidFill>
                <a:latin typeface="游ゴシック" panose="020F0502020204030204"/>
                <a:ea typeface="游ゴシック" panose="020B0400000000000000" pitchFamily="50" charset="-128"/>
              </a:rPr>
              <a:t>説明会</a:t>
            </a:r>
          </a:p>
        </p:txBody>
      </p:sp>
      <p:sp>
        <p:nvSpPr>
          <p:cNvPr id="14" name="四角形: 角を丸くする 13">
            <a:extLst>
              <a:ext uri="{FF2B5EF4-FFF2-40B4-BE49-F238E27FC236}">
                <a16:creationId xmlns:a16="http://schemas.microsoft.com/office/drawing/2014/main" id="{016B087F-DA96-3F54-277E-EB2DB02CC029}"/>
              </a:ext>
            </a:extLst>
          </p:cNvPr>
          <p:cNvSpPr/>
          <p:nvPr/>
        </p:nvSpPr>
        <p:spPr>
          <a:xfrm>
            <a:off x="2106613" y="6122045"/>
            <a:ext cx="6407150" cy="717550"/>
          </a:xfrm>
          <a:prstGeom prst="roundRect">
            <a:avLst/>
          </a:prstGeom>
          <a:solidFill>
            <a:srgbClr val="00A6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新卒者や異業種からの中途入社、もちろんベテラン社員も！！</a:t>
            </a:r>
            <a:br>
              <a:rPr lang="en-US" altLang="ja-JP" sz="1400" dirty="0">
                <a:solidFill>
                  <a:prstClr val="white"/>
                </a:solidFill>
                <a:latin typeface="HGP創英角ｺﾞｼｯｸUB" panose="020B0900000000000000" pitchFamily="50" charset="-128"/>
                <a:ea typeface="HGP創英角ｺﾞｼｯｸUB" panose="020B0900000000000000" pitchFamily="50" charset="-128"/>
              </a:rPr>
            </a:b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共に力を合わせて、世の中に新しい製品に送り出しましょう！</a:t>
            </a:r>
          </a:p>
        </p:txBody>
      </p:sp>
      <p:sp>
        <p:nvSpPr>
          <p:cNvPr id="17" name="正方形/長方形 16">
            <a:extLst>
              <a:ext uri="{FF2B5EF4-FFF2-40B4-BE49-F238E27FC236}">
                <a16:creationId xmlns:a16="http://schemas.microsoft.com/office/drawing/2014/main" id="{4CFD6336-F331-761F-D76E-CE48FB6324C7}"/>
              </a:ext>
            </a:extLst>
          </p:cNvPr>
          <p:cNvSpPr/>
          <p:nvPr/>
        </p:nvSpPr>
        <p:spPr>
          <a:xfrm>
            <a:off x="2357438" y="1438275"/>
            <a:ext cx="5976937" cy="1125538"/>
          </a:xfrm>
          <a:prstGeom prst="rect">
            <a:avLst/>
          </a:prstGeom>
          <a:solidFill>
            <a:srgbClr val="B2F1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正方形/長方形 3">
            <a:extLst>
              <a:ext uri="{FF2B5EF4-FFF2-40B4-BE49-F238E27FC236}">
                <a16:creationId xmlns:a16="http://schemas.microsoft.com/office/drawing/2014/main" id="{C57AFDAA-DC52-82A1-80F1-EB01C9CA22FD}"/>
              </a:ext>
            </a:extLst>
          </p:cNvPr>
          <p:cNvSpPr/>
          <p:nvPr/>
        </p:nvSpPr>
        <p:spPr>
          <a:xfrm>
            <a:off x="1504950" y="7054850"/>
            <a:ext cx="7681913" cy="187325"/>
          </a:xfrm>
          <a:prstGeom prst="rect">
            <a:avLst/>
          </a:prstGeom>
          <a:solidFill>
            <a:srgbClr val="FBB62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3" name="正方形/長方形 22">
            <a:extLst>
              <a:ext uri="{FF2B5EF4-FFF2-40B4-BE49-F238E27FC236}">
                <a16:creationId xmlns:a16="http://schemas.microsoft.com/office/drawing/2014/main" id="{E3255FC0-1994-3D49-F649-D4D49D3BFD64}"/>
              </a:ext>
            </a:extLst>
          </p:cNvPr>
          <p:cNvSpPr/>
          <p:nvPr/>
        </p:nvSpPr>
        <p:spPr>
          <a:xfrm>
            <a:off x="1657350" y="3175000"/>
            <a:ext cx="7681913" cy="187325"/>
          </a:xfrm>
          <a:prstGeom prst="rect">
            <a:avLst/>
          </a:prstGeom>
          <a:solidFill>
            <a:srgbClr val="FBB62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4" name="テキスト ボックス 23">
            <a:extLst>
              <a:ext uri="{FF2B5EF4-FFF2-40B4-BE49-F238E27FC236}">
                <a16:creationId xmlns:a16="http://schemas.microsoft.com/office/drawing/2014/main" id="{FAC7C242-2AF1-491B-A6EB-40E2AE5C30CE}"/>
              </a:ext>
            </a:extLst>
          </p:cNvPr>
          <p:cNvSpPr txBox="1">
            <a:spLocks noChangeArrowheads="1"/>
          </p:cNvSpPr>
          <p:nvPr/>
        </p:nvSpPr>
        <p:spPr bwMode="auto">
          <a:xfrm flipH="1">
            <a:off x="2271713" y="2959100"/>
            <a:ext cx="50593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100">
                <a:solidFill>
                  <a:schemeClr val="tx1"/>
                </a:solidFill>
                <a:latin typeface="Calibri" panose="020F0502020204030204" pitchFamily="34" charset="0"/>
                <a:ea typeface="ＭＳ Ｐゴシック" panose="020B0600070205080204" pitchFamily="50" charset="-128"/>
              </a:defRPr>
            </a:lvl1pPr>
            <a:lvl2pPr>
              <a:defRPr kumimoji="1" sz="2100">
                <a:solidFill>
                  <a:schemeClr val="tx1"/>
                </a:solidFill>
                <a:latin typeface="Calibri" panose="020F0502020204030204" pitchFamily="34" charset="0"/>
                <a:ea typeface="ＭＳ Ｐゴシック" panose="020B0600070205080204" pitchFamily="50" charset="-128"/>
              </a:defRPr>
            </a:lvl2pPr>
            <a:lvl3pPr>
              <a:defRPr kumimoji="1" sz="2100">
                <a:solidFill>
                  <a:schemeClr val="tx1"/>
                </a:solidFill>
                <a:latin typeface="Calibri" panose="020F0502020204030204" pitchFamily="34" charset="0"/>
                <a:ea typeface="ＭＳ Ｐゴシック" panose="020B0600070205080204" pitchFamily="50" charset="-128"/>
              </a:defRPr>
            </a:lvl3pPr>
            <a:lvl4pPr>
              <a:defRPr kumimoji="1" sz="2100">
                <a:solidFill>
                  <a:schemeClr val="tx1"/>
                </a:solidFill>
                <a:latin typeface="Calibri" panose="020F0502020204030204" pitchFamily="34" charset="0"/>
                <a:ea typeface="ＭＳ Ｐゴシック" panose="020B0600070205080204" pitchFamily="50" charset="-128"/>
              </a:defRPr>
            </a:lvl4pPr>
            <a:lvl5pPr>
              <a:defRPr kumimoji="1" sz="2100">
                <a:solidFill>
                  <a:schemeClr val="tx1"/>
                </a:solidFill>
                <a:latin typeface="Calibri" panose="020F0502020204030204" pitchFamily="34" charset="0"/>
                <a:ea typeface="ＭＳ Ｐゴシック" panose="020B0600070205080204" pitchFamily="50" charset="-128"/>
              </a:defRPr>
            </a:lvl5pPr>
            <a:lvl6pPr marL="26019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6pPr>
            <a:lvl7pPr marL="30591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7pPr>
            <a:lvl8pPr marL="35163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8pPr>
            <a:lvl9pPr marL="39735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9pPr>
          </a:lstStyle>
          <a:p>
            <a:pPr defTabSz="914400" eaLnBrk="1" hangingPunct="1"/>
            <a:r>
              <a:rPr lang="ja-JP" altLang="en-US" sz="1600" b="1" dirty="0">
                <a:solidFill>
                  <a:srgbClr val="595959"/>
                </a:solidFill>
                <a:latin typeface="游ゴシック" panose="020B0400000000000000" pitchFamily="50" charset="-128"/>
                <a:ea typeface="游ゴシック" panose="020B0400000000000000" pitchFamily="50" charset="-128"/>
              </a:rPr>
              <a:t>ヴァルート事業部の仕事</a:t>
            </a:r>
            <a:endParaRPr lang="en-US" altLang="ja-JP" sz="1600" b="1" dirty="0">
              <a:solidFill>
                <a:srgbClr val="595959"/>
              </a:solidFill>
              <a:latin typeface="游ゴシック" panose="020B0400000000000000" pitchFamily="50" charset="-128"/>
              <a:ea typeface="游ゴシック" panose="020B0400000000000000" pitchFamily="50"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テキスト ボックス 5">
            <a:extLst>
              <a:ext uri="{FF2B5EF4-FFF2-40B4-BE49-F238E27FC236}">
                <a16:creationId xmlns:a16="http://schemas.microsoft.com/office/drawing/2014/main" id="{A9922D11-6390-4AD2-44FD-E94DAA01CB8F}"/>
              </a:ext>
            </a:extLst>
          </p:cNvPr>
          <p:cNvSpPr txBox="1">
            <a:spLocks noChangeArrowheads="1"/>
          </p:cNvSpPr>
          <p:nvPr/>
        </p:nvSpPr>
        <p:spPr bwMode="auto">
          <a:xfrm flipH="1">
            <a:off x="2119313" y="3549129"/>
            <a:ext cx="50593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100">
                <a:solidFill>
                  <a:schemeClr val="tx1"/>
                </a:solidFill>
                <a:latin typeface="Calibri" panose="020F0502020204030204" pitchFamily="34" charset="0"/>
                <a:ea typeface="ＭＳ Ｐゴシック" panose="020B0600070205080204" pitchFamily="50" charset="-128"/>
              </a:defRPr>
            </a:lvl1pPr>
            <a:lvl2pPr>
              <a:defRPr kumimoji="1" sz="2100">
                <a:solidFill>
                  <a:schemeClr val="tx1"/>
                </a:solidFill>
                <a:latin typeface="Calibri" panose="020F0502020204030204" pitchFamily="34" charset="0"/>
                <a:ea typeface="ＭＳ Ｐゴシック" panose="020B0600070205080204" pitchFamily="50" charset="-128"/>
              </a:defRPr>
            </a:lvl2pPr>
            <a:lvl3pPr>
              <a:defRPr kumimoji="1" sz="2100">
                <a:solidFill>
                  <a:schemeClr val="tx1"/>
                </a:solidFill>
                <a:latin typeface="Calibri" panose="020F0502020204030204" pitchFamily="34" charset="0"/>
                <a:ea typeface="ＭＳ Ｐゴシック" panose="020B0600070205080204" pitchFamily="50" charset="-128"/>
              </a:defRPr>
            </a:lvl3pPr>
            <a:lvl4pPr>
              <a:defRPr kumimoji="1" sz="2100">
                <a:solidFill>
                  <a:schemeClr val="tx1"/>
                </a:solidFill>
                <a:latin typeface="Calibri" panose="020F0502020204030204" pitchFamily="34" charset="0"/>
                <a:ea typeface="ＭＳ Ｐゴシック" panose="020B0600070205080204" pitchFamily="50" charset="-128"/>
              </a:defRPr>
            </a:lvl4pPr>
            <a:lvl5pPr>
              <a:defRPr kumimoji="1" sz="2100">
                <a:solidFill>
                  <a:schemeClr val="tx1"/>
                </a:solidFill>
                <a:latin typeface="Calibri" panose="020F0502020204030204" pitchFamily="34" charset="0"/>
                <a:ea typeface="ＭＳ Ｐゴシック" panose="020B0600070205080204" pitchFamily="50" charset="-128"/>
              </a:defRPr>
            </a:lvl5pPr>
            <a:lvl6pPr marL="26019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6pPr>
            <a:lvl7pPr marL="30591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7pPr>
            <a:lvl8pPr marL="35163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8pPr>
            <a:lvl9pPr marL="39735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9pPr>
          </a:lstStyle>
          <a:p>
            <a:pPr defTabSz="914400" eaLnBrk="1" hangingPunct="1"/>
            <a:r>
              <a:rPr lang="ja-JP" altLang="en-US" sz="1400" b="1" dirty="0">
                <a:solidFill>
                  <a:srgbClr val="595959"/>
                </a:solidFill>
                <a:latin typeface="游ゴシック" panose="020B0400000000000000" pitchFamily="50" charset="-128"/>
                <a:ea typeface="游ゴシック" panose="020B0400000000000000" pitchFamily="50" charset="-128"/>
              </a:rPr>
              <a:t>生産系総合職</a:t>
            </a:r>
          </a:p>
        </p:txBody>
      </p:sp>
      <p:sp>
        <p:nvSpPr>
          <p:cNvPr id="9" name="正方形/長方形 8">
            <a:extLst>
              <a:ext uri="{FF2B5EF4-FFF2-40B4-BE49-F238E27FC236}">
                <a16:creationId xmlns:a16="http://schemas.microsoft.com/office/drawing/2014/main" id="{C9850010-9FB3-4B65-295B-A85D70E008CE}"/>
              </a:ext>
            </a:extLst>
          </p:cNvPr>
          <p:cNvSpPr/>
          <p:nvPr/>
        </p:nvSpPr>
        <p:spPr>
          <a:xfrm>
            <a:off x="1800225" y="8280400"/>
            <a:ext cx="7091363" cy="3114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endParaRPr lang="ja-JP" altLang="en-US" sz="3200" dirty="0">
              <a:solidFill>
                <a:prstClr val="black"/>
              </a:solidFill>
              <a:latin typeface="游ゴシック" panose="020F0502020204030204"/>
              <a:ea typeface="游ゴシック" panose="020B0400000000000000" pitchFamily="50" charset="-128"/>
            </a:endParaRPr>
          </a:p>
        </p:txBody>
      </p:sp>
      <p:graphicFrame>
        <p:nvGraphicFramePr>
          <p:cNvPr id="10" name="表 2">
            <a:extLst>
              <a:ext uri="{FF2B5EF4-FFF2-40B4-BE49-F238E27FC236}">
                <a16:creationId xmlns:a16="http://schemas.microsoft.com/office/drawing/2014/main" id="{02A73F95-D35F-0827-1C35-8C57C40DB515}"/>
              </a:ext>
            </a:extLst>
          </p:cNvPr>
          <p:cNvGraphicFramePr>
            <a:graphicFrameLocks noGrp="1"/>
          </p:cNvGraphicFramePr>
          <p:nvPr>
            <p:extLst>
              <p:ext uri="{D42A27DB-BD31-4B8C-83A1-F6EECF244321}">
                <p14:modId xmlns:p14="http://schemas.microsoft.com/office/powerpoint/2010/main" val="3082933275"/>
              </p:ext>
            </p:extLst>
          </p:nvPr>
        </p:nvGraphicFramePr>
        <p:xfrm>
          <a:off x="1917700" y="8280400"/>
          <a:ext cx="6973887" cy="3743325"/>
        </p:xfrm>
        <a:graphic>
          <a:graphicData uri="http://schemas.openxmlformats.org/drawingml/2006/table">
            <a:tbl>
              <a:tblPr firstRow="1" bandRow="1">
                <a:tableStyleId>{7DF18680-E054-41AD-8BC1-D1AEF772440D}</a:tableStyleId>
              </a:tblPr>
              <a:tblGrid>
                <a:gridCol w="513308">
                  <a:extLst>
                    <a:ext uri="{9D8B030D-6E8A-4147-A177-3AD203B41FA5}">
                      <a16:colId xmlns:a16="http://schemas.microsoft.com/office/drawing/2014/main" val="20000"/>
                    </a:ext>
                  </a:extLst>
                </a:gridCol>
                <a:gridCol w="1132814">
                  <a:extLst>
                    <a:ext uri="{9D8B030D-6E8A-4147-A177-3AD203B41FA5}">
                      <a16:colId xmlns:a16="http://schemas.microsoft.com/office/drawing/2014/main" val="20001"/>
                    </a:ext>
                  </a:extLst>
                </a:gridCol>
                <a:gridCol w="1132814">
                  <a:extLst>
                    <a:ext uri="{9D8B030D-6E8A-4147-A177-3AD203B41FA5}">
                      <a16:colId xmlns:a16="http://schemas.microsoft.com/office/drawing/2014/main" val="20002"/>
                    </a:ext>
                  </a:extLst>
                </a:gridCol>
                <a:gridCol w="1203614">
                  <a:extLst>
                    <a:ext uri="{9D8B030D-6E8A-4147-A177-3AD203B41FA5}">
                      <a16:colId xmlns:a16="http://schemas.microsoft.com/office/drawing/2014/main" val="20003"/>
                    </a:ext>
                  </a:extLst>
                </a:gridCol>
                <a:gridCol w="1203614">
                  <a:extLst>
                    <a:ext uri="{9D8B030D-6E8A-4147-A177-3AD203B41FA5}">
                      <a16:colId xmlns:a16="http://schemas.microsoft.com/office/drawing/2014/main" val="20004"/>
                    </a:ext>
                  </a:extLst>
                </a:gridCol>
                <a:gridCol w="1203614">
                  <a:extLst>
                    <a:ext uri="{9D8B030D-6E8A-4147-A177-3AD203B41FA5}">
                      <a16:colId xmlns:a16="http://schemas.microsoft.com/office/drawing/2014/main" val="20005"/>
                    </a:ext>
                  </a:extLst>
                </a:gridCol>
                <a:gridCol w="584109">
                  <a:extLst>
                    <a:ext uri="{9D8B030D-6E8A-4147-A177-3AD203B41FA5}">
                      <a16:colId xmlns:a16="http://schemas.microsoft.com/office/drawing/2014/main" val="20006"/>
                    </a:ext>
                  </a:extLst>
                </a:gridCol>
              </a:tblGrid>
              <a:tr h="373690">
                <a:tc>
                  <a:txBody>
                    <a:bodyPr/>
                    <a:lstStyle/>
                    <a:p>
                      <a:pPr algn="ctr"/>
                      <a:r>
                        <a:rPr kumimoji="1" lang="ja-JP" altLang="en-US" sz="1000" dirty="0">
                          <a:solidFill>
                            <a:srgbClr val="D0101B"/>
                          </a:solidFill>
                        </a:rPr>
                        <a:t>日</a:t>
                      </a:r>
                    </a:p>
                  </a:txBody>
                  <a:tcPr marL="91422" marR="91422" marT="45714" marB="45714" anchor="ctr"/>
                </a:tc>
                <a:tc>
                  <a:txBody>
                    <a:bodyPr/>
                    <a:lstStyle/>
                    <a:p>
                      <a:pPr algn="ctr"/>
                      <a:r>
                        <a:rPr kumimoji="1" lang="ja-JP" altLang="en-US" sz="1000" dirty="0"/>
                        <a:t>月</a:t>
                      </a:r>
                    </a:p>
                  </a:txBody>
                  <a:tcPr marL="91422" marR="91422" marT="45714" marB="45714" anchor="ctr"/>
                </a:tc>
                <a:tc>
                  <a:txBody>
                    <a:bodyPr/>
                    <a:lstStyle/>
                    <a:p>
                      <a:pPr algn="ctr"/>
                      <a:r>
                        <a:rPr kumimoji="1" lang="ja-JP" altLang="en-US" sz="1000" dirty="0"/>
                        <a:t>火</a:t>
                      </a:r>
                    </a:p>
                  </a:txBody>
                  <a:tcPr marL="91422" marR="91422" marT="45714" marB="45714" anchor="ctr"/>
                </a:tc>
                <a:tc>
                  <a:txBody>
                    <a:bodyPr/>
                    <a:lstStyle/>
                    <a:p>
                      <a:pPr algn="ctr"/>
                      <a:r>
                        <a:rPr kumimoji="1" lang="ja-JP" altLang="en-US" sz="1000" dirty="0"/>
                        <a:t>水</a:t>
                      </a:r>
                    </a:p>
                  </a:txBody>
                  <a:tcPr marL="91422" marR="91422" marT="45714" marB="45714" anchor="ctr"/>
                </a:tc>
                <a:tc>
                  <a:txBody>
                    <a:bodyPr/>
                    <a:lstStyle/>
                    <a:p>
                      <a:pPr algn="ctr"/>
                      <a:r>
                        <a:rPr kumimoji="1" lang="ja-JP" altLang="en-US" sz="1000" dirty="0"/>
                        <a:t>木</a:t>
                      </a:r>
                    </a:p>
                  </a:txBody>
                  <a:tcPr marL="91422" marR="91422" marT="45714" marB="45714" anchor="ctr"/>
                </a:tc>
                <a:tc>
                  <a:txBody>
                    <a:bodyPr/>
                    <a:lstStyle/>
                    <a:p>
                      <a:pPr algn="ctr"/>
                      <a:r>
                        <a:rPr kumimoji="1" lang="ja-JP" altLang="en-US" sz="1000" dirty="0"/>
                        <a:t>金</a:t>
                      </a:r>
                    </a:p>
                  </a:txBody>
                  <a:tcPr marL="91422" marR="91422" marT="45714" marB="45714" anchor="ctr"/>
                </a:tc>
                <a:tc>
                  <a:txBody>
                    <a:bodyPr/>
                    <a:lstStyle/>
                    <a:p>
                      <a:pPr algn="ctr"/>
                      <a:r>
                        <a:rPr kumimoji="1" lang="ja-JP" altLang="en-US" sz="1000" dirty="0">
                          <a:solidFill>
                            <a:srgbClr val="4472C4"/>
                          </a:solidFill>
                        </a:rPr>
                        <a:t>土</a:t>
                      </a:r>
                    </a:p>
                  </a:txBody>
                  <a:tcPr marL="91422" marR="91422" marT="45714" marB="45714" anchor="ctr"/>
                </a:tc>
                <a:extLst>
                  <a:ext uri="{0D108BD9-81ED-4DB2-BD59-A6C34878D82A}">
                    <a16:rowId xmlns:a16="http://schemas.microsoft.com/office/drawing/2014/main" val="10000"/>
                  </a:ext>
                </a:extLst>
              </a:tr>
              <a:tr h="851021">
                <a:tc>
                  <a:txBody>
                    <a:bodyPr/>
                    <a:lstStyle/>
                    <a:p>
                      <a:endParaRPr kumimoji="1" lang="ja-JP" altLang="en-US" sz="1000"/>
                    </a:p>
                  </a:txBody>
                  <a:tcPr marL="91422" marR="91422" marT="45714" marB="45714" anchor="ctr"/>
                </a:tc>
                <a:tc>
                  <a:txBody>
                    <a:bodyPr/>
                    <a:lstStyle/>
                    <a:p>
                      <a:pPr marL="0" marR="0" lvl="0" indent="0" algn="l" defTabSz="927184"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lumMod val="65000"/>
                              <a:lumOff val="35000"/>
                            </a:schemeClr>
                          </a:solidFill>
                        </a:rPr>
                        <a:t>・基幹システム</a:t>
                      </a:r>
                      <a:br>
                        <a:rPr kumimoji="1" lang="en-US" altLang="ja-JP" sz="1000" dirty="0">
                          <a:solidFill>
                            <a:schemeClr val="tx1">
                              <a:lumMod val="65000"/>
                              <a:lumOff val="35000"/>
                            </a:schemeClr>
                          </a:solidFill>
                        </a:rPr>
                      </a:br>
                      <a:r>
                        <a:rPr kumimoji="1" lang="ja-JP" altLang="en-US" sz="1000" dirty="0">
                          <a:solidFill>
                            <a:schemeClr val="tx1">
                              <a:lumMod val="65000"/>
                              <a:lumOff val="35000"/>
                            </a:schemeClr>
                          </a:solidFill>
                        </a:rPr>
                        <a:t>　入力（支払処）</a:t>
                      </a:r>
                      <a:endParaRPr kumimoji="1" lang="en-US" altLang="ja-JP" sz="1000" dirty="0">
                        <a:solidFill>
                          <a:schemeClr val="tx1">
                            <a:lumMod val="65000"/>
                            <a:lumOff val="35000"/>
                          </a:schemeClr>
                        </a:solidFill>
                      </a:endParaRPr>
                    </a:p>
                  </a:txBody>
                  <a:tcPr marL="91422" marR="91422" marT="45714" marB="45714" anchor="ctr"/>
                </a:tc>
                <a:tc>
                  <a:txBody>
                    <a:bodyPr/>
                    <a:lstStyle/>
                    <a:p>
                      <a:r>
                        <a:rPr kumimoji="1" lang="ja-JP" altLang="en-US" sz="1000" dirty="0">
                          <a:solidFill>
                            <a:schemeClr val="tx1">
                              <a:lumMod val="65000"/>
                              <a:lumOff val="35000"/>
                            </a:schemeClr>
                          </a:solidFill>
                        </a:rPr>
                        <a:t>・新規取引先</a:t>
                      </a:r>
                      <a:br>
                        <a:rPr kumimoji="1" lang="en-US" altLang="ja-JP" sz="1000" dirty="0">
                          <a:solidFill>
                            <a:schemeClr val="tx1">
                              <a:lumMod val="65000"/>
                              <a:lumOff val="35000"/>
                            </a:schemeClr>
                          </a:solidFill>
                        </a:rPr>
                      </a:br>
                      <a:r>
                        <a:rPr kumimoji="1" lang="ja-JP" altLang="en-US" sz="1000" dirty="0">
                          <a:solidFill>
                            <a:schemeClr val="tx1">
                              <a:lumMod val="65000"/>
                              <a:lumOff val="35000"/>
                            </a:schemeClr>
                          </a:solidFill>
                        </a:rPr>
                        <a:t>　商談</a:t>
                      </a:r>
                      <a:endParaRPr kumimoji="1" lang="en-US" altLang="ja-JP" sz="1000" dirty="0">
                        <a:solidFill>
                          <a:schemeClr val="tx1">
                            <a:lumMod val="65000"/>
                            <a:lumOff val="35000"/>
                          </a:schemeClr>
                        </a:solidFill>
                      </a:endParaRPr>
                    </a:p>
                  </a:txBody>
                  <a:tcPr marL="91422" marR="91422" marT="45714" marB="45714" anchor="ctr"/>
                </a:tc>
                <a:tc>
                  <a:txBody>
                    <a:bodyPr/>
                    <a:lstStyle/>
                    <a:p>
                      <a:r>
                        <a:rPr kumimoji="1" lang="ja-JP" altLang="en-US" sz="1000" dirty="0">
                          <a:solidFill>
                            <a:schemeClr val="tx1">
                              <a:lumMod val="65000"/>
                              <a:lumOff val="35000"/>
                            </a:schemeClr>
                          </a:solidFill>
                        </a:rPr>
                        <a:t>・工程会議</a:t>
                      </a:r>
                      <a:endParaRPr kumimoji="1" lang="en-US" altLang="ja-JP" sz="1000" dirty="0">
                        <a:solidFill>
                          <a:schemeClr val="tx1">
                            <a:lumMod val="65000"/>
                            <a:lumOff val="35000"/>
                          </a:schemeClr>
                        </a:solidFill>
                      </a:endParaRPr>
                    </a:p>
                    <a:p>
                      <a:r>
                        <a:rPr kumimoji="1" lang="ja-JP" altLang="en-US" sz="1000" dirty="0">
                          <a:solidFill>
                            <a:schemeClr val="tx1">
                              <a:lumMod val="65000"/>
                              <a:lumOff val="35000"/>
                            </a:schemeClr>
                          </a:solidFill>
                        </a:rPr>
                        <a:t>・商談資料作成</a:t>
                      </a:r>
                    </a:p>
                  </a:txBody>
                  <a:tcPr marL="91422" marR="91422" marT="45714" marB="45714" anchor="ctr"/>
                </a:tc>
                <a:tc>
                  <a:txBody>
                    <a:bodyPr/>
                    <a:lstStyle/>
                    <a:p>
                      <a:r>
                        <a:rPr kumimoji="1" lang="ja-JP" altLang="en-US" sz="1000" dirty="0">
                          <a:solidFill>
                            <a:schemeClr val="tx1">
                              <a:lumMod val="65000"/>
                              <a:lumOff val="35000"/>
                            </a:schemeClr>
                          </a:solidFill>
                        </a:rPr>
                        <a:t>・取引先商談</a:t>
                      </a:r>
                      <a:endParaRPr kumimoji="1" lang="en-US" altLang="ja-JP" sz="1000" dirty="0">
                        <a:solidFill>
                          <a:schemeClr val="tx1">
                            <a:lumMod val="65000"/>
                            <a:lumOff val="35000"/>
                          </a:schemeClr>
                        </a:solidFill>
                      </a:endParaRPr>
                    </a:p>
                    <a:p>
                      <a:r>
                        <a:rPr kumimoji="1" lang="ja-JP" altLang="en-US" sz="1000" dirty="0">
                          <a:solidFill>
                            <a:schemeClr val="tx1">
                              <a:lumMod val="65000"/>
                              <a:lumOff val="35000"/>
                            </a:schemeClr>
                          </a:solidFill>
                        </a:rPr>
                        <a:t>（機種変更打合せ）</a:t>
                      </a:r>
                      <a:endParaRPr kumimoji="1" lang="en-US" altLang="ja-JP" sz="1000" dirty="0">
                        <a:solidFill>
                          <a:schemeClr val="tx1">
                            <a:lumMod val="65000"/>
                            <a:lumOff val="35000"/>
                          </a:schemeClr>
                        </a:solidFill>
                      </a:endParaRPr>
                    </a:p>
                  </a:txBody>
                  <a:tcPr marL="91422" marR="91422" marT="45714" marB="45714" anchor="ctr"/>
                </a:tc>
                <a:tc>
                  <a:txBody>
                    <a:bodyPr/>
                    <a:lstStyle/>
                    <a:p>
                      <a:pPr algn="ctr"/>
                      <a:r>
                        <a:rPr kumimoji="1" lang="ja-JP" altLang="en-US" sz="1000" b="1" dirty="0">
                          <a:solidFill>
                            <a:srgbClr val="C00000"/>
                          </a:solidFill>
                        </a:rPr>
                        <a:t>有給休暇</a:t>
                      </a:r>
                      <a:endParaRPr kumimoji="1" lang="en-US" altLang="ja-JP" sz="1000" b="1" dirty="0">
                        <a:solidFill>
                          <a:srgbClr val="C00000"/>
                        </a:solidFill>
                      </a:endParaRPr>
                    </a:p>
                  </a:txBody>
                  <a:tcPr marL="91422" marR="91422" marT="45714" marB="45714" anchor="ctr"/>
                </a:tc>
                <a:tc>
                  <a:txBody>
                    <a:bodyPr/>
                    <a:lstStyle/>
                    <a:p>
                      <a:endParaRPr kumimoji="1" lang="ja-JP" altLang="en-US" sz="1000" dirty="0">
                        <a:solidFill>
                          <a:schemeClr val="tx1">
                            <a:lumMod val="65000"/>
                            <a:lumOff val="35000"/>
                          </a:schemeClr>
                        </a:solidFill>
                      </a:endParaRPr>
                    </a:p>
                  </a:txBody>
                  <a:tcPr marL="91422" marR="91422" marT="45714" marB="45714" anchor="ctr"/>
                </a:tc>
                <a:extLst>
                  <a:ext uri="{0D108BD9-81ED-4DB2-BD59-A6C34878D82A}">
                    <a16:rowId xmlns:a16="http://schemas.microsoft.com/office/drawing/2014/main" val="10001"/>
                  </a:ext>
                </a:extLst>
              </a:tr>
              <a:tr h="847539">
                <a:tc>
                  <a:txBody>
                    <a:bodyPr/>
                    <a:lstStyle/>
                    <a:p>
                      <a:endParaRPr kumimoji="1" lang="ja-JP" altLang="en-US" sz="1000"/>
                    </a:p>
                  </a:txBody>
                  <a:tcPr marL="91422" marR="91422" marT="45714" marB="45714" anchor="ctr"/>
                </a:tc>
                <a:tc>
                  <a:txBody>
                    <a:bodyPr/>
                    <a:lstStyle/>
                    <a:p>
                      <a:r>
                        <a:rPr kumimoji="1" lang="ja-JP" altLang="en-US" sz="1000" dirty="0">
                          <a:solidFill>
                            <a:schemeClr val="tx1">
                              <a:lumMod val="65000"/>
                              <a:lumOff val="35000"/>
                            </a:schemeClr>
                          </a:solidFill>
                        </a:rPr>
                        <a:t>・取引先訪問</a:t>
                      </a:r>
                      <a:br>
                        <a:rPr kumimoji="1" lang="en-US" altLang="ja-JP" sz="1000" dirty="0">
                          <a:solidFill>
                            <a:schemeClr val="tx1">
                              <a:lumMod val="65000"/>
                              <a:lumOff val="35000"/>
                            </a:schemeClr>
                          </a:solidFill>
                        </a:rPr>
                      </a:br>
                      <a:r>
                        <a:rPr kumimoji="1" lang="ja-JP" altLang="en-US" sz="1000" dirty="0">
                          <a:solidFill>
                            <a:schemeClr val="tx1">
                              <a:lumMod val="65000"/>
                              <a:lumOff val="35000"/>
                            </a:schemeClr>
                          </a:solidFill>
                        </a:rPr>
                        <a:t>（評価・商談）</a:t>
                      </a:r>
                      <a:endParaRPr kumimoji="1" lang="en-US" altLang="ja-JP" sz="1000" dirty="0">
                        <a:solidFill>
                          <a:schemeClr val="tx1">
                            <a:lumMod val="65000"/>
                            <a:lumOff val="35000"/>
                          </a:schemeClr>
                        </a:solidFill>
                      </a:endParaRPr>
                    </a:p>
                  </a:txBody>
                  <a:tcPr marL="91422" marR="91422" marT="45714" marB="45714" anchor="ctr"/>
                </a:tc>
                <a:tc>
                  <a:txBody>
                    <a:bodyPr/>
                    <a:lstStyle/>
                    <a:p>
                      <a:pPr algn="l"/>
                      <a:r>
                        <a:rPr kumimoji="1" lang="ja-JP" altLang="en-US" sz="1000" b="0" dirty="0">
                          <a:solidFill>
                            <a:schemeClr val="tx1">
                              <a:lumMod val="65000"/>
                              <a:lumOff val="35000"/>
                            </a:schemeClr>
                          </a:solidFill>
                        </a:rPr>
                        <a:t>・原価見直し</a:t>
                      </a:r>
                      <a:br>
                        <a:rPr kumimoji="1" lang="en-US" altLang="ja-JP" sz="1000" b="0" dirty="0">
                          <a:solidFill>
                            <a:schemeClr val="tx1">
                              <a:lumMod val="65000"/>
                              <a:lumOff val="35000"/>
                            </a:schemeClr>
                          </a:solidFill>
                        </a:rPr>
                      </a:br>
                      <a:r>
                        <a:rPr kumimoji="1" lang="ja-JP" altLang="en-US" sz="1000" b="0" dirty="0">
                          <a:solidFill>
                            <a:schemeClr val="tx1">
                              <a:lumMod val="65000"/>
                              <a:lumOff val="35000"/>
                            </a:schemeClr>
                          </a:solidFill>
                        </a:rPr>
                        <a:t>　提案資料作成</a:t>
                      </a:r>
                      <a:endParaRPr kumimoji="1" lang="en-US" altLang="ja-JP" sz="1000" b="0" dirty="0">
                        <a:solidFill>
                          <a:schemeClr val="tx1">
                            <a:lumMod val="65000"/>
                            <a:lumOff val="35000"/>
                          </a:schemeClr>
                        </a:solidFill>
                      </a:endParaRPr>
                    </a:p>
                  </a:txBody>
                  <a:tcPr marL="91422" marR="91422" marT="45714" marB="45714"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lumMod val="65000"/>
                              <a:lumOff val="35000"/>
                            </a:schemeClr>
                          </a:solidFill>
                        </a:rPr>
                        <a:t>・原価見直し</a:t>
                      </a:r>
                      <a:br>
                        <a:rPr kumimoji="1" lang="en-US" altLang="ja-JP" sz="1000" b="0" dirty="0">
                          <a:solidFill>
                            <a:schemeClr val="tx1">
                              <a:lumMod val="65000"/>
                              <a:lumOff val="35000"/>
                            </a:schemeClr>
                          </a:solidFill>
                        </a:rPr>
                      </a:br>
                      <a:r>
                        <a:rPr kumimoji="1" lang="ja-JP" altLang="en-US" sz="1000" b="0" dirty="0">
                          <a:solidFill>
                            <a:schemeClr val="tx1">
                              <a:lumMod val="65000"/>
                              <a:lumOff val="35000"/>
                            </a:schemeClr>
                          </a:solidFill>
                        </a:rPr>
                        <a:t>　提案資料作成</a:t>
                      </a:r>
                      <a:endParaRPr kumimoji="1" lang="en-US" altLang="ja-JP" sz="1000" b="0" dirty="0">
                        <a:solidFill>
                          <a:schemeClr val="tx1">
                            <a:lumMod val="65000"/>
                            <a:lumOff val="35000"/>
                          </a:schemeClr>
                        </a:solidFill>
                      </a:endParaRPr>
                    </a:p>
                  </a:txBody>
                  <a:tcPr marL="91422" marR="91422" marT="45714" marB="45714" anchor="ctr"/>
                </a:tc>
                <a:tc>
                  <a:txBody>
                    <a:bodyPr/>
                    <a:lstStyle/>
                    <a:p>
                      <a:pPr marL="0" marR="0" lvl="0" indent="0" algn="l" defTabSz="927184"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lumMod val="65000"/>
                              <a:lumOff val="35000"/>
                            </a:schemeClr>
                          </a:solidFill>
                        </a:rPr>
                        <a:t>・原価見直し</a:t>
                      </a:r>
                      <a:br>
                        <a:rPr kumimoji="1" lang="en-US" altLang="ja-JP" sz="1000" b="0" dirty="0">
                          <a:solidFill>
                            <a:schemeClr val="tx1">
                              <a:lumMod val="65000"/>
                              <a:lumOff val="35000"/>
                            </a:schemeClr>
                          </a:solidFill>
                        </a:rPr>
                      </a:br>
                      <a:r>
                        <a:rPr kumimoji="1" lang="ja-JP" altLang="en-US" sz="1000" b="0" dirty="0">
                          <a:solidFill>
                            <a:schemeClr val="tx1">
                              <a:lumMod val="65000"/>
                              <a:lumOff val="35000"/>
                            </a:schemeClr>
                          </a:solidFill>
                        </a:rPr>
                        <a:t>　提案資料作成</a:t>
                      </a:r>
                      <a:endParaRPr kumimoji="1" lang="en-US" altLang="ja-JP" sz="1000" b="0" dirty="0">
                        <a:solidFill>
                          <a:schemeClr val="tx1">
                            <a:lumMod val="65000"/>
                            <a:lumOff val="35000"/>
                          </a:schemeClr>
                        </a:solidFill>
                      </a:endParaRPr>
                    </a:p>
                  </a:txBody>
                  <a:tcPr marL="91422" marR="91422" marT="45714" marB="45714" anchor="ctr"/>
                </a:tc>
                <a:tc>
                  <a:txBody>
                    <a:bodyPr/>
                    <a:lstStyle/>
                    <a:p>
                      <a:r>
                        <a:rPr kumimoji="1" lang="ja-JP" altLang="en-US" sz="1000" dirty="0">
                          <a:solidFill>
                            <a:schemeClr val="tx1">
                              <a:lumMod val="65000"/>
                              <a:lumOff val="35000"/>
                            </a:schemeClr>
                          </a:solidFill>
                        </a:rPr>
                        <a:t>・生産会議</a:t>
                      </a:r>
                      <a:endParaRPr kumimoji="1" lang="en-US" altLang="ja-JP" sz="1000" dirty="0">
                        <a:solidFill>
                          <a:schemeClr val="tx1">
                            <a:lumMod val="65000"/>
                            <a:lumOff val="35000"/>
                          </a:schemeClr>
                        </a:solidFill>
                      </a:endParaRPr>
                    </a:p>
                    <a:p>
                      <a:r>
                        <a:rPr kumimoji="1" lang="ja-JP" altLang="en-US" sz="1000" dirty="0">
                          <a:solidFill>
                            <a:schemeClr val="tx1">
                              <a:lumMod val="65000"/>
                              <a:lumOff val="35000"/>
                            </a:schemeClr>
                          </a:solidFill>
                        </a:rPr>
                        <a:t>・品質会議</a:t>
                      </a:r>
                    </a:p>
                  </a:txBody>
                  <a:tcPr marL="91422" marR="91422" marT="45714" marB="45714" anchor="ctr"/>
                </a:tc>
                <a:tc>
                  <a:txBody>
                    <a:bodyPr/>
                    <a:lstStyle/>
                    <a:p>
                      <a:endParaRPr kumimoji="1" lang="ja-JP" altLang="en-US" sz="1000" dirty="0">
                        <a:solidFill>
                          <a:schemeClr val="tx1">
                            <a:lumMod val="65000"/>
                            <a:lumOff val="35000"/>
                          </a:schemeClr>
                        </a:solidFill>
                      </a:endParaRPr>
                    </a:p>
                  </a:txBody>
                  <a:tcPr marL="91422" marR="91422" marT="45714" marB="45714" anchor="ctr"/>
                </a:tc>
                <a:extLst>
                  <a:ext uri="{0D108BD9-81ED-4DB2-BD59-A6C34878D82A}">
                    <a16:rowId xmlns:a16="http://schemas.microsoft.com/office/drawing/2014/main" val="10002"/>
                  </a:ext>
                </a:extLst>
              </a:tr>
              <a:tr h="732266">
                <a:tc>
                  <a:txBody>
                    <a:bodyPr/>
                    <a:lstStyle/>
                    <a:p>
                      <a:endParaRPr kumimoji="1" lang="ja-JP" altLang="en-US" sz="1000" dirty="0"/>
                    </a:p>
                  </a:txBody>
                  <a:tcPr marL="91422" marR="91422" marT="45714" marB="45714" anchor="ctr"/>
                </a:tc>
                <a:tc>
                  <a:txBody>
                    <a:bodyPr/>
                    <a:lstStyle/>
                    <a:p>
                      <a:endParaRPr kumimoji="1" lang="ja-JP" altLang="en-US" sz="1000" dirty="0">
                        <a:solidFill>
                          <a:schemeClr val="tx1">
                            <a:lumMod val="65000"/>
                            <a:lumOff val="35000"/>
                          </a:schemeClr>
                        </a:solidFill>
                      </a:endParaRPr>
                    </a:p>
                  </a:txBody>
                  <a:tcPr marL="91422" marR="91422" marT="45714" marB="45714" anchor="ctr"/>
                </a:tc>
                <a:tc>
                  <a:txBody>
                    <a:bodyPr/>
                    <a:lstStyle/>
                    <a:p>
                      <a:endParaRPr kumimoji="1" lang="ja-JP" altLang="en-US" sz="1000" dirty="0">
                        <a:solidFill>
                          <a:schemeClr val="tx1">
                            <a:lumMod val="65000"/>
                            <a:lumOff val="35000"/>
                          </a:schemeClr>
                        </a:solidFill>
                      </a:endParaRPr>
                    </a:p>
                  </a:txBody>
                  <a:tcPr marL="91422" marR="91422" marT="45714" marB="45714" anchor="ctr"/>
                </a:tc>
                <a:tc>
                  <a:txBody>
                    <a:bodyPr/>
                    <a:lstStyle/>
                    <a:p>
                      <a:endParaRPr kumimoji="1" lang="ja-JP" altLang="en-US" sz="1000" dirty="0">
                        <a:solidFill>
                          <a:schemeClr val="tx1">
                            <a:lumMod val="65000"/>
                            <a:lumOff val="35000"/>
                          </a:schemeClr>
                        </a:solidFill>
                      </a:endParaRPr>
                    </a:p>
                  </a:txBody>
                  <a:tcPr marL="91422" marR="91422" marT="45714" marB="45714" anchor="ctr"/>
                </a:tc>
                <a:tc>
                  <a:txBody>
                    <a:bodyPr/>
                    <a:lstStyle/>
                    <a:p>
                      <a:endParaRPr kumimoji="1" lang="ja-JP" altLang="en-US" sz="1000" dirty="0">
                        <a:solidFill>
                          <a:schemeClr val="tx1">
                            <a:lumMod val="65000"/>
                            <a:lumOff val="35000"/>
                          </a:schemeClr>
                        </a:solidFill>
                      </a:endParaRPr>
                    </a:p>
                  </a:txBody>
                  <a:tcPr marL="91422" marR="91422" marT="45714" marB="45714" anchor="ctr"/>
                </a:tc>
                <a:tc>
                  <a:txBody>
                    <a:bodyPr/>
                    <a:lstStyle/>
                    <a:p>
                      <a:endParaRPr kumimoji="1" lang="ja-JP" altLang="en-US" sz="1000" dirty="0">
                        <a:solidFill>
                          <a:schemeClr val="tx1">
                            <a:lumMod val="65000"/>
                            <a:lumOff val="35000"/>
                          </a:schemeClr>
                        </a:solidFill>
                      </a:endParaRPr>
                    </a:p>
                  </a:txBody>
                  <a:tcPr marL="91422" marR="91422" marT="45714" marB="45714" anchor="ctr"/>
                </a:tc>
                <a:tc>
                  <a:txBody>
                    <a:bodyPr/>
                    <a:lstStyle/>
                    <a:p>
                      <a:endParaRPr kumimoji="1" lang="ja-JP" altLang="en-US" sz="1000" dirty="0">
                        <a:solidFill>
                          <a:schemeClr val="tx1">
                            <a:lumMod val="65000"/>
                            <a:lumOff val="35000"/>
                          </a:schemeClr>
                        </a:solidFill>
                      </a:endParaRPr>
                    </a:p>
                  </a:txBody>
                  <a:tcPr marL="91422" marR="91422" marT="45714" marB="45714" anchor="ctr"/>
                </a:tc>
                <a:extLst>
                  <a:ext uri="{0D108BD9-81ED-4DB2-BD59-A6C34878D82A}">
                    <a16:rowId xmlns:a16="http://schemas.microsoft.com/office/drawing/2014/main" val="10003"/>
                  </a:ext>
                </a:extLst>
              </a:tr>
              <a:tr h="938809">
                <a:tc>
                  <a:txBody>
                    <a:bodyPr/>
                    <a:lstStyle/>
                    <a:p>
                      <a:endParaRPr kumimoji="1" lang="ja-JP" altLang="en-US" sz="1000"/>
                    </a:p>
                  </a:txBody>
                  <a:tcPr marL="91422" marR="91422" marT="45714" marB="45714" anchor="ctr"/>
                </a:tc>
                <a:tc>
                  <a:txBody>
                    <a:bodyPr/>
                    <a:lstStyle/>
                    <a:p>
                      <a:pPr algn="l"/>
                      <a:r>
                        <a:rPr kumimoji="1" lang="ja-JP" altLang="en-US" sz="1000" dirty="0">
                          <a:solidFill>
                            <a:schemeClr val="tx1">
                              <a:lumMod val="65000"/>
                              <a:lumOff val="35000"/>
                            </a:schemeClr>
                          </a:solidFill>
                        </a:rPr>
                        <a:t>・出張報告書</a:t>
                      </a:r>
                      <a:br>
                        <a:rPr kumimoji="1" lang="en-US" altLang="ja-JP" sz="1000" dirty="0">
                          <a:solidFill>
                            <a:schemeClr val="tx1">
                              <a:lumMod val="65000"/>
                              <a:lumOff val="35000"/>
                            </a:schemeClr>
                          </a:solidFill>
                        </a:rPr>
                      </a:br>
                      <a:r>
                        <a:rPr kumimoji="1" lang="ja-JP" altLang="en-US" sz="1000" dirty="0">
                          <a:solidFill>
                            <a:schemeClr val="tx1">
                              <a:lumMod val="65000"/>
                              <a:lumOff val="35000"/>
                            </a:schemeClr>
                          </a:solidFill>
                        </a:rPr>
                        <a:t>　作成</a:t>
                      </a:r>
                    </a:p>
                  </a:txBody>
                  <a:tcPr marL="91422" marR="91422" marT="45714" marB="45714" anchor="ctr"/>
                </a:tc>
                <a:tc>
                  <a:txBody>
                    <a:bodyPr/>
                    <a:lstStyle/>
                    <a:p>
                      <a:r>
                        <a:rPr kumimoji="1" lang="ja-JP" altLang="en-US" sz="1000" dirty="0">
                          <a:solidFill>
                            <a:schemeClr val="tx1">
                              <a:lumMod val="65000"/>
                              <a:lumOff val="35000"/>
                            </a:schemeClr>
                          </a:solidFill>
                        </a:rPr>
                        <a:t>・社内打合せ</a:t>
                      </a:r>
                      <a:endParaRPr kumimoji="1" lang="en-US" altLang="ja-JP" sz="1000" dirty="0">
                        <a:solidFill>
                          <a:schemeClr val="tx1">
                            <a:lumMod val="65000"/>
                            <a:lumOff val="35000"/>
                          </a:schemeClr>
                        </a:solidFill>
                      </a:endParaRPr>
                    </a:p>
                    <a:p>
                      <a:r>
                        <a:rPr kumimoji="1" lang="ja-JP" altLang="en-US" sz="1000" dirty="0">
                          <a:solidFill>
                            <a:schemeClr val="tx1">
                              <a:lumMod val="65000"/>
                              <a:lumOff val="35000"/>
                            </a:schemeClr>
                          </a:solidFill>
                        </a:rPr>
                        <a:t>（部品仕様）</a:t>
                      </a:r>
                      <a:endParaRPr kumimoji="1" lang="en-US" altLang="ja-JP" sz="1000" dirty="0">
                        <a:solidFill>
                          <a:schemeClr val="tx1">
                            <a:lumMod val="65000"/>
                            <a:lumOff val="35000"/>
                          </a:schemeClr>
                        </a:solidFill>
                      </a:endParaRPr>
                    </a:p>
                  </a:txBody>
                  <a:tcPr marL="91422" marR="91422" marT="45714" marB="45714" anchor="ctr"/>
                </a:tc>
                <a:tc>
                  <a:txBody>
                    <a:bodyPr/>
                    <a:lstStyle/>
                    <a:p>
                      <a:r>
                        <a:rPr kumimoji="1" lang="ja-JP" altLang="en-US" sz="1000" dirty="0">
                          <a:solidFill>
                            <a:schemeClr val="tx1">
                              <a:lumMod val="65000"/>
                              <a:lumOff val="35000"/>
                            </a:schemeClr>
                          </a:solidFill>
                        </a:rPr>
                        <a:t>・棚卸作業</a:t>
                      </a:r>
                      <a:endParaRPr kumimoji="1" lang="en-US" altLang="ja-JP" sz="1000" dirty="0">
                        <a:solidFill>
                          <a:schemeClr val="tx1">
                            <a:lumMod val="65000"/>
                            <a:lumOff val="35000"/>
                          </a:schemeClr>
                        </a:solidFill>
                      </a:endParaRPr>
                    </a:p>
                    <a:p>
                      <a:r>
                        <a:rPr kumimoji="1" lang="ja-JP" altLang="en-US" sz="1000" dirty="0">
                          <a:solidFill>
                            <a:schemeClr val="tx1">
                              <a:lumMod val="65000"/>
                              <a:lumOff val="35000"/>
                            </a:schemeClr>
                          </a:solidFill>
                        </a:rPr>
                        <a:t>　（調達先）</a:t>
                      </a:r>
                      <a:endParaRPr kumimoji="1" lang="en-US" altLang="ja-JP" sz="1000" dirty="0">
                        <a:solidFill>
                          <a:schemeClr val="tx1">
                            <a:lumMod val="65000"/>
                            <a:lumOff val="35000"/>
                          </a:schemeClr>
                        </a:solidFill>
                      </a:endParaRPr>
                    </a:p>
                  </a:txBody>
                  <a:tcPr marL="91422" marR="91422" marT="45714" marB="45714" anchor="ctr"/>
                </a:tc>
                <a:tc>
                  <a:txBody>
                    <a:bodyPr/>
                    <a:lstStyle/>
                    <a:p>
                      <a:r>
                        <a:rPr kumimoji="1" lang="ja-JP" altLang="en-US" sz="1000" dirty="0">
                          <a:solidFill>
                            <a:schemeClr val="tx1">
                              <a:lumMod val="65000"/>
                              <a:lumOff val="35000"/>
                            </a:schemeClr>
                          </a:solidFill>
                        </a:rPr>
                        <a:t>・棚卸作業</a:t>
                      </a:r>
                      <a:endParaRPr kumimoji="1" lang="en-US" altLang="ja-JP" sz="1000" dirty="0">
                        <a:solidFill>
                          <a:schemeClr val="tx1">
                            <a:lumMod val="65000"/>
                            <a:lumOff val="35000"/>
                          </a:schemeClr>
                        </a:solidFill>
                      </a:endParaRPr>
                    </a:p>
                    <a:p>
                      <a:r>
                        <a:rPr kumimoji="1" lang="ja-JP" altLang="en-US" sz="1000" dirty="0">
                          <a:solidFill>
                            <a:schemeClr val="tx1">
                              <a:lumMod val="65000"/>
                              <a:lumOff val="35000"/>
                            </a:schemeClr>
                          </a:solidFill>
                        </a:rPr>
                        <a:t>　（実棚カウント）</a:t>
                      </a:r>
                      <a:endParaRPr kumimoji="1" lang="en-US" altLang="ja-JP" sz="1000" dirty="0">
                        <a:solidFill>
                          <a:schemeClr val="tx1">
                            <a:lumMod val="65000"/>
                            <a:lumOff val="35000"/>
                          </a:schemeClr>
                        </a:solidFill>
                      </a:endParaRPr>
                    </a:p>
                  </a:txBody>
                  <a:tcPr marL="91422" marR="91422" marT="45714" marB="45714" anchor="ctr"/>
                </a:tc>
                <a:tc>
                  <a:txBody>
                    <a:bodyPr/>
                    <a:lstStyle/>
                    <a:p>
                      <a:r>
                        <a:rPr kumimoji="1" lang="ja-JP" altLang="en-US" sz="1000" dirty="0">
                          <a:solidFill>
                            <a:schemeClr val="tx1">
                              <a:lumMod val="65000"/>
                              <a:lumOff val="35000"/>
                            </a:schemeClr>
                          </a:solidFill>
                        </a:rPr>
                        <a:t>・生産会議</a:t>
                      </a:r>
                      <a:endParaRPr kumimoji="1" lang="en-US" altLang="ja-JP" sz="1000" dirty="0">
                        <a:solidFill>
                          <a:schemeClr val="tx1">
                            <a:lumMod val="65000"/>
                            <a:lumOff val="35000"/>
                          </a:schemeClr>
                        </a:solidFill>
                      </a:endParaRPr>
                    </a:p>
                    <a:p>
                      <a:r>
                        <a:rPr kumimoji="1" lang="ja-JP" altLang="en-US" sz="1000" dirty="0">
                          <a:solidFill>
                            <a:schemeClr val="tx1">
                              <a:lumMod val="65000"/>
                              <a:lumOff val="35000"/>
                            </a:schemeClr>
                          </a:solidFill>
                        </a:rPr>
                        <a:t>・基幹システム</a:t>
                      </a:r>
                      <a:br>
                        <a:rPr kumimoji="1" lang="en-US" altLang="ja-JP" sz="1000" dirty="0">
                          <a:solidFill>
                            <a:schemeClr val="tx1">
                              <a:lumMod val="65000"/>
                              <a:lumOff val="35000"/>
                            </a:schemeClr>
                          </a:solidFill>
                        </a:rPr>
                      </a:br>
                      <a:r>
                        <a:rPr kumimoji="1" lang="ja-JP" altLang="en-US" sz="1000" dirty="0">
                          <a:solidFill>
                            <a:schemeClr val="tx1">
                              <a:lumMod val="65000"/>
                              <a:lumOff val="35000"/>
                            </a:schemeClr>
                          </a:solidFill>
                        </a:rPr>
                        <a:t>　入力（棚卸）</a:t>
                      </a:r>
                    </a:p>
                  </a:txBody>
                  <a:tcPr marL="91422" marR="91422" marT="45714" marB="45714" anchor="ctr"/>
                </a:tc>
                <a:tc>
                  <a:txBody>
                    <a:bodyPr/>
                    <a:lstStyle/>
                    <a:p>
                      <a:endParaRPr kumimoji="1" lang="ja-JP" altLang="en-US" sz="1000" dirty="0"/>
                    </a:p>
                  </a:txBody>
                  <a:tcPr marL="91422" marR="91422" marT="45714" marB="45714" anchor="ctr"/>
                </a:tc>
                <a:extLst>
                  <a:ext uri="{0D108BD9-81ED-4DB2-BD59-A6C34878D82A}">
                    <a16:rowId xmlns:a16="http://schemas.microsoft.com/office/drawing/2014/main" val="10004"/>
                  </a:ext>
                </a:extLst>
              </a:tr>
            </a:tbl>
          </a:graphicData>
        </a:graphic>
      </p:graphicFrame>
      <p:sp>
        <p:nvSpPr>
          <p:cNvPr id="11" name="矢印: 右 10">
            <a:extLst>
              <a:ext uri="{FF2B5EF4-FFF2-40B4-BE49-F238E27FC236}">
                <a16:creationId xmlns:a16="http://schemas.microsoft.com/office/drawing/2014/main" id="{4EC5B3FB-CFD5-20C4-46C3-02F8103F1C94}"/>
              </a:ext>
            </a:extLst>
          </p:cNvPr>
          <p:cNvSpPr/>
          <p:nvPr/>
        </p:nvSpPr>
        <p:spPr>
          <a:xfrm>
            <a:off x="2393950" y="10491788"/>
            <a:ext cx="5832475" cy="531812"/>
          </a:xfrm>
          <a:prstGeom prst="rightArrow">
            <a:avLst/>
          </a:prstGeom>
          <a:solidFill>
            <a:srgbClr val="00A6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100" b="1" dirty="0">
                <a:solidFill>
                  <a:prstClr val="white"/>
                </a:solidFill>
                <a:latin typeface="游ゴシック" panose="020F0502020204030204"/>
                <a:ea typeface="游ゴシック" panose="020B0400000000000000" pitchFamily="50" charset="-128"/>
              </a:rPr>
              <a:t>海外グループ会社：新規調達部品の生産打合せ（海外出張）</a:t>
            </a:r>
          </a:p>
        </p:txBody>
      </p:sp>
      <p:sp>
        <p:nvSpPr>
          <p:cNvPr id="12" name="四角形: 角を丸くする 11">
            <a:extLst>
              <a:ext uri="{FF2B5EF4-FFF2-40B4-BE49-F238E27FC236}">
                <a16:creationId xmlns:a16="http://schemas.microsoft.com/office/drawing/2014/main" id="{28769377-1420-4114-3740-51865770B383}"/>
              </a:ext>
            </a:extLst>
          </p:cNvPr>
          <p:cNvSpPr/>
          <p:nvPr/>
        </p:nvSpPr>
        <p:spPr>
          <a:xfrm>
            <a:off x="2106613" y="4103291"/>
            <a:ext cx="1727200" cy="376237"/>
          </a:xfrm>
          <a:prstGeom prst="roundRect">
            <a:avLst/>
          </a:prstGeom>
          <a:solidFill>
            <a:srgbClr val="91A1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調達</a:t>
            </a:r>
            <a:endParaRPr lang="en-US" altLang="ja-JP" sz="1400" dirty="0">
              <a:solidFill>
                <a:prstClr val="white"/>
              </a:solidFill>
              <a:latin typeface="HGP創英角ｺﾞｼｯｸUB" panose="020B0900000000000000" pitchFamily="50" charset="-128"/>
              <a:ea typeface="HGP創英角ｺﾞｼｯｸUB" panose="020B0900000000000000" pitchFamily="50" charset="-128"/>
            </a:endParaRPr>
          </a:p>
        </p:txBody>
      </p:sp>
      <p:sp>
        <p:nvSpPr>
          <p:cNvPr id="13" name="四角形: 角を丸くする 12">
            <a:extLst>
              <a:ext uri="{FF2B5EF4-FFF2-40B4-BE49-F238E27FC236}">
                <a16:creationId xmlns:a16="http://schemas.microsoft.com/office/drawing/2014/main" id="{1843B058-61C7-CE18-3A39-B99700E5EA86}"/>
              </a:ext>
            </a:extLst>
          </p:cNvPr>
          <p:cNvSpPr/>
          <p:nvPr/>
        </p:nvSpPr>
        <p:spPr>
          <a:xfrm>
            <a:off x="2106613" y="4752628"/>
            <a:ext cx="1727200" cy="358775"/>
          </a:xfrm>
          <a:prstGeom prst="roundRect">
            <a:avLst/>
          </a:prstGeom>
          <a:solidFill>
            <a:srgbClr val="91A1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製造</a:t>
            </a:r>
            <a:endParaRPr lang="en-US" altLang="ja-JP" sz="1400" dirty="0">
              <a:solidFill>
                <a:prstClr val="white"/>
              </a:solidFill>
              <a:latin typeface="HGP創英角ｺﾞｼｯｸUB" panose="020B0900000000000000" pitchFamily="50" charset="-128"/>
              <a:ea typeface="HGP創英角ｺﾞｼｯｸUB" panose="020B0900000000000000" pitchFamily="50" charset="-128"/>
            </a:endParaRPr>
          </a:p>
        </p:txBody>
      </p:sp>
      <p:sp>
        <p:nvSpPr>
          <p:cNvPr id="14" name="四角形: 角を丸くする 13">
            <a:extLst>
              <a:ext uri="{FF2B5EF4-FFF2-40B4-BE49-F238E27FC236}">
                <a16:creationId xmlns:a16="http://schemas.microsoft.com/office/drawing/2014/main" id="{65717A54-D15B-9E0B-0B7A-FE016BD5774E}"/>
              </a:ext>
            </a:extLst>
          </p:cNvPr>
          <p:cNvSpPr/>
          <p:nvPr/>
        </p:nvSpPr>
        <p:spPr>
          <a:xfrm>
            <a:off x="2106613" y="5478810"/>
            <a:ext cx="1727200" cy="377825"/>
          </a:xfrm>
          <a:prstGeom prst="roundRect">
            <a:avLst/>
          </a:prstGeom>
          <a:solidFill>
            <a:srgbClr val="91A1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品質管理</a:t>
            </a:r>
            <a:endParaRPr lang="en-US" altLang="ja-JP" sz="1400" dirty="0">
              <a:solidFill>
                <a:prstClr val="white"/>
              </a:solidFill>
              <a:latin typeface="HGP創英角ｺﾞｼｯｸUB" panose="020B0900000000000000" pitchFamily="50" charset="-128"/>
              <a:ea typeface="HGP創英角ｺﾞｼｯｸUB" panose="020B0900000000000000" pitchFamily="50" charset="-128"/>
            </a:endParaRPr>
          </a:p>
        </p:txBody>
      </p:sp>
      <p:sp>
        <p:nvSpPr>
          <p:cNvPr id="9274" name="テキスト ボックス 15">
            <a:extLst>
              <a:ext uri="{FF2B5EF4-FFF2-40B4-BE49-F238E27FC236}">
                <a16:creationId xmlns:a16="http://schemas.microsoft.com/office/drawing/2014/main" id="{477E1CCB-01A7-3567-66B4-CD9A01FA36C6}"/>
              </a:ext>
            </a:extLst>
          </p:cNvPr>
          <p:cNvSpPr txBox="1">
            <a:spLocks noChangeArrowheads="1"/>
          </p:cNvSpPr>
          <p:nvPr/>
        </p:nvSpPr>
        <p:spPr bwMode="auto">
          <a:xfrm>
            <a:off x="4049713" y="4031283"/>
            <a:ext cx="484187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ja-JP" altLang="en-US" sz="1100" dirty="0">
                <a:solidFill>
                  <a:srgbClr val="595959"/>
                </a:solidFill>
                <a:latin typeface="游ゴシック" panose="020B0400000000000000" pitchFamily="50" charset="-128"/>
                <a:ea typeface="游ゴシック" panose="020B0400000000000000" pitchFamily="50" charset="-128"/>
              </a:rPr>
              <a:t>製造に関わる全部品の調達業務（発注・受入・検品・検収・在庫管理）</a:t>
            </a:r>
            <a:endParaRPr lang="en-US" altLang="ja-JP" sz="1100" dirty="0">
              <a:solidFill>
                <a:srgbClr val="595959"/>
              </a:solidFill>
              <a:latin typeface="游ゴシック" panose="020B0400000000000000" pitchFamily="50" charset="-128"/>
              <a:ea typeface="游ゴシック" panose="020B0400000000000000" pitchFamily="50" charset="-128"/>
            </a:endParaRPr>
          </a:p>
          <a:p>
            <a:r>
              <a:rPr lang="ja-JP" altLang="en-US" sz="1100" dirty="0">
                <a:solidFill>
                  <a:srgbClr val="595959"/>
                </a:solidFill>
                <a:latin typeface="游ゴシック" panose="020B0400000000000000" pitchFamily="50" charset="-128"/>
                <a:ea typeface="游ゴシック" panose="020B0400000000000000" pitchFamily="50" charset="-128"/>
              </a:rPr>
              <a:t>仕入先の開拓・選定、価格や納期の交渉</a:t>
            </a:r>
            <a:endParaRPr lang="en-US" altLang="ja-JP" sz="1100" dirty="0">
              <a:solidFill>
                <a:srgbClr val="595959"/>
              </a:solidFill>
              <a:latin typeface="游ゴシック" panose="020B0400000000000000" pitchFamily="50" charset="-128"/>
              <a:ea typeface="游ゴシック" panose="020B0400000000000000" pitchFamily="50" charset="-128"/>
            </a:endParaRPr>
          </a:p>
          <a:p>
            <a:r>
              <a:rPr lang="ja-JP" altLang="en-US" sz="1100" dirty="0">
                <a:solidFill>
                  <a:srgbClr val="595959"/>
                </a:solidFill>
                <a:latin typeface="游ゴシック" panose="020B0400000000000000" pitchFamily="50" charset="-128"/>
                <a:ea typeface="游ゴシック" panose="020B0400000000000000" pitchFamily="50" charset="-128"/>
              </a:rPr>
              <a:t>社内各部署との納期調整、生産工程の調整</a:t>
            </a:r>
            <a:endParaRPr lang="en-US" altLang="ja-JP" sz="1100" dirty="0">
              <a:solidFill>
                <a:srgbClr val="595959"/>
              </a:solidFill>
              <a:latin typeface="游ゴシック" panose="020B0400000000000000" pitchFamily="50" charset="-128"/>
              <a:ea typeface="游ゴシック" panose="020B0400000000000000" pitchFamily="50" charset="-128"/>
            </a:endParaRPr>
          </a:p>
        </p:txBody>
      </p:sp>
      <p:sp>
        <p:nvSpPr>
          <p:cNvPr id="9275" name="テキスト ボックス 17">
            <a:extLst>
              <a:ext uri="{FF2B5EF4-FFF2-40B4-BE49-F238E27FC236}">
                <a16:creationId xmlns:a16="http://schemas.microsoft.com/office/drawing/2014/main" id="{C282C7B1-22C3-C987-9806-F1738C7BE095}"/>
              </a:ext>
            </a:extLst>
          </p:cNvPr>
          <p:cNvSpPr txBox="1">
            <a:spLocks noChangeArrowheads="1"/>
          </p:cNvSpPr>
          <p:nvPr/>
        </p:nvSpPr>
        <p:spPr bwMode="auto">
          <a:xfrm>
            <a:off x="4049713" y="4727352"/>
            <a:ext cx="484187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ja-JP" altLang="en-US" sz="1100" dirty="0">
                <a:solidFill>
                  <a:srgbClr val="595959"/>
                </a:solidFill>
                <a:latin typeface="游ゴシック" panose="020B0400000000000000" pitchFamily="50" charset="-128"/>
                <a:ea typeface="游ゴシック" panose="020B0400000000000000" pitchFamily="50" charset="-128"/>
              </a:rPr>
              <a:t>セル方式での自社製品の機械組立・配線・配管・性能検査の全工程</a:t>
            </a:r>
            <a:endParaRPr lang="en-US" altLang="ja-JP" sz="1100" dirty="0">
              <a:solidFill>
                <a:srgbClr val="595959"/>
              </a:solidFill>
              <a:latin typeface="游ゴシック" panose="020B0400000000000000" pitchFamily="50" charset="-128"/>
              <a:ea typeface="游ゴシック" panose="020B0400000000000000" pitchFamily="50" charset="-128"/>
            </a:endParaRPr>
          </a:p>
          <a:p>
            <a:r>
              <a:rPr lang="en-US" altLang="ja-JP" sz="1100" dirty="0">
                <a:solidFill>
                  <a:srgbClr val="595959"/>
                </a:solidFill>
                <a:latin typeface="游ゴシック" panose="020B0400000000000000" pitchFamily="50" charset="-128"/>
                <a:ea typeface="游ゴシック" panose="020B0400000000000000" pitchFamily="50" charset="-128"/>
              </a:rPr>
              <a:t>※</a:t>
            </a:r>
            <a:r>
              <a:rPr lang="ja-JP" altLang="en-US" sz="1100" dirty="0">
                <a:solidFill>
                  <a:srgbClr val="595959"/>
                </a:solidFill>
                <a:latin typeface="游ゴシック" panose="020B0400000000000000" pitchFamily="50" charset="-128"/>
                <a:ea typeface="游ゴシック" panose="020B0400000000000000" pitchFamily="50" charset="-128"/>
              </a:rPr>
              <a:t>お客様のご要望に合わせた「個別生産方式」中心のため、各案件毎に</a:t>
            </a:r>
            <a:br>
              <a:rPr lang="en-US" altLang="ja-JP" sz="1100" dirty="0">
                <a:solidFill>
                  <a:srgbClr val="595959"/>
                </a:solidFill>
                <a:latin typeface="游ゴシック" panose="020B0400000000000000" pitchFamily="50" charset="-128"/>
                <a:ea typeface="游ゴシック" panose="020B0400000000000000" pitchFamily="50" charset="-128"/>
              </a:rPr>
            </a:br>
            <a:r>
              <a:rPr lang="ja-JP" altLang="en-US" sz="1100" dirty="0">
                <a:solidFill>
                  <a:srgbClr val="595959"/>
                </a:solidFill>
                <a:latin typeface="游ゴシック" panose="020B0400000000000000" pitchFamily="50" charset="-128"/>
                <a:ea typeface="游ゴシック" panose="020B0400000000000000" pitchFamily="50" charset="-128"/>
              </a:rPr>
              <a:t>　</a:t>
            </a:r>
            <a:r>
              <a:rPr lang="en-US" altLang="ja-JP" sz="1100" dirty="0">
                <a:solidFill>
                  <a:srgbClr val="595959"/>
                </a:solidFill>
                <a:latin typeface="游ゴシック" panose="020B0400000000000000" pitchFamily="50" charset="-128"/>
                <a:ea typeface="游ゴシック" panose="020B0400000000000000" pitchFamily="50" charset="-128"/>
              </a:rPr>
              <a:t>1</a:t>
            </a:r>
            <a:r>
              <a:rPr lang="ja-JP" altLang="en-US" sz="1100" dirty="0">
                <a:solidFill>
                  <a:srgbClr val="595959"/>
                </a:solidFill>
                <a:latin typeface="游ゴシック" panose="020B0400000000000000" pitchFamily="50" charset="-128"/>
                <a:ea typeface="游ゴシック" panose="020B0400000000000000" pitchFamily="50" charset="-128"/>
              </a:rPr>
              <a:t>～</a:t>
            </a:r>
            <a:r>
              <a:rPr lang="en-US" altLang="ja-JP" sz="1100" dirty="0">
                <a:solidFill>
                  <a:srgbClr val="595959"/>
                </a:solidFill>
                <a:latin typeface="游ゴシック" panose="020B0400000000000000" pitchFamily="50" charset="-128"/>
                <a:ea typeface="游ゴシック" panose="020B0400000000000000" pitchFamily="50" charset="-128"/>
              </a:rPr>
              <a:t>2</a:t>
            </a:r>
            <a:r>
              <a:rPr lang="ja-JP" altLang="en-US" sz="1100" dirty="0">
                <a:solidFill>
                  <a:srgbClr val="595959"/>
                </a:solidFill>
                <a:latin typeface="游ゴシック" panose="020B0400000000000000" pitchFamily="50" charset="-128"/>
                <a:ea typeface="游ゴシック" panose="020B0400000000000000" pitchFamily="50" charset="-128"/>
              </a:rPr>
              <a:t>名で全工程を担当</a:t>
            </a:r>
          </a:p>
        </p:txBody>
      </p:sp>
      <p:sp>
        <p:nvSpPr>
          <p:cNvPr id="9276" name="テキスト ボックス 19">
            <a:extLst>
              <a:ext uri="{FF2B5EF4-FFF2-40B4-BE49-F238E27FC236}">
                <a16:creationId xmlns:a16="http://schemas.microsoft.com/office/drawing/2014/main" id="{F2993EE2-A692-CD68-4668-797895E045F9}"/>
              </a:ext>
            </a:extLst>
          </p:cNvPr>
          <p:cNvSpPr txBox="1">
            <a:spLocks noChangeArrowheads="1"/>
          </p:cNvSpPr>
          <p:nvPr/>
        </p:nvSpPr>
        <p:spPr bwMode="auto">
          <a:xfrm>
            <a:off x="4049713" y="5399435"/>
            <a:ext cx="484187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ja-JP" altLang="en-US" sz="1100" dirty="0">
                <a:solidFill>
                  <a:srgbClr val="595959"/>
                </a:solidFill>
                <a:latin typeface="游ゴシック" panose="020B0400000000000000" pitchFamily="50" charset="-128"/>
                <a:ea typeface="游ゴシック" panose="020B0400000000000000" pitchFamily="50" charset="-128"/>
              </a:rPr>
              <a:t>受注から出荷までの全部門の業務プロセスや生産工程の改善</a:t>
            </a:r>
            <a:endParaRPr lang="en-US" altLang="ja-JP" sz="1100" dirty="0">
              <a:solidFill>
                <a:srgbClr val="595959"/>
              </a:solidFill>
              <a:latin typeface="游ゴシック" panose="020B0400000000000000" pitchFamily="50" charset="-128"/>
              <a:ea typeface="游ゴシック" panose="020B0400000000000000" pitchFamily="50" charset="-128"/>
            </a:endParaRPr>
          </a:p>
          <a:p>
            <a:r>
              <a:rPr lang="ja-JP" altLang="en-US" sz="1100" dirty="0">
                <a:solidFill>
                  <a:srgbClr val="595959"/>
                </a:solidFill>
                <a:latin typeface="游ゴシック" panose="020B0400000000000000" pitchFamily="50" charset="-128"/>
                <a:ea typeface="游ゴシック" panose="020B0400000000000000" pitchFamily="50" charset="-128"/>
              </a:rPr>
              <a:t>品質維持の仕組みづくり、仕様の検証</a:t>
            </a:r>
            <a:endParaRPr lang="en-US" altLang="ja-JP" sz="1100" dirty="0">
              <a:solidFill>
                <a:srgbClr val="595959"/>
              </a:solidFill>
              <a:latin typeface="游ゴシック" panose="020B0400000000000000" pitchFamily="50" charset="-128"/>
              <a:ea typeface="游ゴシック" panose="020B0400000000000000" pitchFamily="50" charset="-128"/>
            </a:endParaRPr>
          </a:p>
          <a:p>
            <a:r>
              <a:rPr lang="ja-JP" altLang="en-US" sz="1100" dirty="0">
                <a:solidFill>
                  <a:srgbClr val="595959"/>
                </a:solidFill>
                <a:latin typeface="游ゴシック" panose="020B0400000000000000" pitchFamily="50" charset="-128"/>
                <a:ea typeface="游ゴシック" panose="020B0400000000000000" pitchFamily="50" charset="-128"/>
              </a:rPr>
              <a:t>海外拠点との検査項目の統一化、受注から出荷までの進捗管理</a:t>
            </a:r>
            <a:endParaRPr lang="en-US" altLang="ja-JP" sz="1100" dirty="0">
              <a:solidFill>
                <a:srgbClr val="595959"/>
              </a:solidFill>
              <a:latin typeface="游ゴシック" panose="020B0400000000000000" pitchFamily="50" charset="-128"/>
              <a:ea typeface="游ゴシック" panose="020B0400000000000000" pitchFamily="50" charset="-128"/>
            </a:endParaRPr>
          </a:p>
        </p:txBody>
      </p:sp>
      <p:sp>
        <p:nvSpPr>
          <p:cNvPr id="9277" name="テキスト ボックス 23">
            <a:extLst>
              <a:ext uri="{FF2B5EF4-FFF2-40B4-BE49-F238E27FC236}">
                <a16:creationId xmlns:a16="http://schemas.microsoft.com/office/drawing/2014/main" id="{2A99C077-39F8-469F-DC9C-BD9D23B5CA5C}"/>
              </a:ext>
            </a:extLst>
          </p:cNvPr>
          <p:cNvSpPr txBox="1">
            <a:spLocks noChangeArrowheads="1"/>
          </p:cNvSpPr>
          <p:nvPr/>
        </p:nvSpPr>
        <p:spPr bwMode="auto">
          <a:xfrm flipH="1">
            <a:off x="2124075" y="7775575"/>
            <a:ext cx="56705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100">
                <a:solidFill>
                  <a:schemeClr val="tx1"/>
                </a:solidFill>
                <a:latin typeface="Calibri" panose="020F0502020204030204" pitchFamily="34" charset="0"/>
                <a:ea typeface="ＭＳ Ｐゴシック" panose="020B0600070205080204" pitchFamily="50" charset="-128"/>
              </a:defRPr>
            </a:lvl1pPr>
            <a:lvl2pPr>
              <a:defRPr kumimoji="1" sz="2100">
                <a:solidFill>
                  <a:schemeClr val="tx1"/>
                </a:solidFill>
                <a:latin typeface="Calibri" panose="020F0502020204030204" pitchFamily="34" charset="0"/>
                <a:ea typeface="ＭＳ Ｐゴシック" panose="020B0600070205080204" pitchFamily="50" charset="-128"/>
              </a:defRPr>
            </a:lvl2pPr>
            <a:lvl3pPr>
              <a:defRPr kumimoji="1" sz="2100">
                <a:solidFill>
                  <a:schemeClr val="tx1"/>
                </a:solidFill>
                <a:latin typeface="Calibri" panose="020F0502020204030204" pitchFamily="34" charset="0"/>
                <a:ea typeface="ＭＳ Ｐゴシック" panose="020B0600070205080204" pitchFamily="50" charset="-128"/>
              </a:defRPr>
            </a:lvl3pPr>
            <a:lvl4pPr>
              <a:defRPr kumimoji="1" sz="2100">
                <a:solidFill>
                  <a:schemeClr val="tx1"/>
                </a:solidFill>
                <a:latin typeface="Calibri" panose="020F0502020204030204" pitchFamily="34" charset="0"/>
                <a:ea typeface="ＭＳ Ｐゴシック" panose="020B0600070205080204" pitchFamily="50" charset="-128"/>
              </a:defRPr>
            </a:lvl4pPr>
            <a:lvl5pPr>
              <a:defRPr kumimoji="1" sz="2100">
                <a:solidFill>
                  <a:schemeClr val="tx1"/>
                </a:solidFill>
                <a:latin typeface="Calibri" panose="020F0502020204030204" pitchFamily="34" charset="0"/>
                <a:ea typeface="ＭＳ Ｐゴシック" panose="020B0600070205080204" pitchFamily="50" charset="-128"/>
              </a:defRPr>
            </a:lvl5pPr>
            <a:lvl6pPr marL="26019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6pPr>
            <a:lvl7pPr marL="30591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7pPr>
            <a:lvl8pPr marL="35163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8pPr>
            <a:lvl9pPr marL="39735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9pPr>
          </a:lstStyle>
          <a:p>
            <a:pPr defTabSz="914400" eaLnBrk="1" hangingPunct="1"/>
            <a:r>
              <a:rPr lang="en-US" altLang="ja-JP" sz="1600" b="1" dirty="0">
                <a:solidFill>
                  <a:srgbClr val="595959"/>
                </a:solidFill>
                <a:latin typeface="游ゴシック" panose="020B0400000000000000" pitchFamily="50" charset="-128"/>
                <a:ea typeface="游ゴシック" panose="020B0400000000000000" pitchFamily="50" charset="-128"/>
              </a:rPr>
              <a:t>1</a:t>
            </a:r>
            <a:r>
              <a:rPr lang="ja-JP" altLang="en-US" sz="1600" b="1" dirty="0">
                <a:solidFill>
                  <a:srgbClr val="595959"/>
                </a:solidFill>
                <a:latin typeface="游ゴシック" panose="020B0400000000000000" pitchFamily="50" charset="-128"/>
                <a:ea typeface="游ゴシック" panose="020B0400000000000000" pitchFamily="50" charset="-128"/>
              </a:rPr>
              <a:t>ヶ月のスケジュール例［調達］</a:t>
            </a:r>
          </a:p>
        </p:txBody>
      </p:sp>
      <p:sp>
        <p:nvSpPr>
          <p:cNvPr id="3" name="正方形/長方形 2">
            <a:extLst>
              <a:ext uri="{FF2B5EF4-FFF2-40B4-BE49-F238E27FC236}">
                <a16:creationId xmlns:a16="http://schemas.microsoft.com/office/drawing/2014/main" id="{F481E728-C9A5-E375-8DBD-134BBAA0B870}"/>
              </a:ext>
            </a:extLst>
          </p:cNvPr>
          <p:cNvSpPr/>
          <p:nvPr/>
        </p:nvSpPr>
        <p:spPr>
          <a:xfrm>
            <a:off x="84138" y="2574925"/>
            <a:ext cx="360362" cy="360363"/>
          </a:xfrm>
          <a:prstGeom prst="rect">
            <a:avLst/>
          </a:prstGeom>
          <a:solidFill>
            <a:srgbClr val="00D0C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 name="正方形/長方形 4">
            <a:extLst>
              <a:ext uri="{FF2B5EF4-FFF2-40B4-BE49-F238E27FC236}">
                <a16:creationId xmlns:a16="http://schemas.microsoft.com/office/drawing/2014/main" id="{24983EF0-F4D2-4D03-616B-FBF9F44DC968}"/>
              </a:ext>
            </a:extLst>
          </p:cNvPr>
          <p:cNvSpPr/>
          <p:nvPr/>
        </p:nvSpPr>
        <p:spPr>
          <a:xfrm>
            <a:off x="460375" y="2574925"/>
            <a:ext cx="360363" cy="360363"/>
          </a:xfrm>
          <a:prstGeom prst="rect">
            <a:avLst/>
          </a:prstGeom>
          <a:solidFill>
            <a:srgbClr val="00B7B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 name="正方形/長方形 6">
            <a:extLst>
              <a:ext uri="{FF2B5EF4-FFF2-40B4-BE49-F238E27FC236}">
                <a16:creationId xmlns:a16="http://schemas.microsoft.com/office/drawing/2014/main" id="{8C2AA588-49EB-7E63-D399-66A82C48DAFD}"/>
              </a:ext>
            </a:extLst>
          </p:cNvPr>
          <p:cNvSpPr/>
          <p:nvPr/>
        </p:nvSpPr>
        <p:spPr>
          <a:xfrm>
            <a:off x="84138" y="2947988"/>
            <a:ext cx="360362" cy="360362"/>
          </a:xfrm>
          <a:prstGeom prst="rect">
            <a:avLst/>
          </a:prstGeom>
          <a:solidFill>
            <a:srgbClr val="00D0CB">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8" name="正方形/長方形 7">
            <a:extLst>
              <a:ext uri="{FF2B5EF4-FFF2-40B4-BE49-F238E27FC236}">
                <a16:creationId xmlns:a16="http://schemas.microsoft.com/office/drawing/2014/main" id="{B91A6968-31DD-7D4B-66F6-4A9999F54C32}"/>
              </a:ext>
            </a:extLst>
          </p:cNvPr>
          <p:cNvSpPr/>
          <p:nvPr/>
        </p:nvSpPr>
        <p:spPr>
          <a:xfrm>
            <a:off x="84138" y="3321050"/>
            <a:ext cx="360362" cy="360363"/>
          </a:xfrm>
          <a:prstGeom prst="rect">
            <a:avLst/>
          </a:prstGeom>
          <a:solidFill>
            <a:srgbClr val="00D0CB">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 name="四角形: 角を丸くする 5">
            <a:extLst>
              <a:ext uri="{FF2B5EF4-FFF2-40B4-BE49-F238E27FC236}">
                <a16:creationId xmlns:a16="http://schemas.microsoft.com/office/drawing/2014/main" id="{653B3C0C-C178-64B2-1B8A-661A97946C5B}"/>
              </a:ext>
            </a:extLst>
          </p:cNvPr>
          <p:cNvSpPr/>
          <p:nvPr/>
        </p:nvSpPr>
        <p:spPr>
          <a:xfrm>
            <a:off x="2106613" y="6139507"/>
            <a:ext cx="6407150" cy="700088"/>
          </a:xfrm>
          <a:prstGeom prst="roundRect">
            <a:avLst/>
          </a:prstGeom>
          <a:solidFill>
            <a:srgbClr val="00A6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機械好き・ものづくり技術で社会に貢献したい人が活躍中！</a:t>
            </a:r>
            <a:endParaRPr lang="en-US" altLang="ja-JP" sz="1400" dirty="0">
              <a:solidFill>
                <a:prstClr val="white"/>
              </a:solidFill>
              <a:latin typeface="HGP創英角ｺﾞｼｯｸUB" panose="020B0900000000000000" pitchFamily="50" charset="-128"/>
              <a:ea typeface="HGP創英角ｺﾞｼｯｸUB" panose="020B0900000000000000" pitchFamily="50" charset="-128"/>
            </a:endParaRPr>
          </a:p>
          <a:p>
            <a:pPr algn="ctr" defTabSz="914400" eaLnBrk="1" fontAlgn="auto" hangingPunct="1">
              <a:spcBef>
                <a:spcPts val="0"/>
              </a:spcBef>
              <a:spcAft>
                <a:spcPts val="0"/>
              </a:spcAft>
              <a:defRPr/>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教育は、先輩社員がマンツーマンでしっかりサポート</a:t>
            </a:r>
            <a:endParaRPr lang="en-US" altLang="ja-JP" sz="1400" dirty="0">
              <a:solidFill>
                <a:prstClr val="white"/>
              </a:solidFill>
              <a:latin typeface="HGP創英角ｺﾞｼｯｸUB" panose="020B0900000000000000" pitchFamily="50" charset="-128"/>
              <a:ea typeface="HGP創英角ｺﾞｼｯｸUB" panose="020B0900000000000000" pitchFamily="50" charset="-128"/>
            </a:endParaRPr>
          </a:p>
        </p:txBody>
      </p:sp>
      <p:sp>
        <p:nvSpPr>
          <p:cNvPr id="15" name="正方形/長方形 14">
            <a:extLst>
              <a:ext uri="{FF2B5EF4-FFF2-40B4-BE49-F238E27FC236}">
                <a16:creationId xmlns:a16="http://schemas.microsoft.com/office/drawing/2014/main" id="{306E94E6-7952-C6AD-2782-75EB6BDA84A6}"/>
              </a:ext>
            </a:extLst>
          </p:cNvPr>
          <p:cNvSpPr/>
          <p:nvPr/>
        </p:nvSpPr>
        <p:spPr>
          <a:xfrm>
            <a:off x="2357438" y="1438275"/>
            <a:ext cx="5976937" cy="1125538"/>
          </a:xfrm>
          <a:prstGeom prst="rect">
            <a:avLst/>
          </a:prstGeom>
          <a:solidFill>
            <a:srgbClr val="66E3E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正方形/長方形 3">
            <a:extLst>
              <a:ext uri="{FF2B5EF4-FFF2-40B4-BE49-F238E27FC236}">
                <a16:creationId xmlns:a16="http://schemas.microsoft.com/office/drawing/2014/main" id="{640DE94B-58C7-381E-C1D3-E39CFA6D6514}"/>
              </a:ext>
            </a:extLst>
          </p:cNvPr>
          <p:cNvSpPr/>
          <p:nvPr/>
        </p:nvSpPr>
        <p:spPr>
          <a:xfrm>
            <a:off x="1504950" y="7054850"/>
            <a:ext cx="7681913" cy="187325"/>
          </a:xfrm>
          <a:prstGeom prst="rect">
            <a:avLst/>
          </a:prstGeom>
          <a:solidFill>
            <a:srgbClr val="FBB62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0" name="テキスト ボックス 15">
            <a:extLst>
              <a:ext uri="{FF2B5EF4-FFF2-40B4-BE49-F238E27FC236}">
                <a16:creationId xmlns:a16="http://schemas.microsoft.com/office/drawing/2014/main" id="{FC6554BD-F860-53D7-0886-F2A734A1EF7E}"/>
              </a:ext>
            </a:extLst>
          </p:cNvPr>
          <p:cNvSpPr txBox="1">
            <a:spLocks noChangeArrowheads="1"/>
          </p:cNvSpPr>
          <p:nvPr/>
        </p:nvSpPr>
        <p:spPr bwMode="auto">
          <a:xfrm>
            <a:off x="5201890" y="7800881"/>
            <a:ext cx="325765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ja-JP" sz="1100" dirty="0">
                <a:solidFill>
                  <a:srgbClr val="595959"/>
                </a:solidFill>
                <a:latin typeface="游ゴシック" panose="020B0400000000000000" pitchFamily="50" charset="-128"/>
                <a:ea typeface="游ゴシック" panose="020B0400000000000000" pitchFamily="50" charset="-128"/>
              </a:rPr>
              <a:t>※</a:t>
            </a:r>
            <a:r>
              <a:rPr lang="ja-JP" altLang="en-US" sz="1100" dirty="0">
                <a:solidFill>
                  <a:srgbClr val="595959"/>
                </a:solidFill>
                <a:latin typeface="游ゴシック" panose="020B0400000000000000" pitchFamily="50" charset="-128"/>
                <a:ea typeface="游ゴシック" panose="020B0400000000000000" pitchFamily="50" charset="-128"/>
              </a:rPr>
              <a:t>年に</a:t>
            </a:r>
            <a:r>
              <a:rPr lang="en-US" altLang="ja-JP" sz="1100" dirty="0">
                <a:solidFill>
                  <a:srgbClr val="595959"/>
                </a:solidFill>
                <a:latin typeface="游ゴシック" panose="020B0400000000000000" pitchFamily="50" charset="-128"/>
                <a:ea typeface="游ゴシック" panose="020B0400000000000000" pitchFamily="50" charset="-128"/>
              </a:rPr>
              <a:t>1</a:t>
            </a:r>
            <a:r>
              <a:rPr lang="ja-JP" altLang="en-US" sz="1100" dirty="0">
                <a:solidFill>
                  <a:srgbClr val="595959"/>
                </a:solidFill>
                <a:latin typeface="游ゴシック" panose="020B0400000000000000" pitchFamily="50" charset="-128"/>
                <a:ea typeface="游ゴシック" panose="020B0400000000000000" pitchFamily="50" charset="-128"/>
              </a:rPr>
              <a:t>～</a:t>
            </a:r>
            <a:r>
              <a:rPr lang="en-US" altLang="ja-JP" sz="1100" dirty="0">
                <a:solidFill>
                  <a:srgbClr val="595959"/>
                </a:solidFill>
                <a:latin typeface="游ゴシック" panose="020B0400000000000000" pitchFamily="50" charset="-128"/>
                <a:ea typeface="游ゴシック" panose="020B0400000000000000" pitchFamily="50" charset="-128"/>
              </a:rPr>
              <a:t>2</a:t>
            </a:r>
            <a:r>
              <a:rPr lang="ja-JP" altLang="en-US" sz="1100" dirty="0">
                <a:solidFill>
                  <a:srgbClr val="595959"/>
                </a:solidFill>
                <a:latin typeface="游ゴシック" panose="020B0400000000000000" pitchFamily="50" charset="-128"/>
                <a:ea typeface="游ゴシック" panose="020B0400000000000000" pitchFamily="50" charset="-128"/>
              </a:rPr>
              <a:t>回程度の海外出張の可能性有り</a:t>
            </a:r>
            <a:endParaRPr lang="en-US" altLang="ja-JP" sz="1100" dirty="0">
              <a:solidFill>
                <a:srgbClr val="595959"/>
              </a:solidFill>
              <a:latin typeface="游ゴシック" panose="020B0400000000000000" pitchFamily="50" charset="-128"/>
              <a:ea typeface="游ゴシック" panose="020B0400000000000000" pitchFamily="50" charset="-12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テキスト ボックス 5">
            <a:extLst>
              <a:ext uri="{FF2B5EF4-FFF2-40B4-BE49-F238E27FC236}">
                <a16:creationId xmlns:a16="http://schemas.microsoft.com/office/drawing/2014/main" id="{E39F2938-82F0-FDB4-3C98-355FF4855CC0}"/>
              </a:ext>
            </a:extLst>
          </p:cNvPr>
          <p:cNvSpPr txBox="1">
            <a:spLocks noChangeArrowheads="1"/>
          </p:cNvSpPr>
          <p:nvPr/>
        </p:nvSpPr>
        <p:spPr bwMode="auto">
          <a:xfrm flipH="1">
            <a:off x="2119313" y="3527227"/>
            <a:ext cx="50593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100">
                <a:solidFill>
                  <a:schemeClr val="tx1"/>
                </a:solidFill>
                <a:latin typeface="Calibri" panose="020F0502020204030204" pitchFamily="34" charset="0"/>
                <a:ea typeface="ＭＳ Ｐゴシック" panose="020B0600070205080204" pitchFamily="50" charset="-128"/>
              </a:defRPr>
            </a:lvl1pPr>
            <a:lvl2pPr>
              <a:defRPr kumimoji="1" sz="2100">
                <a:solidFill>
                  <a:schemeClr val="tx1"/>
                </a:solidFill>
                <a:latin typeface="Calibri" panose="020F0502020204030204" pitchFamily="34" charset="0"/>
                <a:ea typeface="ＭＳ Ｐゴシック" panose="020B0600070205080204" pitchFamily="50" charset="-128"/>
              </a:defRPr>
            </a:lvl2pPr>
            <a:lvl3pPr>
              <a:defRPr kumimoji="1" sz="2100">
                <a:solidFill>
                  <a:schemeClr val="tx1"/>
                </a:solidFill>
                <a:latin typeface="Calibri" panose="020F0502020204030204" pitchFamily="34" charset="0"/>
                <a:ea typeface="ＭＳ Ｐゴシック" panose="020B0600070205080204" pitchFamily="50" charset="-128"/>
              </a:defRPr>
            </a:lvl3pPr>
            <a:lvl4pPr>
              <a:defRPr kumimoji="1" sz="2100">
                <a:solidFill>
                  <a:schemeClr val="tx1"/>
                </a:solidFill>
                <a:latin typeface="Calibri" panose="020F0502020204030204" pitchFamily="34" charset="0"/>
                <a:ea typeface="ＭＳ Ｐゴシック" panose="020B0600070205080204" pitchFamily="50" charset="-128"/>
              </a:defRPr>
            </a:lvl4pPr>
            <a:lvl5pPr>
              <a:defRPr kumimoji="1" sz="2100">
                <a:solidFill>
                  <a:schemeClr val="tx1"/>
                </a:solidFill>
                <a:latin typeface="Calibri" panose="020F0502020204030204" pitchFamily="34" charset="0"/>
                <a:ea typeface="ＭＳ Ｐゴシック" panose="020B0600070205080204" pitchFamily="50" charset="-128"/>
              </a:defRPr>
            </a:lvl5pPr>
            <a:lvl6pPr marL="26019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6pPr>
            <a:lvl7pPr marL="30591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7pPr>
            <a:lvl8pPr marL="35163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8pPr>
            <a:lvl9pPr marL="39735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9pPr>
          </a:lstStyle>
          <a:p>
            <a:pPr defTabSz="914400" eaLnBrk="1" hangingPunct="1"/>
            <a:r>
              <a:rPr lang="ja-JP" altLang="en-US" sz="1400" b="1" dirty="0">
                <a:solidFill>
                  <a:srgbClr val="595959"/>
                </a:solidFill>
                <a:latin typeface="游ゴシック" panose="020B0400000000000000" pitchFamily="50" charset="-128"/>
                <a:ea typeface="游ゴシック" panose="020B0400000000000000" pitchFamily="50" charset="-128"/>
              </a:rPr>
              <a:t>営業系総合職</a:t>
            </a:r>
          </a:p>
        </p:txBody>
      </p:sp>
      <p:sp>
        <p:nvSpPr>
          <p:cNvPr id="9" name="正方形/長方形 8">
            <a:extLst>
              <a:ext uri="{FF2B5EF4-FFF2-40B4-BE49-F238E27FC236}">
                <a16:creationId xmlns:a16="http://schemas.microsoft.com/office/drawing/2014/main" id="{F014A771-65BB-488A-9208-E48277A5D4C7}"/>
              </a:ext>
            </a:extLst>
          </p:cNvPr>
          <p:cNvSpPr/>
          <p:nvPr/>
        </p:nvSpPr>
        <p:spPr>
          <a:xfrm>
            <a:off x="1800225" y="8280400"/>
            <a:ext cx="7091363" cy="3114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endParaRPr lang="ja-JP" altLang="en-US" sz="3200" dirty="0">
              <a:solidFill>
                <a:prstClr val="black"/>
              </a:solidFill>
              <a:latin typeface="游ゴシック" panose="020F0502020204030204"/>
              <a:ea typeface="游ゴシック" panose="020B0400000000000000" pitchFamily="50" charset="-128"/>
            </a:endParaRPr>
          </a:p>
        </p:txBody>
      </p:sp>
      <p:graphicFrame>
        <p:nvGraphicFramePr>
          <p:cNvPr id="10" name="表 2">
            <a:extLst>
              <a:ext uri="{FF2B5EF4-FFF2-40B4-BE49-F238E27FC236}">
                <a16:creationId xmlns:a16="http://schemas.microsoft.com/office/drawing/2014/main" id="{6B8C1937-9100-F841-BE23-D47D2C7DD8A4}"/>
              </a:ext>
            </a:extLst>
          </p:cNvPr>
          <p:cNvGraphicFramePr>
            <a:graphicFrameLocks noGrp="1"/>
          </p:cNvGraphicFramePr>
          <p:nvPr>
            <p:extLst>
              <p:ext uri="{D42A27DB-BD31-4B8C-83A1-F6EECF244321}">
                <p14:modId xmlns:p14="http://schemas.microsoft.com/office/powerpoint/2010/main" val="1456267265"/>
              </p:ext>
            </p:extLst>
          </p:nvPr>
        </p:nvGraphicFramePr>
        <p:xfrm>
          <a:off x="1917700" y="8280400"/>
          <a:ext cx="6784976" cy="3671888"/>
        </p:xfrm>
        <a:graphic>
          <a:graphicData uri="http://schemas.openxmlformats.org/drawingml/2006/table">
            <a:tbl>
              <a:tblPr/>
              <a:tblGrid>
                <a:gridCol w="498203">
                  <a:extLst>
                    <a:ext uri="{9D8B030D-6E8A-4147-A177-3AD203B41FA5}">
                      <a16:colId xmlns:a16="http://schemas.microsoft.com/office/drawing/2014/main" val="20000"/>
                    </a:ext>
                  </a:extLst>
                </a:gridCol>
                <a:gridCol w="1102729">
                  <a:extLst>
                    <a:ext uri="{9D8B030D-6E8A-4147-A177-3AD203B41FA5}">
                      <a16:colId xmlns:a16="http://schemas.microsoft.com/office/drawing/2014/main" val="20001"/>
                    </a:ext>
                  </a:extLst>
                </a:gridCol>
                <a:gridCol w="1102729">
                  <a:extLst>
                    <a:ext uri="{9D8B030D-6E8A-4147-A177-3AD203B41FA5}">
                      <a16:colId xmlns:a16="http://schemas.microsoft.com/office/drawing/2014/main" val="20002"/>
                    </a:ext>
                  </a:extLst>
                </a:gridCol>
                <a:gridCol w="1171081">
                  <a:extLst>
                    <a:ext uri="{9D8B030D-6E8A-4147-A177-3AD203B41FA5}">
                      <a16:colId xmlns:a16="http://schemas.microsoft.com/office/drawing/2014/main" val="20003"/>
                    </a:ext>
                  </a:extLst>
                </a:gridCol>
                <a:gridCol w="1171080">
                  <a:extLst>
                    <a:ext uri="{9D8B030D-6E8A-4147-A177-3AD203B41FA5}">
                      <a16:colId xmlns:a16="http://schemas.microsoft.com/office/drawing/2014/main" val="20004"/>
                    </a:ext>
                  </a:extLst>
                </a:gridCol>
                <a:gridCol w="1171081">
                  <a:extLst>
                    <a:ext uri="{9D8B030D-6E8A-4147-A177-3AD203B41FA5}">
                      <a16:colId xmlns:a16="http://schemas.microsoft.com/office/drawing/2014/main" val="20005"/>
                    </a:ext>
                  </a:extLst>
                </a:gridCol>
                <a:gridCol w="568073">
                  <a:extLst>
                    <a:ext uri="{9D8B030D-6E8A-4147-A177-3AD203B41FA5}">
                      <a16:colId xmlns:a16="http://schemas.microsoft.com/office/drawing/2014/main" val="20006"/>
                    </a:ext>
                  </a:extLst>
                </a:gridCol>
              </a:tblGrid>
              <a:tr h="355542">
                <a:tc>
                  <a:txBody>
                    <a:bodyPr/>
                    <a:lstStyle>
                      <a:lvl1pPr defTabSz="927100">
                        <a:spcBef>
                          <a:spcPct val="20000"/>
                        </a:spcBef>
                        <a:buFont typeface="Arial" panose="020B0604020202020204" pitchFamily="34" charset="0"/>
                        <a:defRPr kumimoji="1" sz="2800">
                          <a:solidFill>
                            <a:schemeClr val="tx1"/>
                          </a:solidFill>
                          <a:latin typeface="Calibri" panose="020F0502020204030204" pitchFamily="34" charset="0"/>
                          <a:ea typeface="ＭＳ Ｐゴシック" panose="020B0600070205080204" pitchFamily="50" charset="-128"/>
                        </a:defRPr>
                      </a:lvl1pPr>
                      <a:lvl2pPr marL="463550" defTabSz="927100">
                        <a:spcBef>
                          <a:spcPct val="20000"/>
                        </a:spcBef>
                        <a:buFont typeface="Arial" panose="020B0604020202020204" pitchFamily="34" charset="0"/>
                        <a:defRPr kumimoji="1" sz="2400">
                          <a:solidFill>
                            <a:schemeClr val="tx1"/>
                          </a:solidFill>
                          <a:latin typeface="Calibri" panose="020F0502020204030204" pitchFamily="34" charset="0"/>
                          <a:ea typeface="ＭＳ Ｐゴシック" panose="020B0600070205080204" pitchFamily="50" charset="-128"/>
                        </a:defRPr>
                      </a:lvl2pPr>
                      <a:lvl3pPr marL="927100" defTabSz="927100">
                        <a:spcBef>
                          <a:spcPct val="20000"/>
                        </a:spcBef>
                        <a:buFont typeface="Arial" panose="020B0604020202020204" pitchFamily="34" charset="0"/>
                        <a:defRPr kumimoji="1" sz="2000">
                          <a:solidFill>
                            <a:schemeClr val="tx1"/>
                          </a:solidFill>
                          <a:latin typeface="Calibri" panose="020F0502020204030204" pitchFamily="34" charset="0"/>
                          <a:ea typeface="ＭＳ Ｐゴシック" panose="020B0600070205080204" pitchFamily="50" charset="-128"/>
                        </a:defRPr>
                      </a:lvl3pPr>
                      <a:lvl4pPr marL="139065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4pPr>
                      <a:lvl5pPr marL="185420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5pPr>
                      <a:lvl6pPr marL="23114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6pPr>
                      <a:lvl7pPr marL="27686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7pPr>
                      <a:lvl8pPr marL="32258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8pPr>
                      <a:lvl9pPr marL="36830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ctr" defTabSz="927100"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a:ln>
                            <a:noFill/>
                          </a:ln>
                          <a:solidFill>
                            <a:srgbClr val="D0101B"/>
                          </a:solidFill>
                          <a:effectLst/>
                          <a:latin typeface="Calibri" panose="020F0502020204030204" pitchFamily="34" charset="0"/>
                          <a:ea typeface="ＭＳ Ｐゴシック" panose="020B0600070205080204" pitchFamily="50" charset="-128"/>
                        </a:rPr>
                        <a:t>日</a:t>
                      </a:r>
                    </a:p>
                  </a:txBody>
                  <a:tcPr marT="45722" marB="4572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4BACC6"/>
                    </a:solidFill>
                  </a:tcPr>
                </a:tc>
                <a:tc>
                  <a:txBody>
                    <a:bodyPr/>
                    <a:lstStyle>
                      <a:lvl1pPr defTabSz="927100">
                        <a:spcBef>
                          <a:spcPct val="20000"/>
                        </a:spcBef>
                        <a:buFont typeface="Arial" panose="020B0604020202020204" pitchFamily="34" charset="0"/>
                        <a:defRPr kumimoji="1" sz="2800">
                          <a:solidFill>
                            <a:schemeClr val="tx1"/>
                          </a:solidFill>
                          <a:latin typeface="Calibri" panose="020F0502020204030204" pitchFamily="34" charset="0"/>
                          <a:ea typeface="ＭＳ Ｐゴシック" panose="020B0600070205080204" pitchFamily="50" charset="-128"/>
                        </a:defRPr>
                      </a:lvl1pPr>
                      <a:lvl2pPr marL="463550" defTabSz="927100">
                        <a:spcBef>
                          <a:spcPct val="20000"/>
                        </a:spcBef>
                        <a:buFont typeface="Arial" panose="020B0604020202020204" pitchFamily="34" charset="0"/>
                        <a:defRPr kumimoji="1" sz="2400">
                          <a:solidFill>
                            <a:schemeClr val="tx1"/>
                          </a:solidFill>
                          <a:latin typeface="Calibri" panose="020F0502020204030204" pitchFamily="34" charset="0"/>
                          <a:ea typeface="ＭＳ Ｐゴシック" panose="020B0600070205080204" pitchFamily="50" charset="-128"/>
                        </a:defRPr>
                      </a:lvl2pPr>
                      <a:lvl3pPr marL="927100" defTabSz="927100">
                        <a:spcBef>
                          <a:spcPct val="20000"/>
                        </a:spcBef>
                        <a:buFont typeface="Arial" panose="020B0604020202020204" pitchFamily="34" charset="0"/>
                        <a:defRPr kumimoji="1" sz="2000">
                          <a:solidFill>
                            <a:schemeClr val="tx1"/>
                          </a:solidFill>
                          <a:latin typeface="Calibri" panose="020F0502020204030204" pitchFamily="34" charset="0"/>
                          <a:ea typeface="ＭＳ Ｐゴシック" panose="020B0600070205080204" pitchFamily="50" charset="-128"/>
                        </a:defRPr>
                      </a:lvl3pPr>
                      <a:lvl4pPr marL="139065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4pPr>
                      <a:lvl5pPr marL="185420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5pPr>
                      <a:lvl6pPr marL="23114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6pPr>
                      <a:lvl7pPr marL="27686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7pPr>
                      <a:lvl8pPr marL="32258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8pPr>
                      <a:lvl9pPr marL="36830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ctr" defTabSz="927100"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a:ln>
                            <a:noFill/>
                          </a:ln>
                          <a:solidFill>
                            <a:srgbClr val="FFFFFF"/>
                          </a:solidFill>
                          <a:effectLst/>
                          <a:latin typeface="Calibri" panose="020F0502020204030204" pitchFamily="34" charset="0"/>
                          <a:ea typeface="ＭＳ Ｐゴシック" panose="020B0600070205080204" pitchFamily="50" charset="-128"/>
                        </a:rPr>
                        <a:t>月</a:t>
                      </a:r>
                    </a:p>
                  </a:txBody>
                  <a:tcPr marT="45722" marB="4572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4BACC6"/>
                    </a:solidFill>
                  </a:tcPr>
                </a:tc>
                <a:tc>
                  <a:txBody>
                    <a:bodyPr/>
                    <a:lstStyle>
                      <a:lvl1pPr defTabSz="927100">
                        <a:spcBef>
                          <a:spcPct val="20000"/>
                        </a:spcBef>
                        <a:buFont typeface="Arial" panose="020B0604020202020204" pitchFamily="34" charset="0"/>
                        <a:defRPr kumimoji="1" sz="2800">
                          <a:solidFill>
                            <a:schemeClr val="tx1"/>
                          </a:solidFill>
                          <a:latin typeface="Calibri" panose="020F0502020204030204" pitchFamily="34" charset="0"/>
                          <a:ea typeface="ＭＳ Ｐゴシック" panose="020B0600070205080204" pitchFamily="50" charset="-128"/>
                        </a:defRPr>
                      </a:lvl1pPr>
                      <a:lvl2pPr marL="463550" defTabSz="927100">
                        <a:spcBef>
                          <a:spcPct val="20000"/>
                        </a:spcBef>
                        <a:buFont typeface="Arial" panose="020B0604020202020204" pitchFamily="34" charset="0"/>
                        <a:defRPr kumimoji="1" sz="2400">
                          <a:solidFill>
                            <a:schemeClr val="tx1"/>
                          </a:solidFill>
                          <a:latin typeface="Calibri" panose="020F0502020204030204" pitchFamily="34" charset="0"/>
                          <a:ea typeface="ＭＳ Ｐゴシック" panose="020B0600070205080204" pitchFamily="50" charset="-128"/>
                        </a:defRPr>
                      </a:lvl2pPr>
                      <a:lvl3pPr marL="927100" defTabSz="927100">
                        <a:spcBef>
                          <a:spcPct val="20000"/>
                        </a:spcBef>
                        <a:buFont typeface="Arial" panose="020B0604020202020204" pitchFamily="34" charset="0"/>
                        <a:defRPr kumimoji="1" sz="2000">
                          <a:solidFill>
                            <a:schemeClr val="tx1"/>
                          </a:solidFill>
                          <a:latin typeface="Calibri" panose="020F0502020204030204" pitchFamily="34" charset="0"/>
                          <a:ea typeface="ＭＳ Ｐゴシック" panose="020B0600070205080204" pitchFamily="50" charset="-128"/>
                        </a:defRPr>
                      </a:lvl3pPr>
                      <a:lvl4pPr marL="139065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4pPr>
                      <a:lvl5pPr marL="185420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5pPr>
                      <a:lvl6pPr marL="23114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6pPr>
                      <a:lvl7pPr marL="27686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7pPr>
                      <a:lvl8pPr marL="32258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8pPr>
                      <a:lvl9pPr marL="36830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ctr" defTabSz="927100"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a:ln>
                            <a:noFill/>
                          </a:ln>
                          <a:solidFill>
                            <a:srgbClr val="FFFFFF"/>
                          </a:solidFill>
                          <a:effectLst/>
                          <a:latin typeface="Calibri" panose="020F0502020204030204" pitchFamily="34" charset="0"/>
                          <a:ea typeface="ＭＳ Ｐゴシック" panose="020B0600070205080204" pitchFamily="50" charset="-128"/>
                        </a:rPr>
                        <a:t>火</a:t>
                      </a:r>
                    </a:p>
                  </a:txBody>
                  <a:tcPr marT="45722" marB="4572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4BACC6"/>
                    </a:solidFill>
                  </a:tcPr>
                </a:tc>
                <a:tc>
                  <a:txBody>
                    <a:bodyPr/>
                    <a:lstStyle>
                      <a:lvl1pPr defTabSz="927100">
                        <a:spcBef>
                          <a:spcPct val="20000"/>
                        </a:spcBef>
                        <a:buFont typeface="Arial" panose="020B0604020202020204" pitchFamily="34" charset="0"/>
                        <a:defRPr kumimoji="1" sz="2800">
                          <a:solidFill>
                            <a:schemeClr val="tx1"/>
                          </a:solidFill>
                          <a:latin typeface="Calibri" panose="020F0502020204030204" pitchFamily="34" charset="0"/>
                          <a:ea typeface="ＭＳ Ｐゴシック" panose="020B0600070205080204" pitchFamily="50" charset="-128"/>
                        </a:defRPr>
                      </a:lvl1pPr>
                      <a:lvl2pPr marL="463550" defTabSz="927100">
                        <a:spcBef>
                          <a:spcPct val="20000"/>
                        </a:spcBef>
                        <a:buFont typeface="Arial" panose="020B0604020202020204" pitchFamily="34" charset="0"/>
                        <a:defRPr kumimoji="1" sz="2400">
                          <a:solidFill>
                            <a:schemeClr val="tx1"/>
                          </a:solidFill>
                          <a:latin typeface="Calibri" panose="020F0502020204030204" pitchFamily="34" charset="0"/>
                          <a:ea typeface="ＭＳ Ｐゴシック" panose="020B0600070205080204" pitchFamily="50" charset="-128"/>
                        </a:defRPr>
                      </a:lvl2pPr>
                      <a:lvl3pPr marL="927100" defTabSz="927100">
                        <a:spcBef>
                          <a:spcPct val="20000"/>
                        </a:spcBef>
                        <a:buFont typeface="Arial" panose="020B0604020202020204" pitchFamily="34" charset="0"/>
                        <a:defRPr kumimoji="1" sz="2000">
                          <a:solidFill>
                            <a:schemeClr val="tx1"/>
                          </a:solidFill>
                          <a:latin typeface="Calibri" panose="020F0502020204030204" pitchFamily="34" charset="0"/>
                          <a:ea typeface="ＭＳ Ｐゴシック" panose="020B0600070205080204" pitchFamily="50" charset="-128"/>
                        </a:defRPr>
                      </a:lvl3pPr>
                      <a:lvl4pPr marL="139065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4pPr>
                      <a:lvl5pPr marL="185420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5pPr>
                      <a:lvl6pPr marL="23114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6pPr>
                      <a:lvl7pPr marL="27686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7pPr>
                      <a:lvl8pPr marL="32258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8pPr>
                      <a:lvl9pPr marL="36830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ctr" defTabSz="927100"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a:ln>
                            <a:noFill/>
                          </a:ln>
                          <a:solidFill>
                            <a:srgbClr val="FFFFFF"/>
                          </a:solidFill>
                          <a:effectLst/>
                          <a:latin typeface="Calibri" panose="020F0502020204030204" pitchFamily="34" charset="0"/>
                          <a:ea typeface="ＭＳ Ｐゴシック" panose="020B0600070205080204" pitchFamily="50" charset="-128"/>
                        </a:rPr>
                        <a:t>水</a:t>
                      </a:r>
                    </a:p>
                  </a:txBody>
                  <a:tcPr marT="45722" marB="4572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4BACC6"/>
                    </a:solidFill>
                  </a:tcPr>
                </a:tc>
                <a:tc>
                  <a:txBody>
                    <a:bodyPr/>
                    <a:lstStyle>
                      <a:lvl1pPr defTabSz="927100">
                        <a:spcBef>
                          <a:spcPct val="20000"/>
                        </a:spcBef>
                        <a:buFont typeface="Arial" panose="020B0604020202020204" pitchFamily="34" charset="0"/>
                        <a:defRPr kumimoji="1" sz="2800">
                          <a:solidFill>
                            <a:schemeClr val="tx1"/>
                          </a:solidFill>
                          <a:latin typeface="Calibri" panose="020F0502020204030204" pitchFamily="34" charset="0"/>
                          <a:ea typeface="ＭＳ Ｐゴシック" panose="020B0600070205080204" pitchFamily="50" charset="-128"/>
                        </a:defRPr>
                      </a:lvl1pPr>
                      <a:lvl2pPr marL="463550" defTabSz="927100">
                        <a:spcBef>
                          <a:spcPct val="20000"/>
                        </a:spcBef>
                        <a:buFont typeface="Arial" panose="020B0604020202020204" pitchFamily="34" charset="0"/>
                        <a:defRPr kumimoji="1" sz="2400">
                          <a:solidFill>
                            <a:schemeClr val="tx1"/>
                          </a:solidFill>
                          <a:latin typeface="Calibri" panose="020F0502020204030204" pitchFamily="34" charset="0"/>
                          <a:ea typeface="ＭＳ Ｐゴシック" panose="020B0600070205080204" pitchFamily="50" charset="-128"/>
                        </a:defRPr>
                      </a:lvl2pPr>
                      <a:lvl3pPr marL="927100" defTabSz="927100">
                        <a:spcBef>
                          <a:spcPct val="20000"/>
                        </a:spcBef>
                        <a:buFont typeface="Arial" panose="020B0604020202020204" pitchFamily="34" charset="0"/>
                        <a:defRPr kumimoji="1" sz="2000">
                          <a:solidFill>
                            <a:schemeClr val="tx1"/>
                          </a:solidFill>
                          <a:latin typeface="Calibri" panose="020F0502020204030204" pitchFamily="34" charset="0"/>
                          <a:ea typeface="ＭＳ Ｐゴシック" panose="020B0600070205080204" pitchFamily="50" charset="-128"/>
                        </a:defRPr>
                      </a:lvl3pPr>
                      <a:lvl4pPr marL="139065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4pPr>
                      <a:lvl5pPr marL="185420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5pPr>
                      <a:lvl6pPr marL="23114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6pPr>
                      <a:lvl7pPr marL="27686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7pPr>
                      <a:lvl8pPr marL="32258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8pPr>
                      <a:lvl9pPr marL="36830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ctr" defTabSz="927100"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a:ln>
                            <a:noFill/>
                          </a:ln>
                          <a:solidFill>
                            <a:srgbClr val="FFFFFF"/>
                          </a:solidFill>
                          <a:effectLst/>
                          <a:latin typeface="Calibri" panose="020F0502020204030204" pitchFamily="34" charset="0"/>
                          <a:ea typeface="ＭＳ Ｐゴシック" panose="020B0600070205080204" pitchFamily="50" charset="-128"/>
                        </a:rPr>
                        <a:t>木</a:t>
                      </a:r>
                    </a:p>
                  </a:txBody>
                  <a:tcPr marT="45722" marB="4572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4BACC6"/>
                    </a:solidFill>
                  </a:tcPr>
                </a:tc>
                <a:tc>
                  <a:txBody>
                    <a:bodyPr/>
                    <a:lstStyle>
                      <a:lvl1pPr defTabSz="927100">
                        <a:spcBef>
                          <a:spcPct val="20000"/>
                        </a:spcBef>
                        <a:buFont typeface="Arial" panose="020B0604020202020204" pitchFamily="34" charset="0"/>
                        <a:defRPr kumimoji="1" sz="2800">
                          <a:solidFill>
                            <a:schemeClr val="tx1"/>
                          </a:solidFill>
                          <a:latin typeface="Calibri" panose="020F0502020204030204" pitchFamily="34" charset="0"/>
                          <a:ea typeface="ＭＳ Ｐゴシック" panose="020B0600070205080204" pitchFamily="50" charset="-128"/>
                        </a:defRPr>
                      </a:lvl1pPr>
                      <a:lvl2pPr marL="463550" defTabSz="927100">
                        <a:spcBef>
                          <a:spcPct val="20000"/>
                        </a:spcBef>
                        <a:buFont typeface="Arial" panose="020B0604020202020204" pitchFamily="34" charset="0"/>
                        <a:defRPr kumimoji="1" sz="2400">
                          <a:solidFill>
                            <a:schemeClr val="tx1"/>
                          </a:solidFill>
                          <a:latin typeface="Calibri" panose="020F0502020204030204" pitchFamily="34" charset="0"/>
                          <a:ea typeface="ＭＳ Ｐゴシック" panose="020B0600070205080204" pitchFamily="50" charset="-128"/>
                        </a:defRPr>
                      </a:lvl2pPr>
                      <a:lvl3pPr marL="927100" defTabSz="927100">
                        <a:spcBef>
                          <a:spcPct val="20000"/>
                        </a:spcBef>
                        <a:buFont typeface="Arial" panose="020B0604020202020204" pitchFamily="34" charset="0"/>
                        <a:defRPr kumimoji="1" sz="2000">
                          <a:solidFill>
                            <a:schemeClr val="tx1"/>
                          </a:solidFill>
                          <a:latin typeface="Calibri" panose="020F0502020204030204" pitchFamily="34" charset="0"/>
                          <a:ea typeface="ＭＳ Ｐゴシック" panose="020B0600070205080204" pitchFamily="50" charset="-128"/>
                        </a:defRPr>
                      </a:lvl3pPr>
                      <a:lvl4pPr marL="139065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4pPr>
                      <a:lvl5pPr marL="185420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5pPr>
                      <a:lvl6pPr marL="23114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6pPr>
                      <a:lvl7pPr marL="27686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7pPr>
                      <a:lvl8pPr marL="32258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8pPr>
                      <a:lvl9pPr marL="36830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ctr" defTabSz="927100"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a:ln>
                            <a:noFill/>
                          </a:ln>
                          <a:solidFill>
                            <a:srgbClr val="FFFFFF"/>
                          </a:solidFill>
                          <a:effectLst/>
                          <a:latin typeface="Calibri" panose="020F0502020204030204" pitchFamily="34" charset="0"/>
                          <a:ea typeface="ＭＳ Ｐゴシック" panose="020B0600070205080204" pitchFamily="50" charset="-128"/>
                        </a:rPr>
                        <a:t>金</a:t>
                      </a:r>
                    </a:p>
                  </a:txBody>
                  <a:tcPr marT="45722" marB="4572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4BACC6"/>
                    </a:solidFill>
                  </a:tcPr>
                </a:tc>
                <a:tc>
                  <a:txBody>
                    <a:bodyPr/>
                    <a:lstStyle>
                      <a:lvl1pPr defTabSz="927100">
                        <a:spcBef>
                          <a:spcPct val="20000"/>
                        </a:spcBef>
                        <a:buFont typeface="Arial" panose="020B0604020202020204" pitchFamily="34" charset="0"/>
                        <a:defRPr kumimoji="1" sz="2800">
                          <a:solidFill>
                            <a:schemeClr val="tx1"/>
                          </a:solidFill>
                          <a:latin typeface="Calibri" panose="020F0502020204030204" pitchFamily="34" charset="0"/>
                          <a:ea typeface="ＭＳ Ｐゴシック" panose="020B0600070205080204" pitchFamily="50" charset="-128"/>
                        </a:defRPr>
                      </a:lvl1pPr>
                      <a:lvl2pPr marL="463550" defTabSz="927100">
                        <a:spcBef>
                          <a:spcPct val="20000"/>
                        </a:spcBef>
                        <a:buFont typeface="Arial" panose="020B0604020202020204" pitchFamily="34" charset="0"/>
                        <a:defRPr kumimoji="1" sz="2400">
                          <a:solidFill>
                            <a:schemeClr val="tx1"/>
                          </a:solidFill>
                          <a:latin typeface="Calibri" panose="020F0502020204030204" pitchFamily="34" charset="0"/>
                          <a:ea typeface="ＭＳ Ｐゴシック" panose="020B0600070205080204" pitchFamily="50" charset="-128"/>
                        </a:defRPr>
                      </a:lvl2pPr>
                      <a:lvl3pPr marL="927100" defTabSz="927100">
                        <a:spcBef>
                          <a:spcPct val="20000"/>
                        </a:spcBef>
                        <a:buFont typeface="Arial" panose="020B0604020202020204" pitchFamily="34" charset="0"/>
                        <a:defRPr kumimoji="1" sz="2000">
                          <a:solidFill>
                            <a:schemeClr val="tx1"/>
                          </a:solidFill>
                          <a:latin typeface="Calibri" panose="020F0502020204030204" pitchFamily="34" charset="0"/>
                          <a:ea typeface="ＭＳ Ｐゴシック" panose="020B0600070205080204" pitchFamily="50" charset="-128"/>
                        </a:defRPr>
                      </a:lvl3pPr>
                      <a:lvl4pPr marL="139065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4pPr>
                      <a:lvl5pPr marL="185420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5pPr>
                      <a:lvl6pPr marL="23114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6pPr>
                      <a:lvl7pPr marL="27686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7pPr>
                      <a:lvl8pPr marL="32258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8pPr>
                      <a:lvl9pPr marL="36830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ctr" defTabSz="927100"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a:ln>
                            <a:noFill/>
                          </a:ln>
                          <a:solidFill>
                            <a:srgbClr val="4472C4"/>
                          </a:solidFill>
                          <a:effectLst/>
                          <a:latin typeface="Calibri" panose="020F0502020204030204" pitchFamily="34" charset="0"/>
                          <a:ea typeface="ＭＳ Ｐゴシック" panose="020B0600070205080204" pitchFamily="50" charset="-128"/>
                        </a:rPr>
                        <a:t>土</a:t>
                      </a:r>
                    </a:p>
                  </a:txBody>
                  <a:tcPr marT="45722" marB="4572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4BACC6"/>
                    </a:solidFill>
                  </a:tcPr>
                </a:tc>
                <a:extLst>
                  <a:ext uri="{0D108BD9-81ED-4DB2-BD59-A6C34878D82A}">
                    <a16:rowId xmlns:a16="http://schemas.microsoft.com/office/drawing/2014/main" val="10000"/>
                  </a:ext>
                </a:extLst>
              </a:tr>
              <a:tr h="838282">
                <a:tc>
                  <a:txBody>
                    <a:bodyPr/>
                    <a:lstStyle>
                      <a:lvl1pPr defTabSz="927100">
                        <a:spcBef>
                          <a:spcPct val="20000"/>
                        </a:spcBef>
                        <a:buFont typeface="Arial" panose="020B0604020202020204" pitchFamily="34" charset="0"/>
                        <a:defRPr kumimoji="1" sz="2800">
                          <a:solidFill>
                            <a:schemeClr val="tx1"/>
                          </a:solidFill>
                          <a:latin typeface="Calibri" panose="020F0502020204030204" pitchFamily="34" charset="0"/>
                          <a:ea typeface="ＭＳ Ｐゴシック" panose="020B0600070205080204" pitchFamily="50" charset="-128"/>
                        </a:defRPr>
                      </a:lvl1pPr>
                      <a:lvl2pPr marL="463550" defTabSz="927100">
                        <a:spcBef>
                          <a:spcPct val="20000"/>
                        </a:spcBef>
                        <a:buFont typeface="Arial" panose="020B0604020202020204" pitchFamily="34" charset="0"/>
                        <a:defRPr kumimoji="1" sz="2400">
                          <a:solidFill>
                            <a:schemeClr val="tx1"/>
                          </a:solidFill>
                          <a:latin typeface="Calibri" panose="020F0502020204030204" pitchFamily="34" charset="0"/>
                          <a:ea typeface="ＭＳ Ｐゴシック" panose="020B0600070205080204" pitchFamily="50" charset="-128"/>
                        </a:defRPr>
                      </a:lvl2pPr>
                      <a:lvl3pPr marL="927100" defTabSz="927100">
                        <a:spcBef>
                          <a:spcPct val="20000"/>
                        </a:spcBef>
                        <a:buFont typeface="Arial" panose="020B0604020202020204" pitchFamily="34" charset="0"/>
                        <a:defRPr kumimoji="1" sz="2000">
                          <a:solidFill>
                            <a:schemeClr val="tx1"/>
                          </a:solidFill>
                          <a:latin typeface="Calibri" panose="020F0502020204030204" pitchFamily="34" charset="0"/>
                          <a:ea typeface="ＭＳ Ｐゴシック" panose="020B0600070205080204" pitchFamily="50" charset="-128"/>
                        </a:defRPr>
                      </a:lvl3pPr>
                      <a:lvl4pPr marL="139065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4pPr>
                      <a:lvl5pPr marL="185420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5pPr>
                      <a:lvl6pPr marL="23114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6pPr>
                      <a:lvl7pPr marL="27686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7pPr>
                      <a:lvl8pPr marL="32258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8pPr>
                      <a:lvl9pPr marL="36830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l" defTabSz="9271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a:ln>
                          <a:noFill/>
                        </a:ln>
                        <a:solidFill>
                          <a:srgbClr val="000000"/>
                        </a:solidFill>
                        <a:effectLst/>
                        <a:latin typeface="Calibri" panose="020F0502020204030204" pitchFamily="34" charset="0"/>
                        <a:ea typeface="ＭＳ Ｐゴシック" panose="020B0600070205080204" pitchFamily="50" charset="-128"/>
                      </a:endParaRPr>
                    </a:p>
                  </a:txBody>
                  <a:tcPr marT="45722" marB="4572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E3EA"/>
                    </a:solidFill>
                  </a:tcPr>
                </a:tc>
                <a:tc>
                  <a:txBody>
                    <a:bodyPr/>
                    <a:lstStyle>
                      <a:lvl1pPr defTabSz="927100">
                        <a:spcBef>
                          <a:spcPct val="20000"/>
                        </a:spcBef>
                        <a:buFont typeface="Arial" panose="020B0604020202020204" pitchFamily="34" charset="0"/>
                        <a:defRPr kumimoji="1" sz="2800">
                          <a:solidFill>
                            <a:schemeClr val="tx1"/>
                          </a:solidFill>
                          <a:latin typeface="Calibri" panose="020F0502020204030204" pitchFamily="34" charset="0"/>
                          <a:ea typeface="ＭＳ Ｐゴシック" panose="020B0600070205080204" pitchFamily="50" charset="-128"/>
                        </a:defRPr>
                      </a:lvl1pPr>
                      <a:lvl2pPr marL="463550" defTabSz="927100">
                        <a:spcBef>
                          <a:spcPct val="20000"/>
                        </a:spcBef>
                        <a:buFont typeface="Arial" panose="020B0604020202020204" pitchFamily="34" charset="0"/>
                        <a:defRPr kumimoji="1" sz="2400">
                          <a:solidFill>
                            <a:schemeClr val="tx1"/>
                          </a:solidFill>
                          <a:latin typeface="Calibri" panose="020F0502020204030204" pitchFamily="34" charset="0"/>
                          <a:ea typeface="ＭＳ Ｐゴシック" panose="020B0600070205080204" pitchFamily="50" charset="-128"/>
                        </a:defRPr>
                      </a:lvl2pPr>
                      <a:lvl3pPr marL="927100" defTabSz="927100">
                        <a:spcBef>
                          <a:spcPct val="20000"/>
                        </a:spcBef>
                        <a:buFont typeface="Arial" panose="020B0604020202020204" pitchFamily="34" charset="0"/>
                        <a:defRPr kumimoji="1" sz="2000">
                          <a:solidFill>
                            <a:schemeClr val="tx1"/>
                          </a:solidFill>
                          <a:latin typeface="Calibri" panose="020F0502020204030204" pitchFamily="34" charset="0"/>
                          <a:ea typeface="ＭＳ Ｐゴシック" panose="020B0600070205080204" pitchFamily="50" charset="-128"/>
                        </a:defRPr>
                      </a:lvl3pPr>
                      <a:lvl4pPr marL="139065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4pPr>
                      <a:lvl5pPr marL="185420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5pPr>
                      <a:lvl6pPr marL="23114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6pPr>
                      <a:lvl7pPr marL="27686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7pPr>
                      <a:lvl8pPr marL="32258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8pPr>
                      <a:lvl9pPr marL="36830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l" defTabSz="9271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rPr>
                        <a:t>・報告書作成</a:t>
                      </a:r>
                      <a:br>
                        <a:rPr kumimoji="1" lang="en-US" altLang="ja-JP" sz="1000" b="0"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rPr>
                      </a:br>
                      <a:r>
                        <a:rPr kumimoji="1" lang="ja-JP" altLang="en-US" sz="1000" b="0"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rPr>
                        <a:t>・勉強会</a:t>
                      </a:r>
                      <a:endParaRPr kumimoji="1" lang="en-US" altLang="ja-JP" sz="1000" b="0"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endParaRPr>
                    </a:p>
                  </a:txBody>
                  <a:tcPr marT="45722" marB="4572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E3EA"/>
                    </a:solidFill>
                  </a:tcPr>
                </a:tc>
                <a:tc>
                  <a:txBody>
                    <a:bodyPr/>
                    <a:lstStyle>
                      <a:lvl1pPr defTabSz="927100">
                        <a:spcBef>
                          <a:spcPct val="20000"/>
                        </a:spcBef>
                        <a:buFont typeface="Arial" panose="020B0604020202020204" pitchFamily="34" charset="0"/>
                        <a:defRPr kumimoji="1" sz="2800">
                          <a:solidFill>
                            <a:schemeClr val="tx1"/>
                          </a:solidFill>
                          <a:latin typeface="Calibri" panose="020F0502020204030204" pitchFamily="34" charset="0"/>
                          <a:ea typeface="ＭＳ Ｐゴシック" panose="020B0600070205080204" pitchFamily="50" charset="-128"/>
                        </a:defRPr>
                      </a:lvl1pPr>
                      <a:lvl2pPr marL="463550" defTabSz="927100">
                        <a:spcBef>
                          <a:spcPct val="20000"/>
                        </a:spcBef>
                        <a:buFont typeface="Arial" panose="020B0604020202020204" pitchFamily="34" charset="0"/>
                        <a:defRPr kumimoji="1" sz="2400">
                          <a:solidFill>
                            <a:schemeClr val="tx1"/>
                          </a:solidFill>
                          <a:latin typeface="Calibri" panose="020F0502020204030204" pitchFamily="34" charset="0"/>
                          <a:ea typeface="ＭＳ Ｐゴシック" panose="020B0600070205080204" pitchFamily="50" charset="-128"/>
                        </a:defRPr>
                      </a:lvl2pPr>
                      <a:lvl3pPr marL="927100" defTabSz="927100">
                        <a:spcBef>
                          <a:spcPct val="20000"/>
                        </a:spcBef>
                        <a:buFont typeface="Arial" panose="020B0604020202020204" pitchFamily="34" charset="0"/>
                        <a:defRPr kumimoji="1" sz="2000">
                          <a:solidFill>
                            <a:schemeClr val="tx1"/>
                          </a:solidFill>
                          <a:latin typeface="Calibri" panose="020F0502020204030204" pitchFamily="34" charset="0"/>
                          <a:ea typeface="ＭＳ Ｐゴシック" panose="020B0600070205080204" pitchFamily="50" charset="-128"/>
                        </a:defRPr>
                      </a:lvl3pPr>
                      <a:lvl4pPr marL="139065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4pPr>
                      <a:lvl5pPr marL="185420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5pPr>
                      <a:lvl6pPr marL="23114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6pPr>
                      <a:lvl7pPr marL="27686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7pPr>
                      <a:lvl8pPr marL="32258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8pPr>
                      <a:lvl9pPr marL="36830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l" defTabSz="9271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rPr>
                        <a:t>・見積書作成</a:t>
                      </a:r>
                      <a:endParaRPr kumimoji="1" lang="en-US" altLang="ja-JP" sz="1000" b="0"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endParaRPr>
                    </a:p>
                    <a:p>
                      <a:pPr marL="0" marR="0" lvl="0" indent="0" algn="l" defTabSz="9271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lumMod val="65000"/>
                              <a:lumOff val="35000"/>
                            </a:schemeClr>
                          </a:solidFill>
                          <a:effectLst/>
                          <a:latin typeface="Calibri" panose="020F0502020204030204" pitchFamily="34" charset="0"/>
                          <a:ea typeface="ＭＳ Ｐゴシック" panose="020B0600070205080204" pitchFamily="50" charset="-128"/>
                        </a:rPr>
                        <a:t>・</a:t>
                      </a:r>
                      <a:r>
                        <a:rPr kumimoji="1" lang="en-US" altLang="ja-JP" sz="1000" b="0" i="0" u="none" strike="noStrike" cap="none" normalizeH="0" baseline="0" dirty="0">
                          <a:ln>
                            <a:noFill/>
                          </a:ln>
                          <a:solidFill>
                            <a:schemeClr val="tx1">
                              <a:lumMod val="65000"/>
                              <a:lumOff val="35000"/>
                            </a:schemeClr>
                          </a:solidFill>
                          <a:effectLst/>
                          <a:latin typeface="Calibri" panose="020F0502020204030204" pitchFamily="34" charset="0"/>
                          <a:ea typeface="ＭＳ Ｐゴシック" panose="020B0600070205080204" pitchFamily="50" charset="-128"/>
                        </a:rPr>
                        <a:t>F</a:t>
                      </a:r>
                      <a:r>
                        <a:rPr kumimoji="1" lang="ja-JP" altLang="en-US" sz="1000" b="0" i="0" u="none" strike="noStrike" cap="none" normalizeH="0" baseline="0" dirty="0">
                          <a:ln>
                            <a:noFill/>
                          </a:ln>
                          <a:solidFill>
                            <a:schemeClr val="tx1">
                              <a:lumMod val="65000"/>
                              <a:lumOff val="35000"/>
                            </a:schemeClr>
                          </a:solidFill>
                          <a:effectLst/>
                          <a:latin typeface="Calibri" panose="020F0502020204030204" pitchFamily="34" charset="0"/>
                          <a:ea typeface="ＭＳ Ｐゴシック" panose="020B0600070205080204" pitchFamily="50" charset="-128"/>
                        </a:rPr>
                        <a:t>社オンライン</a:t>
                      </a:r>
                      <a:br>
                        <a:rPr kumimoji="1" lang="en-US" altLang="ja-JP" sz="1000" b="0" i="0" u="none" strike="noStrike" cap="none" normalizeH="0" baseline="0" dirty="0">
                          <a:ln>
                            <a:noFill/>
                          </a:ln>
                          <a:solidFill>
                            <a:schemeClr val="tx1">
                              <a:lumMod val="65000"/>
                              <a:lumOff val="35000"/>
                            </a:schemeClr>
                          </a:solidFill>
                          <a:effectLst/>
                          <a:latin typeface="Calibri" panose="020F0502020204030204" pitchFamily="34" charset="0"/>
                          <a:ea typeface="ＭＳ Ｐゴシック" panose="020B0600070205080204" pitchFamily="50" charset="-128"/>
                        </a:rPr>
                      </a:br>
                      <a:r>
                        <a:rPr kumimoji="1" lang="ja-JP" altLang="en-US" sz="1000" b="0" i="0" u="none" strike="noStrike" cap="none" normalizeH="0" baseline="0" dirty="0">
                          <a:ln>
                            <a:noFill/>
                          </a:ln>
                          <a:solidFill>
                            <a:schemeClr val="tx1">
                              <a:lumMod val="65000"/>
                              <a:lumOff val="35000"/>
                            </a:schemeClr>
                          </a:solidFill>
                          <a:effectLst/>
                          <a:latin typeface="Calibri" panose="020F0502020204030204" pitchFamily="34" charset="0"/>
                          <a:ea typeface="ＭＳ Ｐゴシック" panose="020B0600070205080204" pitchFamily="50" charset="-128"/>
                        </a:rPr>
                        <a:t>　商談</a:t>
                      </a:r>
                      <a:endParaRPr kumimoji="1" lang="en-US" altLang="ja-JP" sz="1000" b="0" i="0" u="none" strike="noStrike" cap="none" normalizeH="0" baseline="0" dirty="0">
                        <a:ln>
                          <a:noFill/>
                        </a:ln>
                        <a:solidFill>
                          <a:schemeClr val="tx1">
                            <a:lumMod val="65000"/>
                            <a:lumOff val="35000"/>
                          </a:schemeClr>
                        </a:solidFill>
                        <a:effectLst/>
                        <a:latin typeface="Calibri" panose="020F0502020204030204" pitchFamily="34" charset="0"/>
                        <a:ea typeface="ＭＳ Ｐゴシック" panose="020B0600070205080204" pitchFamily="50" charset="-128"/>
                      </a:endParaRPr>
                    </a:p>
                  </a:txBody>
                  <a:tcPr marT="45722" marB="4572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E3EA"/>
                    </a:solidFill>
                  </a:tcPr>
                </a:tc>
                <a:tc>
                  <a:txBody>
                    <a:bodyPr/>
                    <a:lstStyle>
                      <a:lvl1pPr defTabSz="927100">
                        <a:spcBef>
                          <a:spcPct val="20000"/>
                        </a:spcBef>
                        <a:buFont typeface="Arial" panose="020B0604020202020204" pitchFamily="34" charset="0"/>
                        <a:defRPr kumimoji="1" sz="2800">
                          <a:solidFill>
                            <a:schemeClr val="tx1"/>
                          </a:solidFill>
                          <a:latin typeface="Calibri" panose="020F0502020204030204" pitchFamily="34" charset="0"/>
                          <a:ea typeface="ＭＳ Ｐゴシック" panose="020B0600070205080204" pitchFamily="50" charset="-128"/>
                        </a:defRPr>
                      </a:lvl1pPr>
                      <a:lvl2pPr marL="463550" defTabSz="927100">
                        <a:spcBef>
                          <a:spcPct val="20000"/>
                        </a:spcBef>
                        <a:buFont typeface="Arial" panose="020B0604020202020204" pitchFamily="34" charset="0"/>
                        <a:defRPr kumimoji="1" sz="2400">
                          <a:solidFill>
                            <a:schemeClr val="tx1"/>
                          </a:solidFill>
                          <a:latin typeface="Calibri" panose="020F0502020204030204" pitchFamily="34" charset="0"/>
                          <a:ea typeface="ＭＳ Ｐゴシック" panose="020B0600070205080204" pitchFamily="50" charset="-128"/>
                        </a:defRPr>
                      </a:lvl2pPr>
                      <a:lvl3pPr marL="927100" defTabSz="927100">
                        <a:spcBef>
                          <a:spcPct val="20000"/>
                        </a:spcBef>
                        <a:buFont typeface="Arial" panose="020B0604020202020204" pitchFamily="34" charset="0"/>
                        <a:defRPr kumimoji="1" sz="2000">
                          <a:solidFill>
                            <a:schemeClr val="tx1"/>
                          </a:solidFill>
                          <a:latin typeface="Calibri" panose="020F0502020204030204" pitchFamily="34" charset="0"/>
                          <a:ea typeface="ＭＳ Ｐゴシック" panose="020B0600070205080204" pitchFamily="50" charset="-128"/>
                        </a:defRPr>
                      </a:lvl3pPr>
                      <a:lvl4pPr marL="139065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4pPr>
                      <a:lvl5pPr marL="185420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5pPr>
                      <a:lvl6pPr marL="23114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6pPr>
                      <a:lvl7pPr marL="27686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7pPr>
                      <a:lvl8pPr marL="32258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8pPr>
                      <a:lvl9pPr marL="36830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l" defTabSz="9271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rPr>
                        <a:t>・個別研修</a:t>
                      </a:r>
                      <a:endParaRPr kumimoji="1" lang="en-US" altLang="ja-JP" sz="1000" b="0"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endParaRPr>
                    </a:p>
                    <a:p>
                      <a:pPr marL="0" marR="0" lvl="0" indent="0" algn="l" defTabSz="9271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rPr>
                        <a:t>・案件進捗</a:t>
                      </a:r>
                      <a:br>
                        <a:rPr kumimoji="1" lang="en-US" altLang="ja-JP" sz="1000" b="0"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rPr>
                      </a:br>
                      <a:r>
                        <a:rPr kumimoji="1" lang="ja-JP" altLang="en-US" sz="1000" b="0"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rPr>
                        <a:t>　フォロー</a:t>
                      </a:r>
                    </a:p>
                  </a:txBody>
                  <a:tcPr marT="45722" marB="4572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E3EA"/>
                    </a:solidFill>
                  </a:tcPr>
                </a:tc>
                <a:tc>
                  <a:txBody>
                    <a:bodyPr/>
                    <a:lstStyle>
                      <a:lvl1pPr defTabSz="927100">
                        <a:spcBef>
                          <a:spcPct val="20000"/>
                        </a:spcBef>
                        <a:buFont typeface="Arial" panose="020B0604020202020204" pitchFamily="34" charset="0"/>
                        <a:defRPr kumimoji="1" sz="2800">
                          <a:solidFill>
                            <a:schemeClr val="tx1"/>
                          </a:solidFill>
                          <a:latin typeface="Calibri" panose="020F0502020204030204" pitchFamily="34" charset="0"/>
                          <a:ea typeface="ＭＳ Ｐゴシック" panose="020B0600070205080204" pitchFamily="50" charset="-128"/>
                        </a:defRPr>
                      </a:lvl1pPr>
                      <a:lvl2pPr marL="463550" defTabSz="927100">
                        <a:spcBef>
                          <a:spcPct val="20000"/>
                        </a:spcBef>
                        <a:buFont typeface="Arial" panose="020B0604020202020204" pitchFamily="34" charset="0"/>
                        <a:defRPr kumimoji="1" sz="2400">
                          <a:solidFill>
                            <a:schemeClr val="tx1"/>
                          </a:solidFill>
                          <a:latin typeface="Calibri" panose="020F0502020204030204" pitchFamily="34" charset="0"/>
                          <a:ea typeface="ＭＳ Ｐゴシック" panose="020B0600070205080204" pitchFamily="50" charset="-128"/>
                        </a:defRPr>
                      </a:lvl2pPr>
                      <a:lvl3pPr marL="927100" defTabSz="927100">
                        <a:spcBef>
                          <a:spcPct val="20000"/>
                        </a:spcBef>
                        <a:buFont typeface="Arial" panose="020B0604020202020204" pitchFamily="34" charset="0"/>
                        <a:defRPr kumimoji="1" sz="2000">
                          <a:solidFill>
                            <a:schemeClr val="tx1"/>
                          </a:solidFill>
                          <a:latin typeface="Calibri" panose="020F0502020204030204" pitchFamily="34" charset="0"/>
                          <a:ea typeface="ＭＳ Ｐゴシック" panose="020B0600070205080204" pitchFamily="50" charset="-128"/>
                        </a:defRPr>
                      </a:lvl3pPr>
                      <a:lvl4pPr marL="139065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4pPr>
                      <a:lvl5pPr marL="185420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5pPr>
                      <a:lvl6pPr marL="23114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6pPr>
                      <a:lvl7pPr marL="27686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7pPr>
                      <a:lvl8pPr marL="32258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8pPr>
                      <a:lvl9pPr marL="36830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l" defTabSz="9271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rPr>
                        <a:t>・各国戦略会議</a:t>
                      </a:r>
                      <a:endParaRPr kumimoji="1" lang="en-US" altLang="ja-JP" sz="1000" b="0"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endParaRPr>
                    </a:p>
                    <a:p>
                      <a:pPr marL="0" marR="0" lvl="0" indent="0" algn="l" defTabSz="9271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rPr>
                        <a:t>・営業会議</a:t>
                      </a:r>
                      <a:endParaRPr kumimoji="1" lang="en-US" altLang="ja-JP" sz="1000" b="0"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endParaRPr>
                    </a:p>
                  </a:txBody>
                  <a:tcPr marT="45722" marB="4572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E3EA"/>
                    </a:solidFill>
                  </a:tcPr>
                </a:tc>
                <a:tc>
                  <a:txBody>
                    <a:bodyPr/>
                    <a:lstStyle>
                      <a:lvl1pPr defTabSz="927100">
                        <a:spcBef>
                          <a:spcPct val="20000"/>
                        </a:spcBef>
                        <a:buFont typeface="Arial" panose="020B0604020202020204" pitchFamily="34" charset="0"/>
                        <a:defRPr kumimoji="1" sz="2800">
                          <a:solidFill>
                            <a:schemeClr val="tx1"/>
                          </a:solidFill>
                          <a:latin typeface="Calibri" panose="020F0502020204030204" pitchFamily="34" charset="0"/>
                          <a:ea typeface="ＭＳ Ｐゴシック" panose="020B0600070205080204" pitchFamily="50" charset="-128"/>
                        </a:defRPr>
                      </a:lvl1pPr>
                      <a:lvl2pPr marL="463550" defTabSz="927100">
                        <a:spcBef>
                          <a:spcPct val="20000"/>
                        </a:spcBef>
                        <a:buFont typeface="Arial" panose="020B0604020202020204" pitchFamily="34" charset="0"/>
                        <a:defRPr kumimoji="1" sz="2400">
                          <a:solidFill>
                            <a:schemeClr val="tx1"/>
                          </a:solidFill>
                          <a:latin typeface="Calibri" panose="020F0502020204030204" pitchFamily="34" charset="0"/>
                          <a:ea typeface="ＭＳ Ｐゴシック" panose="020B0600070205080204" pitchFamily="50" charset="-128"/>
                        </a:defRPr>
                      </a:lvl2pPr>
                      <a:lvl3pPr marL="927100" defTabSz="927100">
                        <a:spcBef>
                          <a:spcPct val="20000"/>
                        </a:spcBef>
                        <a:buFont typeface="Arial" panose="020B0604020202020204" pitchFamily="34" charset="0"/>
                        <a:defRPr kumimoji="1" sz="2000">
                          <a:solidFill>
                            <a:schemeClr val="tx1"/>
                          </a:solidFill>
                          <a:latin typeface="Calibri" panose="020F0502020204030204" pitchFamily="34" charset="0"/>
                          <a:ea typeface="ＭＳ Ｐゴシック" panose="020B0600070205080204" pitchFamily="50" charset="-128"/>
                        </a:defRPr>
                      </a:lvl3pPr>
                      <a:lvl4pPr marL="139065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4pPr>
                      <a:lvl5pPr marL="185420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5pPr>
                      <a:lvl6pPr marL="23114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6pPr>
                      <a:lvl7pPr marL="27686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7pPr>
                      <a:lvl8pPr marL="32258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8pPr>
                      <a:lvl9pPr marL="36830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l" defTabSz="9271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rPr>
                        <a:t>・案件進捗会議</a:t>
                      </a:r>
                      <a:endParaRPr kumimoji="1" lang="en-US" altLang="ja-JP" sz="1000" b="0"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endParaRPr>
                    </a:p>
                    <a:p>
                      <a:pPr marL="0" marR="0" lvl="0" indent="0" algn="l" defTabSz="9271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rPr>
                        <a:t>・展示会打合せ</a:t>
                      </a:r>
                      <a:endParaRPr kumimoji="1" lang="en-US" altLang="ja-JP" sz="1000" b="0"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endParaRPr>
                    </a:p>
                  </a:txBody>
                  <a:tcPr marT="45722" marB="4572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E3EA"/>
                    </a:solidFill>
                  </a:tcPr>
                </a:tc>
                <a:tc>
                  <a:txBody>
                    <a:bodyPr/>
                    <a:lstStyle>
                      <a:lvl1pPr defTabSz="927100">
                        <a:spcBef>
                          <a:spcPct val="20000"/>
                        </a:spcBef>
                        <a:buFont typeface="Arial" panose="020B0604020202020204" pitchFamily="34" charset="0"/>
                        <a:defRPr kumimoji="1" sz="2800">
                          <a:solidFill>
                            <a:schemeClr val="tx1"/>
                          </a:solidFill>
                          <a:latin typeface="Calibri" panose="020F0502020204030204" pitchFamily="34" charset="0"/>
                          <a:ea typeface="ＭＳ Ｐゴシック" panose="020B0600070205080204" pitchFamily="50" charset="-128"/>
                        </a:defRPr>
                      </a:lvl1pPr>
                      <a:lvl2pPr marL="463550" defTabSz="927100">
                        <a:spcBef>
                          <a:spcPct val="20000"/>
                        </a:spcBef>
                        <a:buFont typeface="Arial" panose="020B0604020202020204" pitchFamily="34" charset="0"/>
                        <a:defRPr kumimoji="1" sz="2400">
                          <a:solidFill>
                            <a:schemeClr val="tx1"/>
                          </a:solidFill>
                          <a:latin typeface="Calibri" panose="020F0502020204030204" pitchFamily="34" charset="0"/>
                          <a:ea typeface="ＭＳ Ｐゴシック" panose="020B0600070205080204" pitchFamily="50" charset="-128"/>
                        </a:defRPr>
                      </a:lvl2pPr>
                      <a:lvl3pPr marL="927100" defTabSz="927100">
                        <a:spcBef>
                          <a:spcPct val="20000"/>
                        </a:spcBef>
                        <a:buFont typeface="Arial" panose="020B0604020202020204" pitchFamily="34" charset="0"/>
                        <a:defRPr kumimoji="1" sz="2000">
                          <a:solidFill>
                            <a:schemeClr val="tx1"/>
                          </a:solidFill>
                          <a:latin typeface="Calibri" panose="020F0502020204030204" pitchFamily="34" charset="0"/>
                          <a:ea typeface="ＭＳ Ｐゴシック" panose="020B0600070205080204" pitchFamily="50" charset="-128"/>
                        </a:defRPr>
                      </a:lvl3pPr>
                      <a:lvl4pPr marL="139065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4pPr>
                      <a:lvl5pPr marL="185420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5pPr>
                      <a:lvl6pPr marL="23114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6pPr>
                      <a:lvl7pPr marL="27686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7pPr>
                      <a:lvl8pPr marL="32258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8pPr>
                      <a:lvl9pPr marL="36830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l" defTabSz="9271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a:ln>
                          <a:noFill/>
                        </a:ln>
                        <a:solidFill>
                          <a:srgbClr val="595959"/>
                        </a:solidFill>
                        <a:effectLst/>
                        <a:latin typeface="Calibri" panose="020F0502020204030204" pitchFamily="34" charset="0"/>
                        <a:ea typeface="ＭＳ Ｐゴシック" panose="020B0600070205080204" pitchFamily="50" charset="-128"/>
                      </a:endParaRPr>
                    </a:p>
                  </a:txBody>
                  <a:tcPr marT="45722" marB="4572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E3EA"/>
                    </a:solidFill>
                  </a:tcPr>
                </a:tc>
                <a:extLst>
                  <a:ext uri="{0D108BD9-81ED-4DB2-BD59-A6C34878D82A}">
                    <a16:rowId xmlns:a16="http://schemas.microsoft.com/office/drawing/2014/main" val="10001"/>
                  </a:ext>
                </a:extLst>
              </a:tr>
              <a:tr h="833683">
                <a:tc>
                  <a:txBody>
                    <a:bodyPr/>
                    <a:lstStyle>
                      <a:lvl1pPr defTabSz="927100">
                        <a:spcBef>
                          <a:spcPct val="20000"/>
                        </a:spcBef>
                        <a:buFont typeface="Arial" panose="020B0604020202020204" pitchFamily="34" charset="0"/>
                        <a:defRPr kumimoji="1" sz="2800">
                          <a:solidFill>
                            <a:schemeClr val="tx1"/>
                          </a:solidFill>
                          <a:latin typeface="Calibri" panose="020F0502020204030204" pitchFamily="34" charset="0"/>
                          <a:ea typeface="ＭＳ Ｐゴシック" panose="020B0600070205080204" pitchFamily="50" charset="-128"/>
                        </a:defRPr>
                      </a:lvl1pPr>
                      <a:lvl2pPr marL="463550" defTabSz="927100">
                        <a:spcBef>
                          <a:spcPct val="20000"/>
                        </a:spcBef>
                        <a:buFont typeface="Arial" panose="020B0604020202020204" pitchFamily="34" charset="0"/>
                        <a:defRPr kumimoji="1" sz="2400">
                          <a:solidFill>
                            <a:schemeClr val="tx1"/>
                          </a:solidFill>
                          <a:latin typeface="Calibri" panose="020F0502020204030204" pitchFamily="34" charset="0"/>
                          <a:ea typeface="ＭＳ Ｐゴシック" panose="020B0600070205080204" pitchFamily="50" charset="-128"/>
                        </a:defRPr>
                      </a:lvl2pPr>
                      <a:lvl3pPr marL="927100" defTabSz="927100">
                        <a:spcBef>
                          <a:spcPct val="20000"/>
                        </a:spcBef>
                        <a:buFont typeface="Arial" panose="020B0604020202020204" pitchFamily="34" charset="0"/>
                        <a:defRPr kumimoji="1" sz="2000">
                          <a:solidFill>
                            <a:schemeClr val="tx1"/>
                          </a:solidFill>
                          <a:latin typeface="Calibri" panose="020F0502020204030204" pitchFamily="34" charset="0"/>
                          <a:ea typeface="ＭＳ Ｐゴシック" panose="020B0600070205080204" pitchFamily="50" charset="-128"/>
                        </a:defRPr>
                      </a:lvl3pPr>
                      <a:lvl4pPr marL="139065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4pPr>
                      <a:lvl5pPr marL="185420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5pPr>
                      <a:lvl6pPr marL="23114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6pPr>
                      <a:lvl7pPr marL="27686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7pPr>
                      <a:lvl8pPr marL="32258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8pPr>
                      <a:lvl9pPr marL="36830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l" defTabSz="9271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a:ln>
                          <a:noFill/>
                        </a:ln>
                        <a:solidFill>
                          <a:srgbClr val="000000"/>
                        </a:solidFill>
                        <a:effectLst/>
                        <a:latin typeface="Calibri" panose="020F0502020204030204" pitchFamily="34" charset="0"/>
                        <a:ea typeface="ＭＳ Ｐゴシック" panose="020B0600070205080204" pitchFamily="50" charset="-128"/>
                      </a:endParaRPr>
                    </a:p>
                  </a:txBody>
                  <a:tcPr marT="45722" marB="4572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1F5"/>
                    </a:solidFill>
                  </a:tcPr>
                </a:tc>
                <a:tc>
                  <a:txBody>
                    <a:bodyPr/>
                    <a:lstStyle>
                      <a:lvl1pPr defTabSz="927100">
                        <a:spcBef>
                          <a:spcPct val="20000"/>
                        </a:spcBef>
                        <a:buFont typeface="Arial" panose="020B0604020202020204" pitchFamily="34" charset="0"/>
                        <a:defRPr kumimoji="1" sz="2800">
                          <a:solidFill>
                            <a:schemeClr val="tx1"/>
                          </a:solidFill>
                          <a:latin typeface="Calibri" panose="020F0502020204030204" pitchFamily="34" charset="0"/>
                          <a:ea typeface="ＭＳ Ｐゴシック" panose="020B0600070205080204" pitchFamily="50" charset="-128"/>
                        </a:defRPr>
                      </a:lvl1pPr>
                      <a:lvl2pPr marL="463550" defTabSz="927100">
                        <a:spcBef>
                          <a:spcPct val="20000"/>
                        </a:spcBef>
                        <a:buFont typeface="Arial" panose="020B0604020202020204" pitchFamily="34" charset="0"/>
                        <a:defRPr kumimoji="1" sz="2400">
                          <a:solidFill>
                            <a:schemeClr val="tx1"/>
                          </a:solidFill>
                          <a:latin typeface="Calibri" panose="020F0502020204030204" pitchFamily="34" charset="0"/>
                          <a:ea typeface="ＭＳ Ｐゴシック" panose="020B0600070205080204" pitchFamily="50" charset="-128"/>
                        </a:defRPr>
                      </a:lvl2pPr>
                      <a:lvl3pPr marL="927100" defTabSz="927100">
                        <a:spcBef>
                          <a:spcPct val="20000"/>
                        </a:spcBef>
                        <a:buFont typeface="Arial" panose="020B0604020202020204" pitchFamily="34" charset="0"/>
                        <a:defRPr kumimoji="1" sz="2000">
                          <a:solidFill>
                            <a:schemeClr val="tx1"/>
                          </a:solidFill>
                          <a:latin typeface="Calibri" panose="020F0502020204030204" pitchFamily="34" charset="0"/>
                          <a:ea typeface="ＭＳ Ｐゴシック" panose="020B0600070205080204" pitchFamily="50" charset="-128"/>
                        </a:defRPr>
                      </a:lvl3pPr>
                      <a:lvl4pPr marL="139065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4pPr>
                      <a:lvl5pPr marL="185420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5pPr>
                      <a:lvl6pPr marL="23114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6pPr>
                      <a:lvl7pPr marL="27686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7pPr>
                      <a:lvl8pPr marL="32258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8pPr>
                      <a:lvl9pPr marL="36830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l" defTabSz="9271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rPr>
                        <a:t>・研修受講</a:t>
                      </a:r>
                      <a:endParaRPr kumimoji="1" lang="en-US" altLang="ja-JP" sz="1000" b="0"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endParaRPr>
                    </a:p>
                    <a:p>
                      <a:pPr marL="0" marR="0" lvl="0" indent="0" algn="l" defTabSz="9271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rPr>
                        <a:t>・納入調整</a:t>
                      </a:r>
                    </a:p>
                  </a:txBody>
                  <a:tcPr marT="45722" marB="4572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1F5"/>
                    </a:solidFill>
                  </a:tcPr>
                </a:tc>
                <a:tc>
                  <a:txBody>
                    <a:bodyPr/>
                    <a:lstStyle>
                      <a:lvl1pPr defTabSz="927100">
                        <a:spcBef>
                          <a:spcPct val="20000"/>
                        </a:spcBef>
                        <a:buFont typeface="Arial" panose="020B0604020202020204" pitchFamily="34" charset="0"/>
                        <a:defRPr kumimoji="1" sz="2800">
                          <a:solidFill>
                            <a:schemeClr val="tx1"/>
                          </a:solidFill>
                          <a:latin typeface="Calibri" panose="020F0502020204030204" pitchFamily="34" charset="0"/>
                          <a:ea typeface="ＭＳ Ｐゴシック" panose="020B0600070205080204" pitchFamily="50" charset="-128"/>
                        </a:defRPr>
                      </a:lvl1pPr>
                      <a:lvl2pPr marL="463550" defTabSz="927100">
                        <a:spcBef>
                          <a:spcPct val="20000"/>
                        </a:spcBef>
                        <a:buFont typeface="Arial" panose="020B0604020202020204" pitchFamily="34" charset="0"/>
                        <a:defRPr kumimoji="1" sz="2400">
                          <a:solidFill>
                            <a:schemeClr val="tx1"/>
                          </a:solidFill>
                          <a:latin typeface="Calibri" panose="020F0502020204030204" pitchFamily="34" charset="0"/>
                          <a:ea typeface="ＭＳ Ｐゴシック" panose="020B0600070205080204" pitchFamily="50" charset="-128"/>
                        </a:defRPr>
                      </a:lvl2pPr>
                      <a:lvl3pPr marL="927100" defTabSz="927100">
                        <a:spcBef>
                          <a:spcPct val="20000"/>
                        </a:spcBef>
                        <a:buFont typeface="Arial" panose="020B0604020202020204" pitchFamily="34" charset="0"/>
                        <a:defRPr kumimoji="1" sz="2000">
                          <a:solidFill>
                            <a:schemeClr val="tx1"/>
                          </a:solidFill>
                          <a:latin typeface="Calibri" panose="020F0502020204030204" pitchFamily="34" charset="0"/>
                          <a:ea typeface="ＭＳ Ｐゴシック" panose="020B0600070205080204" pitchFamily="50" charset="-128"/>
                        </a:defRPr>
                      </a:lvl3pPr>
                      <a:lvl4pPr marL="139065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4pPr>
                      <a:lvl5pPr marL="185420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5pPr>
                      <a:lvl6pPr marL="23114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6pPr>
                      <a:lvl7pPr marL="27686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7pPr>
                      <a:lvl8pPr marL="32258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8pPr>
                      <a:lvl9pPr marL="36830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l" defTabSz="9271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rgbClr val="595959"/>
                          </a:solidFill>
                          <a:effectLst/>
                          <a:latin typeface="Calibri" panose="020F0502020204030204" pitchFamily="34" charset="0"/>
                          <a:ea typeface="ＭＳ Ｐゴシック" panose="020B0600070205080204" pitchFamily="50" charset="-128"/>
                        </a:rPr>
                        <a:t>・汚泥分析</a:t>
                      </a:r>
                      <a:endParaRPr kumimoji="1" lang="en-US" altLang="ja-JP" sz="1000" b="0"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endParaRPr>
                    </a:p>
                    <a:p>
                      <a:pPr marL="0" marR="0" lvl="0" indent="0" algn="l" defTabSz="9271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rgbClr val="595959"/>
                          </a:solidFill>
                          <a:effectLst/>
                          <a:latin typeface="Calibri" panose="020F0502020204030204" pitchFamily="34" charset="0"/>
                          <a:ea typeface="ＭＳ Ｐゴシック" panose="020B0600070205080204" pitchFamily="50" charset="-128"/>
                        </a:rPr>
                        <a:t>・市場調査</a:t>
                      </a:r>
                      <a:endParaRPr kumimoji="1" lang="en-US" altLang="ja-JP" sz="1000" b="0"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endParaRPr>
                    </a:p>
                  </a:txBody>
                  <a:tcPr marT="45722" marB="4572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1F5"/>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ＭＳ Ｐゴシック" panose="020B0600070205080204" pitchFamily="50" charset="-128"/>
                        </a:defRPr>
                      </a:lvl1pPr>
                      <a:lvl2pPr marL="463550">
                        <a:spcBef>
                          <a:spcPct val="20000"/>
                        </a:spcBef>
                        <a:buFont typeface="Arial" panose="020B0604020202020204" pitchFamily="34" charset="0"/>
                        <a:defRPr kumimoji="1" sz="2400">
                          <a:solidFill>
                            <a:schemeClr val="tx1"/>
                          </a:solidFill>
                          <a:latin typeface="Calibri" panose="020F0502020204030204" pitchFamily="34" charset="0"/>
                          <a:ea typeface="ＭＳ Ｐゴシック" panose="020B0600070205080204" pitchFamily="50" charset="-128"/>
                        </a:defRPr>
                      </a:lvl2pPr>
                      <a:lvl3pPr marL="927100">
                        <a:spcBef>
                          <a:spcPct val="20000"/>
                        </a:spcBef>
                        <a:buFont typeface="Arial" panose="020B0604020202020204" pitchFamily="34" charset="0"/>
                        <a:defRPr kumimoji="1" sz="2000">
                          <a:solidFill>
                            <a:schemeClr val="tx1"/>
                          </a:solidFill>
                          <a:latin typeface="Calibri" panose="020F0502020204030204" pitchFamily="34" charset="0"/>
                          <a:ea typeface="ＭＳ Ｐゴシック" panose="020B0600070205080204" pitchFamily="50" charset="-128"/>
                        </a:defRPr>
                      </a:lvl3pPr>
                      <a:lvl4pPr marL="139065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4pPr>
                      <a:lvl5pPr marL="18542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5pPr>
                      <a:lvl6pPr marL="2311400" indent="-263525"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6pPr>
                      <a:lvl7pPr marL="2768600" indent="-263525"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7pPr>
                      <a:lvl8pPr marL="3225800" indent="-263525"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8pPr>
                      <a:lvl9pPr marL="3683000" indent="-263525"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rPr>
                        <a:t>・営業会議</a:t>
                      </a:r>
                      <a:endParaRPr kumimoji="1" lang="en-US" altLang="ja-JP" sz="1000" b="0"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rPr>
                        <a:t>・</a:t>
                      </a:r>
                      <a:r>
                        <a:rPr kumimoji="1" lang="en-US" altLang="ja-JP" sz="1000" b="0" i="0" u="none" strike="noStrike" cap="none" normalizeH="0" baseline="0" dirty="0">
                          <a:ln>
                            <a:noFill/>
                          </a:ln>
                          <a:solidFill>
                            <a:schemeClr val="tx1">
                              <a:lumMod val="65000"/>
                              <a:lumOff val="35000"/>
                            </a:schemeClr>
                          </a:solidFill>
                          <a:effectLst/>
                          <a:latin typeface="Calibri" panose="020F0502020204030204" pitchFamily="34" charset="0"/>
                          <a:ea typeface="ＭＳ Ｐゴシック" panose="020B0600070205080204" pitchFamily="50" charset="-128"/>
                        </a:rPr>
                        <a:t>G</a:t>
                      </a:r>
                      <a:r>
                        <a:rPr kumimoji="1" lang="ja-JP" altLang="en-US" sz="1000" b="0" i="0" u="none" strike="noStrike" cap="none" normalizeH="0" baseline="0" dirty="0">
                          <a:ln>
                            <a:noFill/>
                          </a:ln>
                          <a:solidFill>
                            <a:schemeClr val="tx1">
                              <a:lumMod val="65000"/>
                              <a:lumOff val="35000"/>
                            </a:schemeClr>
                          </a:solidFill>
                          <a:effectLst/>
                          <a:latin typeface="Calibri" panose="020F0502020204030204" pitchFamily="34" charset="0"/>
                          <a:ea typeface="ＭＳ Ｐゴシック" panose="020B0600070205080204" pitchFamily="50" charset="-128"/>
                        </a:rPr>
                        <a:t>社オンライン　</a:t>
                      </a:r>
                      <a:endParaRPr kumimoji="1" lang="en-US" altLang="ja-JP" sz="1000" b="0" i="0" u="none" strike="noStrike" cap="none" normalizeH="0" baseline="0" dirty="0">
                        <a:ln>
                          <a:noFill/>
                        </a:ln>
                        <a:solidFill>
                          <a:schemeClr val="tx1">
                            <a:lumMod val="65000"/>
                            <a:lumOff val="35000"/>
                          </a:schemeClr>
                        </a:solidFill>
                        <a:effectLst/>
                        <a:latin typeface="Calibri" panose="020F0502020204030204" pitchFamily="34" charset="0"/>
                        <a:ea typeface="ＭＳ Ｐゴシック" panose="020B060007020508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lumMod val="65000"/>
                              <a:lumOff val="35000"/>
                            </a:schemeClr>
                          </a:solidFill>
                          <a:effectLst/>
                          <a:latin typeface="Calibri" panose="020F0502020204030204" pitchFamily="34" charset="0"/>
                          <a:ea typeface="ＭＳ Ｐゴシック" panose="020B0600070205080204" pitchFamily="50" charset="-128"/>
                        </a:rPr>
                        <a:t>　商談</a:t>
                      </a:r>
                      <a:endParaRPr kumimoji="1" lang="en-US" altLang="ja-JP" sz="1000" b="0" i="0" u="none" strike="noStrike" cap="none" normalizeH="0" baseline="0" dirty="0">
                        <a:ln>
                          <a:noFill/>
                        </a:ln>
                        <a:solidFill>
                          <a:schemeClr val="tx1">
                            <a:lumMod val="65000"/>
                            <a:lumOff val="35000"/>
                          </a:schemeClr>
                        </a:solidFill>
                        <a:effectLst/>
                        <a:latin typeface="Calibri" panose="020F0502020204030204" pitchFamily="34" charset="0"/>
                        <a:ea typeface="ＭＳ Ｐゴシック" panose="020B0600070205080204" pitchFamily="50" charset="-128"/>
                      </a:endParaRPr>
                    </a:p>
                  </a:txBody>
                  <a:tcPr marT="45722" marB="4572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1F5"/>
                    </a:solidFill>
                  </a:tcPr>
                </a:tc>
                <a:tc>
                  <a:txBody>
                    <a:bodyPr/>
                    <a:lstStyle>
                      <a:lvl1pPr defTabSz="927100">
                        <a:spcBef>
                          <a:spcPct val="20000"/>
                        </a:spcBef>
                        <a:buFont typeface="Arial" panose="020B0604020202020204" pitchFamily="34" charset="0"/>
                        <a:defRPr kumimoji="1" sz="2800">
                          <a:solidFill>
                            <a:schemeClr val="tx1"/>
                          </a:solidFill>
                          <a:latin typeface="Calibri" panose="020F0502020204030204" pitchFamily="34" charset="0"/>
                          <a:ea typeface="ＭＳ Ｐゴシック" panose="020B0600070205080204" pitchFamily="50" charset="-128"/>
                        </a:defRPr>
                      </a:lvl1pPr>
                      <a:lvl2pPr marL="463550" defTabSz="927100">
                        <a:spcBef>
                          <a:spcPct val="20000"/>
                        </a:spcBef>
                        <a:buFont typeface="Arial" panose="020B0604020202020204" pitchFamily="34" charset="0"/>
                        <a:defRPr kumimoji="1" sz="2400">
                          <a:solidFill>
                            <a:schemeClr val="tx1"/>
                          </a:solidFill>
                          <a:latin typeface="Calibri" panose="020F0502020204030204" pitchFamily="34" charset="0"/>
                          <a:ea typeface="ＭＳ Ｐゴシック" panose="020B0600070205080204" pitchFamily="50" charset="-128"/>
                        </a:defRPr>
                      </a:lvl2pPr>
                      <a:lvl3pPr marL="927100" defTabSz="927100">
                        <a:spcBef>
                          <a:spcPct val="20000"/>
                        </a:spcBef>
                        <a:buFont typeface="Arial" panose="020B0604020202020204" pitchFamily="34" charset="0"/>
                        <a:defRPr kumimoji="1" sz="2000">
                          <a:solidFill>
                            <a:schemeClr val="tx1"/>
                          </a:solidFill>
                          <a:latin typeface="Calibri" panose="020F0502020204030204" pitchFamily="34" charset="0"/>
                          <a:ea typeface="ＭＳ Ｐゴシック" panose="020B0600070205080204" pitchFamily="50" charset="-128"/>
                        </a:defRPr>
                      </a:lvl3pPr>
                      <a:lvl4pPr marL="139065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4pPr>
                      <a:lvl5pPr marL="185420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5pPr>
                      <a:lvl6pPr marL="23114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6pPr>
                      <a:lvl7pPr marL="27686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7pPr>
                      <a:lvl8pPr marL="32258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8pPr>
                      <a:lvl9pPr marL="36830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l" defTabSz="9271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rgbClr val="595959"/>
                          </a:solidFill>
                          <a:effectLst/>
                          <a:latin typeface="Calibri" panose="020F0502020204030204" pitchFamily="34" charset="0"/>
                          <a:ea typeface="ＭＳ Ｐゴシック" panose="020B0600070205080204" pitchFamily="50" charset="-128"/>
                        </a:rPr>
                        <a:t>・市場調査</a:t>
                      </a:r>
                    </a:p>
                  </a:txBody>
                  <a:tcPr marT="45722" marB="4572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1F5"/>
                    </a:solidFill>
                  </a:tcPr>
                </a:tc>
                <a:tc>
                  <a:txBody>
                    <a:bodyPr/>
                    <a:lstStyle>
                      <a:lvl1pPr defTabSz="927100">
                        <a:spcBef>
                          <a:spcPct val="20000"/>
                        </a:spcBef>
                        <a:buFont typeface="Arial" panose="020B0604020202020204" pitchFamily="34" charset="0"/>
                        <a:defRPr kumimoji="1" sz="2800">
                          <a:solidFill>
                            <a:schemeClr val="tx1"/>
                          </a:solidFill>
                          <a:latin typeface="Calibri" panose="020F0502020204030204" pitchFamily="34" charset="0"/>
                          <a:ea typeface="ＭＳ Ｐゴシック" panose="020B0600070205080204" pitchFamily="50" charset="-128"/>
                        </a:defRPr>
                      </a:lvl1pPr>
                      <a:lvl2pPr marL="463550" defTabSz="927100">
                        <a:spcBef>
                          <a:spcPct val="20000"/>
                        </a:spcBef>
                        <a:buFont typeface="Arial" panose="020B0604020202020204" pitchFamily="34" charset="0"/>
                        <a:defRPr kumimoji="1" sz="2400">
                          <a:solidFill>
                            <a:schemeClr val="tx1"/>
                          </a:solidFill>
                          <a:latin typeface="Calibri" panose="020F0502020204030204" pitchFamily="34" charset="0"/>
                          <a:ea typeface="ＭＳ Ｐゴシック" panose="020B0600070205080204" pitchFamily="50" charset="-128"/>
                        </a:defRPr>
                      </a:lvl2pPr>
                      <a:lvl3pPr marL="927100" defTabSz="927100">
                        <a:spcBef>
                          <a:spcPct val="20000"/>
                        </a:spcBef>
                        <a:buFont typeface="Arial" panose="020B0604020202020204" pitchFamily="34" charset="0"/>
                        <a:defRPr kumimoji="1" sz="2000">
                          <a:solidFill>
                            <a:schemeClr val="tx1"/>
                          </a:solidFill>
                          <a:latin typeface="Calibri" panose="020F0502020204030204" pitchFamily="34" charset="0"/>
                          <a:ea typeface="ＭＳ Ｐゴシック" panose="020B0600070205080204" pitchFamily="50" charset="-128"/>
                        </a:defRPr>
                      </a:lvl3pPr>
                      <a:lvl4pPr marL="139065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4pPr>
                      <a:lvl5pPr marL="185420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5pPr>
                      <a:lvl6pPr marL="23114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6pPr>
                      <a:lvl7pPr marL="27686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7pPr>
                      <a:lvl8pPr marL="32258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8pPr>
                      <a:lvl9pPr marL="36830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l" defTabSz="9271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rPr>
                        <a:t>・報告書作成</a:t>
                      </a:r>
                      <a:endParaRPr kumimoji="1" lang="en-US" altLang="ja-JP" sz="1000" b="0"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endParaRPr>
                    </a:p>
                    <a:p>
                      <a:pPr marL="0" marR="0" lvl="0" indent="0" algn="l" defTabSz="9271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rPr>
                        <a:t>・見積書作成</a:t>
                      </a:r>
                    </a:p>
                  </a:txBody>
                  <a:tcPr marT="45722" marB="4572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1F5"/>
                    </a:solidFill>
                  </a:tcPr>
                </a:tc>
                <a:tc>
                  <a:txBody>
                    <a:bodyPr/>
                    <a:lstStyle>
                      <a:lvl1pPr defTabSz="927100">
                        <a:spcBef>
                          <a:spcPct val="20000"/>
                        </a:spcBef>
                        <a:buFont typeface="Arial" panose="020B0604020202020204" pitchFamily="34" charset="0"/>
                        <a:defRPr kumimoji="1" sz="2800">
                          <a:solidFill>
                            <a:schemeClr val="tx1"/>
                          </a:solidFill>
                          <a:latin typeface="Calibri" panose="020F0502020204030204" pitchFamily="34" charset="0"/>
                          <a:ea typeface="ＭＳ Ｐゴシック" panose="020B0600070205080204" pitchFamily="50" charset="-128"/>
                        </a:defRPr>
                      </a:lvl1pPr>
                      <a:lvl2pPr marL="463550" defTabSz="927100">
                        <a:spcBef>
                          <a:spcPct val="20000"/>
                        </a:spcBef>
                        <a:buFont typeface="Arial" panose="020B0604020202020204" pitchFamily="34" charset="0"/>
                        <a:defRPr kumimoji="1" sz="2400">
                          <a:solidFill>
                            <a:schemeClr val="tx1"/>
                          </a:solidFill>
                          <a:latin typeface="Calibri" panose="020F0502020204030204" pitchFamily="34" charset="0"/>
                          <a:ea typeface="ＭＳ Ｐゴシック" panose="020B0600070205080204" pitchFamily="50" charset="-128"/>
                        </a:defRPr>
                      </a:lvl2pPr>
                      <a:lvl3pPr marL="927100" defTabSz="927100">
                        <a:spcBef>
                          <a:spcPct val="20000"/>
                        </a:spcBef>
                        <a:buFont typeface="Arial" panose="020B0604020202020204" pitchFamily="34" charset="0"/>
                        <a:defRPr kumimoji="1" sz="2000">
                          <a:solidFill>
                            <a:schemeClr val="tx1"/>
                          </a:solidFill>
                          <a:latin typeface="Calibri" panose="020F0502020204030204" pitchFamily="34" charset="0"/>
                          <a:ea typeface="ＭＳ Ｐゴシック" panose="020B0600070205080204" pitchFamily="50" charset="-128"/>
                        </a:defRPr>
                      </a:lvl3pPr>
                      <a:lvl4pPr marL="139065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4pPr>
                      <a:lvl5pPr marL="185420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5pPr>
                      <a:lvl6pPr marL="23114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6pPr>
                      <a:lvl7pPr marL="27686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7pPr>
                      <a:lvl8pPr marL="32258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8pPr>
                      <a:lvl9pPr marL="36830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l" defTabSz="9271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a:ln>
                          <a:noFill/>
                        </a:ln>
                        <a:solidFill>
                          <a:srgbClr val="595959"/>
                        </a:solidFill>
                        <a:effectLst/>
                        <a:latin typeface="Calibri" panose="020F0502020204030204" pitchFamily="34" charset="0"/>
                        <a:ea typeface="ＭＳ Ｐゴシック" panose="020B0600070205080204" pitchFamily="50" charset="-128"/>
                      </a:endParaRPr>
                    </a:p>
                  </a:txBody>
                  <a:tcPr marT="45722" marB="4572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1F5"/>
                    </a:solidFill>
                  </a:tcPr>
                </a:tc>
                <a:extLst>
                  <a:ext uri="{0D108BD9-81ED-4DB2-BD59-A6C34878D82A}">
                    <a16:rowId xmlns:a16="http://schemas.microsoft.com/office/drawing/2014/main" val="10002"/>
                  </a:ext>
                </a:extLst>
              </a:tr>
              <a:tr h="720279">
                <a:tc>
                  <a:txBody>
                    <a:bodyPr/>
                    <a:lstStyle>
                      <a:lvl1pPr defTabSz="927100">
                        <a:spcBef>
                          <a:spcPct val="20000"/>
                        </a:spcBef>
                        <a:buFont typeface="Arial" panose="020B0604020202020204" pitchFamily="34" charset="0"/>
                        <a:defRPr kumimoji="1" sz="2800">
                          <a:solidFill>
                            <a:schemeClr val="tx1"/>
                          </a:solidFill>
                          <a:latin typeface="Calibri" panose="020F0502020204030204" pitchFamily="34" charset="0"/>
                          <a:ea typeface="ＭＳ Ｐゴシック" panose="020B0600070205080204" pitchFamily="50" charset="-128"/>
                        </a:defRPr>
                      </a:lvl1pPr>
                      <a:lvl2pPr marL="463550" defTabSz="927100">
                        <a:spcBef>
                          <a:spcPct val="20000"/>
                        </a:spcBef>
                        <a:buFont typeface="Arial" panose="020B0604020202020204" pitchFamily="34" charset="0"/>
                        <a:defRPr kumimoji="1" sz="2400">
                          <a:solidFill>
                            <a:schemeClr val="tx1"/>
                          </a:solidFill>
                          <a:latin typeface="Calibri" panose="020F0502020204030204" pitchFamily="34" charset="0"/>
                          <a:ea typeface="ＭＳ Ｐゴシック" panose="020B0600070205080204" pitchFamily="50" charset="-128"/>
                        </a:defRPr>
                      </a:lvl2pPr>
                      <a:lvl3pPr marL="927100" defTabSz="927100">
                        <a:spcBef>
                          <a:spcPct val="20000"/>
                        </a:spcBef>
                        <a:buFont typeface="Arial" panose="020B0604020202020204" pitchFamily="34" charset="0"/>
                        <a:defRPr kumimoji="1" sz="2000">
                          <a:solidFill>
                            <a:schemeClr val="tx1"/>
                          </a:solidFill>
                          <a:latin typeface="Calibri" panose="020F0502020204030204" pitchFamily="34" charset="0"/>
                          <a:ea typeface="ＭＳ Ｐゴシック" panose="020B0600070205080204" pitchFamily="50" charset="-128"/>
                        </a:defRPr>
                      </a:lvl3pPr>
                      <a:lvl4pPr marL="139065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4pPr>
                      <a:lvl5pPr marL="185420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5pPr>
                      <a:lvl6pPr marL="23114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6pPr>
                      <a:lvl7pPr marL="27686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7pPr>
                      <a:lvl8pPr marL="32258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8pPr>
                      <a:lvl9pPr marL="36830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l" defTabSz="9271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a:ln>
                          <a:noFill/>
                        </a:ln>
                        <a:solidFill>
                          <a:srgbClr val="000000"/>
                        </a:solidFill>
                        <a:effectLst/>
                        <a:latin typeface="Calibri" panose="020F0502020204030204" pitchFamily="34" charset="0"/>
                        <a:ea typeface="ＭＳ Ｐゴシック" panose="020B0600070205080204" pitchFamily="50" charset="-128"/>
                      </a:endParaRPr>
                    </a:p>
                  </a:txBody>
                  <a:tcPr marT="45722" marB="4572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E3EA"/>
                    </a:solidFill>
                  </a:tcPr>
                </a:tc>
                <a:tc>
                  <a:txBody>
                    <a:bodyPr/>
                    <a:lstStyle>
                      <a:lvl1pPr defTabSz="927100">
                        <a:spcBef>
                          <a:spcPct val="20000"/>
                        </a:spcBef>
                        <a:buFont typeface="Arial" panose="020B0604020202020204" pitchFamily="34" charset="0"/>
                        <a:defRPr kumimoji="1" sz="2800">
                          <a:solidFill>
                            <a:schemeClr val="tx1"/>
                          </a:solidFill>
                          <a:latin typeface="Calibri" panose="020F0502020204030204" pitchFamily="34" charset="0"/>
                          <a:ea typeface="ＭＳ Ｐゴシック" panose="020B0600070205080204" pitchFamily="50" charset="-128"/>
                        </a:defRPr>
                      </a:lvl1pPr>
                      <a:lvl2pPr marL="463550" defTabSz="927100">
                        <a:spcBef>
                          <a:spcPct val="20000"/>
                        </a:spcBef>
                        <a:buFont typeface="Arial" panose="020B0604020202020204" pitchFamily="34" charset="0"/>
                        <a:defRPr kumimoji="1" sz="2400">
                          <a:solidFill>
                            <a:schemeClr val="tx1"/>
                          </a:solidFill>
                          <a:latin typeface="Calibri" panose="020F0502020204030204" pitchFamily="34" charset="0"/>
                          <a:ea typeface="ＭＳ Ｐゴシック" panose="020B0600070205080204" pitchFamily="50" charset="-128"/>
                        </a:defRPr>
                      </a:lvl2pPr>
                      <a:lvl3pPr marL="927100" defTabSz="927100">
                        <a:spcBef>
                          <a:spcPct val="20000"/>
                        </a:spcBef>
                        <a:buFont typeface="Arial" panose="020B0604020202020204" pitchFamily="34" charset="0"/>
                        <a:defRPr kumimoji="1" sz="2000">
                          <a:solidFill>
                            <a:schemeClr val="tx1"/>
                          </a:solidFill>
                          <a:latin typeface="Calibri" panose="020F0502020204030204" pitchFamily="34" charset="0"/>
                          <a:ea typeface="ＭＳ Ｐゴシック" panose="020B0600070205080204" pitchFamily="50" charset="-128"/>
                        </a:defRPr>
                      </a:lvl3pPr>
                      <a:lvl4pPr marL="139065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4pPr>
                      <a:lvl5pPr marL="185420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5pPr>
                      <a:lvl6pPr marL="23114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6pPr>
                      <a:lvl7pPr marL="27686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7pPr>
                      <a:lvl8pPr marL="32258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8pPr>
                      <a:lvl9pPr marL="36830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l" defTabSz="9271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a:ln>
                          <a:noFill/>
                        </a:ln>
                        <a:solidFill>
                          <a:srgbClr val="595959"/>
                        </a:solidFill>
                        <a:effectLst/>
                        <a:latin typeface="Calibri" panose="020F0502020204030204" pitchFamily="34" charset="0"/>
                        <a:ea typeface="ＭＳ Ｐゴシック" panose="020B0600070205080204" pitchFamily="50" charset="-128"/>
                      </a:endParaRPr>
                    </a:p>
                  </a:txBody>
                  <a:tcPr marT="45722" marB="4572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E3EA"/>
                    </a:solidFill>
                  </a:tcPr>
                </a:tc>
                <a:tc>
                  <a:txBody>
                    <a:bodyPr/>
                    <a:lstStyle>
                      <a:lvl1pPr defTabSz="927100">
                        <a:spcBef>
                          <a:spcPct val="20000"/>
                        </a:spcBef>
                        <a:buFont typeface="Arial" panose="020B0604020202020204" pitchFamily="34" charset="0"/>
                        <a:defRPr kumimoji="1" sz="2800">
                          <a:solidFill>
                            <a:schemeClr val="tx1"/>
                          </a:solidFill>
                          <a:latin typeface="Calibri" panose="020F0502020204030204" pitchFamily="34" charset="0"/>
                          <a:ea typeface="ＭＳ Ｐゴシック" panose="020B0600070205080204" pitchFamily="50" charset="-128"/>
                        </a:defRPr>
                      </a:lvl1pPr>
                      <a:lvl2pPr marL="463550" defTabSz="927100">
                        <a:spcBef>
                          <a:spcPct val="20000"/>
                        </a:spcBef>
                        <a:buFont typeface="Arial" panose="020B0604020202020204" pitchFamily="34" charset="0"/>
                        <a:defRPr kumimoji="1" sz="2400">
                          <a:solidFill>
                            <a:schemeClr val="tx1"/>
                          </a:solidFill>
                          <a:latin typeface="Calibri" panose="020F0502020204030204" pitchFamily="34" charset="0"/>
                          <a:ea typeface="ＭＳ Ｐゴシック" panose="020B0600070205080204" pitchFamily="50" charset="-128"/>
                        </a:defRPr>
                      </a:lvl2pPr>
                      <a:lvl3pPr marL="927100" defTabSz="927100">
                        <a:spcBef>
                          <a:spcPct val="20000"/>
                        </a:spcBef>
                        <a:buFont typeface="Arial" panose="020B0604020202020204" pitchFamily="34" charset="0"/>
                        <a:defRPr kumimoji="1" sz="2000">
                          <a:solidFill>
                            <a:schemeClr val="tx1"/>
                          </a:solidFill>
                          <a:latin typeface="Calibri" panose="020F0502020204030204" pitchFamily="34" charset="0"/>
                          <a:ea typeface="ＭＳ Ｐゴシック" panose="020B0600070205080204" pitchFamily="50" charset="-128"/>
                        </a:defRPr>
                      </a:lvl3pPr>
                      <a:lvl4pPr marL="139065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4pPr>
                      <a:lvl5pPr marL="185420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5pPr>
                      <a:lvl6pPr marL="23114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6pPr>
                      <a:lvl7pPr marL="27686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7pPr>
                      <a:lvl8pPr marL="32258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8pPr>
                      <a:lvl9pPr marL="36830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l" defTabSz="9271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a:ln>
                          <a:noFill/>
                        </a:ln>
                        <a:solidFill>
                          <a:srgbClr val="595959"/>
                        </a:solidFill>
                        <a:effectLst/>
                        <a:latin typeface="Calibri" panose="020F0502020204030204" pitchFamily="34" charset="0"/>
                        <a:ea typeface="ＭＳ Ｐゴシック" panose="020B0600070205080204" pitchFamily="50" charset="-128"/>
                      </a:endParaRPr>
                    </a:p>
                  </a:txBody>
                  <a:tcPr marT="45722" marB="4572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E3EA"/>
                    </a:solidFill>
                  </a:tcPr>
                </a:tc>
                <a:tc>
                  <a:txBody>
                    <a:bodyPr/>
                    <a:lstStyle>
                      <a:lvl1pPr defTabSz="927100">
                        <a:spcBef>
                          <a:spcPct val="20000"/>
                        </a:spcBef>
                        <a:buFont typeface="Arial" panose="020B0604020202020204" pitchFamily="34" charset="0"/>
                        <a:defRPr kumimoji="1" sz="2800">
                          <a:solidFill>
                            <a:schemeClr val="tx1"/>
                          </a:solidFill>
                          <a:latin typeface="Calibri" panose="020F0502020204030204" pitchFamily="34" charset="0"/>
                          <a:ea typeface="ＭＳ Ｐゴシック" panose="020B0600070205080204" pitchFamily="50" charset="-128"/>
                        </a:defRPr>
                      </a:lvl1pPr>
                      <a:lvl2pPr marL="463550" defTabSz="927100">
                        <a:spcBef>
                          <a:spcPct val="20000"/>
                        </a:spcBef>
                        <a:buFont typeface="Arial" panose="020B0604020202020204" pitchFamily="34" charset="0"/>
                        <a:defRPr kumimoji="1" sz="2400">
                          <a:solidFill>
                            <a:schemeClr val="tx1"/>
                          </a:solidFill>
                          <a:latin typeface="Calibri" panose="020F0502020204030204" pitchFamily="34" charset="0"/>
                          <a:ea typeface="ＭＳ Ｐゴシック" panose="020B0600070205080204" pitchFamily="50" charset="-128"/>
                        </a:defRPr>
                      </a:lvl2pPr>
                      <a:lvl3pPr marL="927100" defTabSz="927100">
                        <a:spcBef>
                          <a:spcPct val="20000"/>
                        </a:spcBef>
                        <a:buFont typeface="Arial" panose="020B0604020202020204" pitchFamily="34" charset="0"/>
                        <a:defRPr kumimoji="1" sz="2000">
                          <a:solidFill>
                            <a:schemeClr val="tx1"/>
                          </a:solidFill>
                          <a:latin typeface="Calibri" panose="020F0502020204030204" pitchFamily="34" charset="0"/>
                          <a:ea typeface="ＭＳ Ｐゴシック" panose="020B0600070205080204" pitchFamily="50" charset="-128"/>
                        </a:defRPr>
                      </a:lvl3pPr>
                      <a:lvl4pPr marL="139065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4pPr>
                      <a:lvl5pPr marL="185420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5pPr>
                      <a:lvl6pPr marL="23114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6pPr>
                      <a:lvl7pPr marL="27686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7pPr>
                      <a:lvl8pPr marL="32258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8pPr>
                      <a:lvl9pPr marL="36830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l" defTabSz="9271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a:ln>
                          <a:noFill/>
                        </a:ln>
                        <a:solidFill>
                          <a:srgbClr val="595959"/>
                        </a:solidFill>
                        <a:effectLst/>
                        <a:latin typeface="Calibri" panose="020F0502020204030204" pitchFamily="34" charset="0"/>
                        <a:ea typeface="ＭＳ Ｐゴシック" panose="020B0600070205080204" pitchFamily="50" charset="-128"/>
                      </a:endParaRPr>
                    </a:p>
                  </a:txBody>
                  <a:tcPr marT="45722" marB="4572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E3EA"/>
                    </a:solidFill>
                  </a:tcPr>
                </a:tc>
                <a:tc>
                  <a:txBody>
                    <a:bodyPr/>
                    <a:lstStyle>
                      <a:lvl1pPr defTabSz="927100">
                        <a:spcBef>
                          <a:spcPct val="20000"/>
                        </a:spcBef>
                        <a:buFont typeface="Arial" panose="020B0604020202020204" pitchFamily="34" charset="0"/>
                        <a:defRPr kumimoji="1" sz="2800">
                          <a:solidFill>
                            <a:schemeClr val="tx1"/>
                          </a:solidFill>
                          <a:latin typeface="Calibri" panose="020F0502020204030204" pitchFamily="34" charset="0"/>
                          <a:ea typeface="ＭＳ Ｐゴシック" panose="020B0600070205080204" pitchFamily="50" charset="-128"/>
                        </a:defRPr>
                      </a:lvl1pPr>
                      <a:lvl2pPr marL="463550" defTabSz="927100">
                        <a:spcBef>
                          <a:spcPct val="20000"/>
                        </a:spcBef>
                        <a:buFont typeface="Arial" panose="020B0604020202020204" pitchFamily="34" charset="0"/>
                        <a:defRPr kumimoji="1" sz="2400">
                          <a:solidFill>
                            <a:schemeClr val="tx1"/>
                          </a:solidFill>
                          <a:latin typeface="Calibri" panose="020F0502020204030204" pitchFamily="34" charset="0"/>
                          <a:ea typeface="ＭＳ Ｐゴシック" panose="020B0600070205080204" pitchFamily="50" charset="-128"/>
                        </a:defRPr>
                      </a:lvl2pPr>
                      <a:lvl3pPr marL="927100" defTabSz="927100">
                        <a:spcBef>
                          <a:spcPct val="20000"/>
                        </a:spcBef>
                        <a:buFont typeface="Arial" panose="020B0604020202020204" pitchFamily="34" charset="0"/>
                        <a:defRPr kumimoji="1" sz="2000">
                          <a:solidFill>
                            <a:schemeClr val="tx1"/>
                          </a:solidFill>
                          <a:latin typeface="Calibri" panose="020F0502020204030204" pitchFamily="34" charset="0"/>
                          <a:ea typeface="ＭＳ Ｐゴシック" panose="020B0600070205080204" pitchFamily="50" charset="-128"/>
                        </a:defRPr>
                      </a:lvl3pPr>
                      <a:lvl4pPr marL="139065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4pPr>
                      <a:lvl5pPr marL="185420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5pPr>
                      <a:lvl6pPr marL="23114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6pPr>
                      <a:lvl7pPr marL="27686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7pPr>
                      <a:lvl8pPr marL="32258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8pPr>
                      <a:lvl9pPr marL="36830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l" defTabSz="9271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a:ln>
                          <a:noFill/>
                        </a:ln>
                        <a:solidFill>
                          <a:srgbClr val="595959"/>
                        </a:solidFill>
                        <a:effectLst/>
                        <a:latin typeface="Calibri" panose="020F0502020204030204" pitchFamily="34" charset="0"/>
                        <a:ea typeface="ＭＳ Ｐゴシック" panose="020B0600070205080204" pitchFamily="50" charset="-128"/>
                      </a:endParaRPr>
                    </a:p>
                  </a:txBody>
                  <a:tcPr marT="45722" marB="4572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E3EA"/>
                    </a:solidFill>
                  </a:tcPr>
                </a:tc>
                <a:tc>
                  <a:txBody>
                    <a:bodyPr/>
                    <a:lstStyle>
                      <a:lvl1pPr defTabSz="927100">
                        <a:spcBef>
                          <a:spcPct val="20000"/>
                        </a:spcBef>
                        <a:buFont typeface="Arial" panose="020B0604020202020204" pitchFamily="34" charset="0"/>
                        <a:defRPr kumimoji="1" sz="2800">
                          <a:solidFill>
                            <a:schemeClr val="tx1"/>
                          </a:solidFill>
                          <a:latin typeface="Calibri" panose="020F0502020204030204" pitchFamily="34" charset="0"/>
                          <a:ea typeface="ＭＳ Ｐゴシック" panose="020B0600070205080204" pitchFamily="50" charset="-128"/>
                        </a:defRPr>
                      </a:lvl1pPr>
                      <a:lvl2pPr marL="463550" defTabSz="927100">
                        <a:spcBef>
                          <a:spcPct val="20000"/>
                        </a:spcBef>
                        <a:buFont typeface="Arial" panose="020B0604020202020204" pitchFamily="34" charset="0"/>
                        <a:defRPr kumimoji="1" sz="2400">
                          <a:solidFill>
                            <a:schemeClr val="tx1"/>
                          </a:solidFill>
                          <a:latin typeface="Calibri" panose="020F0502020204030204" pitchFamily="34" charset="0"/>
                          <a:ea typeface="ＭＳ Ｐゴシック" panose="020B0600070205080204" pitchFamily="50" charset="-128"/>
                        </a:defRPr>
                      </a:lvl2pPr>
                      <a:lvl3pPr marL="927100" defTabSz="927100">
                        <a:spcBef>
                          <a:spcPct val="20000"/>
                        </a:spcBef>
                        <a:buFont typeface="Arial" panose="020B0604020202020204" pitchFamily="34" charset="0"/>
                        <a:defRPr kumimoji="1" sz="2000">
                          <a:solidFill>
                            <a:schemeClr val="tx1"/>
                          </a:solidFill>
                          <a:latin typeface="Calibri" panose="020F0502020204030204" pitchFamily="34" charset="0"/>
                          <a:ea typeface="ＭＳ Ｐゴシック" panose="020B0600070205080204" pitchFamily="50" charset="-128"/>
                        </a:defRPr>
                      </a:lvl3pPr>
                      <a:lvl4pPr marL="139065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4pPr>
                      <a:lvl5pPr marL="185420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5pPr>
                      <a:lvl6pPr marL="23114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6pPr>
                      <a:lvl7pPr marL="27686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7pPr>
                      <a:lvl8pPr marL="32258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8pPr>
                      <a:lvl9pPr marL="36830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l" defTabSz="9271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a:ln>
                          <a:noFill/>
                        </a:ln>
                        <a:solidFill>
                          <a:srgbClr val="595959"/>
                        </a:solidFill>
                        <a:effectLst/>
                        <a:latin typeface="Calibri" panose="020F0502020204030204" pitchFamily="34" charset="0"/>
                        <a:ea typeface="ＭＳ Ｐゴシック" panose="020B0600070205080204" pitchFamily="50" charset="-128"/>
                      </a:endParaRPr>
                    </a:p>
                  </a:txBody>
                  <a:tcPr marT="45722" marB="4572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E3EA"/>
                    </a:solidFill>
                  </a:tcPr>
                </a:tc>
                <a:tc>
                  <a:txBody>
                    <a:bodyPr/>
                    <a:lstStyle>
                      <a:lvl1pPr defTabSz="927100">
                        <a:spcBef>
                          <a:spcPct val="20000"/>
                        </a:spcBef>
                        <a:buFont typeface="Arial" panose="020B0604020202020204" pitchFamily="34" charset="0"/>
                        <a:defRPr kumimoji="1" sz="2800">
                          <a:solidFill>
                            <a:schemeClr val="tx1"/>
                          </a:solidFill>
                          <a:latin typeface="Calibri" panose="020F0502020204030204" pitchFamily="34" charset="0"/>
                          <a:ea typeface="ＭＳ Ｐゴシック" panose="020B0600070205080204" pitchFamily="50" charset="-128"/>
                        </a:defRPr>
                      </a:lvl1pPr>
                      <a:lvl2pPr marL="463550" defTabSz="927100">
                        <a:spcBef>
                          <a:spcPct val="20000"/>
                        </a:spcBef>
                        <a:buFont typeface="Arial" panose="020B0604020202020204" pitchFamily="34" charset="0"/>
                        <a:defRPr kumimoji="1" sz="2400">
                          <a:solidFill>
                            <a:schemeClr val="tx1"/>
                          </a:solidFill>
                          <a:latin typeface="Calibri" panose="020F0502020204030204" pitchFamily="34" charset="0"/>
                          <a:ea typeface="ＭＳ Ｐゴシック" panose="020B0600070205080204" pitchFamily="50" charset="-128"/>
                        </a:defRPr>
                      </a:lvl2pPr>
                      <a:lvl3pPr marL="927100" defTabSz="927100">
                        <a:spcBef>
                          <a:spcPct val="20000"/>
                        </a:spcBef>
                        <a:buFont typeface="Arial" panose="020B0604020202020204" pitchFamily="34" charset="0"/>
                        <a:defRPr kumimoji="1" sz="2000">
                          <a:solidFill>
                            <a:schemeClr val="tx1"/>
                          </a:solidFill>
                          <a:latin typeface="Calibri" panose="020F0502020204030204" pitchFamily="34" charset="0"/>
                          <a:ea typeface="ＭＳ Ｐゴシック" panose="020B0600070205080204" pitchFamily="50" charset="-128"/>
                        </a:defRPr>
                      </a:lvl3pPr>
                      <a:lvl4pPr marL="139065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4pPr>
                      <a:lvl5pPr marL="185420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5pPr>
                      <a:lvl6pPr marL="23114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6pPr>
                      <a:lvl7pPr marL="27686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7pPr>
                      <a:lvl8pPr marL="32258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8pPr>
                      <a:lvl9pPr marL="36830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l" defTabSz="9271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a:ln>
                          <a:noFill/>
                        </a:ln>
                        <a:solidFill>
                          <a:srgbClr val="595959"/>
                        </a:solidFill>
                        <a:effectLst/>
                        <a:latin typeface="Calibri" panose="020F0502020204030204" pitchFamily="34" charset="0"/>
                        <a:ea typeface="ＭＳ Ｐゴシック" panose="020B0600070205080204" pitchFamily="50" charset="-128"/>
                      </a:endParaRPr>
                    </a:p>
                  </a:txBody>
                  <a:tcPr marT="45722" marB="4572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E3EA"/>
                    </a:solidFill>
                  </a:tcPr>
                </a:tc>
                <a:extLst>
                  <a:ext uri="{0D108BD9-81ED-4DB2-BD59-A6C34878D82A}">
                    <a16:rowId xmlns:a16="http://schemas.microsoft.com/office/drawing/2014/main" val="10003"/>
                  </a:ext>
                </a:extLst>
              </a:tr>
              <a:tr h="924102">
                <a:tc>
                  <a:txBody>
                    <a:bodyPr/>
                    <a:lstStyle>
                      <a:lvl1pPr defTabSz="927100">
                        <a:spcBef>
                          <a:spcPct val="20000"/>
                        </a:spcBef>
                        <a:buFont typeface="Arial" panose="020B0604020202020204" pitchFamily="34" charset="0"/>
                        <a:defRPr kumimoji="1" sz="2800">
                          <a:solidFill>
                            <a:schemeClr val="tx1"/>
                          </a:solidFill>
                          <a:latin typeface="Calibri" panose="020F0502020204030204" pitchFamily="34" charset="0"/>
                          <a:ea typeface="ＭＳ Ｐゴシック" panose="020B0600070205080204" pitchFamily="50" charset="-128"/>
                        </a:defRPr>
                      </a:lvl1pPr>
                      <a:lvl2pPr marL="463550" defTabSz="927100">
                        <a:spcBef>
                          <a:spcPct val="20000"/>
                        </a:spcBef>
                        <a:buFont typeface="Arial" panose="020B0604020202020204" pitchFamily="34" charset="0"/>
                        <a:defRPr kumimoji="1" sz="2400">
                          <a:solidFill>
                            <a:schemeClr val="tx1"/>
                          </a:solidFill>
                          <a:latin typeface="Calibri" panose="020F0502020204030204" pitchFamily="34" charset="0"/>
                          <a:ea typeface="ＭＳ Ｐゴシック" panose="020B0600070205080204" pitchFamily="50" charset="-128"/>
                        </a:defRPr>
                      </a:lvl2pPr>
                      <a:lvl3pPr marL="927100" defTabSz="927100">
                        <a:spcBef>
                          <a:spcPct val="20000"/>
                        </a:spcBef>
                        <a:buFont typeface="Arial" panose="020B0604020202020204" pitchFamily="34" charset="0"/>
                        <a:defRPr kumimoji="1" sz="2000">
                          <a:solidFill>
                            <a:schemeClr val="tx1"/>
                          </a:solidFill>
                          <a:latin typeface="Calibri" panose="020F0502020204030204" pitchFamily="34" charset="0"/>
                          <a:ea typeface="ＭＳ Ｐゴシック" panose="020B0600070205080204" pitchFamily="50" charset="-128"/>
                        </a:defRPr>
                      </a:lvl3pPr>
                      <a:lvl4pPr marL="139065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4pPr>
                      <a:lvl5pPr marL="185420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5pPr>
                      <a:lvl6pPr marL="23114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6pPr>
                      <a:lvl7pPr marL="27686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7pPr>
                      <a:lvl8pPr marL="32258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8pPr>
                      <a:lvl9pPr marL="36830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l" defTabSz="9271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txBody>
                  <a:tcPr marT="45722" marB="4572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1F5"/>
                    </a:solidFill>
                  </a:tcPr>
                </a:tc>
                <a:tc>
                  <a:txBody>
                    <a:bodyPr/>
                    <a:lstStyle>
                      <a:lvl1pPr defTabSz="927100">
                        <a:spcBef>
                          <a:spcPct val="20000"/>
                        </a:spcBef>
                        <a:buFont typeface="Arial" panose="020B0604020202020204" pitchFamily="34" charset="0"/>
                        <a:defRPr kumimoji="1" sz="2800">
                          <a:solidFill>
                            <a:schemeClr val="tx1"/>
                          </a:solidFill>
                          <a:latin typeface="Calibri" panose="020F0502020204030204" pitchFamily="34" charset="0"/>
                          <a:ea typeface="ＭＳ Ｐゴシック" panose="020B0600070205080204" pitchFamily="50" charset="-128"/>
                        </a:defRPr>
                      </a:lvl1pPr>
                      <a:lvl2pPr marL="463550" defTabSz="927100">
                        <a:spcBef>
                          <a:spcPct val="20000"/>
                        </a:spcBef>
                        <a:buFont typeface="Arial" panose="020B0604020202020204" pitchFamily="34" charset="0"/>
                        <a:defRPr kumimoji="1" sz="2400">
                          <a:solidFill>
                            <a:schemeClr val="tx1"/>
                          </a:solidFill>
                          <a:latin typeface="Calibri" panose="020F0502020204030204" pitchFamily="34" charset="0"/>
                          <a:ea typeface="ＭＳ Ｐゴシック" panose="020B0600070205080204" pitchFamily="50" charset="-128"/>
                        </a:defRPr>
                      </a:lvl2pPr>
                      <a:lvl3pPr marL="927100" defTabSz="927100">
                        <a:spcBef>
                          <a:spcPct val="20000"/>
                        </a:spcBef>
                        <a:buFont typeface="Arial" panose="020B0604020202020204" pitchFamily="34" charset="0"/>
                        <a:defRPr kumimoji="1" sz="2000">
                          <a:solidFill>
                            <a:schemeClr val="tx1"/>
                          </a:solidFill>
                          <a:latin typeface="Calibri" panose="020F0502020204030204" pitchFamily="34" charset="0"/>
                          <a:ea typeface="ＭＳ Ｐゴシック" panose="020B0600070205080204" pitchFamily="50" charset="-128"/>
                        </a:defRPr>
                      </a:lvl3pPr>
                      <a:lvl4pPr marL="139065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4pPr>
                      <a:lvl5pPr marL="185420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5pPr>
                      <a:lvl6pPr marL="23114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6pPr>
                      <a:lvl7pPr marL="27686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7pPr>
                      <a:lvl8pPr marL="32258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8pPr>
                      <a:lvl9pPr marL="36830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ctr" defTabSz="9271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rgbClr val="C00000"/>
                          </a:solidFill>
                          <a:effectLst/>
                          <a:latin typeface="Calibri" panose="020F0502020204030204" pitchFamily="34" charset="0"/>
                          <a:ea typeface="ＭＳ Ｐゴシック" panose="020B0600070205080204" pitchFamily="50" charset="-128"/>
                        </a:rPr>
                        <a:t>公休日</a:t>
                      </a:r>
                      <a:endParaRPr kumimoji="1" lang="en-US" altLang="ja-JP" sz="1000" b="1" i="0" u="none" strike="noStrike" cap="none" normalizeH="0" baseline="0" dirty="0">
                        <a:ln>
                          <a:noFill/>
                        </a:ln>
                        <a:solidFill>
                          <a:srgbClr val="C00000"/>
                        </a:solidFill>
                        <a:effectLst/>
                        <a:latin typeface="Calibri" panose="020F0502020204030204" pitchFamily="34" charset="0"/>
                        <a:ea typeface="ＭＳ Ｐゴシック" panose="020B0600070205080204" pitchFamily="50" charset="-128"/>
                      </a:endParaRPr>
                    </a:p>
                    <a:p>
                      <a:pPr marL="0" marR="0" lvl="0" indent="0" algn="ctr" defTabSz="9271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rgbClr val="C00000"/>
                          </a:solidFill>
                          <a:effectLst/>
                          <a:latin typeface="Calibri" panose="020F0502020204030204" pitchFamily="34" charset="0"/>
                          <a:ea typeface="ＭＳ Ｐゴシック" panose="020B0600070205080204" pitchFamily="50" charset="-128"/>
                        </a:rPr>
                        <a:t>（土曜移動分）</a:t>
                      </a:r>
                      <a:endParaRPr kumimoji="1" lang="ja-JP" altLang="en-US" sz="1000" b="0" i="0" u="none" strike="noStrike" cap="none" normalizeH="0" baseline="0">
                        <a:ln>
                          <a:noFill/>
                        </a:ln>
                        <a:solidFill>
                          <a:srgbClr val="000000"/>
                        </a:solidFill>
                        <a:effectLst/>
                        <a:latin typeface="Calibri" panose="020F0502020204030204" pitchFamily="34" charset="0"/>
                        <a:ea typeface="ＭＳ Ｐゴシック" panose="020B0600070205080204" pitchFamily="50" charset="-128"/>
                      </a:endParaRPr>
                    </a:p>
                  </a:txBody>
                  <a:tcPr marT="45722" marB="4572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1F5"/>
                    </a:solidFill>
                  </a:tcPr>
                </a:tc>
                <a:tc>
                  <a:txBody>
                    <a:bodyPr/>
                    <a:lstStyle>
                      <a:lvl1pPr defTabSz="927100">
                        <a:spcBef>
                          <a:spcPct val="20000"/>
                        </a:spcBef>
                        <a:buFont typeface="Arial" panose="020B0604020202020204" pitchFamily="34" charset="0"/>
                        <a:defRPr kumimoji="1" sz="2800">
                          <a:solidFill>
                            <a:schemeClr val="tx1"/>
                          </a:solidFill>
                          <a:latin typeface="Calibri" panose="020F0502020204030204" pitchFamily="34" charset="0"/>
                          <a:ea typeface="ＭＳ Ｐゴシック" panose="020B0600070205080204" pitchFamily="50" charset="-128"/>
                        </a:defRPr>
                      </a:lvl1pPr>
                      <a:lvl2pPr marL="463550" defTabSz="927100">
                        <a:spcBef>
                          <a:spcPct val="20000"/>
                        </a:spcBef>
                        <a:buFont typeface="Arial" panose="020B0604020202020204" pitchFamily="34" charset="0"/>
                        <a:defRPr kumimoji="1" sz="2400">
                          <a:solidFill>
                            <a:schemeClr val="tx1"/>
                          </a:solidFill>
                          <a:latin typeface="Calibri" panose="020F0502020204030204" pitchFamily="34" charset="0"/>
                          <a:ea typeface="ＭＳ Ｐゴシック" panose="020B0600070205080204" pitchFamily="50" charset="-128"/>
                        </a:defRPr>
                      </a:lvl2pPr>
                      <a:lvl3pPr marL="927100" defTabSz="927100">
                        <a:spcBef>
                          <a:spcPct val="20000"/>
                        </a:spcBef>
                        <a:buFont typeface="Arial" panose="020B0604020202020204" pitchFamily="34" charset="0"/>
                        <a:defRPr kumimoji="1" sz="2000">
                          <a:solidFill>
                            <a:schemeClr val="tx1"/>
                          </a:solidFill>
                          <a:latin typeface="Calibri" panose="020F0502020204030204" pitchFamily="34" charset="0"/>
                          <a:ea typeface="ＭＳ Ｐゴシック" panose="020B0600070205080204" pitchFamily="50" charset="-128"/>
                        </a:defRPr>
                      </a:lvl3pPr>
                      <a:lvl4pPr marL="139065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4pPr>
                      <a:lvl5pPr marL="185420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5pPr>
                      <a:lvl6pPr marL="23114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6pPr>
                      <a:lvl7pPr marL="27686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7pPr>
                      <a:lvl8pPr marL="32258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8pPr>
                      <a:lvl9pPr marL="36830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l" defTabSz="9271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rgbClr val="000000"/>
                          </a:solidFill>
                          <a:effectLst/>
                          <a:latin typeface="Calibri" panose="020F0502020204030204" pitchFamily="34" charset="0"/>
                          <a:ea typeface="ＭＳ Ｐゴシック" panose="020B0600070205080204" pitchFamily="50" charset="-128"/>
                        </a:rPr>
                        <a:t>・</a:t>
                      </a:r>
                      <a:r>
                        <a:rPr kumimoji="1" lang="ja-JP" altLang="en-US" sz="1000" b="0" i="0" u="none" strike="noStrike" cap="none" normalizeH="0" baseline="0">
                          <a:ln>
                            <a:noFill/>
                          </a:ln>
                          <a:solidFill>
                            <a:srgbClr val="595959"/>
                          </a:solidFill>
                          <a:effectLst/>
                          <a:latin typeface="Calibri" panose="020F0502020204030204" pitchFamily="34" charset="0"/>
                          <a:ea typeface="ＭＳ Ｐゴシック" panose="020B0600070205080204" pitchFamily="50" charset="-128"/>
                        </a:rPr>
                        <a:t>社内研修</a:t>
                      </a:r>
                      <a:endParaRPr kumimoji="1" lang="en-US" altLang="ja-JP" sz="1000" b="0"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endParaRPr>
                    </a:p>
                    <a:p>
                      <a:pPr marL="0" marR="0" lvl="0" indent="0" algn="l" defTabSz="9271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rgbClr val="595959"/>
                          </a:solidFill>
                          <a:effectLst/>
                          <a:latin typeface="Calibri" panose="020F0502020204030204" pitchFamily="34" charset="0"/>
                          <a:ea typeface="ＭＳ Ｐゴシック" panose="020B0600070205080204" pitchFamily="50" charset="-128"/>
                        </a:rPr>
                        <a:t>・タスク報告会</a:t>
                      </a:r>
                      <a:endParaRPr kumimoji="1" lang="en-US" altLang="ja-JP" sz="1000" b="0"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endParaRPr>
                    </a:p>
                  </a:txBody>
                  <a:tcPr marT="45722" marB="4572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1F5"/>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ＭＳ Ｐゴシック" panose="020B0600070205080204" pitchFamily="50" charset="-128"/>
                        </a:defRPr>
                      </a:lvl1pPr>
                      <a:lvl2pPr marL="463550">
                        <a:spcBef>
                          <a:spcPct val="20000"/>
                        </a:spcBef>
                        <a:buFont typeface="Arial" panose="020B0604020202020204" pitchFamily="34" charset="0"/>
                        <a:defRPr kumimoji="1" sz="2400">
                          <a:solidFill>
                            <a:schemeClr val="tx1"/>
                          </a:solidFill>
                          <a:latin typeface="Calibri" panose="020F0502020204030204" pitchFamily="34" charset="0"/>
                          <a:ea typeface="ＭＳ Ｐゴシック" panose="020B0600070205080204" pitchFamily="50" charset="-128"/>
                        </a:defRPr>
                      </a:lvl2pPr>
                      <a:lvl3pPr marL="927100">
                        <a:spcBef>
                          <a:spcPct val="20000"/>
                        </a:spcBef>
                        <a:buFont typeface="Arial" panose="020B0604020202020204" pitchFamily="34" charset="0"/>
                        <a:defRPr kumimoji="1" sz="2000">
                          <a:solidFill>
                            <a:schemeClr val="tx1"/>
                          </a:solidFill>
                          <a:latin typeface="Calibri" panose="020F0502020204030204" pitchFamily="34" charset="0"/>
                          <a:ea typeface="ＭＳ Ｐゴシック" panose="020B0600070205080204" pitchFamily="50" charset="-128"/>
                        </a:defRPr>
                      </a:lvl3pPr>
                      <a:lvl4pPr marL="139065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4pPr>
                      <a:lvl5pPr marL="18542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5pPr>
                      <a:lvl6pPr marL="2311400" indent="-263525"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6pPr>
                      <a:lvl7pPr marL="2768600" indent="-263525"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7pPr>
                      <a:lvl8pPr marL="3225800" indent="-263525"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8pPr>
                      <a:lvl9pPr marL="3683000" indent="-263525"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a:t>
                      </a:r>
                      <a:r>
                        <a:rPr kumimoji="1" lang="ja-JP" altLang="en-US" sz="1000" b="0"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rPr>
                        <a:t>案件進捗</a:t>
                      </a:r>
                      <a:br>
                        <a:rPr kumimoji="1" lang="en-US" altLang="ja-JP" sz="1000" b="0"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rPr>
                      </a:br>
                      <a:r>
                        <a:rPr kumimoji="1" lang="ja-JP" altLang="en-US" sz="1000" b="0"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rPr>
                        <a:t>　フォロー</a:t>
                      </a:r>
                      <a:endParaRPr kumimoji="1" lang="en-US" altLang="ja-JP" sz="1000" b="0"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lumMod val="65000"/>
                              <a:lumOff val="35000"/>
                            </a:schemeClr>
                          </a:solidFill>
                          <a:effectLst/>
                          <a:latin typeface="Calibri" panose="020F0502020204030204" pitchFamily="34" charset="0"/>
                          <a:ea typeface="ＭＳ Ｐゴシック" panose="020B0600070205080204" pitchFamily="50" charset="-128"/>
                        </a:rPr>
                        <a:t>・</a:t>
                      </a:r>
                      <a:r>
                        <a:rPr kumimoji="1" lang="en-US" altLang="ja-JP" sz="1000" b="0" i="0" u="none" strike="noStrike" cap="none" normalizeH="0" baseline="0" dirty="0">
                          <a:ln>
                            <a:noFill/>
                          </a:ln>
                          <a:solidFill>
                            <a:schemeClr val="tx1">
                              <a:lumMod val="65000"/>
                              <a:lumOff val="35000"/>
                            </a:schemeClr>
                          </a:solidFill>
                          <a:effectLst/>
                          <a:latin typeface="Calibri" panose="020F0502020204030204" pitchFamily="34" charset="0"/>
                          <a:ea typeface="ＭＳ Ｐゴシック" panose="020B0600070205080204" pitchFamily="50" charset="-128"/>
                        </a:rPr>
                        <a:t>H</a:t>
                      </a:r>
                      <a:r>
                        <a:rPr kumimoji="1" lang="ja-JP" altLang="en-US" sz="1000" b="0" i="0" u="none" strike="noStrike" cap="none" normalizeH="0" baseline="0" dirty="0">
                          <a:ln>
                            <a:noFill/>
                          </a:ln>
                          <a:solidFill>
                            <a:schemeClr val="tx1">
                              <a:lumMod val="65000"/>
                              <a:lumOff val="35000"/>
                            </a:schemeClr>
                          </a:solidFill>
                          <a:effectLst/>
                          <a:latin typeface="Calibri" panose="020F0502020204030204" pitchFamily="34" charset="0"/>
                          <a:ea typeface="ＭＳ Ｐゴシック" panose="020B0600070205080204" pitchFamily="50" charset="-128"/>
                        </a:rPr>
                        <a:t>社電話会議</a:t>
                      </a:r>
                    </a:p>
                  </a:txBody>
                  <a:tcPr marT="45722" marB="4572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1F5"/>
                    </a:solidFill>
                  </a:tcPr>
                </a:tc>
                <a:tc>
                  <a:txBody>
                    <a:bodyPr/>
                    <a:lstStyle>
                      <a:lvl1pPr defTabSz="927100">
                        <a:spcBef>
                          <a:spcPct val="20000"/>
                        </a:spcBef>
                        <a:buFont typeface="Arial" panose="020B0604020202020204" pitchFamily="34" charset="0"/>
                        <a:defRPr kumimoji="1" sz="2800">
                          <a:solidFill>
                            <a:schemeClr val="tx1"/>
                          </a:solidFill>
                          <a:latin typeface="Calibri" panose="020F0502020204030204" pitchFamily="34" charset="0"/>
                          <a:ea typeface="ＭＳ Ｐゴシック" panose="020B0600070205080204" pitchFamily="50" charset="-128"/>
                        </a:defRPr>
                      </a:lvl1pPr>
                      <a:lvl2pPr marL="463550" defTabSz="927100">
                        <a:spcBef>
                          <a:spcPct val="20000"/>
                        </a:spcBef>
                        <a:buFont typeface="Arial" panose="020B0604020202020204" pitchFamily="34" charset="0"/>
                        <a:defRPr kumimoji="1" sz="2400">
                          <a:solidFill>
                            <a:schemeClr val="tx1"/>
                          </a:solidFill>
                          <a:latin typeface="Calibri" panose="020F0502020204030204" pitchFamily="34" charset="0"/>
                          <a:ea typeface="ＭＳ Ｐゴシック" panose="020B0600070205080204" pitchFamily="50" charset="-128"/>
                        </a:defRPr>
                      </a:lvl2pPr>
                      <a:lvl3pPr marL="927100" defTabSz="927100">
                        <a:spcBef>
                          <a:spcPct val="20000"/>
                        </a:spcBef>
                        <a:buFont typeface="Arial" panose="020B0604020202020204" pitchFamily="34" charset="0"/>
                        <a:defRPr kumimoji="1" sz="2000">
                          <a:solidFill>
                            <a:schemeClr val="tx1"/>
                          </a:solidFill>
                          <a:latin typeface="Calibri" panose="020F0502020204030204" pitchFamily="34" charset="0"/>
                          <a:ea typeface="ＭＳ Ｐゴシック" panose="020B0600070205080204" pitchFamily="50" charset="-128"/>
                        </a:defRPr>
                      </a:lvl3pPr>
                      <a:lvl4pPr marL="139065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4pPr>
                      <a:lvl5pPr marL="185420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5pPr>
                      <a:lvl6pPr marL="23114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6pPr>
                      <a:lvl7pPr marL="27686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7pPr>
                      <a:lvl8pPr marL="32258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8pPr>
                      <a:lvl9pPr marL="36830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l" defTabSz="9271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rgbClr val="595959"/>
                          </a:solidFill>
                          <a:effectLst/>
                          <a:latin typeface="Calibri" panose="020F0502020204030204" pitchFamily="34" charset="0"/>
                          <a:ea typeface="ＭＳ Ｐゴシック" panose="020B0600070205080204" pitchFamily="50" charset="-128"/>
                        </a:rPr>
                        <a:t>・汚泥分析</a:t>
                      </a:r>
                      <a:endParaRPr kumimoji="1" lang="en-US" altLang="ja-JP" sz="1000" b="0"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endParaRPr>
                    </a:p>
                    <a:p>
                      <a:pPr marL="0" marR="0" lvl="0" indent="0" algn="l" defTabSz="9271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rgbClr val="595959"/>
                          </a:solidFill>
                          <a:effectLst/>
                          <a:latin typeface="Calibri" panose="020F0502020204030204" pitchFamily="34" charset="0"/>
                          <a:ea typeface="ＭＳ Ｐゴシック" panose="020B0600070205080204" pitchFamily="50" charset="-128"/>
                        </a:rPr>
                        <a:t>・売上処理</a:t>
                      </a:r>
                      <a:endParaRPr kumimoji="1" lang="en-US" altLang="ja-JP" sz="1000" b="1"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endParaRPr>
                    </a:p>
                  </a:txBody>
                  <a:tcPr marT="45722" marB="4572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1F5"/>
                    </a:solidFill>
                  </a:tcPr>
                </a:tc>
                <a:tc>
                  <a:txBody>
                    <a:bodyPr/>
                    <a:lstStyle>
                      <a:lvl1pPr defTabSz="927100">
                        <a:spcBef>
                          <a:spcPct val="20000"/>
                        </a:spcBef>
                        <a:buFont typeface="Arial" panose="020B0604020202020204" pitchFamily="34" charset="0"/>
                        <a:defRPr kumimoji="1" sz="2800">
                          <a:solidFill>
                            <a:schemeClr val="tx1"/>
                          </a:solidFill>
                          <a:latin typeface="Calibri" panose="020F0502020204030204" pitchFamily="34" charset="0"/>
                          <a:ea typeface="ＭＳ Ｐゴシック" panose="020B0600070205080204" pitchFamily="50" charset="-128"/>
                        </a:defRPr>
                      </a:lvl1pPr>
                      <a:lvl2pPr marL="463550" defTabSz="927100">
                        <a:spcBef>
                          <a:spcPct val="20000"/>
                        </a:spcBef>
                        <a:buFont typeface="Arial" panose="020B0604020202020204" pitchFamily="34" charset="0"/>
                        <a:defRPr kumimoji="1" sz="2400">
                          <a:solidFill>
                            <a:schemeClr val="tx1"/>
                          </a:solidFill>
                          <a:latin typeface="Calibri" panose="020F0502020204030204" pitchFamily="34" charset="0"/>
                          <a:ea typeface="ＭＳ Ｐゴシック" panose="020B0600070205080204" pitchFamily="50" charset="-128"/>
                        </a:defRPr>
                      </a:lvl2pPr>
                      <a:lvl3pPr marL="927100" defTabSz="927100">
                        <a:spcBef>
                          <a:spcPct val="20000"/>
                        </a:spcBef>
                        <a:buFont typeface="Arial" panose="020B0604020202020204" pitchFamily="34" charset="0"/>
                        <a:defRPr kumimoji="1" sz="2000">
                          <a:solidFill>
                            <a:schemeClr val="tx1"/>
                          </a:solidFill>
                          <a:latin typeface="Calibri" panose="020F0502020204030204" pitchFamily="34" charset="0"/>
                          <a:ea typeface="ＭＳ Ｐゴシック" panose="020B0600070205080204" pitchFamily="50" charset="-128"/>
                        </a:defRPr>
                      </a:lvl3pPr>
                      <a:lvl4pPr marL="139065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4pPr>
                      <a:lvl5pPr marL="185420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5pPr>
                      <a:lvl6pPr marL="23114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6pPr>
                      <a:lvl7pPr marL="27686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7pPr>
                      <a:lvl8pPr marL="32258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8pPr>
                      <a:lvl9pPr marL="36830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l" defTabSz="9271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rgbClr val="595959"/>
                          </a:solidFill>
                          <a:effectLst/>
                          <a:latin typeface="Calibri" panose="020F0502020204030204" pitchFamily="34" charset="0"/>
                          <a:ea typeface="ＭＳ Ｐゴシック" panose="020B0600070205080204" pitchFamily="50" charset="-128"/>
                        </a:rPr>
                        <a:t>・見積書作成</a:t>
                      </a:r>
                    </a:p>
                  </a:txBody>
                  <a:tcPr marT="45722" marB="4572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1F5"/>
                    </a:solidFill>
                  </a:tcPr>
                </a:tc>
                <a:tc>
                  <a:txBody>
                    <a:bodyPr/>
                    <a:lstStyle>
                      <a:lvl1pPr defTabSz="927100">
                        <a:spcBef>
                          <a:spcPct val="20000"/>
                        </a:spcBef>
                        <a:buFont typeface="Arial" panose="020B0604020202020204" pitchFamily="34" charset="0"/>
                        <a:defRPr kumimoji="1" sz="2800">
                          <a:solidFill>
                            <a:schemeClr val="tx1"/>
                          </a:solidFill>
                          <a:latin typeface="Calibri" panose="020F0502020204030204" pitchFamily="34" charset="0"/>
                          <a:ea typeface="ＭＳ Ｐゴシック" panose="020B0600070205080204" pitchFamily="50" charset="-128"/>
                        </a:defRPr>
                      </a:lvl1pPr>
                      <a:lvl2pPr marL="463550" defTabSz="927100">
                        <a:spcBef>
                          <a:spcPct val="20000"/>
                        </a:spcBef>
                        <a:buFont typeface="Arial" panose="020B0604020202020204" pitchFamily="34" charset="0"/>
                        <a:defRPr kumimoji="1" sz="2400">
                          <a:solidFill>
                            <a:schemeClr val="tx1"/>
                          </a:solidFill>
                          <a:latin typeface="Calibri" panose="020F0502020204030204" pitchFamily="34" charset="0"/>
                          <a:ea typeface="ＭＳ Ｐゴシック" panose="020B0600070205080204" pitchFamily="50" charset="-128"/>
                        </a:defRPr>
                      </a:lvl2pPr>
                      <a:lvl3pPr marL="927100" defTabSz="927100">
                        <a:spcBef>
                          <a:spcPct val="20000"/>
                        </a:spcBef>
                        <a:buFont typeface="Arial" panose="020B0604020202020204" pitchFamily="34" charset="0"/>
                        <a:defRPr kumimoji="1" sz="2000">
                          <a:solidFill>
                            <a:schemeClr val="tx1"/>
                          </a:solidFill>
                          <a:latin typeface="Calibri" panose="020F0502020204030204" pitchFamily="34" charset="0"/>
                          <a:ea typeface="ＭＳ Ｐゴシック" panose="020B0600070205080204" pitchFamily="50" charset="-128"/>
                        </a:defRPr>
                      </a:lvl3pPr>
                      <a:lvl4pPr marL="139065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4pPr>
                      <a:lvl5pPr marL="1854200" defTabSz="927100">
                        <a:spcBef>
                          <a:spcPct val="20000"/>
                        </a:spcBef>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5pPr>
                      <a:lvl6pPr marL="23114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6pPr>
                      <a:lvl7pPr marL="27686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7pPr>
                      <a:lvl8pPr marL="32258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8pPr>
                      <a:lvl9pPr marL="3683000" indent="-263525" defTabSz="9271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l" defTabSz="9271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txBody>
                  <a:tcPr marT="45722" marB="4572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1F5"/>
                    </a:solidFill>
                  </a:tcPr>
                </a:tc>
                <a:extLst>
                  <a:ext uri="{0D108BD9-81ED-4DB2-BD59-A6C34878D82A}">
                    <a16:rowId xmlns:a16="http://schemas.microsoft.com/office/drawing/2014/main" val="10004"/>
                  </a:ext>
                </a:extLst>
              </a:tr>
            </a:tbl>
          </a:graphicData>
        </a:graphic>
      </p:graphicFrame>
      <p:sp>
        <p:nvSpPr>
          <p:cNvPr id="11" name="矢印: 右 10">
            <a:extLst>
              <a:ext uri="{FF2B5EF4-FFF2-40B4-BE49-F238E27FC236}">
                <a16:creationId xmlns:a16="http://schemas.microsoft.com/office/drawing/2014/main" id="{F3782615-FAC4-7CB6-A115-25669FDA4BC6}"/>
              </a:ext>
            </a:extLst>
          </p:cNvPr>
          <p:cNvSpPr/>
          <p:nvPr/>
        </p:nvSpPr>
        <p:spPr>
          <a:xfrm>
            <a:off x="2465388" y="10439400"/>
            <a:ext cx="6121400" cy="504825"/>
          </a:xfrm>
          <a:prstGeom prst="rightArrow">
            <a:avLst/>
          </a:prstGeom>
          <a:solidFill>
            <a:srgbClr val="00A6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100" b="1" dirty="0">
                <a:solidFill>
                  <a:prstClr val="white"/>
                </a:solidFill>
                <a:latin typeface="游ゴシック" panose="020F0502020204030204"/>
                <a:ea typeface="游ゴシック" panose="020B0400000000000000" pitchFamily="50" charset="-128"/>
              </a:rPr>
              <a:t>各国：商談・試運転・納入先訪問（海外出張）</a:t>
            </a:r>
          </a:p>
        </p:txBody>
      </p:sp>
      <p:sp>
        <p:nvSpPr>
          <p:cNvPr id="12" name="四角形: 角を丸くする 11">
            <a:extLst>
              <a:ext uri="{FF2B5EF4-FFF2-40B4-BE49-F238E27FC236}">
                <a16:creationId xmlns:a16="http://schemas.microsoft.com/office/drawing/2014/main" id="{B2941967-F8E0-C0EF-DDD3-CC112EA0E75F}"/>
              </a:ext>
            </a:extLst>
          </p:cNvPr>
          <p:cNvSpPr/>
          <p:nvPr/>
        </p:nvSpPr>
        <p:spPr>
          <a:xfrm>
            <a:off x="2106613" y="4085506"/>
            <a:ext cx="1727200" cy="377825"/>
          </a:xfrm>
          <a:prstGeom prst="roundRect">
            <a:avLst/>
          </a:prstGeom>
          <a:solidFill>
            <a:srgbClr val="91A1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海外営業</a:t>
            </a:r>
            <a:endParaRPr lang="en-US" altLang="ja-JP" sz="1400" dirty="0">
              <a:solidFill>
                <a:prstClr val="white"/>
              </a:solidFill>
              <a:latin typeface="HGP創英角ｺﾞｼｯｸUB" panose="020B0900000000000000" pitchFamily="50" charset="-128"/>
              <a:ea typeface="HGP創英角ｺﾞｼｯｸUB" panose="020B0900000000000000" pitchFamily="50" charset="-128"/>
            </a:endParaRPr>
          </a:p>
        </p:txBody>
      </p:sp>
      <p:sp>
        <p:nvSpPr>
          <p:cNvPr id="13" name="四角形: 角を丸くする 12">
            <a:extLst>
              <a:ext uri="{FF2B5EF4-FFF2-40B4-BE49-F238E27FC236}">
                <a16:creationId xmlns:a16="http://schemas.microsoft.com/office/drawing/2014/main" id="{B56A4074-18AF-1ABB-CD3E-DEF26B071A9D}"/>
              </a:ext>
            </a:extLst>
          </p:cNvPr>
          <p:cNvSpPr/>
          <p:nvPr/>
        </p:nvSpPr>
        <p:spPr>
          <a:xfrm>
            <a:off x="2106613" y="4733578"/>
            <a:ext cx="1727200" cy="377825"/>
          </a:xfrm>
          <a:prstGeom prst="roundRect">
            <a:avLst/>
          </a:prstGeom>
          <a:solidFill>
            <a:srgbClr val="91A1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国内営業</a:t>
            </a:r>
            <a:endParaRPr lang="en-US" altLang="ja-JP" sz="1400" dirty="0">
              <a:solidFill>
                <a:prstClr val="white"/>
              </a:solidFill>
              <a:latin typeface="HGP創英角ｺﾞｼｯｸUB" panose="020B0900000000000000" pitchFamily="50" charset="-128"/>
              <a:ea typeface="HGP創英角ｺﾞｼｯｸUB" panose="020B0900000000000000" pitchFamily="50" charset="-128"/>
            </a:endParaRPr>
          </a:p>
        </p:txBody>
      </p:sp>
      <p:sp>
        <p:nvSpPr>
          <p:cNvPr id="8250" name="テキスト ボックス 15">
            <a:extLst>
              <a:ext uri="{FF2B5EF4-FFF2-40B4-BE49-F238E27FC236}">
                <a16:creationId xmlns:a16="http://schemas.microsoft.com/office/drawing/2014/main" id="{268CB79E-96F7-442D-399A-11E724E0742E}"/>
              </a:ext>
            </a:extLst>
          </p:cNvPr>
          <p:cNvSpPr txBox="1">
            <a:spLocks noChangeArrowheads="1"/>
          </p:cNvSpPr>
          <p:nvPr/>
        </p:nvSpPr>
        <p:spPr bwMode="auto">
          <a:xfrm>
            <a:off x="4049713" y="4079280"/>
            <a:ext cx="4968601"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ja-JP" altLang="en-US" sz="1100" dirty="0">
                <a:solidFill>
                  <a:srgbClr val="595959"/>
                </a:solidFill>
                <a:latin typeface="游ゴシック" panose="020B0400000000000000" pitchFamily="50" charset="-128"/>
                <a:ea typeface="游ゴシック" panose="020B0400000000000000" pitchFamily="50" charset="-128"/>
              </a:rPr>
              <a:t>北米・アジア・南米・オセアニアなど</a:t>
            </a:r>
            <a:r>
              <a:rPr lang="en-US" altLang="ja-JP" sz="1100" dirty="0">
                <a:solidFill>
                  <a:srgbClr val="595959"/>
                </a:solidFill>
                <a:latin typeface="游ゴシック" panose="020B0400000000000000" pitchFamily="50" charset="-128"/>
                <a:ea typeface="游ゴシック" panose="020B0400000000000000" pitchFamily="50" charset="-128"/>
              </a:rPr>
              <a:t>30</a:t>
            </a:r>
            <a:r>
              <a:rPr lang="ja-JP" altLang="en-US" sz="1100" dirty="0">
                <a:solidFill>
                  <a:srgbClr val="595959"/>
                </a:solidFill>
                <a:latin typeface="游ゴシック" panose="020B0400000000000000" pitchFamily="50" charset="-128"/>
                <a:ea typeface="游ゴシック" panose="020B0400000000000000" pitchFamily="50" charset="-128"/>
              </a:rPr>
              <a:t>ヵ国以上の地域に対する営業活動</a:t>
            </a:r>
            <a:endParaRPr lang="en-US" altLang="ja-JP" sz="1100" dirty="0">
              <a:solidFill>
                <a:srgbClr val="595959"/>
              </a:solidFill>
              <a:latin typeface="游ゴシック" panose="020B0400000000000000" pitchFamily="50" charset="-128"/>
              <a:ea typeface="游ゴシック" panose="020B0400000000000000" pitchFamily="50" charset="-128"/>
            </a:endParaRPr>
          </a:p>
          <a:p>
            <a:r>
              <a:rPr lang="ja-JP" altLang="en-US" sz="1100" dirty="0">
                <a:solidFill>
                  <a:srgbClr val="595959"/>
                </a:solidFill>
                <a:latin typeface="游ゴシック" panose="020B0400000000000000" pitchFamily="50" charset="-128"/>
                <a:ea typeface="游ゴシック" panose="020B0400000000000000" pitchFamily="50" charset="-128"/>
              </a:rPr>
              <a:t>市場調査、マーケティング、海外代理店との関係構築</a:t>
            </a:r>
            <a:endParaRPr lang="en-US" altLang="ja-JP" sz="1100" dirty="0">
              <a:solidFill>
                <a:srgbClr val="595959"/>
              </a:solidFill>
              <a:latin typeface="游ゴシック" panose="020B0400000000000000" pitchFamily="50" charset="-128"/>
              <a:ea typeface="游ゴシック" panose="020B0400000000000000" pitchFamily="50" charset="-128"/>
            </a:endParaRPr>
          </a:p>
          <a:p>
            <a:r>
              <a:rPr lang="ja-JP" altLang="en-US" sz="1100" dirty="0">
                <a:solidFill>
                  <a:srgbClr val="595959"/>
                </a:solidFill>
                <a:latin typeface="游ゴシック" panose="020B0400000000000000" pitchFamily="50" charset="-128"/>
                <a:ea typeface="游ゴシック" panose="020B0400000000000000" pitchFamily="50" charset="-128"/>
              </a:rPr>
              <a:t>販路拡大、拠点設立業務、お客様対応（電話・メール・オンライン通話等）</a:t>
            </a:r>
          </a:p>
        </p:txBody>
      </p:sp>
      <p:sp>
        <p:nvSpPr>
          <p:cNvPr id="8251" name="テキスト ボックス 17">
            <a:extLst>
              <a:ext uri="{FF2B5EF4-FFF2-40B4-BE49-F238E27FC236}">
                <a16:creationId xmlns:a16="http://schemas.microsoft.com/office/drawing/2014/main" id="{90C8829A-CEF8-AAAA-BDB9-1D6B22AAA64A}"/>
              </a:ext>
            </a:extLst>
          </p:cNvPr>
          <p:cNvSpPr txBox="1">
            <a:spLocks noChangeArrowheads="1"/>
          </p:cNvSpPr>
          <p:nvPr/>
        </p:nvSpPr>
        <p:spPr bwMode="auto">
          <a:xfrm>
            <a:off x="4049713" y="4727352"/>
            <a:ext cx="484187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ja-JP" altLang="en-US" sz="1100" dirty="0">
                <a:solidFill>
                  <a:srgbClr val="595959"/>
                </a:solidFill>
                <a:latin typeface="游ゴシック" panose="020B0400000000000000" pitchFamily="50" charset="-128"/>
                <a:ea typeface="游ゴシック" panose="020B0400000000000000" pitchFamily="50" charset="-128"/>
              </a:rPr>
              <a:t>プラントエンジニアリング会社・商社・官公庁に対する当社製品の導入や既設脱水機の入替ご提案、仕様打合せ、納期調整、機器導入時及び納入後の運転指導・試運転などの現場作業</a:t>
            </a:r>
          </a:p>
        </p:txBody>
      </p:sp>
      <p:sp>
        <p:nvSpPr>
          <p:cNvPr id="8252" name="テキスト ボックス 19">
            <a:extLst>
              <a:ext uri="{FF2B5EF4-FFF2-40B4-BE49-F238E27FC236}">
                <a16:creationId xmlns:a16="http://schemas.microsoft.com/office/drawing/2014/main" id="{BA9D7DD9-CAB9-6CE2-2CD7-6B6A5E1AC8F6}"/>
              </a:ext>
            </a:extLst>
          </p:cNvPr>
          <p:cNvSpPr txBox="1">
            <a:spLocks noChangeArrowheads="1"/>
          </p:cNvSpPr>
          <p:nvPr/>
        </p:nvSpPr>
        <p:spPr bwMode="auto">
          <a:xfrm>
            <a:off x="4049713" y="5471691"/>
            <a:ext cx="48418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ja-JP" altLang="en-US" sz="1100" dirty="0">
                <a:solidFill>
                  <a:srgbClr val="595959"/>
                </a:solidFill>
                <a:latin typeface="游ゴシック" panose="020B0400000000000000" pitchFamily="50" charset="-128"/>
                <a:ea typeface="游ゴシック" panose="020B0400000000000000" pitchFamily="50" charset="-128"/>
              </a:rPr>
              <a:t>日本全国及び海外でお使いいただいている当社製品の運転調整、</a:t>
            </a:r>
            <a:br>
              <a:rPr lang="en-US" altLang="ja-JP" sz="1100" dirty="0">
                <a:solidFill>
                  <a:srgbClr val="595959"/>
                </a:solidFill>
                <a:latin typeface="游ゴシック" panose="020B0400000000000000" pitchFamily="50" charset="-128"/>
                <a:ea typeface="游ゴシック" panose="020B0400000000000000" pitchFamily="50" charset="-128"/>
              </a:rPr>
            </a:br>
            <a:r>
              <a:rPr lang="ja-JP" altLang="en-US" sz="1100" dirty="0">
                <a:solidFill>
                  <a:srgbClr val="595959"/>
                </a:solidFill>
                <a:latin typeface="游ゴシック" panose="020B0400000000000000" pitchFamily="50" charset="-128"/>
                <a:ea typeface="游ゴシック" panose="020B0400000000000000" pitchFamily="50" charset="-128"/>
              </a:rPr>
              <a:t>部品の修理交換、定期点検、見積書作成、お客様対応（電話・メール等）</a:t>
            </a:r>
            <a:endParaRPr lang="en-US" altLang="ja-JP" sz="1100" dirty="0">
              <a:solidFill>
                <a:srgbClr val="595959"/>
              </a:solidFill>
              <a:latin typeface="游ゴシック" panose="020B0400000000000000" pitchFamily="50" charset="-128"/>
              <a:ea typeface="游ゴシック" panose="020B0400000000000000" pitchFamily="50" charset="-128"/>
            </a:endParaRPr>
          </a:p>
        </p:txBody>
      </p:sp>
      <p:sp>
        <p:nvSpPr>
          <p:cNvPr id="8253" name="テキスト ボックス 23">
            <a:extLst>
              <a:ext uri="{FF2B5EF4-FFF2-40B4-BE49-F238E27FC236}">
                <a16:creationId xmlns:a16="http://schemas.microsoft.com/office/drawing/2014/main" id="{47495EE2-1C9B-B665-47F7-E95796BFEB66}"/>
              </a:ext>
            </a:extLst>
          </p:cNvPr>
          <p:cNvSpPr txBox="1">
            <a:spLocks noChangeArrowheads="1"/>
          </p:cNvSpPr>
          <p:nvPr/>
        </p:nvSpPr>
        <p:spPr bwMode="auto">
          <a:xfrm flipH="1">
            <a:off x="2124075" y="7775575"/>
            <a:ext cx="56705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100">
                <a:solidFill>
                  <a:schemeClr val="tx1"/>
                </a:solidFill>
                <a:latin typeface="Calibri" panose="020F0502020204030204" pitchFamily="34" charset="0"/>
                <a:ea typeface="ＭＳ Ｐゴシック" panose="020B0600070205080204" pitchFamily="50" charset="-128"/>
              </a:defRPr>
            </a:lvl1pPr>
            <a:lvl2pPr>
              <a:defRPr kumimoji="1" sz="2100">
                <a:solidFill>
                  <a:schemeClr val="tx1"/>
                </a:solidFill>
                <a:latin typeface="Calibri" panose="020F0502020204030204" pitchFamily="34" charset="0"/>
                <a:ea typeface="ＭＳ Ｐゴシック" panose="020B0600070205080204" pitchFamily="50" charset="-128"/>
              </a:defRPr>
            </a:lvl2pPr>
            <a:lvl3pPr>
              <a:defRPr kumimoji="1" sz="2100">
                <a:solidFill>
                  <a:schemeClr val="tx1"/>
                </a:solidFill>
                <a:latin typeface="Calibri" panose="020F0502020204030204" pitchFamily="34" charset="0"/>
                <a:ea typeface="ＭＳ Ｐゴシック" panose="020B0600070205080204" pitchFamily="50" charset="-128"/>
              </a:defRPr>
            </a:lvl3pPr>
            <a:lvl4pPr>
              <a:defRPr kumimoji="1" sz="2100">
                <a:solidFill>
                  <a:schemeClr val="tx1"/>
                </a:solidFill>
                <a:latin typeface="Calibri" panose="020F0502020204030204" pitchFamily="34" charset="0"/>
                <a:ea typeface="ＭＳ Ｐゴシック" panose="020B0600070205080204" pitchFamily="50" charset="-128"/>
              </a:defRPr>
            </a:lvl4pPr>
            <a:lvl5pPr>
              <a:defRPr kumimoji="1" sz="2100">
                <a:solidFill>
                  <a:schemeClr val="tx1"/>
                </a:solidFill>
                <a:latin typeface="Calibri" panose="020F0502020204030204" pitchFamily="34" charset="0"/>
                <a:ea typeface="ＭＳ Ｐゴシック" panose="020B0600070205080204" pitchFamily="50" charset="-128"/>
              </a:defRPr>
            </a:lvl5pPr>
            <a:lvl6pPr marL="26019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6pPr>
            <a:lvl7pPr marL="30591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7pPr>
            <a:lvl8pPr marL="35163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8pPr>
            <a:lvl9pPr marL="39735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9pPr>
          </a:lstStyle>
          <a:p>
            <a:pPr defTabSz="914400" eaLnBrk="1" hangingPunct="1"/>
            <a:r>
              <a:rPr lang="en-US" altLang="ja-JP" sz="1600" b="1" dirty="0">
                <a:solidFill>
                  <a:srgbClr val="595959"/>
                </a:solidFill>
                <a:latin typeface="游ゴシック" panose="020B0400000000000000" pitchFamily="50" charset="-128"/>
                <a:ea typeface="游ゴシック" panose="020B0400000000000000" pitchFamily="50" charset="-128"/>
              </a:rPr>
              <a:t>1</a:t>
            </a:r>
            <a:r>
              <a:rPr lang="ja-JP" altLang="en-US" sz="1600" b="1" dirty="0">
                <a:solidFill>
                  <a:srgbClr val="595959"/>
                </a:solidFill>
                <a:latin typeface="游ゴシック" panose="020B0400000000000000" pitchFamily="50" charset="-128"/>
                <a:ea typeface="游ゴシック" panose="020B0400000000000000" pitchFamily="50" charset="-128"/>
              </a:rPr>
              <a:t>ヶ月のスケジュール例［海外営業］</a:t>
            </a:r>
          </a:p>
        </p:txBody>
      </p:sp>
      <p:sp>
        <p:nvSpPr>
          <p:cNvPr id="63" name="四角形: 角を丸くする 62">
            <a:extLst>
              <a:ext uri="{FF2B5EF4-FFF2-40B4-BE49-F238E27FC236}">
                <a16:creationId xmlns:a16="http://schemas.microsoft.com/office/drawing/2014/main" id="{895D5502-5722-30A5-B6DE-8CFE78511A6F}"/>
              </a:ext>
            </a:extLst>
          </p:cNvPr>
          <p:cNvSpPr/>
          <p:nvPr/>
        </p:nvSpPr>
        <p:spPr>
          <a:xfrm>
            <a:off x="2106613" y="6139508"/>
            <a:ext cx="6407150" cy="700087"/>
          </a:xfrm>
          <a:prstGeom prst="roundRect">
            <a:avLst/>
          </a:prstGeom>
          <a:solidFill>
            <a:srgbClr val="00A6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当社の製品を世界に広め社会貢献したい人が活躍中！</a:t>
            </a:r>
            <a:endParaRPr lang="en-US" altLang="ja-JP" sz="1400" dirty="0">
              <a:solidFill>
                <a:prstClr val="white"/>
              </a:solidFill>
              <a:latin typeface="HGP創英角ｺﾞｼｯｸUB" panose="020B0900000000000000" pitchFamily="50" charset="-128"/>
              <a:ea typeface="HGP創英角ｺﾞｼｯｸUB" panose="020B0900000000000000" pitchFamily="50" charset="-128"/>
            </a:endParaRPr>
          </a:p>
          <a:p>
            <a:pPr algn="ctr" defTabSz="914400" eaLnBrk="1" fontAlgn="auto" hangingPunct="1">
              <a:spcBef>
                <a:spcPts val="0"/>
              </a:spcBef>
              <a:spcAft>
                <a:spcPts val="0"/>
              </a:spcAft>
              <a:defRPr/>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チャレンジするマインドを尊重しつつ、先輩がしっかりサポート</a:t>
            </a:r>
          </a:p>
        </p:txBody>
      </p:sp>
      <p:sp>
        <p:nvSpPr>
          <p:cNvPr id="64" name="正方形/長方形 63">
            <a:extLst>
              <a:ext uri="{FF2B5EF4-FFF2-40B4-BE49-F238E27FC236}">
                <a16:creationId xmlns:a16="http://schemas.microsoft.com/office/drawing/2014/main" id="{66D4DED4-B51A-E7A0-21FB-E9706DE833E6}"/>
              </a:ext>
            </a:extLst>
          </p:cNvPr>
          <p:cNvSpPr/>
          <p:nvPr/>
        </p:nvSpPr>
        <p:spPr>
          <a:xfrm>
            <a:off x="84138" y="2574925"/>
            <a:ext cx="360362" cy="360363"/>
          </a:xfrm>
          <a:prstGeom prst="rect">
            <a:avLst/>
          </a:prstGeom>
          <a:solidFill>
            <a:srgbClr val="00D0C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5" name="正方形/長方形 64">
            <a:extLst>
              <a:ext uri="{FF2B5EF4-FFF2-40B4-BE49-F238E27FC236}">
                <a16:creationId xmlns:a16="http://schemas.microsoft.com/office/drawing/2014/main" id="{FA98955D-3500-EBF7-EFBF-E0053D6FA874}"/>
              </a:ext>
            </a:extLst>
          </p:cNvPr>
          <p:cNvSpPr/>
          <p:nvPr/>
        </p:nvSpPr>
        <p:spPr>
          <a:xfrm>
            <a:off x="460375" y="2574925"/>
            <a:ext cx="360363" cy="360363"/>
          </a:xfrm>
          <a:prstGeom prst="rect">
            <a:avLst/>
          </a:prstGeom>
          <a:solidFill>
            <a:srgbClr val="00B7B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6" name="正方形/長方形 65">
            <a:extLst>
              <a:ext uri="{FF2B5EF4-FFF2-40B4-BE49-F238E27FC236}">
                <a16:creationId xmlns:a16="http://schemas.microsoft.com/office/drawing/2014/main" id="{7610552D-38A2-8547-FC59-0369BFAD3451}"/>
              </a:ext>
            </a:extLst>
          </p:cNvPr>
          <p:cNvSpPr/>
          <p:nvPr/>
        </p:nvSpPr>
        <p:spPr>
          <a:xfrm>
            <a:off x="84138" y="2947988"/>
            <a:ext cx="360362" cy="360362"/>
          </a:xfrm>
          <a:prstGeom prst="rect">
            <a:avLst/>
          </a:prstGeom>
          <a:solidFill>
            <a:srgbClr val="00D0CB">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67" name="正方形/長方形 66">
            <a:extLst>
              <a:ext uri="{FF2B5EF4-FFF2-40B4-BE49-F238E27FC236}">
                <a16:creationId xmlns:a16="http://schemas.microsoft.com/office/drawing/2014/main" id="{042F4AAF-72F4-8E38-5FDA-EE06C748D749}"/>
              </a:ext>
            </a:extLst>
          </p:cNvPr>
          <p:cNvSpPr/>
          <p:nvPr/>
        </p:nvSpPr>
        <p:spPr>
          <a:xfrm>
            <a:off x="84138" y="3321050"/>
            <a:ext cx="360362" cy="360363"/>
          </a:xfrm>
          <a:prstGeom prst="rect">
            <a:avLst/>
          </a:prstGeom>
          <a:solidFill>
            <a:srgbClr val="00D0CB">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 name="正方形/長方形 2">
            <a:extLst>
              <a:ext uri="{FF2B5EF4-FFF2-40B4-BE49-F238E27FC236}">
                <a16:creationId xmlns:a16="http://schemas.microsoft.com/office/drawing/2014/main" id="{4F70D409-5C18-D9EE-37AE-B1AEBB0EA116}"/>
              </a:ext>
            </a:extLst>
          </p:cNvPr>
          <p:cNvSpPr/>
          <p:nvPr/>
        </p:nvSpPr>
        <p:spPr>
          <a:xfrm>
            <a:off x="2357438" y="1438275"/>
            <a:ext cx="5976937" cy="1125538"/>
          </a:xfrm>
          <a:prstGeom prst="rect">
            <a:avLst/>
          </a:prstGeom>
          <a:solidFill>
            <a:srgbClr val="00D0C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 name="正方形/長方形 1">
            <a:extLst>
              <a:ext uri="{FF2B5EF4-FFF2-40B4-BE49-F238E27FC236}">
                <a16:creationId xmlns:a16="http://schemas.microsoft.com/office/drawing/2014/main" id="{E151CF88-6B5B-655B-DBEA-E4B94E3A9538}"/>
              </a:ext>
            </a:extLst>
          </p:cNvPr>
          <p:cNvSpPr/>
          <p:nvPr/>
        </p:nvSpPr>
        <p:spPr>
          <a:xfrm>
            <a:off x="1504950" y="7054850"/>
            <a:ext cx="7681913" cy="187325"/>
          </a:xfrm>
          <a:prstGeom prst="rect">
            <a:avLst/>
          </a:prstGeom>
          <a:solidFill>
            <a:srgbClr val="FBB62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3" name="四角形: 角を丸くする 22">
            <a:extLst>
              <a:ext uri="{FF2B5EF4-FFF2-40B4-BE49-F238E27FC236}">
                <a16:creationId xmlns:a16="http://schemas.microsoft.com/office/drawing/2014/main" id="{F199E173-4903-6B5C-19FE-5A947F2111F0}"/>
              </a:ext>
            </a:extLst>
          </p:cNvPr>
          <p:cNvSpPr/>
          <p:nvPr/>
        </p:nvSpPr>
        <p:spPr>
          <a:xfrm>
            <a:off x="2106613" y="5453658"/>
            <a:ext cx="1727200" cy="377825"/>
          </a:xfrm>
          <a:prstGeom prst="roundRect">
            <a:avLst/>
          </a:prstGeom>
          <a:solidFill>
            <a:srgbClr val="91A1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技術サービス</a:t>
            </a:r>
            <a:endParaRPr lang="en-US" altLang="ja-JP" sz="1400" dirty="0">
              <a:solidFill>
                <a:prstClr val="white"/>
              </a:solidFill>
              <a:latin typeface="HGP創英角ｺﾞｼｯｸUB" panose="020B0900000000000000" pitchFamily="50" charset="-128"/>
              <a:ea typeface="HGP創英角ｺﾞｼｯｸUB" panose="020B0900000000000000" pitchFamily="50" charset="-128"/>
            </a:endParaRPr>
          </a:p>
        </p:txBody>
      </p:sp>
      <p:sp>
        <p:nvSpPr>
          <p:cNvPr id="7" name="テキスト ボックス 15">
            <a:extLst>
              <a:ext uri="{FF2B5EF4-FFF2-40B4-BE49-F238E27FC236}">
                <a16:creationId xmlns:a16="http://schemas.microsoft.com/office/drawing/2014/main" id="{547282B5-3AEF-4023-52FD-2235EB2CCE0D}"/>
              </a:ext>
            </a:extLst>
          </p:cNvPr>
          <p:cNvSpPr txBox="1">
            <a:spLocks noChangeArrowheads="1"/>
          </p:cNvSpPr>
          <p:nvPr/>
        </p:nvSpPr>
        <p:spPr bwMode="auto">
          <a:xfrm>
            <a:off x="5633938" y="7800881"/>
            <a:ext cx="325765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ja-JP" sz="1100" dirty="0">
                <a:solidFill>
                  <a:srgbClr val="595959"/>
                </a:solidFill>
                <a:latin typeface="游ゴシック" panose="020B0400000000000000" pitchFamily="50" charset="-128"/>
                <a:ea typeface="游ゴシック" panose="020B0400000000000000" pitchFamily="50" charset="-128"/>
              </a:rPr>
              <a:t>※1</a:t>
            </a:r>
            <a:r>
              <a:rPr lang="ja-JP" altLang="en-US" sz="1100" dirty="0">
                <a:solidFill>
                  <a:srgbClr val="595959"/>
                </a:solidFill>
                <a:latin typeface="游ゴシック" panose="020B0400000000000000" pitchFamily="50" charset="-128"/>
                <a:ea typeface="游ゴシック" panose="020B0400000000000000" pitchFamily="50" charset="-128"/>
              </a:rPr>
              <a:t>～</a:t>
            </a:r>
            <a:r>
              <a:rPr lang="en-US" altLang="ja-JP" sz="1100" dirty="0">
                <a:solidFill>
                  <a:srgbClr val="595959"/>
                </a:solidFill>
                <a:latin typeface="游ゴシック" panose="020B0400000000000000" pitchFamily="50" charset="-128"/>
                <a:ea typeface="游ゴシック" panose="020B0400000000000000" pitchFamily="50" charset="-128"/>
              </a:rPr>
              <a:t>2</a:t>
            </a:r>
            <a:r>
              <a:rPr lang="ja-JP" altLang="en-US" sz="1100" dirty="0">
                <a:solidFill>
                  <a:srgbClr val="595959"/>
                </a:solidFill>
                <a:latin typeface="游ゴシック" panose="020B0400000000000000" pitchFamily="50" charset="-128"/>
                <a:ea typeface="游ゴシック" panose="020B0400000000000000" pitchFamily="50" charset="-128"/>
              </a:rPr>
              <a:t>ヶ月に</a:t>
            </a:r>
            <a:r>
              <a:rPr lang="en-US" altLang="ja-JP" sz="1100" dirty="0">
                <a:solidFill>
                  <a:srgbClr val="595959"/>
                </a:solidFill>
                <a:latin typeface="游ゴシック" panose="020B0400000000000000" pitchFamily="50" charset="-128"/>
                <a:ea typeface="游ゴシック" panose="020B0400000000000000" pitchFamily="50" charset="-128"/>
              </a:rPr>
              <a:t>1</a:t>
            </a:r>
            <a:r>
              <a:rPr lang="ja-JP" altLang="en-US" sz="1100" dirty="0">
                <a:solidFill>
                  <a:srgbClr val="595959"/>
                </a:solidFill>
                <a:latin typeface="游ゴシック" panose="020B0400000000000000" pitchFamily="50" charset="-128"/>
                <a:ea typeface="游ゴシック" panose="020B0400000000000000" pitchFamily="50" charset="-128"/>
              </a:rPr>
              <a:t>回、</a:t>
            </a:r>
            <a:r>
              <a:rPr lang="en-US" altLang="ja-JP" sz="1100" dirty="0">
                <a:solidFill>
                  <a:srgbClr val="595959"/>
                </a:solidFill>
                <a:latin typeface="游ゴシック" panose="020B0400000000000000" pitchFamily="50" charset="-128"/>
                <a:ea typeface="游ゴシック" panose="020B0400000000000000" pitchFamily="50" charset="-128"/>
              </a:rPr>
              <a:t>2</a:t>
            </a:r>
            <a:r>
              <a:rPr lang="ja-JP" altLang="en-US" sz="1100" dirty="0">
                <a:solidFill>
                  <a:srgbClr val="595959"/>
                </a:solidFill>
                <a:latin typeface="游ゴシック" panose="020B0400000000000000" pitchFamily="50" charset="-128"/>
                <a:ea typeface="游ゴシック" panose="020B0400000000000000" pitchFamily="50" charset="-128"/>
              </a:rPr>
              <a:t>～</a:t>
            </a:r>
            <a:r>
              <a:rPr lang="en-US" altLang="ja-JP" sz="1100" dirty="0">
                <a:solidFill>
                  <a:srgbClr val="595959"/>
                </a:solidFill>
                <a:latin typeface="游ゴシック" panose="020B0400000000000000" pitchFamily="50" charset="-128"/>
                <a:ea typeface="游ゴシック" panose="020B0400000000000000" pitchFamily="50" charset="-128"/>
              </a:rPr>
              <a:t>3</a:t>
            </a:r>
            <a:r>
              <a:rPr lang="ja-JP" altLang="en-US" sz="1100" dirty="0">
                <a:solidFill>
                  <a:srgbClr val="595959"/>
                </a:solidFill>
                <a:latin typeface="游ゴシック" panose="020B0400000000000000" pitchFamily="50" charset="-128"/>
                <a:ea typeface="游ゴシック" panose="020B0400000000000000" pitchFamily="50" charset="-128"/>
              </a:rPr>
              <a:t>週間程度の出張有り</a:t>
            </a:r>
            <a:endParaRPr lang="en-US" altLang="ja-JP" sz="1100" dirty="0">
              <a:solidFill>
                <a:srgbClr val="595959"/>
              </a:solidFill>
              <a:latin typeface="游ゴシック" panose="020B0400000000000000" pitchFamily="50" charset="-128"/>
              <a:ea typeface="游ゴシック" panose="020B0400000000000000" pitchFamily="50" charset="-12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2E9411A2-0470-E140-8330-FD93DF8176A8}"/>
              </a:ext>
            </a:extLst>
          </p:cNvPr>
          <p:cNvSpPr/>
          <p:nvPr/>
        </p:nvSpPr>
        <p:spPr>
          <a:xfrm>
            <a:off x="84138" y="2574925"/>
            <a:ext cx="360362" cy="360363"/>
          </a:xfrm>
          <a:prstGeom prst="rect">
            <a:avLst/>
          </a:prstGeom>
          <a:solidFill>
            <a:srgbClr val="00D0C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 name="正方形/長方形 2">
            <a:extLst>
              <a:ext uri="{FF2B5EF4-FFF2-40B4-BE49-F238E27FC236}">
                <a16:creationId xmlns:a16="http://schemas.microsoft.com/office/drawing/2014/main" id="{EB14CF99-130B-5D99-0F3B-98078EAA0B95}"/>
              </a:ext>
            </a:extLst>
          </p:cNvPr>
          <p:cNvSpPr/>
          <p:nvPr/>
        </p:nvSpPr>
        <p:spPr>
          <a:xfrm>
            <a:off x="460375" y="2574925"/>
            <a:ext cx="360363" cy="360363"/>
          </a:xfrm>
          <a:prstGeom prst="rect">
            <a:avLst/>
          </a:prstGeom>
          <a:solidFill>
            <a:srgbClr val="00B7B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正方形/長方形 3">
            <a:extLst>
              <a:ext uri="{FF2B5EF4-FFF2-40B4-BE49-F238E27FC236}">
                <a16:creationId xmlns:a16="http://schemas.microsoft.com/office/drawing/2014/main" id="{C5649610-0C19-06EB-393A-D09DA9199A59}"/>
              </a:ext>
            </a:extLst>
          </p:cNvPr>
          <p:cNvSpPr/>
          <p:nvPr/>
        </p:nvSpPr>
        <p:spPr>
          <a:xfrm>
            <a:off x="84138" y="2947988"/>
            <a:ext cx="360362" cy="360362"/>
          </a:xfrm>
          <a:prstGeom prst="rect">
            <a:avLst/>
          </a:prstGeom>
          <a:solidFill>
            <a:srgbClr val="00D0CB">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5" name="正方形/長方形 4">
            <a:extLst>
              <a:ext uri="{FF2B5EF4-FFF2-40B4-BE49-F238E27FC236}">
                <a16:creationId xmlns:a16="http://schemas.microsoft.com/office/drawing/2014/main" id="{F31E47D6-42DB-7F8F-03ED-A55B78F1B5C9}"/>
              </a:ext>
            </a:extLst>
          </p:cNvPr>
          <p:cNvSpPr/>
          <p:nvPr/>
        </p:nvSpPr>
        <p:spPr>
          <a:xfrm>
            <a:off x="84138" y="3321050"/>
            <a:ext cx="360362" cy="360363"/>
          </a:xfrm>
          <a:prstGeom prst="rect">
            <a:avLst/>
          </a:prstGeom>
          <a:solidFill>
            <a:srgbClr val="00D0CB">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366" name="テキスト ボックス 26">
            <a:extLst>
              <a:ext uri="{FF2B5EF4-FFF2-40B4-BE49-F238E27FC236}">
                <a16:creationId xmlns:a16="http://schemas.microsoft.com/office/drawing/2014/main" id="{0EC6BCCF-123D-D05E-06D8-4A2CAC8190CB}"/>
              </a:ext>
            </a:extLst>
          </p:cNvPr>
          <p:cNvSpPr txBox="1">
            <a:spLocks noChangeArrowheads="1"/>
          </p:cNvSpPr>
          <p:nvPr/>
        </p:nvSpPr>
        <p:spPr bwMode="auto">
          <a:xfrm>
            <a:off x="4194175" y="6242050"/>
            <a:ext cx="46878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ja-JP" altLang="en-US" sz="1200" dirty="0">
                <a:solidFill>
                  <a:srgbClr val="595959"/>
                </a:solidFill>
                <a:latin typeface="游ゴシック" panose="020B0400000000000000" pitchFamily="50" charset="-128"/>
                <a:ea typeface="游ゴシック" panose="020B0400000000000000" pitchFamily="50" charset="-128"/>
              </a:rPr>
              <a:t>企業文化・当社のこだわり、ビジネスマナー研修</a:t>
            </a:r>
            <a:endParaRPr lang="en-US" altLang="ja-JP" sz="1200" dirty="0">
              <a:solidFill>
                <a:srgbClr val="595959"/>
              </a:solidFill>
              <a:latin typeface="游ゴシック" panose="020B0400000000000000" pitchFamily="50" charset="-128"/>
              <a:ea typeface="游ゴシック" panose="020B0400000000000000" pitchFamily="50" charset="-128"/>
            </a:endParaRPr>
          </a:p>
          <a:p>
            <a:r>
              <a:rPr lang="ja-JP" altLang="en-US" sz="1200" dirty="0">
                <a:solidFill>
                  <a:srgbClr val="595959"/>
                </a:solidFill>
                <a:latin typeface="游ゴシック" panose="020B0400000000000000" pitchFamily="50" charset="-128"/>
                <a:ea typeface="游ゴシック" panose="020B0400000000000000" pitchFamily="50" charset="-128"/>
              </a:rPr>
              <a:t>ビジネス教養の外部研修、安全衛生教育</a:t>
            </a:r>
            <a:endParaRPr lang="en-US" altLang="ja-JP" sz="1200" dirty="0">
              <a:solidFill>
                <a:srgbClr val="595959"/>
              </a:solidFill>
              <a:latin typeface="游ゴシック" panose="020B0400000000000000" pitchFamily="50" charset="-128"/>
              <a:ea typeface="游ゴシック" panose="020B0400000000000000" pitchFamily="50" charset="-128"/>
            </a:endParaRPr>
          </a:p>
        </p:txBody>
      </p:sp>
      <p:sp>
        <p:nvSpPr>
          <p:cNvPr id="15367" name="テキスト ボックス 17">
            <a:extLst>
              <a:ext uri="{FF2B5EF4-FFF2-40B4-BE49-F238E27FC236}">
                <a16:creationId xmlns:a16="http://schemas.microsoft.com/office/drawing/2014/main" id="{9BED4A50-6B23-CDBA-4371-FBF223B18B80}"/>
              </a:ext>
            </a:extLst>
          </p:cNvPr>
          <p:cNvSpPr txBox="1">
            <a:spLocks noChangeArrowheads="1"/>
          </p:cNvSpPr>
          <p:nvPr/>
        </p:nvSpPr>
        <p:spPr bwMode="auto">
          <a:xfrm>
            <a:off x="4194175" y="6840538"/>
            <a:ext cx="53467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ja-JP" altLang="en-US" sz="1200" dirty="0">
                <a:solidFill>
                  <a:srgbClr val="595959"/>
                </a:solidFill>
                <a:latin typeface="游ゴシック" panose="020B0400000000000000" pitchFamily="50" charset="-128"/>
                <a:ea typeface="游ゴシック" panose="020B0400000000000000" pitchFamily="50" charset="-128"/>
              </a:rPr>
              <a:t>専門知識の座学、業界知識、汚泥分析・凝集試験</a:t>
            </a:r>
            <a:endParaRPr lang="en-US" altLang="ja-JP" sz="1200" dirty="0">
              <a:solidFill>
                <a:srgbClr val="595959"/>
              </a:solidFill>
              <a:latin typeface="游ゴシック" panose="020B0400000000000000" pitchFamily="50" charset="-128"/>
              <a:ea typeface="游ゴシック" panose="020B0400000000000000" pitchFamily="50" charset="-128"/>
            </a:endParaRPr>
          </a:p>
          <a:p>
            <a:r>
              <a:rPr lang="ja-JP" altLang="en-US" sz="1200" dirty="0">
                <a:solidFill>
                  <a:srgbClr val="595959"/>
                </a:solidFill>
                <a:latin typeface="游ゴシック" panose="020B0400000000000000" pitchFamily="50" charset="-128"/>
                <a:ea typeface="游ゴシック" panose="020B0400000000000000" pitchFamily="50" charset="-128"/>
              </a:rPr>
              <a:t>各部署での基礎研修</a:t>
            </a:r>
          </a:p>
        </p:txBody>
      </p:sp>
      <p:sp>
        <p:nvSpPr>
          <p:cNvPr id="15368" name="テキスト ボックス 19">
            <a:extLst>
              <a:ext uri="{FF2B5EF4-FFF2-40B4-BE49-F238E27FC236}">
                <a16:creationId xmlns:a16="http://schemas.microsoft.com/office/drawing/2014/main" id="{F5C016C7-4B71-98F2-C44C-9830B2F10D49}"/>
              </a:ext>
            </a:extLst>
          </p:cNvPr>
          <p:cNvSpPr txBox="1">
            <a:spLocks noChangeArrowheads="1"/>
          </p:cNvSpPr>
          <p:nvPr/>
        </p:nvSpPr>
        <p:spPr bwMode="auto">
          <a:xfrm>
            <a:off x="4216400" y="7586663"/>
            <a:ext cx="53467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ja-JP" altLang="en-US" sz="1200">
                <a:solidFill>
                  <a:srgbClr val="595959"/>
                </a:solidFill>
                <a:latin typeface="游ゴシック" panose="020B0400000000000000" pitchFamily="50" charset="-128"/>
                <a:ea typeface="游ゴシック" panose="020B0400000000000000" pitchFamily="50" charset="-128"/>
              </a:rPr>
              <a:t>メンター制度、</a:t>
            </a:r>
            <a:r>
              <a:rPr lang="en-US" altLang="ja-JP" sz="1200" dirty="0">
                <a:solidFill>
                  <a:srgbClr val="595959"/>
                </a:solidFill>
                <a:latin typeface="游ゴシック" panose="020B0400000000000000" pitchFamily="50" charset="-128"/>
                <a:ea typeface="游ゴシック" panose="020B0400000000000000" pitchFamily="50" charset="-128"/>
              </a:rPr>
              <a:t>1on1</a:t>
            </a:r>
            <a:r>
              <a:rPr lang="ja-JP" altLang="en-US" sz="1200">
                <a:solidFill>
                  <a:srgbClr val="595959"/>
                </a:solidFill>
                <a:latin typeface="游ゴシック" panose="020B0400000000000000" pitchFamily="50" charset="-128"/>
                <a:ea typeface="游ゴシック" panose="020B0400000000000000" pitchFamily="50" charset="-128"/>
              </a:rPr>
              <a:t>ミーティング</a:t>
            </a:r>
            <a:endParaRPr lang="en-US" altLang="ja-JP" sz="1200" dirty="0">
              <a:solidFill>
                <a:srgbClr val="595959"/>
              </a:solidFill>
              <a:latin typeface="游ゴシック" panose="020B0400000000000000" pitchFamily="50" charset="-128"/>
              <a:ea typeface="游ゴシック" panose="020B0400000000000000" pitchFamily="50" charset="-128"/>
            </a:endParaRPr>
          </a:p>
        </p:txBody>
      </p:sp>
      <p:graphicFrame>
        <p:nvGraphicFramePr>
          <p:cNvPr id="10" name="図表 9">
            <a:extLst>
              <a:ext uri="{FF2B5EF4-FFF2-40B4-BE49-F238E27FC236}">
                <a16:creationId xmlns:a16="http://schemas.microsoft.com/office/drawing/2014/main" id="{71D42BCF-BFD0-9680-2414-BA56F138D30E}"/>
              </a:ext>
            </a:extLst>
          </p:cNvPr>
          <p:cNvGraphicFramePr/>
          <p:nvPr>
            <p:extLst>
              <p:ext uri="{D42A27DB-BD31-4B8C-83A1-F6EECF244321}">
                <p14:modId xmlns:p14="http://schemas.microsoft.com/office/powerpoint/2010/main" val="3980403345"/>
              </p:ext>
            </p:extLst>
          </p:nvPr>
        </p:nvGraphicFramePr>
        <p:xfrm>
          <a:off x="1788026" y="9021763"/>
          <a:ext cx="2389773" cy="23305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370" name="テキスト ボックス 16">
            <a:extLst>
              <a:ext uri="{FF2B5EF4-FFF2-40B4-BE49-F238E27FC236}">
                <a16:creationId xmlns:a16="http://schemas.microsoft.com/office/drawing/2014/main" id="{1A7AF4D3-D0AA-F38C-343D-80026B40EA5A}"/>
              </a:ext>
            </a:extLst>
          </p:cNvPr>
          <p:cNvSpPr txBox="1">
            <a:spLocks noChangeArrowheads="1"/>
          </p:cNvSpPr>
          <p:nvPr/>
        </p:nvSpPr>
        <p:spPr bwMode="auto">
          <a:xfrm>
            <a:off x="4448175" y="8785225"/>
            <a:ext cx="42814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ja-JP" altLang="en-US" sz="1200" dirty="0">
                <a:solidFill>
                  <a:srgbClr val="595959"/>
                </a:solidFill>
                <a:latin typeface="游ゴシック" panose="020B0400000000000000" pitchFamily="50" charset="-128"/>
                <a:ea typeface="游ゴシック" panose="020B0400000000000000" pitchFamily="50" charset="-128"/>
              </a:rPr>
              <a:t>売上などの定量的成果だけに比重を置くのではなく、</a:t>
            </a:r>
            <a:endParaRPr lang="en-US" altLang="ja-JP" sz="1200" dirty="0">
              <a:solidFill>
                <a:srgbClr val="595959"/>
              </a:solidFill>
              <a:latin typeface="游ゴシック" panose="020B0400000000000000" pitchFamily="50" charset="-128"/>
              <a:ea typeface="游ゴシック" panose="020B0400000000000000" pitchFamily="50" charset="-128"/>
            </a:endParaRPr>
          </a:p>
          <a:p>
            <a:r>
              <a:rPr lang="ja-JP" altLang="en-US" sz="1200" dirty="0">
                <a:solidFill>
                  <a:srgbClr val="595959"/>
                </a:solidFill>
                <a:latin typeface="游ゴシック" panose="020B0400000000000000" pitchFamily="50" charset="-128"/>
                <a:ea typeface="游ゴシック" panose="020B0400000000000000" pitchFamily="50" charset="-128"/>
              </a:rPr>
              <a:t>当社製品などのエンジニアリング基礎やビジネス教養や</a:t>
            </a:r>
            <a:endParaRPr lang="en-US" altLang="ja-JP" sz="1200" dirty="0">
              <a:solidFill>
                <a:srgbClr val="595959"/>
              </a:solidFill>
              <a:latin typeface="游ゴシック" panose="020B0400000000000000" pitchFamily="50" charset="-128"/>
              <a:ea typeface="游ゴシック" panose="020B0400000000000000" pitchFamily="50" charset="-128"/>
            </a:endParaRPr>
          </a:p>
          <a:p>
            <a:r>
              <a:rPr lang="ja-JP" altLang="en-US" sz="1200" dirty="0">
                <a:solidFill>
                  <a:srgbClr val="595959"/>
                </a:solidFill>
                <a:latin typeface="游ゴシック" panose="020B0400000000000000" pitchFamily="50" charset="-128"/>
                <a:ea typeface="游ゴシック" panose="020B0400000000000000" pitchFamily="50" charset="-128"/>
              </a:rPr>
              <a:t>伝達力・管理力、企画提案力など定性的な部分にも目を向け、</a:t>
            </a:r>
            <a:r>
              <a:rPr lang="ja-JP" altLang="en-US" sz="1200" b="1" dirty="0">
                <a:solidFill>
                  <a:srgbClr val="00B7B2"/>
                </a:solidFill>
                <a:latin typeface="游ゴシック" panose="020B0400000000000000" pitchFamily="50" charset="-128"/>
                <a:ea typeface="游ゴシック" panose="020B0400000000000000" pitchFamily="50" charset="-128"/>
              </a:rPr>
              <a:t>総合的に評価しています。</a:t>
            </a:r>
            <a:endParaRPr lang="en-US" altLang="ja-JP" sz="1200" b="1" dirty="0">
              <a:solidFill>
                <a:srgbClr val="00B7B2"/>
              </a:solidFill>
              <a:latin typeface="游ゴシック" panose="020B0400000000000000" pitchFamily="50" charset="-128"/>
              <a:ea typeface="游ゴシック" panose="020B0400000000000000" pitchFamily="50" charset="-128"/>
            </a:endParaRPr>
          </a:p>
        </p:txBody>
      </p:sp>
      <p:pic>
        <p:nvPicPr>
          <p:cNvPr id="15371" name="図 20">
            <a:extLst>
              <a:ext uri="{FF2B5EF4-FFF2-40B4-BE49-F238E27FC236}">
                <a16:creationId xmlns:a16="http://schemas.microsoft.com/office/drawing/2014/main" id="{43B3C01F-18BC-B48D-806A-418A31D4A9D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t="5370" b="2534"/>
          <a:stretch>
            <a:fillRect/>
          </a:stretch>
        </p:blipFill>
        <p:spPr bwMode="auto">
          <a:xfrm>
            <a:off x="5345113" y="9702800"/>
            <a:ext cx="2139950" cy="204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2" name="テキスト ボックス 5">
            <a:extLst>
              <a:ext uri="{FF2B5EF4-FFF2-40B4-BE49-F238E27FC236}">
                <a16:creationId xmlns:a16="http://schemas.microsoft.com/office/drawing/2014/main" id="{0C33BE80-4E41-87C7-4E64-F3663D31D2AD}"/>
              </a:ext>
            </a:extLst>
          </p:cNvPr>
          <p:cNvSpPr txBox="1">
            <a:spLocks noChangeArrowheads="1"/>
          </p:cNvSpPr>
          <p:nvPr/>
        </p:nvSpPr>
        <p:spPr bwMode="auto">
          <a:xfrm flipH="1">
            <a:off x="2119313" y="8443913"/>
            <a:ext cx="50593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100">
                <a:solidFill>
                  <a:schemeClr val="tx1"/>
                </a:solidFill>
                <a:latin typeface="Calibri" panose="020F0502020204030204" pitchFamily="34" charset="0"/>
                <a:ea typeface="ＭＳ Ｐゴシック" panose="020B0600070205080204" pitchFamily="50" charset="-128"/>
              </a:defRPr>
            </a:lvl1pPr>
            <a:lvl2pPr>
              <a:defRPr kumimoji="1" sz="2100">
                <a:solidFill>
                  <a:schemeClr val="tx1"/>
                </a:solidFill>
                <a:latin typeface="Calibri" panose="020F0502020204030204" pitchFamily="34" charset="0"/>
                <a:ea typeface="ＭＳ Ｐゴシック" panose="020B0600070205080204" pitchFamily="50" charset="-128"/>
              </a:defRPr>
            </a:lvl2pPr>
            <a:lvl3pPr>
              <a:defRPr kumimoji="1" sz="2100">
                <a:solidFill>
                  <a:schemeClr val="tx1"/>
                </a:solidFill>
                <a:latin typeface="Calibri" panose="020F0502020204030204" pitchFamily="34" charset="0"/>
                <a:ea typeface="ＭＳ Ｐゴシック" panose="020B0600070205080204" pitchFamily="50" charset="-128"/>
              </a:defRPr>
            </a:lvl3pPr>
            <a:lvl4pPr>
              <a:defRPr kumimoji="1" sz="2100">
                <a:solidFill>
                  <a:schemeClr val="tx1"/>
                </a:solidFill>
                <a:latin typeface="Calibri" panose="020F0502020204030204" pitchFamily="34" charset="0"/>
                <a:ea typeface="ＭＳ Ｐゴシック" panose="020B0600070205080204" pitchFamily="50" charset="-128"/>
              </a:defRPr>
            </a:lvl4pPr>
            <a:lvl5pPr>
              <a:defRPr kumimoji="1" sz="2100">
                <a:solidFill>
                  <a:schemeClr val="tx1"/>
                </a:solidFill>
                <a:latin typeface="Calibri" panose="020F0502020204030204" pitchFamily="34" charset="0"/>
                <a:ea typeface="ＭＳ Ｐゴシック" panose="020B0600070205080204" pitchFamily="50" charset="-128"/>
              </a:defRPr>
            </a:lvl5pPr>
            <a:lvl6pPr marL="26019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6pPr>
            <a:lvl7pPr marL="30591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7pPr>
            <a:lvl8pPr marL="35163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8pPr>
            <a:lvl9pPr marL="39735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9pPr>
          </a:lstStyle>
          <a:p>
            <a:pPr defTabSz="914400" eaLnBrk="1" hangingPunct="1"/>
            <a:r>
              <a:rPr lang="ja-JP" altLang="en-US" sz="1400" b="1" dirty="0">
                <a:solidFill>
                  <a:srgbClr val="595959"/>
                </a:solidFill>
                <a:latin typeface="游ゴシック" panose="020B0400000000000000" pitchFamily="50" charset="-128"/>
                <a:ea typeface="游ゴシック" panose="020B0400000000000000" pitchFamily="50" charset="-128"/>
              </a:rPr>
              <a:t>人事考課（年</a:t>
            </a:r>
            <a:r>
              <a:rPr lang="en-US" altLang="ja-JP" sz="1400" b="1" dirty="0">
                <a:solidFill>
                  <a:srgbClr val="595959"/>
                </a:solidFill>
                <a:latin typeface="游ゴシック" panose="020B0400000000000000" pitchFamily="50" charset="-128"/>
                <a:ea typeface="游ゴシック" panose="020B0400000000000000" pitchFamily="50" charset="-128"/>
              </a:rPr>
              <a:t>1</a:t>
            </a:r>
            <a:r>
              <a:rPr lang="ja-JP" altLang="en-US" sz="1400" b="1" dirty="0">
                <a:solidFill>
                  <a:srgbClr val="595959"/>
                </a:solidFill>
                <a:latin typeface="游ゴシック" panose="020B0400000000000000" pitchFamily="50" charset="-128"/>
                <a:ea typeface="游ゴシック" panose="020B0400000000000000" pitchFamily="50" charset="-128"/>
              </a:rPr>
              <a:t>回）</a:t>
            </a:r>
          </a:p>
        </p:txBody>
      </p:sp>
      <p:sp>
        <p:nvSpPr>
          <p:cNvPr id="8" name="四角形: 角を丸くする 7">
            <a:extLst>
              <a:ext uri="{FF2B5EF4-FFF2-40B4-BE49-F238E27FC236}">
                <a16:creationId xmlns:a16="http://schemas.microsoft.com/office/drawing/2014/main" id="{E26846D8-6713-4C3A-7DD3-A29960F02BDB}"/>
              </a:ext>
            </a:extLst>
          </p:cNvPr>
          <p:cNvSpPr/>
          <p:nvPr/>
        </p:nvSpPr>
        <p:spPr>
          <a:xfrm>
            <a:off x="2119313" y="6221413"/>
            <a:ext cx="1727200" cy="357187"/>
          </a:xfrm>
          <a:prstGeom prst="roundRect">
            <a:avLst/>
          </a:prstGeom>
          <a:solidFill>
            <a:srgbClr val="91A1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基礎研修</a:t>
            </a:r>
            <a:endParaRPr lang="en-US" altLang="ja-JP" sz="1400" dirty="0">
              <a:solidFill>
                <a:prstClr val="white"/>
              </a:solidFill>
              <a:latin typeface="HGP創英角ｺﾞｼｯｸUB" panose="020B0900000000000000" pitchFamily="50" charset="-128"/>
              <a:ea typeface="HGP創英角ｺﾞｼｯｸUB" panose="020B0900000000000000" pitchFamily="50" charset="-128"/>
            </a:endParaRPr>
          </a:p>
        </p:txBody>
      </p:sp>
      <p:sp>
        <p:nvSpPr>
          <p:cNvPr id="11" name="四角形: 角を丸くする 10">
            <a:extLst>
              <a:ext uri="{FF2B5EF4-FFF2-40B4-BE49-F238E27FC236}">
                <a16:creationId xmlns:a16="http://schemas.microsoft.com/office/drawing/2014/main" id="{8793ED9D-CB70-6AE0-456C-45B76FE46CDA}"/>
              </a:ext>
            </a:extLst>
          </p:cNvPr>
          <p:cNvSpPr/>
          <p:nvPr/>
        </p:nvSpPr>
        <p:spPr>
          <a:xfrm>
            <a:off x="2119313" y="6853238"/>
            <a:ext cx="1727200" cy="357187"/>
          </a:xfrm>
          <a:prstGeom prst="roundRect">
            <a:avLst/>
          </a:prstGeom>
          <a:solidFill>
            <a:srgbClr val="91A1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業務研修</a:t>
            </a:r>
            <a:endParaRPr lang="en-US" altLang="ja-JP" sz="1400" dirty="0">
              <a:solidFill>
                <a:prstClr val="white"/>
              </a:solidFill>
              <a:latin typeface="HGP創英角ｺﾞｼｯｸUB" panose="020B0900000000000000" pitchFamily="50" charset="-128"/>
              <a:ea typeface="HGP創英角ｺﾞｼｯｸUB" panose="020B0900000000000000" pitchFamily="50" charset="-128"/>
            </a:endParaRPr>
          </a:p>
        </p:txBody>
      </p:sp>
      <p:sp>
        <p:nvSpPr>
          <p:cNvPr id="13" name="四角形: 角を丸くする 12">
            <a:extLst>
              <a:ext uri="{FF2B5EF4-FFF2-40B4-BE49-F238E27FC236}">
                <a16:creationId xmlns:a16="http://schemas.microsoft.com/office/drawing/2014/main" id="{B8A28A1D-131C-468C-580D-F4DBB0C58D8C}"/>
              </a:ext>
            </a:extLst>
          </p:cNvPr>
          <p:cNvSpPr/>
          <p:nvPr/>
        </p:nvSpPr>
        <p:spPr>
          <a:xfrm>
            <a:off x="2119313" y="7526338"/>
            <a:ext cx="1727200" cy="354012"/>
          </a:xfrm>
          <a:prstGeom prst="roundRect">
            <a:avLst/>
          </a:prstGeom>
          <a:solidFill>
            <a:srgbClr val="91A1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サポート</a:t>
            </a:r>
            <a:endParaRPr lang="en-US" altLang="ja-JP" sz="1400" dirty="0">
              <a:solidFill>
                <a:prstClr val="white"/>
              </a:solidFill>
              <a:latin typeface="HGP創英角ｺﾞｼｯｸUB" panose="020B0900000000000000" pitchFamily="50" charset="-128"/>
              <a:ea typeface="HGP創英角ｺﾞｼｯｸUB" panose="020B0900000000000000" pitchFamily="50" charset="-128"/>
            </a:endParaRPr>
          </a:p>
        </p:txBody>
      </p:sp>
      <p:graphicFrame>
        <p:nvGraphicFramePr>
          <p:cNvPr id="15" name="コンテンツ プレースホルダー 20">
            <a:extLst>
              <a:ext uri="{FF2B5EF4-FFF2-40B4-BE49-F238E27FC236}">
                <a16:creationId xmlns:a16="http://schemas.microsoft.com/office/drawing/2014/main" id="{C01E0174-E143-692F-B546-4459BB210FDA}"/>
              </a:ext>
            </a:extLst>
          </p:cNvPr>
          <p:cNvGraphicFramePr>
            <a:graphicFrameLocks/>
          </p:cNvGraphicFramePr>
          <p:nvPr/>
        </p:nvGraphicFramePr>
        <p:xfrm>
          <a:off x="2249562" y="4114154"/>
          <a:ext cx="6308758" cy="126112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5377" name="テキスト ボックス 9">
            <a:extLst>
              <a:ext uri="{FF2B5EF4-FFF2-40B4-BE49-F238E27FC236}">
                <a16:creationId xmlns:a16="http://schemas.microsoft.com/office/drawing/2014/main" id="{80FF8319-4A85-3814-DE07-7A96FE3A702C}"/>
              </a:ext>
            </a:extLst>
          </p:cNvPr>
          <p:cNvSpPr txBox="1">
            <a:spLocks noChangeArrowheads="1"/>
          </p:cNvSpPr>
          <p:nvPr/>
        </p:nvSpPr>
        <p:spPr bwMode="auto">
          <a:xfrm>
            <a:off x="1960563" y="3579813"/>
            <a:ext cx="6121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ja-JP" altLang="en-US" sz="1200" b="1" dirty="0">
                <a:solidFill>
                  <a:srgbClr val="00B7B2"/>
                </a:solidFill>
                <a:latin typeface="游ゴシック" panose="020B0400000000000000" pitchFamily="50" charset="-128"/>
                <a:ea typeface="游ゴシック" panose="020B0400000000000000" pitchFamily="50" charset="-128"/>
              </a:rPr>
              <a:t>「</a:t>
            </a:r>
            <a:r>
              <a:rPr lang="en-US" altLang="ja-JP" sz="1200" b="1" dirty="0">
                <a:solidFill>
                  <a:srgbClr val="00B7B2"/>
                </a:solidFill>
                <a:latin typeface="游ゴシック" panose="020B0400000000000000" pitchFamily="50" charset="-128"/>
                <a:ea typeface="游ゴシック" panose="020B0400000000000000" pitchFamily="50" charset="-128"/>
              </a:rPr>
              <a:t>MUST</a:t>
            </a:r>
            <a:r>
              <a:rPr lang="ja-JP" altLang="en-US" sz="1200" b="1" dirty="0">
                <a:solidFill>
                  <a:srgbClr val="00B7B2"/>
                </a:solidFill>
                <a:latin typeface="游ゴシック" panose="020B0400000000000000" pitchFamily="50" charset="-128"/>
                <a:ea typeface="游ゴシック" panose="020B0400000000000000" pitchFamily="50" charset="-128"/>
              </a:rPr>
              <a:t>→</a:t>
            </a:r>
            <a:r>
              <a:rPr lang="en-US" altLang="ja-JP" sz="1200" b="1" dirty="0">
                <a:solidFill>
                  <a:srgbClr val="00B7B2"/>
                </a:solidFill>
                <a:latin typeface="游ゴシック" panose="020B0400000000000000" pitchFamily="50" charset="-128"/>
                <a:ea typeface="游ゴシック" panose="020B0400000000000000" pitchFamily="50" charset="-128"/>
              </a:rPr>
              <a:t>CAN</a:t>
            </a:r>
            <a:r>
              <a:rPr lang="ja-JP" altLang="en-US" sz="1200" b="1" dirty="0">
                <a:solidFill>
                  <a:srgbClr val="00B7B2"/>
                </a:solidFill>
                <a:latin typeface="游ゴシック" panose="020B0400000000000000" pitchFamily="50" charset="-128"/>
                <a:ea typeface="游ゴシック" panose="020B0400000000000000" pitchFamily="50" charset="-128"/>
              </a:rPr>
              <a:t>→</a:t>
            </a:r>
            <a:r>
              <a:rPr lang="en-US" altLang="ja-JP" sz="1200" b="1" dirty="0">
                <a:solidFill>
                  <a:srgbClr val="00B7B2"/>
                </a:solidFill>
                <a:latin typeface="游ゴシック" panose="020B0400000000000000" pitchFamily="50" charset="-128"/>
                <a:ea typeface="游ゴシック" panose="020B0400000000000000" pitchFamily="50" charset="-128"/>
              </a:rPr>
              <a:t>WILL</a:t>
            </a:r>
            <a:r>
              <a:rPr lang="ja-JP" altLang="en-US" sz="1200" b="1" dirty="0">
                <a:solidFill>
                  <a:srgbClr val="00B7B2"/>
                </a:solidFill>
                <a:latin typeface="游ゴシック" panose="020B0400000000000000" pitchFamily="50" charset="-128"/>
                <a:ea typeface="游ゴシック" panose="020B0400000000000000" pitchFamily="50" charset="-128"/>
              </a:rPr>
              <a:t>」</a:t>
            </a:r>
            <a:endParaRPr lang="en-US" altLang="ja-JP" sz="1200" b="1" dirty="0">
              <a:solidFill>
                <a:srgbClr val="00B7B2"/>
              </a:solidFill>
              <a:latin typeface="游ゴシック" panose="020B0400000000000000" pitchFamily="50" charset="-128"/>
              <a:ea typeface="游ゴシック" panose="020B0400000000000000" pitchFamily="50" charset="-128"/>
            </a:endParaRPr>
          </a:p>
          <a:p>
            <a:r>
              <a:rPr lang="ja-JP" altLang="en-US" sz="1200" dirty="0">
                <a:solidFill>
                  <a:srgbClr val="595959"/>
                </a:solidFill>
                <a:latin typeface="游ゴシック" panose="020B0400000000000000" pitchFamily="50" charset="-128"/>
                <a:ea typeface="游ゴシック" panose="020B0400000000000000" pitchFamily="50" charset="-128"/>
              </a:rPr>
              <a:t>研修や実務を通して、徐々に知識と「できる事」を増やしていきます。</a:t>
            </a:r>
            <a:endParaRPr lang="en-US" altLang="ja-JP" sz="1200" dirty="0">
              <a:solidFill>
                <a:srgbClr val="595959"/>
              </a:solidFill>
              <a:latin typeface="游ゴシック" panose="020B0400000000000000" pitchFamily="50" charset="-128"/>
              <a:ea typeface="游ゴシック" panose="020B0400000000000000" pitchFamily="50" charset="-128"/>
            </a:endParaRPr>
          </a:p>
        </p:txBody>
      </p:sp>
      <p:sp>
        <p:nvSpPr>
          <p:cNvPr id="6" name="正方形/長方形 5">
            <a:extLst>
              <a:ext uri="{FF2B5EF4-FFF2-40B4-BE49-F238E27FC236}">
                <a16:creationId xmlns:a16="http://schemas.microsoft.com/office/drawing/2014/main" id="{B8F0C158-6748-CC36-BE98-55EB7CF1E36C}"/>
              </a:ext>
            </a:extLst>
          </p:cNvPr>
          <p:cNvSpPr/>
          <p:nvPr/>
        </p:nvSpPr>
        <p:spPr>
          <a:xfrm>
            <a:off x="2509838" y="1590675"/>
            <a:ext cx="5976937" cy="1125538"/>
          </a:xfrm>
          <a:prstGeom prst="rect">
            <a:avLst/>
          </a:prstGeom>
          <a:solidFill>
            <a:srgbClr val="00B7B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 name="正方形/長方形 6">
            <a:extLst>
              <a:ext uri="{FF2B5EF4-FFF2-40B4-BE49-F238E27FC236}">
                <a16:creationId xmlns:a16="http://schemas.microsoft.com/office/drawing/2014/main" id="{1665DD42-EAD0-D9C2-C806-5827A75E92FF}"/>
              </a:ext>
            </a:extLst>
          </p:cNvPr>
          <p:cNvSpPr/>
          <p:nvPr/>
        </p:nvSpPr>
        <p:spPr>
          <a:xfrm>
            <a:off x="1504950" y="3021013"/>
            <a:ext cx="7681913" cy="187325"/>
          </a:xfrm>
          <a:prstGeom prst="rect">
            <a:avLst/>
          </a:prstGeom>
          <a:solidFill>
            <a:srgbClr val="FBB62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380" name="テキスト ボックス 5">
            <a:extLst>
              <a:ext uri="{FF2B5EF4-FFF2-40B4-BE49-F238E27FC236}">
                <a16:creationId xmlns:a16="http://schemas.microsoft.com/office/drawing/2014/main" id="{38BDBA13-3D27-5562-7B61-565CF7820275}"/>
              </a:ext>
            </a:extLst>
          </p:cNvPr>
          <p:cNvSpPr txBox="1">
            <a:spLocks noChangeArrowheads="1"/>
          </p:cNvSpPr>
          <p:nvPr/>
        </p:nvSpPr>
        <p:spPr bwMode="auto">
          <a:xfrm flipH="1">
            <a:off x="2119313" y="2806700"/>
            <a:ext cx="50593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100">
                <a:solidFill>
                  <a:schemeClr val="tx1"/>
                </a:solidFill>
                <a:latin typeface="Calibri" panose="020F0502020204030204" pitchFamily="34" charset="0"/>
                <a:ea typeface="ＭＳ Ｐゴシック" panose="020B0600070205080204" pitchFamily="50" charset="-128"/>
              </a:defRPr>
            </a:lvl1pPr>
            <a:lvl2pPr>
              <a:defRPr kumimoji="1" sz="2100">
                <a:solidFill>
                  <a:schemeClr val="tx1"/>
                </a:solidFill>
                <a:latin typeface="Calibri" panose="020F0502020204030204" pitchFamily="34" charset="0"/>
                <a:ea typeface="ＭＳ Ｐゴシック" panose="020B0600070205080204" pitchFamily="50" charset="-128"/>
              </a:defRPr>
            </a:lvl2pPr>
            <a:lvl3pPr>
              <a:defRPr kumimoji="1" sz="2100">
                <a:solidFill>
                  <a:schemeClr val="tx1"/>
                </a:solidFill>
                <a:latin typeface="Calibri" panose="020F0502020204030204" pitchFamily="34" charset="0"/>
                <a:ea typeface="ＭＳ Ｐゴシック" panose="020B0600070205080204" pitchFamily="50" charset="-128"/>
              </a:defRPr>
            </a:lvl3pPr>
            <a:lvl4pPr>
              <a:defRPr kumimoji="1" sz="2100">
                <a:solidFill>
                  <a:schemeClr val="tx1"/>
                </a:solidFill>
                <a:latin typeface="Calibri" panose="020F0502020204030204" pitchFamily="34" charset="0"/>
                <a:ea typeface="ＭＳ Ｐゴシック" panose="020B0600070205080204" pitchFamily="50" charset="-128"/>
              </a:defRPr>
            </a:lvl4pPr>
            <a:lvl5pPr>
              <a:defRPr kumimoji="1" sz="2100">
                <a:solidFill>
                  <a:schemeClr val="tx1"/>
                </a:solidFill>
                <a:latin typeface="Calibri" panose="020F0502020204030204" pitchFamily="34" charset="0"/>
                <a:ea typeface="ＭＳ Ｐゴシック" panose="020B0600070205080204" pitchFamily="50" charset="-128"/>
              </a:defRPr>
            </a:lvl5pPr>
            <a:lvl6pPr marL="26019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6pPr>
            <a:lvl7pPr marL="30591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7pPr>
            <a:lvl8pPr marL="35163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8pPr>
            <a:lvl9pPr marL="39735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9pPr>
          </a:lstStyle>
          <a:p>
            <a:pPr defTabSz="914400" eaLnBrk="1" hangingPunct="1"/>
            <a:r>
              <a:rPr lang="ja-JP" altLang="en-US" sz="1600" b="1" dirty="0">
                <a:solidFill>
                  <a:srgbClr val="595959"/>
                </a:solidFill>
                <a:latin typeface="游ゴシック" panose="020B0400000000000000" pitchFamily="50" charset="-128"/>
                <a:ea typeface="游ゴシック" panose="020B0400000000000000" pitchFamily="50" charset="-128"/>
              </a:rPr>
              <a:t>事業部研修と評価</a:t>
            </a:r>
            <a:endParaRPr lang="en-US" altLang="ja-JP" sz="1600" b="1" dirty="0">
              <a:solidFill>
                <a:srgbClr val="595959"/>
              </a:solidFill>
              <a:latin typeface="游ゴシック" panose="020B0400000000000000" pitchFamily="50" charset="-128"/>
              <a:ea typeface="游ゴシック" panose="020B0400000000000000" pitchFamily="50" charset="-128"/>
            </a:endParaRPr>
          </a:p>
        </p:txBody>
      </p:sp>
      <p:sp>
        <p:nvSpPr>
          <p:cNvPr id="18" name="四角形: 角を丸くする 17">
            <a:extLst>
              <a:ext uri="{FF2B5EF4-FFF2-40B4-BE49-F238E27FC236}">
                <a16:creationId xmlns:a16="http://schemas.microsoft.com/office/drawing/2014/main" id="{A5517265-2680-AC2E-C6EA-AC27DD91D5AF}"/>
              </a:ext>
            </a:extLst>
          </p:cNvPr>
          <p:cNvSpPr/>
          <p:nvPr/>
        </p:nvSpPr>
        <p:spPr>
          <a:xfrm>
            <a:off x="2033588" y="5543550"/>
            <a:ext cx="2663825" cy="390525"/>
          </a:xfrm>
          <a:prstGeom prst="roundRect">
            <a:avLst/>
          </a:prstGeom>
          <a:solidFill>
            <a:srgbClr val="00A6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学びの場のサポート体制</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13307BFA-1014-E4DF-A537-7429B8090AF3}"/>
              </a:ext>
            </a:extLst>
          </p:cNvPr>
          <p:cNvSpPr/>
          <p:nvPr/>
        </p:nvSpPr>
        <p:spPr>
          <a:xfrm>
            <a:off x="1504950" y="3021013"/>
            <a:ext cx="7681913" cy="187325"/>
          </a:xfrm>
          <a:prstGeom prst="rect">
            <a:avLst/>
          </a:prstGeom>
          <a:solidFill>
            <a:srgbClr val="FBB62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8" name="テキスト ボックス 5">
            <a:extLst>
              <a:ext uri="{FF2B5EF4-FFF2-40B4-BE49-F238E27FC236}">
                <a16:creationId xmlns:a16="http://schemas.microsoft.com/office/drawing/2014/main" id="{39DBAC7F-5381-8FA4-AF78-45413839DCC7}"/>
              </a:ext>
            </a:extLst>
          </p:cNvPr>
          <p:cNvSpPr txBox="1">
            <a:spLocks noChangeArrowheads="1"/>
          </p:cNvSpPr>
          <p:nvPr/>
        </p:nvSpPr>
        <p:spPr bwMode="auto">
          <a:xfrm flipH="1">
            <a:off x="2119313" y="2806700"/>
            <a:ext cx="50593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100">
                <a:solidFill>
                  <a:schemeClr val="tx1"/>
                </a:solidFill>
                <a:latin typeface="Calibri" panose="020F0502020204030204" pitchFamily="34" charset="0"/>
                <a:ea typeface="ＭＳ Ｐゴシック" panose="020B0600070205080204" pitchFamily="50" charset="-128"/>
              </a:defRPr>
            </a:lvl1pPr>
            <a:lvl2pPr>
              <a:defRPr kumimoji="1" sz="2100">
                <a:solidFill>
                  <a:schemeClr val="tx1"/>
                </a:solidFill>
                <a:latin typeface="Calibri" panose="020F0502020204030204" pitchFamily="34" charset="0"/>
                <a:ea typeface="ＭＳ Ｐゴシック" panose="020B0600070205080204" pitchFamily="50" charset="-128"/>
              </a:defRPr>
            </a:lvl2pPr>
            <a:lvl3pPr>
              <a:defRPr kumimoji="1" sz="2100">
                <a:solidFill>
                  <a:schemeClr val="tx1"/>
                </a:solidFill>
                <a:latin typeface="Calibri" panose="020F0502020204030204" pitchFamily="34" charset="0"/>
                <a:ea typeface="ＭＳ Ｐゴシック" panose="020B0600070205080204" pitchFamily="50" charset="-128"/>
              </a:defRPr>
            </a:lvl3pPr>
            <a:lvl4pPr>
              <a:defRPr kumimoji="1" sz="2100">
                <a:solidFill>
                  <a:schemeClr val="tx1"/>
                </a:solidFill>
                <a:latin typeface="Calibri" panose="020F0502020204030204" pitchFamily="34" charset="0"/>
                <a:ea typeface="ＭＳ Ｐゴシック" panose="020B0600070205080204" pitchFamily="50" charset="-128"/>
              </a:defRPr>
            </a:lvl4pPr>
            <a:lvl5pPr>
              <a:defRPr kumimoji="1" sz="2100">
                <a:solidFill>
                  <a:schemeClr val="tx1"/>
                </a:solidFill>
                <a:latin typeface="Calibri" panose="020F0502020204030204" pitchFamily="34" charset="0"/>
                <a:ea typeface="ＭＳ Ｐゴシック" panose="020B0600070205080204" pitchFamily="50" charset="-128"/>
              </a:defRPr>
            </a:lvl5pPr>
            <a:lvl6pPr marL="26019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6pPr>
            <a:lvl7pPr marL="30591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7pPr>
            <a:lvl8pPr marL="35163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8pPr>
            <a:lvl9pPr marL="39735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9pPr>
          </a:lstStyle>
          <a:p>
            <a:pPr defTabSz="914400" eaLnBrk="1" hangingPunct="1"/>
            <a:r>
              <a:rPr lang="ja-JP" altLang="en-US" sz="1600" b="1" dirty="0">
                <a:solidFill>
                  <a:srgbClr val="595959"/>
                </a:solidFill>
                <a:latin typeface="游ゴシック" panose="020B0400000000000000" pitchFamily="50" charset="-128"/>
                <a:ea typeface="游ゴシック" panose="020B0400000000000000" pitchFamily="50" charset="-128"/>
              </a:rPr>
              <a:t>キャリアパスと当社の考え方</a:t>
            </a:r>
            <a:endParaRPr lang="en-US" altLang="ja-JP" sz="1600" b="1" dirty="0">
              <a:solidFill>
                <a:srgbClr val="595959"/>
              </a:solidFill>
              <a:latin typeface="游ゴシック" panose="020B0400000000000000" pitchFamily="50" charset="-128"/>
              <a:ea typeface="游ゴシック" panose="020B0400000000000000" pitchFamily="50" charset="-128"/>
            </a:endParaRPr>
          </a:p>
        </p:txBody>
      </p:sp>
      <p:sp>
        <p:nvSpPr>
          <p:cNvPr id="21" name="正方形/長方形 20">
            <a:extLst>
              <a:ext uri="{FF2B5EF4-FFF2-40B4-BE49-F238E27FC236}">
                <a16:creationId xmlns:a16="http://schemas.microsoft.com/office/drawing/2014/main" id="{E30CB8D7-BCE1-91C7-BD46-1865A7FEA560}"/>
              </a:ext>
            </a:extLst>
          </p:cNvPr>
          <p:cNvSpPr/>
          <p:nvPr/>
        </p:nvSpPr>
        <p:spPr>
          <a:xfrm>
            <a:off x="2357438" y="1438275"/>
            <a:ext cx="5976937" cy="1125538"/>
          </a:xfrm>
          <a:prstGeom prst="rect">
            <a:avLst/>
          </a:prstGeom>
          <a:solidFill>
            <a:srgbClr val="00B7B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2" name="テキスト ボックス 9">
            <a:extLst>
              <a:ext uri="{FF2B5EF4-FFF2-40B4-BE49-F238E27FC236}">
                <a16:creationId xmlns:a16="http://schemas.microsoft.com/office/drawing/2014/main" id="{06F1FFFC-76D8-369A-629D-0997919D3523}"/>
              </a:ext>
            </a:extLst>
          </p:cNvPr>
          <p:cNvSpPr txBox="1">
            <a:spLocks noChangeArrowheads="1"/>
          </p:cNvSpPr>
          <p:nvPr/>
        </p:nvSpPr>
        <p:spPr bwMode="auto">
          <a:xfrm>
            <a:off x="2405367" y="3562498"/>
            <a:ext cx="603688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ja-JP" altLang="en-US" sz="1200" dirty="0">
                <a:solidFill>
                  <a:schemeClr val="tx1">
                    <a:lumMod val="65000"/>
                    <a:lumOff val="35000"/>
                  </a:schemeClr>
                </a:solidFill>
                <a:latin typeface="游ゴシック" panose="020B0400000000000000" pitchFamily="50" charset="-128"/>
                <a:ea typeface="游ゴシック" panose="020B0400000000000000" pitchFamily="50" charset="-128"/>
              </a:rPr>
              <a:t>中小規模である当社では、</a:t>
            </a:r>
            <a:r>
              <a:rPr lang="ja-JP" altLang="en-US" sz="1200" b="1" dirty="0">
                <a:solidFill>
                  <a:srgbClr val="22C1BC"/>
                </a:solidFill>
                <a:latin typeface="游ゴシック" panose="020B0400000000000000" pitchFamily="50" charset="-128"/>
                <a:ea typeface="游ゴシック" panose="020B0400000000000000" pitchFamily="50" charset="-128"/>
              </a:rPr>
              <a:t>社員ひとりひとりが主役</a:t>
            </a:r>
            <a:r>
              <a:rPr lang="ja-JP" altLang="en-US" sz="1200" dirty="0">
                <a:solidFill>
                  <a:schemeClr val="tx1">
                    <a:lumMod val="65000"/>
                    <a:lumOff val="35000"/>
                  </a:schemeClr>
                </a:solidFill>
                <a:latin typeface="游ゴシック" panose="020B0400000000000000" pitchFamily="50" charset="-128"/>
                <a:ea typeface="游ゴシック" panose="020B0400000000000000" pitchFamily="50" charset="-128"/>
              </a:rPr>
              <a:t>です。</a:t>
            </a:r>
            <a:endParaRPr lang="en-US" altLang="ja-JP" sz="1200" dirty="0">
              <a:solidFill>
                <a:schemeClr val="tx1">
                  <a:lumMod val="65000"/>
                  <a:lumOff val="35000"/>
                </a:schemeClr>
              </a:solidFill>
              <a:latin typeface="游ゴシック" panose="020B0400000000000000" pitchFamily="50" charset="-128"/>
              <a:ea typeface="游ゴシック" panose="020B0400000000000000" pitchFamily="50" charset="-128"/>
            </a:endParaRPr>
          </a:p>
          <a:p>
            <a:r>
              <a:rPr lang="ja-JP" altLang="en-US" sz="1200" dirty="0">
                <a:solidFill>
                  <a:schemeClr val="tx1">
                    <a:lumMod val="65000"/>
                    <a:lumOff val="35000"/>
                  </a:schemeClr>
                </a:solidFill>
                <a:latin typeface="游ゴシック" panose="020B0400000000000000" pitchFamily="50" charset="-128"/>
                <a:ea typeface="游ゴシック" panose="020B0400000000000000" pitchFamily="50" charset="-128"/>
              </a:rPr>
              <a:t>指示された事を実行するのは当たり前。指示の意味を考え、理解し、先を見据え、新たな情報を収集し従来のやり方にこだわらず改善案を提案する。全社員がこれを実践</a:t>
            </a:r>
            <a:endParaRPr lang="en-US" altLang="ja-JP" sz="1200" dirty="0">
              <a:solidFill>
                <a:schemeClr val="tx1">
                  <a:lumMod val="65000"/>
                  <a:lumOff val="35000"/>
                </a:schemeClr>
              </a:solidFill>
              <a:latin typeface="游ゴシック" panose="020B0400000000000000" pitchFamily="50" charset="-128"/>
              <a:ea typeface="游ゴシック" panose="020B0400000000000000" pitchFamily="50" charset="-128"/>
            </a:endParaRPr>
          </a:p>
          <a:p>
            <a:r>
              <a:rPr lang="ja-JP" altLang="en-US" sz="1200" dirty="0">
                <a:solidFill>
                  <a:schemeClr val="tx1">
                    <a:lumMod val="65000"/>
                    <a:lumOff val="35000"/>
                  </a:schemeClr>
                </a:solidFill>
                <a:latin typeface="游ゴシック" panose="020B0400000000000000" pitchFamily="50" charset="-128"/>
                <a:ea typeface="游ゴシック" panose="020B0400000000000000" pitchFamily="50" charset="-128"/>
              </a:rPr>
              <a:t>できる会社組織で在ることを目指しています。</a:t>
            </a:r>
            <a:endParaRPr lang="en-US" altLang="ja-JP" sz="1200" dirty="0">
              <a:solidFill>
                <a:schemeClr val="tx1">
                  <a:lumMod val="65000"/>
                  <a:lumOff val="35000"/>
                </a:schemeClr>
              </a:solidFill>
              <a:latin typeface="游ゴシック" panose="020B0400000000000000" pitchFamily="50" charset="-128"/>
              <a:ea typeface="游ゴシック" panose="020B0400000000000000" pitchFamily="50" charset="-128"/>
            </a:endParaRPr>
          </a:p>
          <a:p>
            <a:r>
              <a:rPr lang="ja-JP" altLang="en-US" sz="1200" dirty="0">
                <a:solidFill>
                  <a:schemeClr val="tx1">
                    <a:lumMod val="65000"/>
                    <a:lumOff val="35000"/>
                  </a:schemeClr>
                </a:solidFill>
                <a:latin typeface="游ゴシック" panose="020B0400000000000000" pitchFamily="50" charset="-128"/>
                <a:ea typeface="游ゴシック" panose="020B0400000000000000" pitchFamily="50" charset="-128"/>
              </a:rPr>
              <a:t>ひとりひとりの成長が、お客様の満足度の向上につながり、ひいては会社全体の成長につながると考えているからです。</a:t>
            </a:r>
            <a:endParaRPr lang="en-US" altLang="ja-JP" sz="1200" dirty="0">
              <a:solidFill>
                <a:srgbClr val="595959"/>
              </a:solidFill>
              <a:latin typeface="游ゴシック" panose="020B0400000000000000" pitchFamily="50" charset="-128"/>
              <a:ea typeface="游ゴシック" panose="020B0400000000000000" pitchFamily="50" charset="-128"/>
            </a:endParaRPr>
          </a:p>
        </p:txBody>
      </p:sp>
      <p:graphicFrame>
        <p:nvGraphicFramePr>
          <p:cNvPr id="23" name="図表 22">
            <a:extLst>
              <a:ext uri="{FF2B5EF4-FFF2-40B4-BE49-F238E27FC236}">
                <a16:creationId xmlns:a16="http://schemas.microsoft.com/office/drawing/2014/main" id="{0D6CBE7D-A922-9111-F447-E903B98BF58D}"/>
              </a:ext>
            </a:extLst>
          </p:cNvPr>
          <p:cNvGraphicFramePr/>
          <p:nvPr>
            <p:extLst>
              <p:ext uri="{D42A27DB-BD31-4B8C-83A1-F6EECF244321}">
                <p14:modId xmlns:p14="http://schemas.microsoft.com/office/powerpoint/2010/main" val="865422187"/>
              </p:ext>
            </p:extLst>
          </p:nvPr>
        </p:nvGraphicFramePr>
        <p:xfrm>
          <a:off x="3935833" y="5089501"/>
          <a:ext cx="4398541" cy="2973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 name="テキスト ボックス 9">
            <a:extLst>
              <a:ext uri="{FF2B5EF4-FFF2-40B4-BE49-F238E27FC236}">
                <a16:creationId xmlns:a16="http://schemas.microsoft.com/office/drawing/2014/main" id="{CD1DBD4B-80B2-85B8-9413-B6D946A520F8}"/>
              </a:ext>
            </a:extLst>
          </p:cNvPr>
          <p:cNvSpPr txBox="1">
            <a:spLocks noChangeArrowheads="1"/>
          </p:cNvSpPr>
          <p:nvPr/>
        </p:nvSpPr>
        <p:spPr bwMode="auto">
          <a:xfrm>
            <a:off x="2405367" y="8207747"/>
            <a:ext cx="592900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ja-JP" altLang="en-US" sz="1200" dirty="0">
                <a:solidFill>
                  <a:schemeClr val="tx1">
                    <a:lumMod val="65000"/>
                    <a:lumOff val="35000"/>
                  </a:schemeClr>
                </a:solidFill>
                <a:latin typeface="游ゴシック" panose="020B0400000000000000" pitchFamily="50" charset="-128"/>
                <a:ea typeface="游ゴシック" panose="020B0400000000000000" pitchFamily="50" charset="-128"/>
              </a:rPr>
              <a:t>入社後の研修では、様々な部署の研修を通して、業務に必要な知識や各部署との連携について基本的な事を学びます。しかし、どの職種であっても、入社後すぐの研修だけでは学びきれない事がたくさんあります。</a:t>
            </a:r>
            <a:endParaRPr lang="en-US" altLang="ja-JP" sz="1200" dirty="0">
              <a:solidFill>
                <a:schemeClr val="tx1">
                  <a:lumMod val="65000"/>
                  <a:lumOff val="35000"/>
                </a:schemeClr>
              </a:solidFill>
              <a:latin typeface="游ゴシック" panose="020B0400000000000000" pitchFamily="50" charset="-128"/>
              <a:ea typeface="游ゴシック" panose="020B0400000000000000" pitchFamily="50" charset="-128"/>
            </a:endParaRPr>
          </a:p>
          <a:p>
            <a:r>
              <a:rPr lang="ja-JP" altLang="en-US" sz="1200" dirty="0">
                <a:solidFill>
                  <a:schemeClr val="tx1">
                    <a:lumMod val="65000"/>
                    <a:lumOff val="35000"/>
                  </a:schemeClr>
                </a:solidFill>
                <a:latin typeface="游ゴシック" panose="020B0400000000000000" pitchFamily="50" charset="-128"/>
                <a:ea typeface="游ゴシック" panose="020B0400000000000000" pitchFamily="50" charset="-128"/>
              </a:rPr>
              <a:t>当社では、</a:t>
            </a:r>
            <a:r>
              <a:rPr lang="ja-JP" altLang="en-US" sz="1200" b="1" dirty="0">
                <a:solidFill>
                  <a:srgbClr val="22C1BC"/>
                </a:solidFill>
                <a:latin typeface="游ゴシック" panose="020B0400000000000000" pitchFamily="50" charset="-128"/>
                <a:ea typeface="游ゴシック" panose="020B0400000000000000" pitchFamily="50" charset="-128"/>
              </a:rPr>
              <a:t>全社員が専門性を身に付け、課題に取り組む俯瞰的な視点と行動力を養って活躍人材となれるよう、本人の適性や志向性も踏まえた上で人事異動を行っています。</a:t>
            </a:r>
            <a:endParaRPr lang="en-US" altLang="ja-JP" sz="1200" b="1" dirty="0">
              <a:solidFill>
                <a:srgbClr val="22C1BC"/>
              </a:solidFill>
              <a:latin typeface="游ゴシック" panose="020B0400000000000000" pitchFamily="50" charset="-128"/>
              <a:ea typeface="游ゴシック" panose="020B0400000000000000" pitchFamily="50" charset="-128"/>
            </a:endParaRPr>
          </a:p>
          <a:p>
            <a:r>
              <a:rPr lang="ja-JP" altLang="en-US" sz="1200" dirty="0">
                <a:solidFill>
                  <a:schemeClr val="tx1">
                    <a:lumMod val="65000"/>
                    <a:lumOff val="35000"/>
                  </a:schemeClr>
                </a:solidFill>
                <a:latin typeface="游ゴシック" panose="020B0400000000000000" pitchFamily="50" charset="-128"/>
                <a:ea typeface="游ゴシック" panose="020B0400000000000000" pitchFamily="50" charset="-128"/>
              </a:rPr>
              <a:t>異なる業務や立場を経験するなかで、メーカーに必要な知識・技術を更に磨き、視野を広げ、社員自身の成長と各所のプロセスや品質の向上につなげます。</a:t>
            </a:r>
            <a:br>
              <a:rPr lang="en-US" altLang="ja-JP" sz="1200" dirty="0">
                <a:solidFill>
                  <a:schemeClr val="tx1">
                    <a:lumMod val="65000"/>
                    <a:lumOff val="35000"/>
                  </a:schemeClr>
                </a:solidFill>
                <a:latin typeface="游ゴシック" panose="020B0400000000000000" pitchFamily="50" charset="-128"/>
                <a:ea typeface="游ゴシック" panose="020B0400000000000000" pitchFamily="50" charset="-128"/>
              </a:rPr>
            </a:br>
            <a:r>
              <a:rPr lang="ja-JP" altLang="en-US" sz="1200" dirty="0">
                <a:solidFill>
                  <a:schemeClr val="tx1">
                    <a:lumMod val="65000"/>
                    <a:lumOff val="35000"/>
                  </a:schemeClr>
                </a:solidFill>
                <a:latin typeface="游ゴシック" panose="020B0400000000000000" pitchFamily="50" charset="-128"/>
                <a:ea typeface="游ゴシック" panose="020B0400000000000000" pitchFamily="50" charset="-128"/>
              </a:rPr>
              <a:t>自身が希望すれば、</a:t>
            </a:r>
            <a:r>
              <a:rPr lang="ja-JP" altLang="en-US" sz="1200" b="1" dirty="0">
                <a:solidFill>
                  <a:srgbClr val="22C1BC"/>
                </a:solidFill>
                <a:latin typeface="游ゴシック" panose="020B0400000000000000" pitchFamily="50" charset="-128"/>
                <a:ea typeface="游ゴシック" panose="020B0400000000000000" pitchFamily="50" charset="-128"/>
              </a:rPr>
              <a:t>既存の部署とは異なる働き方にもチャレンジできる可能性がある</a:t>
            </a:r>
            <a:r>
              <a:rPr lang="ja-JP" altLang="en-US" sz="1200" dirty="0">
                <a:solidFill>
                  <a:schemeClr val="tx1">
                    <a:lumMod val="65000"/>
                    <a:lumOff val="35000"/>
                  </a:schemeClr>
                </a:solidFill>
                <a:latin typeface="游ゴシック" panose="020B0400000000000000" pitchFamily="50" charset="-128"/>
                <a:ea typeface="游ゴシック" panose="020B0400000000000000" pitchFamily="50" charset="-128"/>
              </a:rPr>
              <a:t>のは、当社ならではのおもしろさの</a:t>
            </a:r>
            <a:r>
              <a:rPr lang="en-US" altLang="ja-JP" sz="1200" dirty="0">
                <a:solidFill>
                  <a:schemeClr val="tx1">
                    <a:lumMod val="65000"/>
                    <a:lumOff val="35000"/>
                  </a:schemeClr>
                </a:solidFill>
                <a:latin typeface="游ゴシック" panose="020B0400000000000000" pitchFamily="50" charset="-128"/>
                <a:ea typeface="游ゴシック" panose="020B0400000000000000" pitchFamily="50" charset="-128"/>
              </a:rPr>
              <a:t>1</a:t>
            </a:r>
            <a:r>
              <a:rPr lang="ja-JP" altLang="en-US" sz="1200" dirty="0">
                <a:solidFill>
                  <a:schemeClr val="tx1">
                    <a:lumMod val="65000"/>
                    <a:lumOff val="35000"/>
                  </a:schemeClr>
                </a:solidFill>
                <a:latin typeface="游ゴシック" panose="020B0400000000000000" pitchFamily="50" charset="-128"/>
                <a:ea typeface="游ゴシック" panose="020B0400000000000000" pitchFamily="50" charset="-128"/>
              </a:rPr>
              <a:t>つです。</a:t>
            </a:r>
            <a:endParaRPr lang="en-US" altLang="ja-JP" sz="1200" dirty="0">
              <a:solidFill>
                <a:schemeClr val="tx1">
                  <a:lumMod val="65000"/>
                  <a:lumOff val="35000"/>
                </a:schemeClr>
              </a:solidFill>
              <a:latin typeface="游ゴシック" panose="020B0400000000000000" pitchFamily="50" charset="-128"/>
              <a:ea typeface="游ゴシック" panose="020B0400000000000000" pitchFamily="50" charset="-128"/>
            </a:endParaRPr>
          </a:p>
        </p:txBody>
      </p:sp>
      <p:sp>
        <p:nvSpPr>
          <p:cNvPr id="26" name="四角形: 角を丸くする 25">
            <a:extLst>
              <a:ext uri="{FF2B5EF4-FFF2-40B4-BE49-F238E27FC236}">
                <a16:creationId xmlns:a16="http://schemas.microsoft.com/office/drawing/2014/main" id="{423DCCFA-1B09-58B6-5366-C91624F75692}"/>
              </a:ext>
            </a:extLst>
          </p:cNvPr>
          <p:cNvSpPr/>
          <p:nvPr/>
        </p:nvSpPr>
        <p:spPr>
          <a:xfrm>
            <a:off x="2105546" y="6082208"/>
            <a:ext cx="1753883" cy="576064"/>
          </a:xfrm>
          <a:prstGeom prst="roundRect">
            <a:avLst/>
          </a:prstGeom>
          <a:solidFill>
            <a:srgbClr val="00A6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100" dirty="0">
                <a:solidFill>
                  <a:prstClr val="white"/>
                </a:solidFill>
                <a:latin typeface="HGP創英角ｺﾞｼｯｸUB" panose="020B0900000000000000" pitchFamily="50" charset="-128"/>
                <a:ea typeface="HGP創英角ｺﾞｼｯｸUB" panose="020B0900000000000000" pitchFamily="50" charset="-128"/>
              </a:rPr>
              <a:t>品質管理室</a:t>
            </a:r>
            <a:br>
              <a:rPr lang="en-US" altLang="ja-JP" sz="1100" dirty="0">
                <a:solidFill>
                  <a:prstClr val="white"/>
                </a:solidFill>
                <a:latin typeface="HGP創英角ｺﾞｼｯｸUB" panose="020B0900000000000000" pitchFamily="50" charset="-128"/>
                <a:ea typeface="HGP創英角ｺﾞｼｯｸUB" panose="020B0900000000000000" pitchFamily="50" charset="-128"/>
              </a:rPr>
            </a:br>
            <a:r>
              <a:rPr lang="ja-JP" altLang="en-US" sz="1000" dirty="0">
                <a:solidFill>
                  <a:prstClr val="white"/>
                </a:solidFill>
                <a:latin typeface="HGP創英角ｺﾞｼｯｸUB" panose="020B0900000000000000" pitchFamily="50" charset="-128"/>
                <a:ea typeface="HGP創英角ｺﾞｼｯｸUB" panose="020B0900000000000000" pitchFamily="50" charset="-128"/>
              </a:rPr>
              <a:t>（工程改善</a:t>
            </a:r>
            <a:r>
              <a:rPr lang="en-US" altLang="ja-JP" sz="1000" dirty="0">
                <a:solidFill>
                  <a:prstClr val="white"/>
                </a:solidFill>
                <a:latin typeface="HGP創英角ｺﾞｼｯｸUB" panose="020B0900000000000000" pitchFamily="50" charset="-128"/>
                <a:ea typeface="HGP創英角ｺﾞｼｯｸUB" panose="020B0900000000000000" pitchFamily="50" charset="-128"/>
              </a:rPr>
              <a:t>/</a:t>
            </a:r>
            <a:r>
              <a:rPr lang="ja-JP" altLang="en-US" sz="1000" dirty="0">
                <a:solidFill>
                  <a:prstClr val="white"/>
                </a:solidFill>
                <a:latin typeface="HGP創英角ｺﾞｼｯｸUB" panose="020B0900000000000000" pitchFamily="50" charset="-128"/>
                <a:ea typeface="HGP創英角ｺﾞｼｯｸUB" panose="020B0900000000000000" pitchFamily="50" charset="-128"/>
              </a:rPr>
              <a:t>品質維持）</a:t>
            </a:r>
          </a:p>
        </p:txBody>
      </p:sp>
      <p:sp>
        <p:nvSpPr>
          <p:cNvPr id="27" name="テキスト ボックス 5">
            <a:extLst>
              <a:ext uri="{FF2B5EF4-FFF2-40B4-BE49-F238E27FC236}">
                <a16:creationId xmlns:a16="http://schemas.microsoft.com/office/drawing/2014/main" id="{44A3FD9A-918F-85A5-1137-82F9D8D02315}"/>
              </a:ext>
            </a:extLst>
          </p:cNvPr>
          <p:cNvSpPr txBox="1">
            <a:spLocks noChangeArrowheads="1"/>
          </p:cNvSpPr>
          <p:nvPr/>
        </p:nvSpPr>
        <p:spPr bwMode="auto">
          <a:xfrm flipH="1">
            <a:off x="2119313" y="4875634"/>
            <a:ext cx="50593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100">
                <a:solidFill>
                  <a:schemeClr val="tx1"/>
                </a:solidFill>
                <a:latin typeface="Calibri" panose="020F0502020204030204" pitchFamily="34" charset="0"/>
                <a:ea typeface="ＭＳ Ｐゴシック" panose="020B0600070205080204" pitchFamily="50" charset="-128"/>
              </a:defRPr>
            </a:lvl1pPr>
            <a:lvl2pPr>
              <a:defRPr kumimoji="1" sz="2100">
                <a:solidFill>
                  <a:schemeClr val="tx1"/>
                </a:solidFill>
                <a:latin typeface="Calibri" panose="020F0502020204030204" pitchFamily="34" charset="0"/>
                <a:ea typeface="ＭＳ Ｐゴシック" panose="020B0600070205080204" pitchFamily="50" charset="-128"/>
              </a:defRPr>
            </a:lvl2pPr>
            <a:lvl3pPr>
              <a:defRPr kumimoji="1" sz="2100">
                <a:solidFill>
                  <a:schemeClr val="tx1"/>
                </a:solidFill>
                <a:latin typeface="Calibri" panose="020F0502020204030204" pitchFamily="34" charset="0"/>
                <a:ea typeface="ＭＳ Ｐゴシック" panose="020B0600070205080204" pitchFamily="50" charset="-128"/>
              </a:defRPr>
            </a:lvl3pPr>
            <a:lvl4pPr>
              <a:defRPr kumimoji="1" sz="2100">
                <a:solidFill>
                  <a:schemeClr val="tx1"/>
                </a:solidFill>
                <a:latin typeface="Calibri" panose="020F0502020204030204" pitchFamily="34" charset="0"/>
                <a:ea typeface="ＭＳ Ｐゴシック" panose="020B0600070205080204" pitchFamily="50" charset="-128"/>
              </a:defRPr>
            </a:lvl4pPr>
            <a:lvl5pPr>
              <a:defRPr kumimoji="1" sz="2100">
                <a:solidFill>
                  <a:schemeClr val="tx1"/>
                </a:solidFill>
                <a:latin typeface="Calibri" panose="020F0502020204030204" pitchFamily="34" charset="0"/>
                <a:ea typeface="ＭＳ Ｐゴシック" panose="020B0600070205080204" pitchFamily="50" charset="-128"/>
              </a:defRPr>
            </a:lvl5pPr>
            <a:lvl6pPr marL="26019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6pPr>
            <a:lvl7pPr marL="30591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7pPr>
            <a:lvl8pPr marL="35163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8pPr>
            <a:lvl9pPr marL="39735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9pPr>
          </a:lstStyle>
          <a:p>
            <a:pPr defTabSz="914400" eaLnBrk="1" hangingPunct="1"/>
            <a:r>
              <a:rPr lang="ja-JP" altLang="en-US" sz="1400" b="1" dirty="0">
                <a:solidFill>
                  <a:srgbClr val="595959"/>
                </a:solidFill>
                <a:latin typeface="游ゴシック" panose="020B0400000000000000" pitchFamily="50" charset="-128"/>
                <a:ea typeface="游ゴシック" panose="020B0400000000000000" pitchFamily="50" charset="-128"/>
              </a:rPr>
              <a:t>メーカー業務の大まかな流れ</a:t>
            </a:r>
          </a:p>
        </p:txBody>
      </p:sp>
      <p:sp>
        <p:nvSpPr>
          <p:cNvPr id="29" name="四角形: 角を丸くする 28">
            <a:extLst>
              <a:ext uri="{FF2B5EF4-FFF2-40B4-BE49-F238E27FC236}">
                <a16:creationId xmlns:a16="http://schemas.microsoft.com/office/drawing/2014/main" id="{71FAC76D-3B2B-BAA0-92D6-D20012E88609}"/>
              </a:ext>
            </a:extLst>
          </p:cNvPr>
          <p:cNvSpPr/>
          <p:nvPr/>
        </p:nvSpPr>
        <p:spPr>
          <a:xfrm>
            <a:off x="2105547" y="5408264"/>
            <a:ext cx="1753883" cy="576064"/>
          </a:xfrm>
          <a:prstGeom prst="roundRect">
            <a:avLst/>
          </a:prstGeom>
          <a:solidFill>
            <a:srgbClr val="00A6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100" dirty="0">
                <a:solidFill>
                  <a:prstClr val="white"/>
                </a:solidFill>
                <a:latin typeface="HGP創英角ｺﾞｼｯｸUB" panose="020B0900000000000000" pitchFamily="50" charset="-128"/>
                <a:ea typeface="HGP創英角ｺﾞｼｯｸUB" panose="020B0900000000000000" pitchFamily="50" charset="-128"/>
              </a:rPr>
              <a:t>企画開発</a:t>
            </a:r>
            <a:br>
              <a:rPr lang="en-US" altLang="ja-JP" sz="1100" dirty="0">
                <a:solidFill>
                  <a:prstClr val="white"/>
                </a:solidFill>
                <a:latin typeface="HGP創英角ｺﾞｼｯｸUB" panose="020B0900000000000000" pitchFamily="50" charset="-128"/>
                <a:ea typeface="HGP創英角ｺﾞｼｯｸUB" panose="020B0900000000000000" pitchFamily="50" charset="-128"/>
              </a:rPr>
            </a:br>
            <a:r>
              <a:rPr lang="ja-JP" altLang="en-US" sz="1000" dirty="0">
                <a:solidFill>
                  <a:prstClr val="white"/>
                </a:solidFill>
                <a:latin typeface="HGP創英角ｺﾞｼｯｸUB" panose="020B0900000000000000" pitchFamily="50" charset="-128"/>
                <a:ea typeface="HGP創英角ｺﾞｼｯｸUB" panose="020B0900000000000000" pitchFamily="50" charset="-128"/>
              </a:rPr>
              <a:t>（新製品企画</a:t>
            </a:r>
            <a:r>
              <a:rPr lang="en-US" altLang="ja-JP" sz="1000" dirty="0">
                <a:solidFill>
                  <a:prstClr val="white"/>
                </a:solidFill>
                <a:latin typeface="HGP創英角ｺﾞｼｯｸUB" panose="020B0900000000000000" pitchFamily="50" charset="-128"/>
                <a:ea typeface="HGP創英角ｺﾞｼｯｸUB" panose="020B0900000000000000" pitchFamily="50" charset="-128"/>
              </a:rPr>
              <a:t>/</a:t>
            </a:r>
            <a:r>
              <a:rPr lang="ja-JP" altLang="en-US" sz="1000" dirty="0">
                <a:solidFill>
                  <a:prstClr val="white"/>
                </a:solidFill>
                <a:latin typeface="HGP創英角ｺﾞｼｯｸUB" panose="020B0900000000000000" pitchFamily="50" charset="-128"/>
                <a:ea typeface="HGP創英角ｺﾞｼｯｸUB" panose="020B0900000000000000" pitchFamily="50" charset="-128"/>
              </a:rPr>
              <a:t>販促支援）</a:t>
            </a:r>
          </a:p>
        </p:txBody>
      </p:sp>
      <p:sp>
        <p:nvSpPr>
          <p:cNvPr id="31" name="テキスト ボックス 5">
            <a:extLst>
              <a:ext uri="{FF2B5EF4-FFF2-40B4-BE49-F238E27FC236}">
                <a16:creationId xmlns:a16="http://schemas.microsoft.com/office/drawing/2014/main" id="{3EC92D4C-AD1E-22EE-D31F-95C9B4DD5829}"/>
              </a:ext>
            </a:extLst>
          </p:cNvPr>
          <p:cNvSpPr txBox="1">
            <a:spLocks noChangeArrowheads="1"/>
          </p:cNvSpPr>
          <p:nvPr/>
        </p:nvSpPr>
        <p:spPr bwMode="auto">
          <a:xfrm flipH="1">
            <a:off x="2119313" y="10295979"/>
            <a:ext cx="50593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100">
                <a:solidFill>
                  <a:schemeClr val="tx1"/>
                </a:solidFill>
                <a:latin typeface="Calibri" panose="020F0502020204030204" pitchFamily="34" charset="0"/>
                <a:ea typeface="ＭＳ Ｐゴシック" panose="020B0600070205080204" pitchFamily="50" charset="-128"/>
              </a:defRPr>
            </a:lvl1pPr>
            <a:lvl2pPr>
              <a:defRPr kumimoji="1" sz="2100">
                <a:solidFill>
                  <a:schemeClr val="tx1"/>
                </a:solidFill>
                <a:latin typeface="Calibri" panose="020F0502020204030204" pitchFamily="34" charset="0"/>
                <a:ea typeface="ＭＳ Ｐゴシック" panose="020B0600070205080204" pitchFamily="50" charset="-128"/>
              </a:defRPr>
            </a:lvl2pPr>
            <a:lvl3pPr>
              <a:defRPr kumimoji="1" sz="2100">
                <a:solidFill>
                  <a:schemeClr val="tx1"/>
                </a:solidFill>
                <a:latin typeface="Calibri" panose="020F0502020204030204" pitchFamily="34" charset="0"/>
                <a:ea typeface="ＭＳ Ｐゴシック" panose="020B0600070205080204" pitchFamily="50" charset="-128"/>
              </a:defRPr>
            </a:lvl3pPr>
            <a:lvl4pPr>
              <a:defRPr kumimoji="1" sz="2100">
                <a:solidFill>
                  <a:schemeClr val="tx1"/>
                </a:solidFill>
                <a:latin typeface="Calibri" panose="020F0502020204030204" pitchFamily="34" charset="0"/>
                <a:ea typeface="ＭＳ Ｐゴシック" panose="020B0600070205080204" pitchFamily="50" charset="-128"/>
              </a:defRPr>
            </a:lvl4pPr>
            <a:lvl5pPr>
              <a:defRPr kumimoji="1" sz="2100">
                <a:solidFill>
                  <a:schemeClr val="tx1"/>
                </a:solidFill>
                <a:latin typeface="Calibri" panose="020F0502020204030204" pitchFamily="34" charset="0"/>
                <a:ea typeface="ＭＳ Ｐゴシック" panose="020B0600070205080204" pitchFamily="50" charset="-128"/>
              </a:defRPr>
            </a:lvl5pPr>
            <a:lvl6pPr marL="26019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6pPr>
            <a:lvl7pPr marL="30591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7pPr>
            <a:lvl8pPr marL="35163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8pPr>
            <a:lvl9pPr marL="3973513" indent="-263525" eaLnBrk="0" fontAlgn="base" hangingPunct="0">
              <a:spcBef>
                <a:spcPct val="0"/>
              </a:spcBef>
              <a:spcAft>
                <a:spcPct val="0"/>
              </a:spcAft>
              <a:defRPr kumimoji="1" sz="2100">
                <a:solidFill>
                  <a:schemeClr val="tx1"/>
                </a:solidFill>
                <a:latin typeface="Calibri" panose="020F0502020204030204" pitchFamily="34" charset="0"/>
                <a:ea typeface="ＭＳ Ｐゴシック" panose="020B0600070205080204" pitchFamily="50" charset="-128"/>
              </a:defRPr>
            </a:lvl9pPr>
          </a:lstStyle>
          <a:p>
            <a:pPr defTabSz="914400" eaLnBrk="1" hangingPunct="1"/>
            <a:r>
              <a:rPr lang="ja-JP" altLang="en-US" sz="1400" b="1" dirty="0">
                <a:solidFill>
                  <a:srgbClr val="595959"/>
                </a:solidFill>
                <a:latin typeface="游ゴシック" panose="020B0400000000000000" pitchFamily="50" charset="-128"/>
                <a:ea typeface="游ゴシック" panose="020B0400000000000000" pitchFamily="50" charset="-128"/>
              </a:rPr>
              <a:t>キャリアパスの例</a:t>
            </a:r>
          </a:p>
        </p:txBody>
      </p:sp>
      <p:sp>
        <p:nvSpPr>
          <p:cNvPr id="36" name="四角形: 角を丸くする 35">
            <a:extLst>
              <a:ext uri="{FF2B5EF4-FFF2-40B4-BE49-F238E27FC236}">
                <a16:creationId xmlns:a16="http://schemas.microsoft.com/office/drawing/2014/main" id="{9A729DFA-3DC7-6EEC-28D2-1214F4EED02F}"/>
              </a:ext>
            </a:extLst>
          </p:cNvPr>
          <p:cNvSpPr/>
          <p:nvPr/>
        </p:nvSpPr>
        <p:spPr>
          <a:xfrm>
            <a:off x="2119313" y="10714421"/>
            <a:ext cx="1727200" cy="357187"/>
          </a:xfrm>
          <a:prstGeom prst="roundRect">
            <a:avLst/>
          </a:prstGeom>
          <a:solidFill>
            <a:srgbClr val="91A1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先輩社員 </a:t>
            </a:r>
            <a:r>
              <a:rPr lang="en-US" altLang="ja-JP" sz="1400" dirty="0">
                <a:solidFill>
                  <a:prstClr val="white"/>
                </a:solidFill>
                <a:latin typeface="HGP創英角ｺﾞｼｯｸUB" panose="020B0900000000000000" pitchFamily="50" charset="-128"/>
                <a:ea typeface="HGP創英角ｺﾞｼｯｸUB" panose="020B0900000000000000" pitchFamily="50" charset="-128"/>
              </a:rPr>
              <a:t>O</a:t>
            </a: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さん</a:t>
            </a:r>
            <a:endParaRPr lang="en-US" altLang="ja-JP" sz="1400" dirty="0">
              <a:solidFill>
                <a:prstClr val="white"/>
              </a:solidFill>
              <a:latin typeface="HGP創英角ｺﾞｼｯｸUB" panose="020B0900000000000000" pitchFamily="50" charset="-128"/>
              <a:ea typeface="HGP創英角ｺﾞｼｯｸUB" panose="020B0900000000000000" pitchFamily="50" charset="-128"/>
            </a:endParaRPr>
          </a:p>
        </p:txBody>
      </p:sp>
      <p:graphicFrame>
        <p:nvGraphicFramePr>
          <p:cNvPr id="40" name="図表 39">
            <a:extLst>
              <a:ext uri="{FF2B5EF4-FFF2-40B4-BE49-F238E27FC236}">
                <a16:creationId xmlns:a16="http://schemas.microsoft.com/office/drawing/2014/main" id="{32747482-7B0A-903D-E148-9E94980E4C92}"/>
              </a:ext>
            </a:extLst>
          </p:cNvPr>
          <p:cNvGraphicFramePr/>
          <p:nvPr>
            <p:extLst>
              <p:ext uri="{D42A27DB-BD31-4B8C-83A1-F6EECF244321}">
                <p14:modId xmlns:p14="http://schemas.microsoft.com/office/powerpoint/2010/main" val="1632417652"/>
              </p:ext>
            </p:extLst>
          </p:nvPr>
        </p:nvGraphicFramePr>
        <p:xfrm>
          <a:off x="2249562" y="10630359"/>
          <a:ext cx="2736304" cy="254594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1" name="四角形: 角を丸くする 40">
            <a:extLst>
              <a:ext uri="{FF2B5EF4-FFF2-40B4-BE49-F238E27FC236}">
                <a16:creationId xmlns:a16="http://schemas.microsoft.com/office/drawing/2014/main" id="{7417F8CD-F1EB-A766-F02C-04014B686777}"/>
              </a:ext>
            </a:extLst>
          </p:cNvPr>
          <p:cNvSpPr/>
          <p:nvPr/>
        </p:nvSpPr>
        <p:spPr>
          <a:xfrm>
            <a:off x="5706938" y="10714421"/>
            <a:ext cx="1727200" cy="357187"/>
          </a:xfrm>
          <a:prstGeom prst="roundRect">
            <a:avLst/>
          </a:prstGeom>
          <a:solidFill>
            <a:srgbClr val="91A1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先輩社員 </a:t>
            </a:r>
            <a:r>
              <a:rPr lang="en-US" altLang="ja-JP" sz="1400" dirty="0">
                <a:solidFill>
                  <a:prstClr val="white"/>
                </a:solidFill>
                <a:latin typeface="HGP創英角ｺﾞｼｯｸUB" panose="020B0900000000000000" pitchFamily="50" charset="-128"/>
                <a:ea typeface="HGP創英角ｺﾞｼｯｸUB" panose="020B0900000000000000" pitchFamily="50" charset="-128"/>
              </a:rPr>
              <a:t>M</a:t>
            </a: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さん</a:t>
            </a:r>
            <a:endParaRPr lang="en-US" altLang="ja-JP" sz="1400" dirty="0">
              <a:solidFill>
                <a:prstClr val="white"/>
              </a:solidFill>
              <a:latin typeface="HGP創英角ｺﾞｼｯｸUB" panose="020B0900000000000000" pitchFamily="50" charset="-128"/>
              <a:ea typeface="HGP創英角ｺﾞｼｯｸUB" panose="020B0900000000000000" pitchFamily="50" charset="-128"/>
            </a:endParaRPr>
          </a:p>
        </p:txBody>
      </p:sp>
      <p:graphicFrame>
        <p:nvGraphicFramePr>
          <p:cNvPr id="42" name="図表 41">
            <a:extLst>
              <a:ext uri="{FF2B5EF4-FFF2-40B4-BE49-F238E27FC236}">
                <a16:creationId xmlns:a16="http://schemas.microsoft.com/office/drawing/2014/main" id="{7744ADF1-4D97-BDA5-6DA3-1D9983EFE897}"/>
              </a:ext>
            </a:extLst>
          </p:cNvPr>
          <p:cNvGraphicFramePr/>
          <p:nvPr>
            <p:extLst>
              <p:ext uri="{D42A27DB-BD31-4B8C-83A1-F6EECF244321}">
                <p14:modId xmlns:p14="http://schemas.microsoft.com/office/powerpoint/2010/main" val="3535945850"/>
              </p:ext>
            </p:extLst>
          </p:nvPr>
        </p:nvGraphicFramePr>
        <p:xfrm>
          <a:off x="5872489" y="10630359"/>
          <a:ext cx="2736304" cy="254594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356967356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5581</TotalTime>
  <Words>3698</Words>
  <Application>Microsoft Office PowerPoint</Application>
  <PresentationFormat>ユーザー設定</PresentationFormat>
  <Paragraphs>393</Paragraphs>
  <Slides>16</Slides>
  <Notes>0</Notes>
  <HiddenSlides>0</HiddenSlides>
  <MMClips>0</MMClips>
  <ScaleCrop>false</ScaleCrop>
  <HeadingPairs>
    <vt:vector size="8" baseType="variant">
      <vt:variant>
        <vt:lpstr>使用されているフォント</vt:lpstr>
      </vt:variant>
      <vt:variant>
        <vt:i4>10</vt:i4>
      </vt:variant>
      <vt:variant>
        <vt:lpstr>テーマ</vt:lpstr>
      </vt:variant>
      <vt:variant>
        <vt:i4>1</vt:i4>
      </vt:variant>
      <vt:variant>
        <vt:lpstr>埋め込まれた OLE サーバー</vt:lpstr>
      </vt:variant>
      <vt:variant>
        <vt:i4>1</vt:i4>
      </vt:variant>
      <vt:variant>
        <vt:lpstr>スライド タイトル</vt:lpstr>
      </vt:variant>
      <vt:variant>
        <vt:i4>16</vt:i4>
      </vt:variant>
    </vt:vector>
  </HeadingPairs>
  <TitlesOfParts>
    <vt:vector size="28" baseType="lpstr">
      <vt:lpstr>HGP創英角ｺﾞｼｯｸUB</vt:lpstr>
      <vt:lpstr>HGS創英角ｺﾞｼｯｸUB</vt:lpstr>
      <vt:lpstr>ＭＳ Ｐゴシック</vt:lpstr>
      <vt:lpstr>ＭＳ ゴシック</vt:lpstr>
      <vt:lpstr>游ゴシック</vt:lpstr>
      <vt:lpstr>Arial</vt:lpstr>
      <vt:lpstr>Arial Black</vt:lpstr>
      <vt:lpstr>Calibri</vt:lpstr>
      <vt:lpstr>Times New Roman</vt:lpstr>
      <vt:lpstr>Wingdings</vt:lpstr>
      <vt:lpstr>Office ​​テーマ</vt:lpstr>
      <vt:lpstr>Chart</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Ex-Imageユーザー</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Ex-Image</dc:creator>
  <cp:lastModifiedBy>志織 柚木</cp:lastModifiedBy>
  <cp:revision>288</cp:revision>
  <cp:lastPrinted>2024-01-24T07:51:24Z</cp:lastPrinted>
  <dcterms:created xsi:type="dcterms:W3CDTF">2013-04-19T06:36:19Z</dcterms:created>
  <dcterms:modified xsi:type="dcterms:W3CDTF">2024-05-21T04:44:13Z</dcterms:modified>
</cp:coreProperties>
</file>