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7" r:id="rId3"/>
    <p:sldId id="278" r:id="rId4"/>
    <p:sldId id="279" r:id="rId5"/>
    <p:sldId id="281" r:id="rId6"/>
    <p:sldId id="282" r:id="rId7"/>
    <p:sldId id="283" r:id="rId8"/>
    <p:sldId id="284" r:id="rId9"/>
    <p:sldId id="285" r:id="rId10"/>
    <p:sldId id="286" r:id="rId11"/>
    <p:sldId id="287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9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6:11.8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62 829 24575,'0'0'0,"-2"-1"0,-3-3 0,-1 0 0,1 0 0,0-1 0,0 1 0,1-1 0,-1 0 0,-6-10 0,9 11 0,0 0 0,0 0 0,1 0 0,-1 0 0,1 0 0,0 0 0,0-1 0,1 1 0,-1 0 0,1 0 0,0-1 0,0 1 0,1-8 0,6-25 0,2 1 0,19-53 0,3-8 0,-18 42 0,9-95 0,-9-57 0,-13 203 0,0-4 0,0 6 0,0-1 0,0 1 0,0 0 0,0-1 0,0 1 0,1 0 0,-1-1 0,1 1 0,-1 0 0,1 0 0,0 0 0,1-3 0,-1 5 0,-1 0 0,1 0 0,-1 0 0,0 0 0,1 0 0,-1 0 0,0 0 0,1 0 0,-1 0 0,0 0 0,1 0 0,-1 0 0,0 0 0,1 0 0,-1 1 0,0-1 0,1 0 0,-1 0 0,0 0 0,1 1 0,-1-1 0,0 0 0,0 0 0,1 1 0,-1-1 0,0 0 0,0 0 0,0 1 0,1-1 0,-1 0 0,0 1 0,0-1 0,0 0 0,0 1 0,0-1 0,1 1 0,8 18 0,-7-15 0,4 7 0,0-1 0,1 0 0,1-1 0,-1 1 0,1-1 0,1-1 0,0 0 0,0 0 0,0-1 0,1 0 0,0 0 0,0-1 0,1 0 0,22 7 0,2-1 0,1-1 0,1-2 0,57 6 0,13-4 0,173-3 0,107-29 0,3-1 0,-377 22 0,34-2 0,61 8 0,-95-5 0,-1 1 0,1 0 0,-1 1 0,0 1 0,0 0 0,0 1 0,-1 0 0,1 0 0,20 15 0,-29-18 0,0 0 0,-1 1 0,1-1 0,-1 1 0,1 0 0,-1-1 0,0 1 0,0 0 0,0 1 0,-1-1 0,3 6 0,-3-8 0,-1 1 0,0-1 0,0 0 0,1 1 0,-1-1 0,0 0 0,0 0 0,0 1 0,0-1 0,-1 0 0,1 0 0,0 1 0,0-1 0,-1 0 0,1 0 0,-1 1 0,1-1 0,-1 0 0,0 0 0,1 0 0,-1 0 0,0 0 0,0 0 0,0 0 0,1 0 0,-1 0 0,0 0 0,0 0 0,-1-1 0,1 1 0,0 0 0,0-1 0,0 1 0,0-1 0,-2 1 0,-17 4 0,19-5 0,0 1 0,-1-1 0,1 0 0,-1 0 0,1 1 0,0-1 0,-1 0 0,1 1 0,0-1 0,-1 1 0,1 0 0,0 0 0,0-1 0,0 1 0,-1 0 0,1 0 0,0 0 0,0 0 0,0 0 0,0 0 0,1 0 0,-1 1 0,0-1 0,0 0 0,1 0 0,-1 1 0,1-1 0,-1 0 0,0 3 0,-3 16 0,0 0 0,1 0 0,0 37 0,9 63 0,-3-72 0,0-6-119,3 182-1127,-7-211-5580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8:05.6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5475 135 24575,'0'0'0,"0"0"0,0 0 0,0 0 0,0 3 0,10 35 0,9 71 0,-7 43 0,3 13 0,-14-157 0,8 67 0,37 144 0,-43-210 0,0 0 0,8 14 0,-51-57 0,18 19 0,-1 1 0,0 1 0,0 2 0,-1 0 0,-1 1 0,0 1 0,-46-9 0,-10 3 0,-96-4 0,-228 2 0,-2 18 0,208 0 0,-1437-34 0,173 34 0,1319 1 0,117-4 0,1-1 0,-1-1 0,-34-10 0,16 1 0,-1 1 0,0 3 0,-51-4 0,24 6 0,38 2 0,-38 1 0,48 5 0,1-2 0,-1-1 0,-37-8 0,53 8 0,0 0 0,1-1 0,0 0 0,-1 0 0,1-1 0,1 0 0,-1 0 0,0-1 0,1 0 0,0-1 0,0 1 0,1-1 0,-8-9 0,13 13 0,0 0 0,0 0 0,0 0 0,0 0 0,0 0 0,0-1 0,1 1 0,-1 0 0,1 0 0,0-1 0,0 1 0,0 0 0,0-1 0,0 1 0,1-3 0,8-40 0,-4 26 0,91-306 0,-78 272 0,-4 19 0,-10 25 0,0 0 0,-1 0 0,4-14 0,-7 21-1365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8:09.1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 64 24575,'-8'-63'0,"12"82"0,-1 0 0,-1 0 0,0 34 0,-9 62 0,3-60 0,1-10 0,-4 49 0,9 139 0,-2-226 0,0-5 0,0-1 0,0 1 0,0 0 0,0 0 0,0 0 0,0 0 0,1 0 0,-1 0 0,1 0 0,0 0 0,-1-1 0,1 1 0,0 0 0,0 0 0,1 1 0,-2-3 0,1 0 0,-1 0 0,0 0 0,0 0 0,1 0 0,-1 0 0,0 0 0,0 0 0,0 0 0,1 0 0,-1 0 0,0-1 0,0 1 0,0 0 0,1 0 0,-1 0 0,0 0 0,0 0 0,0 0 0,0 0 0,0-1 0,1 1 0,-1 0 0,0 0 0,0 0 0,0-1 0,0 1 0,0 0 0,0 0 0,0 0 0,0 0 0,1-1 0,-1 1 0,0 0 0,0 0 0,0-1 0,3-11 0,-2 9 0,0 0 0,1 1 0,-1-1 0,1 1 0,0-1 0,0 1 0,0-1 0,0 1 0,0 0 0,0 0 0,0 0 0,1 0 0,-1 1 0,1-1 0,-1 1 0,1-1 0,0 1 0,0 0 0,-1 0 0,1 0 0,3 0 0,8-2 0,0 1 0,0 0 0,15 1 0,-19 0 0,380 13 0,-263-3 0,-35-4 0,477 30 0,-206-12 0,119 9 0,-310-14 0,-57-4 0,149-2 0,123-22 0,-315 6 0,120-21 0,-166 21 0,0 2 0,29 2 0,29-3 0,185-42 0,-261 43 0,48-14 0,-50 14 0,0 0 0,0-1 0,0 0 0,-1 0 0,1-1 0,-1 1 0,5-6 0,7 0 0,-15 8 0,-1 1 0,1-1 0,-1 1 0,1-1 0,-1 0 0,1 0 0,-1 0 0,0 0 0,0 0 0,1 0 0,-1 0 0,0 0 0,0-1 0,0 1 0,1-2 0,3-8 0,0-1 0,-1 0 0,0 0 0,-1-1 0,3-20 0,0 2 0,5-21 0,-3 0 0,-2-1 0,-3 0 0,-1 0 0,-3 0 0,-10-62 0,10 108 0,1 4 0,0 1 0,0-1 0,0 1 0,-1-1 0,0 1 0,1-1 0,-1 1 0,0 0 0,0-1 0,0 1 0,0 0 0,0 0 0,-3-4 0,2 6-1365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1:44.0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1 982 24575,'11'-32'0,"-1"-1"0,10-62 0,-6-71 0,-16 12 0,1 132 0,-2 0 0,-1 0 0,-1 1 0,0 0 0,-10-22 0,13 32 0,6 7 0,15 6 0,-8 0 0,15 0 0,-1-1 0,50-4 0,52-15 0,-70 9 0,974-109 0,7 53 0,336-8 0,-706 34 0,40 21 0,-467 33 0,-189-7 0,0 1 0,78 25 0,-121-31 0,-1 0 0,0 1 0,1-1 0,-2 2 0,1-1 0,14 11 0,-21-13 0,1-1 0,-1 0 0,1 1 0,-1-1 0,0 1 0,0-1 0,1 1 0,-1-1 0,0 1 0,-1 0 0,1 0 0,0-1 0,0 1 0,-1 0 0,1 0 0,-1 0 0,1 0 0,-1 0 0,0 0 0,0 0 0,0 0 0,0 0 0,0 0 0,-1 0 0,1-1 0,0 1 0,-1 0 0,1 0 0,-1 0 0,0 0 0,0-1 0,0 1 0,0 0 0,0 0 0,0-1 0,0 1 0,-2 1 0,-1 1 0,0 0 0,0 0 0,-1 0 0,1-1 0,-9 6 0,10-8 0,0 1 0,0 0 0,0 0 0,0 0 0,0 0 0,0 0 0,1 1 0,-1-1 0,1 1 0,0 0 0,0 0 0,0-1 0,0 1 0,0 1 0,1-1 0,-1 0 0,-1 5 0,2 5 0,0 0 0,1 0 0,0 0 0,0 0 0,2 0 0,0 0 0,4 15 0,-1 0 0,2 18 0,-3 0 0,-1 1 0,-2-1 0,-2 1 0,-3-1 0,-14 75 0,12-92-119,-3 15-504,-6 59 0,14-87-6203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8:32.5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197 109 24575,'-3'35'0,"0"-1"0,4 40 0,0-40 0,-1-1 0,-7 49 0,0-50 0,-1 0 0,-1-1 0,-24 53 0,-55 82 0,83-157 0,2-4 0,0 0 0,0 0 0,0-1 0,-1 1 0,1-1 0,-1 1 0,0-1 0,-5 4 0,11-16 0,5-4 0,3 1 0,0 1 0,1-1 0,0 2 0,1 0 0,0 0 0,0 1 0,1 0 0,0 1 0,0 1 0,1 0 0,0 0 0,0 2 0,0 0 0,0 0 0,1 1 0,0 1 0,17 0 0,283 9 0,-236-2 0,548 15 0,154 22 0,-237-39 0,-2-47 0,-127 8 0,-248 24 0,403-23 0,22 43 0,-555-6 0,58 0 0,1-5 0,129-18 0,-144 10 0,1 3 0,109 4 0,-189 4 0,306 4 0,-207-7 0,-28 1 0,106-14 0,-160 12 0,0-1 0,20-7 0,-38 11 0,-1 1 0,1-1 0,-1 1 0,1-1 0,-1 1 0,1-1 0,-1 1 0,0-1 0,1 0 0,-1 1 0,0-1 0,1 0 0,-1 1 0,0-1 0,0 0 0,0 1 0,0-1 0,1 0 0,-1 0 0,0 1 0,0-1 0,0 0 0,0 1 0,-1-1 0,1-1 0,-4-22 0,3 18 0,-13-77 0,-37-302 0,52 368 120,0 16-154,-1 1 0,0 0 1,0 0-1,0-1 0,1 1 0,-1 0 1,0 0-1,0-1 0,1 1 0,-1 0 1,0 0-1,1 0 0,-1 0 0,0-1 1,1 1-1,-1 0 0,0 0 0,1 0 1,-1 0-1,0 0 0,1 0 0,-1 0 1,0 0-1,1 0 0,-1 0 0,0 0 1,1 0-1,-1 0 0,0 0 0,1 0 1,-1 0-1,0 0 0,1 0 0,-1 1 1,0-1-1,1 0 0,-1 0 0,0 0 1,0 1-1,1-1 0,-1 0 0,0 0 1,1 1-1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8:35.36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8 292 24575,'0'0'0,"0"0"0,0 0 0,0 0 0,0 2 0,4 11 0,-2 0 0,1 0 0,-2 1 0,0-1 0,0 15 0,-9 70 0,1-18 0,3 102 0,5-171 0,-1-11 0,0 1 0,1-1 0,-1 0 0,0 0 0,0 0 0,0 0 0,0 0 0,0 0 0,0 0 0,1 0 0,-1 0 0,0 0 0,0 0 0,0 0 0,0 0 0,0 0 0,0 0 0,1 0 0,-1 0 0,0 0 0,0-1 0,0 1 0,0 0 0,0 0 0,0 0 0,0 0 0,1 0 0,-1 0 0,0 0 0,0 0 0,0 0 0,0 0 0,0-1 0,0 1 0,0 0 0,0 0 0,0 0 0,0 0 0,0 0 0,0 0 0,0-1 0,11-20 0,-7 13 0,-1 4 0,0 0 0,0 0 0,1 0 0,0 1 0,-1-1 0,1 1 0,0 0 0,1 0 0,-1 0 0,1 0 0,-1 1 0,1 0 0,0 0 0,-1 0 0,1 1 0,0-1 0,7 0 0,10-1 0,0 0 0,38 1 0,-40 2 0,317 14 0,-102 0 0,201-9 0,-276-4 0,423-13 0,-1-18 0,-551 29 0,747-9 0,-702 11 0,197 6 0,71-1 0,348 15 0,-567-14 0,1-6 0,234-28 0,69-22 0,-415 48 0,2 0 0,0 0 0,29-6 0,-44 7 0,-1 0 0,1 0 0,-1 0 0,1-1 0,-1 1 0,1 0 0,-1 0 0,0 0 0,1 0 0,-1-1 0,1 1 0,-1 0 0,1-1 0,-1 1 0,0 0 0,1-1 0,-1 1 0,0 0 0,1-1 0,-1 1 0,0-1 0,1 1 0,-1 0 0,0-1 0,0 1 0,0-1 0,1 1 0,-1-1 0,0 1 0,0-1 0,0 1 0,0-1 0,0 1 0,0-1 0,0 0 0,-8-17 0,2 6 0,-1-10 0,1 0 0,2 0 0,-3-25 0,-1-70 0,6 57 0,-7-17 0,-24-106 0,32 175-1365,0 3-5461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8:38.0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84 385 24575,'-7'101'0,"7"-99"0,-1 0 0,1 0 0,0 0 0,-1 0 0,0-1 0,1 1 0,-1 0 0,0 0 0,0 0 0,-1 2 0,2-4 0,0 0 0,-1 0 0,1 0 0,0 1 0,0-1 0,0 0 0,-1 0 0,1 0 0,0 0 0,0 0 0,0 0 0,-1 0 0,1 1 0,0-1 0,0 0 0,0 0 0,-1 0 0,1 0 0,0 0 0,0 0 0,-1 0 0,1 0 0,0 0 0,0 0 0,0 0 0,-1-1 0,1 1 0,0 0 0,0 0 0,-1 0 0,-7-10 0,1-5 0,1 0 0,0 0 0,-5-20 0,11 35 0,0 0 0,0 0 0,0 0 0,0-1 0,0 1 0,0 0 0,0 0 0,0 0 0,0 0 0,0 0 0,0 0 0,0 0 0,0 0 0,0 0 0,0 0 0,0-1 0,0 1 0,0 0 0,0 0 0,0 0 0,0 0 0,0 0 0,0 0 0,0 0 0,0 0 0,0 0 0,-1 0 0,1 0 0,0 0 0,0 0 0,0 0 0,0-1 0,0 1 0,0 0 0,0 0 0,0 0 0,0 0 0,0 0 0,-1 0 0,1 0 0,0 0 0,0 0 0,0 0 0,0 0 0,0 0 0,0 0 0,0 0 0,0 0 0,0 1 0,-1-1 0,1 0 0,0 0 0,0 0 0,0 0 0,0 0 0,0 0 0,0 0 0,0 0 0,0 0 0,0 0 0,0 0 0,0 0 0,0 0 0,-1 0 0,1 0 0,0 1 0,-5 9 0,-4 14 0,6-7 0,2 0 0,0 0 0,0 0 0,2 1 0,3 20 0,-1-6 0,6 161 0,-8-170 0,-4 26 0,3-49 0,0 0 0,0 0 0,-1 0 0,1 1 0,0-1 0,0 0 0,0 0 0,0 1 0,0-1 0,0 0 0,0 0 0,0 1 0,0-1 0,0 0 0,0 0 0,0 1 0,0-1 0,0 0 0,0 0 0,0 1 0,0-1 0,1 0 0,-1 0 0,0 1 0,0-1 0,0 0 0,0 0 0,0 0 0,1 1 0,-1-1 0,0 0 0,0 0 0,0 0 0,1 1 0,7-6 0,-4 2 0,8-6 0,-4 2 0,0 1 0,1 1 0,-1 0 0,1 0 0,15-6 0,33-7 0,0 3 0,93-12 0,120 3 0,-63 7 0,-26 1 0,0 7 0,192 17 0,196 24 0,-197-37 0,-10-1 0,-237 11 0,112 2 0,577-46 0,-375 12 0,2 19 0,-290 6 0,413-19 0,-137 3 0,0 17 0,-29 22 0,137 3 0,-227-23 0,324 11 0,-464 3 0,146 4 0,-275-19 0,1-3 0,-1-1 0,57-13 0,-93 17 0,-1-1 0,0 1 0,0-1 0,0 0 0,0 0 0,0 0 0,0 0 0,0 0 0,0 0 0,-1 0 0,1-1 0,0 1 0,-1-1 0,1 1 0,-1-1 0,1 0 0,-1 0 0,0 1 0,1-3 0,0-1 0,0 0 0,-1 0 0,1 0 0,-2 0 0,1 0 0,0 0 0,-1-6 0,17-288 0,-14 238-97,5-153-1171,-9 168-5558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8:57.0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182 214 24575,'-35'-3'0,"35"3"0,-1 0 0,1 0 0,-1 0 0,1 0 0,0 0 0,-1 1 0,1-1 0,-1 0 0,1 0 0,-1 0 0,1 1 0,0-1 0,-1 0 0,1 1 0,-1-1 0,1 0 0,0 1 0,-1-1 0,1 0 0,0 1 0,0-1 0,-1 1 0,1-1 0,0 0 0,0 1 0,-1-1 0,1 1 0,0-1 0,0 1 0,0 0 0,-3 18 0,2-16 0,-6 88 0,5-53 0,-2-1 0,-12 54 0,-30 49 0,-4 15 0,48-149 0,1-3 0,0 0 0,0 1 0,0-1 0,1 0 0,-1 0 0,1 1 0,0-1 0,0 0 0,0 1 0,0-1 0,1 0 0,-1 1 0,2 3 0,-2-7 0,1 0 0,-1 1 0,0-1 0,1 0 0,-1 1 0,0-1 0,1 0 0,-1 0 0,1 1 0,-1-1 0,0 0 0,1 0 0,-1 0 0,1 0 0,-1 0 0,1 1 0,-1-1 0,0 0 0,1 0 0,-1 0 0,1 0 0,-1 0 0,1 0 0,-1 0 0,1-1 0,-1 1 0,0 0 0,1 0 0,0 0 0,15-8 0,-10 6 0,30-13 0,0 3 0,61-14 0,80 0 0,717-60 0,-583 66 0,-1 26 0,-132 11 0,94 5 0,-212-20 0,0-3 0,91-13 0,-139 13 0,11-3 0,39-10 0,-62 13 0,1 1 0,-1 0 0,0 0 0,0 0 0,1 0 0,-1 0 0,0 0 0,0 0 0,1-1 0,-1 1 0,0 0 0,0 0 0,0 0 0,1 0 0,-1-1 0,0 1 0,0 0 0,0 0 0,0-1 0,1 1 0,-1 0 0,0 0 0,0-1 0,0 1 0,0 0 0,0 0 0,0-1 0,0 1 0,0 0 0,0 0 0,0-1 0,0 1 0,0 0 0,0-1 0,-6-10 0,-15-10 0,21 21 0,-5-4 0,0 1 0,1-1 0,-1 0 0,1 0 0,0 0 0,0 0 0,0 0 0,1-1 0,0 0 0,-1 0 0,2 0 0,-1 0 0,0 0 0,1 0 0,-2-7 0,1-2 0,1-1 0,1 1 0,0-1 0,1-25 0,11-60 0,-4 53 0,0-23 0,0 7 0,17-77 0,-24 138 0,0 1 0,1-1 0,0 0 0,-1 0 0,1 0 0,0 0 0,0 1 0,-1-1 0,1 0 0,1 1 0,-1-1 0,0 1 0,0-1 0,1 1 0,-1 0 0,0-1 0,1 1 0,-1 0 0,1 0 0,2-1 0,-2 1 0,0 1 0,1-1 0,-1 1 0,1 0 0,-1-1 0,1 1 0,-1 0 0,1 1 0,0-1 0,-1 0 0,1 1 0,-1-1 0,0 1 0,5 1 0,0 1-1365,-3 0-5461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8:59.8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54 180 24575,'-3'114'0,"4"-69"0,-3-1 0,-7 46 0,-5-18 0,4-28 0,3 1 0,-3 48 0,10-86 0,0-1 0,1 1 0,-1 0 0,1-1 0,2 8 0,-3-13 0,0 0 0,1 0 0,-1 0 0,0 0 0,1 0 0,-1 0 0,1 0 0,-1 0 0,1 0 0,-1 0 0,1 0 0,0-1 0,-1 1 0,1 0 0,0 0 0,0-1 0,-1 1 0,1 0 0,0-1 0,0 1 0,0-1 0,0 1 0,0-1 0,0 1 0,0-1 0,0 0 0,0 1 0,0-1 0,0 0 0,0 0 0,0 0 0,0 0 0,0 0 0,1 0 0,-1 0 0,0 0 0,0-1 0,0 1 0,0 0 0,1-1 0,7-3 0,0-1 0,0 1 0,0-2 0,-1 1 0,11-10 0,20-13 0,-26 22 0,0 0 0,0 0 0,0 1 0,1 1 0,-1 0 0,24-3 0,86-3 0,-98 9 0,580-11 0,1 42 0,-231 8 0,415 31 0,729-47 0,555-40 0,-1107 33 0,-912-14 0,2 2 0,1-2 0,95-13 0,-147 11 0,-1 0 0,1 0 0,0-1 0,-1 1 0,1-1 0,-1-1 0,10-4 0,-14 5 0,1 1 0,0 0 0,-1-1 0,1 0 0,0 1 0,-1-1 0,0 0 0,1 0 0,-1 0 0,0 0 0,0 0 0,0 0 0,0 0 0,-1 0 0,1 0 0,0 0 0,-1-1 0,0 1 0,1 0 0,-1 0 0,0-1 0,0-2 0,-8-77 0,4 46 0,0-38 0,17-147 84,0-59-1533,-16 226-5377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9:03.0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46 473 24575,'0'-7'0,"0"-9"0,0 15 0,-1 11 0,-19 125 0,10-82 0,3 0 0,-1 108 0,8-157 0,1 0 0,-1 0 0,1 0 0,0-1 0,0 1 0,0 0 0,0 0 0,3 6 0,-3-9 0,0 0 0,-1 0 0,1 0 0,0-1 0,0 1 0,0 0 0,0 0 0,-1-1 0,1 1 0,0 0 0,0-1 0,0 1 0,1-1 0,-1 1 0,0-1 0,0 0 0,0 1 0,0-1 0,0 0 0,0 0 0,1 0 0,-1 0 0,0 0 0,0 0 0,0 0 0,0 0 0,0 0 0,1 0 0,-1-1 0,0 1 0,0 0 0,0-1 0,2 0 0,5-4 0,1 1 0,-1-1 0,0-1 0,0 0 0,0 0 0,8-9 0,-6 5 0,1 1 0,17-11 0,-8 9 0,0 1 0,2 1 0,-1 0 0,1 2 0,41-8 0,-15 7 0,84-3 0,118 17 0,0 18 0,-146-13 0,72 8 0,188 16 0,1-19 0,51-31 0,-1-16 0,-302 22 0,559-83 0,-611 80 0,1-3 0,70-28 0,-127 42 0,1-2 0,-1 1 0,0-1 0,0 0 0,6-5 0,-10 7 0,0 0 0,0 0 0,1 0 0,-1 0 0,0 0 0,-1-1 0,1 1 0,0 0 0,0-1 0,0 1 0,-1-1 0,1 1 0,-1-1 0,1 1 0,-1-1 0,0 1 0,0-1 0,1 0 0,-1 1 0,0-1 0,0 1 0,0-1 0,-1-2 0,-2-9 0,-1 0 0,-8-18 0,7 17 0,0 0 0,-3-15 0,2-5 0,2-1 0,1 1 0,3-40 0,14-102 0,-12 153-455,2 0 0,11-40 0,-13 56-6371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9:12.9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117 246 24575,'-3'-6'0,"-2"-3"0,4 9 0,0 1 0,1 0 0,-1 0 0,0 0 0,1-1 0,-1 1 0,1 0 0,-1 0 0,1 0 0,-1 0 0,1 0 0,-1 2 0,-23 69 0,-27 140 0,48-197 0,-4 18 0,1 0 0,1 0 0,2 0 0,2 48 0,0-80 0,1-1 0,0 1 0,0 0 0,0-1 0,0 1 0,0 0 0,0 0 0,0-1 0,1 1 0,-1 0 0,0-1 0,0 1 0,1 0 0,-1-1 0,0 1 0,0 0 0,1-1 0,-1 1 0,1-1 0,-1 1 0,1-1 0,-1 1 0,1-1 0,-1 1 0,1-1 0,-1 1 0,1-1 0,1 1 0,-1-1 0,1 0 0,0-1 0,0 1 0,0 0 0,0-1 0,-1 0 0,1 1 0,0-1 0,0 0 0,1-1 0,43-18 0,1 1 0,1 3 0,71-16 0,151-13 0,-235 40 0,776-67 0,-710 72 0,-1 3 0,0 5 0,155 33 0,-157-20 0,0-5 0,128 6 0,-200-21 0,5 0 0,47 6 0,-77-7 0,0 1 0,-1-1 0,1 0 0,-1 0 0,1 1 0,-1-1 0,1 0 0,0 0 0,-1 0 0,1 0 0,-1 0 0,1 0 0,-1 0 0,1 0 0,-1 0 0,1 0 0,0 0 0,-1 0 0,1 0 0,-1 0 0,1-1 0,-1 1 0,1 0 0,-1 0 0,1-1 0,-1 1 0,1 0 0,-1-1 0,0 1 0,1 0 0,-1-1 0,1 1 0,-1-1 0,0 1 0,1 0 0,-1-1 0,0 1 0,0-1 0,1 1 0,-1-1 0,0 1 0,0-1 0,0 0 0,0 1 0,1-1 0,-1 1 0,0-2 0,2-8 0,-1-1 0,0 0 0,0 0 0,-1 0 0,-3-19 0,2 12 0,0-23 0,25-140 0,-14 125 0,-3 0 0,1-106 0,-8 158 0,-4-31 0,4 33 0,-1 0 0,1 0 0,-1 0 0,1 0 0,-1 0 0,0 0 0,0 0 0,0 0 0,0 1 0,0-1 0,-1 0 0,-2-3 0,4 5-27,0 0 1,0 0-1,0 0 0,-1-1 0,1 1 1,0 0-1,0 0 0,-1 0 0,1 0 1,0 0-1,0-1 0,-1 1 0,1 0 0,0 0 1,-1 0-1,1 0 0,0 0 0,0 0 1,-1 0-1,1 0 0,0 0 0,-1 0 1,1 0-1,0 0 0,0 0 0,-1 0 0,1 1 1,0-1-1,0 0 0,-1 0 0,1 0 1,0 0-1,0 0 0,-1 0 0,1 1 1,0-1-1,0 0 0,0 0 0,-1 0 0,1 1 1,0-1-1,0 0 0,0 0 0,0 1 1,-1-1-1,1 0 0,0 0 0,0 1 0,0-1 1,0 1-1,-2 7-6799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6:14.9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1 829 24575,'7'-9'0,"-1"0"0,0 0 0,0-1 0,-1 0 0,-1 0 0,1 0 0,-1-1 0,-1 0 0,0 1 0,2-18 0,-1-7 0,0-69 0,-18-99 0,5 130 0,3-86 0,6 158 0,4-45 0,-4 43 0,1 0 0,-1 0 0,1 0 0,0 0 0,0 0 0,0 0 0,0 1 0,0-1 0,1 0 0,-1 1 0,1-1 0,3-3 0,-4 5 0,-1 1 0,1 0 0,0 0 0,-1 0 0,1-1 0,-1 1 0,1 0 0,-1 0 0,1 0 0,-1 0 0,1 0 0,0 0 0,-1 0 0,1 0 0,-1 1 0,1-1 0,-1 0 0,1 0 0,-1 0 0,1 1 0,-1-1 0,1 0 0,16 10 0,-5-4 0,4 0 0,1-1 0,0-1 0,0-1 0,0 0 0,0-2 0,22 1 0,105-11 0,683-57 0,-543 60 0,328 35 0,281 76 0,-652-74 0,128 6 0,451-12 0,62-17 0,-691-5 0,210 12 0,-387-14 0,41 6 0,-51-6 0,0 0 0,0 0 0,0 0 0,-1 1 0,1-1 0,0 1 0,0 0 0,-1 0 0,1 1 0,4 3 0,-8-6 0,0 0 0,0 0 0,0 0 0,0 1 0,0-1 0,0 0 0,0 0 0,0 0 0,1 0 0,-1 1 0,0-1 0,0 0 0,0 0 0,0 0 0,0 0 0,0 1 0,0-1 0,0 0 0,-1 0 0,1 0 0,0 0 0,0 1 0,0-1 0,0 0 0,0 0 0,0 0 0,0 0 0,0 0 0,0 1 0,0-1 0,-1 0 0,1 0 0,0 0 0,0 0 0,0 0 0,0 0 0,0 1 0,-1-1 0,1 0 0,0 0 0,0 0 0,0 0 0,0 0 0,0 0 0,-1 0 0,1 0 0,0 0 0,0 0 0,0 0 0,-1 0 0,1 0 0,0 0 0,0 0 0,0 0 0,0 0 0,-1 0 0,1 0 0,0 0 0,0 0 0,0-1 0,-3 0 0,11-2 0,4 1 0,-1-1 0,1 2 0,0 0 0,0 0 0,-1 1 0,1 0 0,0 1 0,0 1 0,-1 0 0,1 0 0,0 1 0,-1 0 0,0 1 0,0 1 0,0 0 0,-1 0 0,1 1 0,-1 0 0,0 1 0,-1 0 0,0 0 0,0 1 0,-1 1 0,1-1 0,7 13 0,3 5 0,-2 2 0,-1 0 0,-1 0 0,14 42 0,-6-6 0,13 69 0,-13-17-1365,-20-96-5461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9:15.4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177 153 24575,'-12'-9'0,"11"9"0,1-1 0,0 1 0,-1 0 0,1 0 0,0 0 0,-1 0 0,1 0 0,0 0 0,-1-1 0,1 1 0,-1 0 0,1 0 0,0 0 0,-1 0 0,1 0 0,0 1 0,-1-1 0,1 0 0,-1 0 0,0 0 0,0 2 0,0-1 0,-1 1 0,1 0 0,0-1 0,0 1 0,0 0 0,0 0 0,1 0 0,-1 0 0,0 0 0,0 3 0,-11 37 0,3 2 0,1-1 0,-3 47 0,6-37 0,-19 81 0,-9-40 0,22-68 0,2-1 0,-11 47 0,19-66 0,1 0 0,0-1 0,0 1 0,0 0 0,1 0 0,1 9 0,-2-14 0,1 1 0,-1-1 0,0 0 0,1 0 0,-1 0 0,1 0 0,-1 0 0,1 0 0,0 0 0,-1 0 0,1 0 0,0 0 0,0 0 0,0 0 0,0 0 0,1 0 0,-1-1 0,-1 1 0,1-1 0,0 0 0,0 0 0,0 0 0,0 0 0,0 0 0,0 0 0,0 0 0,0 0 0,0 0 0,0 0 0,-1 0 0,1-1 0,0 1 0,0 0 0,0-1 0,0 1 0,0-1 0,-1 1 0,1-1 0,0 1 0,0-1 0,0 0 0,14-16 0,-14 15 0,1 0 0,-1-1 0,1 1 0,0 0 0,-1 1 0,1-1 0,3-2 0,4-1 0,-1 1 0,1 0 0,0 0 0,0 1 0,0 1 0,0-1 0,1 1 0,-1 1 0,12-1 0,9 1 0,49 5 0,65 10 0,144 9 0,164-37 0,-66 0 0,-48 17 0,371-10 0,-368-14 0,98-6 0,1 26 0,398 15 0,-826-14 0,505-21 0,-390 14 0,-116 6 0,1 1 0,-1-1 0,0 0 0,0 0 0,0-1 0,0-1 0,0 1 0,13-7 0,-23 8 0,0 1 0,0-1 0,0 1 0,0-1 0,0 0 0,0 0 0,0 1 0,0-1 0,0 0 0,-1 0 0,1 0 0,0 0 0,-1 0 0,1 0 0,-1 0 0,1 0 0,-1 0 0,1 0 0,-1 0 0,0 0 0,1-1 0,-1 1 0,0 0 0,0 0 0,0 0 0,0 0 0,0-1 0,0-1 0,-2-3 0,1 1 0,-1-1 0,0 1 0,-5-11 0,-2-4 0,1-6 0,2 0 0,1 0 0,1 0 0,1-1 0,2 0 0,1 1 0,3-37 0,39-182 0,-37 218 0,-2 10 0,1 1 0,0 0 0,1 0 0,9-21 0,-12 33-1365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9:17.7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47 61 24575,'-47'-41'0,"48"58"0,27 407 0,-23-355 0,3 1 0,29 113 0,-36-180 0,0 1 0,0-1 0,0 0 0,1 1 0,-1-1 0,1 0 0,0 0 0,2 4 0,-3-6 0,0 0 0,0-1 0,0 1 0,0 0 0,0 0 0,1 0 0,-1-1 0,0 1 0,0-1 0,0 1 0,1-1 0,-1 1 0,0-1 0,1 0 0,-1 1 0,0-1 0,1 0 0,-1 0 0,0 0 0,1 0 0,-1 0 0,1 0 0,-1-1 0,0 1 0,2-1 0,16-5 0,29-13 0,-4 1 0,22-4 0,1 4 0,0 3 0,75-8 0,210-4 0,-233 20 0,348-4 0,-325 18 0,181 30 0,-199-15 0,131 21 0,2-19 0,-59-25 0,-143-2 0,86-18 0,-86 7 0,-49 13 0,-1-1 0,1-1 0,-1 1 0,0-1 0,0 0 0,0 0 0,6-6 0,-9 8 0,-1 0 0,0 0 0,0-1 0,0 1 0,-1 0 0,1-1 0,0 1 0,0-1 0,-1 1 0,1-1 0,-1 1 0,1-1 0,-1 1 0,0-1 0,1 0 0,-1 1 0,0-1 0,0 1 0,0-1 0,0 0 0,-1 1 0,1-1 0,0 0 0,-1 1 0,0-3 0,-3-4 0,1-1 0,-1 1 0,-9-12 0,0-3 0,8 11 0,1-1 0,-1 0 0,2 0 0,0 0 0,1-1 0,-1-15 0,2-83 0,1 84 0,4-294-1365,-5 275-5461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9:55.24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24 624 24575,'7'12'0,"2"4"0,-9-16 0,0 0 0,0 0 0,0 0 0,0 0 0,0 0 0,0 0 0,0 0 0,0 0 0,0 0 0,0 0 0,0 0 0,0 0 0,0 0 0,0 0 0,0 0 0,0 0 0,0 0 0,0 0 0,0 0 0,0 0 0,0 0 0,0 0 0,1 0 0,-1 0 0,0 0 0,0 0 0,0 0 0,0 0 0,0 0 0,0 0 0,0 0 0,-4-10 0,-1-6 0,0-1 0,1 1 0,0-1 0,0-19 0,-2-72 0,5 61 0,-3-16 0,1-82 0,3 127 0,2 1 0,0-1 0,1 0 0,1 1 0,12-33 0,-15 48 0,10-21 0,-10 22 0,-1 0 0,1 0 0,0 0 0,-1 0 0,1 1 0,0-1 0,0 0 0,-1 0 0,1 0 0,0 1 0,0-1 0,0 1 0,0-1 0,0 0 0,0 1 0,0 0 0,1-1 0,0 0 0,-1 2 0,1 0 0,-1-1 0,0 1 0,0 0 0,0 0 0,0 0 0,0 0 0,0 0 0,0 0 0,-1 0 0,1 0 0,0 0 0,0 2 0,5 5 0,-1-4 0,0 0 0,0 0 0,1-1 0,-1 1 0,1-1 0,-1-1 0,1 1 0,0-1 0,0 0 0,11 2 0,7 1 0,35 1 0,-40-5 0,376-1 0,-208-6 0,805 37 0,-426-16 0,-1-21 0,-73 9 0,48-1 0,-397-3 0,159 20 0,97 9 0,-396-28 0,13 1 0,-15-1 0,-1 0 0,1 0 0,-1 0 0,1 0 0,-1 0 0,1 0 0,-1 0 0,1 0 0,-1 1 0,0-1 0,1 0 0,-1 0 0,1 0 0,-1 1 0,0-1 0,1 0 0,-1 1 0,0-1 0,1 0 0,-1 1 0,0-1 0,0 0 0,1 1 0,-1-1 0,0 1 0,0-1 0,1 1 0,-1 0 0,-1-1 0,1 0 0,0 1 0,0-1 0,0 1 0,-1-1 0,1 0 0,0 1 0,0-1 0,-1 1 0,1-1 0,0 0 0,-1 0 0,1 1 0,-1-1 0,1 0 0,0 1 0,-1-1 0,1 0 0,-1 0 0,1 0 0,-1 0 0,1 1 0,0-1 0,-1 0 0,1 0 0,-1 0 0,-18 3 0,12-2 0,6 0 0,0-1 0,0 0 0,0 1 0,1-1 0,-1 0 0,0 1 0,0-1 0,0 1 0,0 0 0,0-1 0,1 1 0,-1 0 0,0-1 0,0 1 0,1 0 0,-1 0 0,1 0 0,-1 0 0,1-1 0,-1 1 0,1 0 0,-1 0 0,1 0 0,0 0 0,0 0 0,-1 0 0,1 0 0,0 0 0,0 0 0,0 2 0,0 3 0,1 0 0,-1 0 0,1 1 0,2 5 0,0 2 0,7 65 0,-3 0 0,-4 1 0,-11 131 0,7-197-117,1 0-91,-2 0 0,1 0 0,-2 0 0,0 0 0,-7 20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0:32.1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12 646 24575,'-5'-21'0,"1"3"0,2-3 0,1 1 0,1-1 0,4-25 0,13-63 0,-6 49 0,-10 53 0,6-33 0,-1 1 0,-3-1 0,-1-65 0,-3 105 0,1-1 0,0 0 0,0 1 0,0-1 0,0 0 0,0 1 0,0-1 0,0 0 0,0 1 0,0-1 0,0 0 0,0 1 0,0-1 0,0 0 0,0 1 0,1-1 0,-1 0 0,0 1 0,0-1 0,1 1 0,-1-1 0,0 0 0,1 1 0,-1-1 0,1 1 0,-1-1 0,1 1 0,-1 0 0,1-1 0,-1 1 0,1-1 0,-1 1 0,1 0 0,0-1 0,0 1 0,2 0 0,0 0 0,0 0 0,0 0 0,-1 1 0,1-1 0,0 1 0,4 1 0,-3-1 0,15 3 0,0 0 0,0-2 0,35 1 0,61-8 0,-81 3 0,470-22 0,2 37 0,-293 7 0,378 17 0,-155-33 0,-396-4 0,22 1 0,70-7 0,-44-6 0,101-26 0,-83 4 0,-74 22 0,0 2 0,0 1 0,1 2 0,42-5 0,-67 12 0,-1-1 0,0 2 0,1-1 0,-1 1 0,0 0 0,1 1 0,-1-1 0,0 2 0,0-1 0,0 1 0,-1 0 0,1 0 0,0 1 0,9 6 0,-3-2 0,0 0 0,1-1 0,0-1 0,21 7 0,-1 0 0,-7 1 0,-26-13 0,1 0 0,-1-1 0,0 1 0,0 0 0,0 0 0,0 0 0,0 0 0,0 1 0,0-1 0,0 0 0,0 0 0,-1 0 0,1 1 0,0-1 0,-1 0 0,1 1 0,-1-1 0,1 3 0,0 17 0,2 0 0,9 40 0,-1-11 0,-4-5 0,-1 0 0,-2 1 0,-2-1 0,-7 90 0,3-125-1365,1-5-5461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0:34.4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46 692 24575,'0'0'0,"0"-2"0,-2-39 0,-2 1 0,-12-48 0,-4-49 0,17 87 0,2 1 0,3 0 0,1 0 0,3 0 0,13-52 0,-16 67 0,-3 34 0,0 0 0,0 0 0,0 0 0,0-1 0,1 1 0,-1 0 0,0 0 0,0 0 0,0 0 0,1-1 0,-1 1 0,0 0 0,0 0 0,0 0 0,1 0 0,-1 0 0,0 0 0,0 0 0,1 0 0,-1 0 0,0-1 0,0 1 0,1 0 0,-1 0 0,0 0 0,0 1 0,1-1 0,-1 0 0,0 0 0,1 0 0,-1 0 0,0 0 0,0 0 0,0 0 0,1 0 0,-1 0 0,0 1 0,0-1 0,1 0 0,-1 0 0,14 7 0,-12-6 0,17 8 0,1-1 0,0-1 0,0-1 0,0-1 0,38 5 0,108 0 0,-147-9 0,294 1 0,7 1 0,-2 16 0,-308-18 0,65 9 0,-66-8 0,0 0 0,0 1 0,0 0 0,0 1 0,16 8 0,-24-12 0,0 1 0,0 0 0,0-1 0,0 1 0,0 0 0,0 0 0,0 0 0,0 0 0,0 0 0,0 0 0,-1 0 0,1 0 0,0 0 0,-1 1 0,1-1 0,-1 0 0,1 0 0,-1 1 0,0-1 0,1 0 0,-1 1 0,0-1 0,0 3 0,2 5 0,-2-8 0,0-1 0,0 0 0,0 1 0,0-1 0,1 1 0,-1-1 0,0 0 0,0 1 0,1-1 0,-1 0 0,0 1 0,0-1 0,1 0 0,-1 1 0,0-1 0,1 0 0,-1 0 0,1 1 0,-1-1 0,0 0 0,1 0 0,-1 0 0,1 0 0,-1 1 0,1-1 0,-1 0 0,0 0 0,1 0 0,-1 0 0,1 0 0,0 0 0,0 0 0,-1 0 0,1 0 0,-1 0 0,1 0 0,-1 0 0,1 0 0,-1 0 0,1 0 0,-1 0 0,0 0 0,1 0 0,-1 0 0,1 1 0,-1-1 0,1 0 0,-1 0 0,1 1 0,-1-1 0,0 0 0,1 1 0,-1-1 0,0 0 0,1 1 0,-1-1 0,0 1 0,1-1 0,-1 0 0,0 1 0,0-1 0,0 1 0,1-1 0,-1 1 0,0-1 0,0 1 0,0-1 0,0 1 0,0 0 0,0 8 0,-1 1 0,0-1 0,-1 0 0,0 1 0,0-1 0,-5 11 0,-2 9 0,-6 36-682,-7 78-1,20-131-6143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0:37.0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86 595 24575,'-39'-192'0,"24"127"0,2-1 0,-6-84 0,19 147 0,1-54 0,-1 51 0,0 1 0,1 0 0,0-1 0,1 1 0,-1 0 0,1 0 0,0 0 0,4-7 0,-6 11 0,0 1 0,1-1 0,-1 1 0,0-1 0,1 1 0,-1-1 0,1 1 0,-1 0 0,1-1 0,-1 1 0,1-1 0,-1 1 0,1 0 0,-1 0 0,1-1 0,-1 1 0,1 0 0,0 0 0,-1 0 0,1-1 0,-1 1 0,1 0 0,0 0 0,-1 0 0,1 0 0,-1 0 0,1 0 0,0 0 0,-1 1 0,1-1 0,-1 0 0,1 0 0,0 0 0,-1 1 0,1-1 0,-1 0 0,1 0 0,0 1 0,3 2 0,0 0 0,-1 0 0,1 0 0,3 4 0,1 1 0,-1-3 0,1 0 0,0 0 0,0 0 0,0-1 0,1 0 0,-1-1 0,1 0 0,0 0 0,14 2 0,10 0 0,42 1 0,237-3 0,1-20 0,47-1 0,567 23 0,-157 50 0,-254-13 0,-216-17 0,-95-7 0,75-9 0,-276-9 0,22 1 0,-25-1 0,0 0 0,-1 0 0,1 0 0,-1 0 0,1 1 0,0-1 0,-1 0 0,1 0 0,-1 1 0,1-1 0,-1 1 0,1-1 0,-1 0 0,1 1 0,-1-1 0,1 1 0,-1-1 0,1 1 0,-1-1 0,0 1 0,1-1 0,-1 1 0,0 0 0,0-1 0,0 1 0,1 0 0,-1-1 0,0 1 0,0-1 0,0 1 0,0 0 0,0-1 0,0 1 0,0 1 0,-13 86 0,2-21 0,-20 222-1365,28-257-5461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0:40.65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28 616 24575,'0'0'0,"0"0"0,0 3 0,-13 167 0,8-90 0,2-30 0,-1 0 0,2-1 0,5 58 0,3-147 0,15-51 0,-19 84 0,0 1 0,1 0 0,-1 0 0,1 0 0,1 0 0,-1 0 0,1 1 0,0 0 0,0 0 0,0 0 0,1 0 0,0 0 0,0 1 0,0 0 0,0 0 0,1 0 0,0 1 0,-1 0 0,1 0 0,1 0 0,-1 1 0,0 0 0,13-3 0,65-10 0,127-6 0,-149 17 0,1143-65 0,305 19 0,-1244 39 0,509-26 0,-705 33 0,613-42 0,-436 28 0,65-10 0,66-4 0,-160 10 0,-207 22 0,0 0 0,13 3 0,15 0 0,-41-7 0,1 1 0,-1-1 0,1 1 0,0-1 0,-1-5 0,0-21 0,2 1 0,1-1 0,1 1 0,9-41 0,-4 25 0,6-64 0,9-53 0,-21 160-1365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0:52.5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158 134 24575,'-19'77'0,"-52"176"0,64-239 0,7-14 0,0 0 0,0 0 0,0 0 0,-1-1 0,1 1 0,0 0 0,0 0 0,0 0 0,0 0 0,0-1 0,0 1 0,-1 0 0,1 0 0,0 0 0,0-1 0,0 1 0,0 0 0,0 0 0,0-1 0,0 1 0,0 0 0,0 0 0,0 0 0,0-1 0,0 1 0,0 0 0,0 0 0,0-1 0,0 1 0,0 0 0,0 0 0,3-30 0,15-74 0,-50 273 0,-14 88 0,46-256 0,0 0 0,-1 0 0,1 0 0,0 0 0,0 0 0,0 0 0,0 0 0,0 0 0,0 0 0,0 0 0,0 0 0,1 0 0,-1 0 0,0 0 0,0 0 0,1 0 0,-1 0 0,1 0 0,-1 0 0,1 0 0,0 0 0,0 0 0,0-1 0,0 0 0,0 0 0,0 0 0,0 0 0,0 0 0,0 0 0,0 0 0,0-1 0,0 1 0,0 0 0,0 0 0,0-1 0,0 1 0,0 0 0,0-1 0,-1 1 0,1-1 0,0 0 0,1 0 0,7-4 0,0 1 0,0 0 0,0 1 0,0 0 0,1 0 0,-1 1 0,1 1 0,13-2 0,83 4 0,-63 0 0,1308 56 0,-324-30 0,-505-31 0,48 0 0,-467 0 0,-1-4 0,140-29 0,-177 25 0,-65 12 0,0 0 0,0 0 0,0 0 0,0 0 0,0 0 0,0 0 0,0 0 0,0 0 0,0 0 0,0 0 0,1 0 0,-1 0 0,0-1 0,0 1 0,0 0 0,0 0 0,0 0 0,0 0 0,0 0 0,0 0 0,0 0 0,0 0 0,0 0 0,0 0 0,0 0 0,0 0 0,0 0 0,0 0 0,0 0 0,0-1 0,0 1 0,0 0 0,0 0 0,0 0 0,0 0 0,0 0 0,0 0 0,0 0 0,0 0 0,0 0 0,0 0 0,0 0 0,0 0 0,0 0 0,0 0 0,0 0 0,0 0 0,0-1 0,0 1 0,-1 0 0,1 0 0,0 0 0,0 0 0,0 0 0,0 0 0,0 0 0,0 0 0,0 0 0,0 0 0,0 0 0,0 0 0,0 0 0,0 0 0,0 0 0,0 0 0,-1 0 0,-7-5 0,6 4 0,0 0 0,0-1 0,0 1 0,0 0 0,0-1 0,0 0 0,-3-3 0,4 2 0,-1 0 0,1-1 0,0 1 0,0-1 0,1 1 0,-1-1 0,1 0 0,0 1 0,0-1 0,0-7 0,9-40 0,-5 33 0,19-104 0,12-188 0,-27 121-1365,-7 178-5461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1:05.2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 84 24575,'1'0'0,"-1"0"0,1 0 0,-1 0 0,1-1 0,-1 1 0,0 0 0,1 0 0,-1 0 0,1 0 0,-1 0 0,1 0 0,-1 0 0,1 1 0,-1-1 0,1 0 0,-1 0 0,1 0 0,-1 0 0,0 0 0,1 1 0,-1-1 0,1 0 0,-1 0 0,0 1 0,1-1 0,9 14 0,3 22 0,-12-32 0,2 8 0,-1 1 0,0 0 0,0-1 0,-1 1 0,-1 0 0,0 0 0,-2 13 0,-20 90 0,3-24 0,18-83 0,-2 6 0,1 0 0,0 0 0,1 0 0,1 0 0,3 24 0,-3-38 0,0-1 0,0 1 0,0-1 0,0 1 0,0-1 0,1 1 0,-1-1 0,0 1 0,0-1 0,0 0 0,1 1 0,-1-1 0,0 1 0,0-1 0,1 0 0,-1 1 0,0-1 0,1 1 0,-1-1 0,0 0 0,1 1 0,-1-1 0,1 0 0,-1 0 0,1 1 0,-1-1 0,1 0 0,-1 0 0,0 0 0,1 0 0,-1 0 0,1 1 0,-1-1 0,1 0 0,-1 0 0,1 0 0,-1 0 0,1 0 0,-1-1 0,1 1 0,-1 0 0,2 0 0,2-2 0,-1 1 0,1-1 0,0 0 0,5-4 0,4-2 0,3 1 0,0 1 0,1 1 0,0 1 0,0 0 0,23-2 0,91-1 0,-98 6 0,789-4 0,-713 10 0,-1 5 0,122 27 0,-197-30 0,-16-3 0,-1 0 0,1-1 0,0-1 0,22 0 0,-38-2 0,0 0 0,0 0 0,0 0 0,0 0 0,0-1 0,0 1 0,0 0 0,0-1 0,-1 1 0,1-1 0,0 1 0,0-1 0,0 1 0,0-1 0,0 1 0,-1-1 0,1 0 0,0 1 0,0-1 0,-1 0 0,1 0 0,0-1 0,0 1 0,0-1 0,0-1 0,-1 1 0,1 0 0,-1 0 0,1 0 0,-1 0 0,0 0 0,0 0 0,0-3 0,0-4 0,-1 0 0,-1 0 0,-4-16 0,-4-12 0,3 0 0,1 0 0,-2-54 0,12-111 0,-3 189 0,5-39 0,-6 48 0,1 1 0,0-1 0,0 1 0,0-1 0,0 1 0,1 0 0,0 0 0,-1 0 0,1 0 0,0 0 0,4-5 0,-1 5-1365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1:22.2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15 24575,'9'4'0,"-8"-4"0,-1 0 0,1 0 0,0 0 0,0 0 0,0 1 0,-1-1 0,1 0 0,0 1 0,0-1 0,-1 0 0,1 1 0,0-1 0,-1 1 0,1-1 0,-1 1 0,1 0 0,0-1 0,-1 1 0,1-1 0,-1 1 0,0 0 0,1 0 0,-1-1 0,1 1 0,-1 0 0,0 0 0,0-1 0,1 1 0,-1 0 0,0 0 0,0 0 0,0-1 0,0 1 0,0 0 0,0 0 0,0 1 0,0 50 0,2 1 0,17 93 0,-12-96 0,-2-6 0,-2-21 0,8 39 0,-9-55 0,1 1 0,-1-1 0,2 1 0,-1-1 0,1 0 0,0-1 0,1 1 0,0-1 0,6 8 0,-2-6 0,-1 0 0,1 0 0,1-1 0,-1 0 0,18 9 0,-1-5 0,0 0 0,0-2 0,0-1 0,44 8 0,10-3 0,146 4 0,84-20 0,-252 1 0,526-17 0,621-9 0,-177 50 0,-205-2 0,-661-18 0,543 22 0,-290 29 0,-415-53 0,8 1 0,-10-2 0,-14-6 0,13 4 0,-1 0 0,1-1 0,-1 0 0,1 1 0,0-1 0,0 0 0,1-1 0,-1 1 0,1 0 0,0-1 0,0 1 0,0-1 0,1 0 0,-2-9 0,-1-8 0,2 1 0,-1-25 0,3 24 0,-2-521-1365,3 520-5461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6:17.5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0 952 24575,'9'-239'0,"-1"68"0,-7 120 0,0 4 0,11-86 0,-12 130 0,1 0 0,0-1 0,0 1 0,0 0 0,0 0 0,3-4 0,-4 7 0,0-1 0,1 1 0,-1-1 0,0 1 0,1-1 0,-1 1 0,0 0 0,1-1 0,-1 1 0,0 0 0,1 0 0,-1-1 0,1 1 0,-1 0 0,1 0 0,-1-1 0,0 1 0,1 0 0,-1 0 0,1 0 0,-1 0 0,1 0 0,-1 0 0,1 0 0,-1 0 0,1 0 0,-1 0 0,1 0 0,-1 0 0,1 0 0,-1 0 0,1 0 0,-1 0 0,1 1 0,-1-1 0,1 0 0,-1 0 0,0 1 0,1-1 0,-1 0 0,1 0 0,-1 1 0,0-1 0,1 1 0,-1-1 0,0 0 0,1 1 0,3 2 0,-1-1 0,1 0 0,-1-1 0,1 1 0,0-1 0,0 1 0,0-1 0,0 0 0,5 0 0,9 3 0,27 8 0,1-2 0,1-2 0,63 2 0,145-9 0,-214-1 0,1806-100 0,-1594 79 0,584-53 0,-4-20 0,-351 45 0,-332 43 0,186 16 0,181 58 0,-169-17 0,-313-47 0,-7-1 0,0 0 0,-1 2 0,0 1 0,28 10 0,-54-16 0,-1 0 0,1 1 0,-1-1 0,1 0 0,-1 0 0,1 0 0,-1 0 0,1 0 0,-1 1 0,1-1 0,-1 0 0,1 0 0,-1 1 0,0-1 0,1 0 0,-1 1 0,1-1 0,-1 0 0,0 1 0,1-1 0,-1 1 0,0-1 0,0 1 0,1-1 0,-1 1 0,0-1 0,0 1 0,0-1 0,0 1 0,1-1 0,-1 1 0,0-1 0,0 1 0,0-1 0,0 1 0,0-1 0,0 1 0,0-1 0,0 1 0,-1-1 0,1 1 0,0-1 0,0 1 0,0-1 0,0 1 0,-1-1 0,0 1 0,1 0 0,-1 1 0,1-1 0,0 0 0,-1 0 0,1 0 0,0 0 0,0 0 0,0 1 0,-1-1 0,1 0 0,0 0 0,1 0 0,-1 3 0,7 16 0,1-1 0,1 0 0,18 29 0,-3-5 0,-5-4 0,-2 1 0,-2 0 0,-1 1 0,-2 1 0,-3 0 0,0 1 0,-3 0 0,-2 0 0,-1 0 0,-3 1 0,-5 49 0,0-65-1365,2-22-5461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1:30.00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5539 209 24575,'0'56'0,"12"106"0,1 20 0,-14-158 0,-1 1 0,-5 29 0,4-42 0,1 0 0,-2 0 0,0 0 0,0-1 0,-1 1 0,-8 13 0,12-24 0,0 0 0,1 0 0,-1 0 0,0 0 0,0 0 0,0 0 0,0-1 0,0 1 0,0 0 0,0 0 0,0-1 0,0 1 0,0-1 0,0 1 0,-1-1 0,1 1 0,0-1 0,0 0 0,0 1 0,-1-1 0,1 0 0,0 0 0,-1 0 0,1 0 0,0 0 0,-2 0 0,-3-2 0,1 1 0,-1-1 0,1 0 0,-9-4 0,0 0 0,-41-13 0,0 2 0,-100-17 0,-121 1 0,-452 11-77,-2 45-100,-155 0-54,603-28 176,-318-47 1,-14-62 54,236 40 0,258 55 198,-1 6 0,-212 3 0,312 11-198,6 0 0,-1-1 0,-27-3 0,43 3 0,-1 0 0,1 0 0,-1 0 0,1 0 0,0 0 0,-1 0 0,1 0 0,-1 0 0,1-1 0,-1 1 0,1 0 0,0 0 0,-1-1 0,1 1 0,0 0 0,-1 0 0,1-1 0,0 1 0,-1 0 0,1-1 0,0 1 0,-1 0 0,1-1 0,0 1 0,0 0 0,0-1 0,-1 1 0,1-1 0,0 1 0,0-1 0,0 1 0,0-1 0,0 1 0,0-1 0,0 1 0,0-1 0,0 1 0,1 0 0,-1-1 0,0 1 0,0-1 0,1 1 0,-1 0 0,0-1 0,1 1 0,-1 0 0,0 0 0,1-1 0,-1 1 0,0 0 0,1 0 0,-1-1 0,0 1 0,1 0 0,-1 0 0,1 0 0,-1 0 0,1 0 0,-1 0 0,0 0 0,1 0 0,-1 0 0,1 0 0,-1 0 0,1 0 0,1 0 0,0 0 0,0 0 0,0 1 0,0-1 0,0-1 0,0 1 0,0 0 0,0 0 0,0-1 0,0 1 0,0-1 0,0 0 0,0 0 0,0 1 0,0-1 0,-1 0 0,1 0 0,0-1 0,-1 1 0,1 0 0,-1-1 0,1 1 0,-1-1 0,0 1 0,1-1 0,-1 1 0,0-1 0,0 0 0,1-3 0,4-7 0,-2 0 0,1 0 0,-2-1 0,1 1 0,-2-1 0,0 0 0,0 0 0,-1 1 0,-1-1 0,-1-13 0,-1-4 0,-2 0 0,-1 0 0,-11-33 0,-9-14-1365,21 67-5461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2:14.8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 1 24575,'0'0'0,"0"0"0,0 0 0,-1 2 0,-4 11 0,2 0 0,-1 1 0,2-1 0,0 1 0,0-1 0,1 1 0,1 0 0,1 0 0,1 15 0,6 20 0,16 58 0,-8-41 0,43 220 0,-59-286 0,2 12 0,1-1 0,0 0 0,1-1 0,9 20 0,-12-27 0,1-1 0,-1 1 0,1-1 0,0 0 0,0 1 0,0-1 0,0 0 0,0 0 0,1-1 0,-1 1 0,0 0 0,1-1 0,-1 1 0,1-1 0,0 0 0,0 0 0,-1 0 0,1 0 0,0-1 0,0 1 0,0-1 0,0 1 0,0-1 0,3 0 0,80-10 0,-26 2 0,386-12 0,-217 14 0,-14-4 0,241-6 0,-1 36 0,-235 12 0,0-1 0,-184-27 0,57-1 0,-83-3 0,0-1 0,0 0 0,1 0 0,-1-1 0,0-1 0,-1 0 0,1 0 0,0-1 0,-1 0 0,13-8 0,-17 8 0,0 0 0,-1 0 0,0 0 0,1-1 0,-2 0 0,1 0 0,0 0 0,-1 0 0,0 0 0,0-1 0,-1 1 0,0-1 0,1 0 0,1-10 0,-1-2 0,0 1 0,-1-1 0,0-33 0,-20-139 0,4 68 0,13 100-170,0 0-1,2 0 0,0 0 1,2 1-1,0-1 0,1 0 1,9-24-1,-8 32-6655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2:29.0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31 1 24575,'1'2'0,"-1"1"0,1-1 0,0 1 0,-1 0 0,0-1 0,1 6 0,0 6 0,10 51 0,-2 1 0,-3 0 0,-5 104 0,-31 44 0,0 1 0,29-190 0,0 0 0,5 45 0,-3-61 0,1-1 0,-1 1 0,1-1 0,1 0 0,0 0 0,0 0 0,0 0 0,1 0 0,1-1 0,-1 0 0,11 13 0,-12-16 0,1-1 0,0 0 0,0 0 0,0 0 0,0-1 0,1 1 0,-1-1 0,0 0 0,1-1 0,0 1 0,-1-1 0,1 1 0,0-1 0,6 0 0,7 0 0,1 0 0,27-4 0,-19 2 0,326 5 0,0 27 0,-123-10 0,727 33 0,2-36 0,420 44 0,-1217-50 0,148 17 0,-300-28 0,2 1 0,24 6 0,-36-7 0,-5-1 0,4 0 0,0 0 0,-1 0 0,1 0 0,0-1 0,0 1 0,0-1 0,-1 1 0,1-1 0,0 1 0,-2-2 0,-1-2 0,1 0 0,-1 0 0,1 0 0,-1-1 0,1 1 0,0-1 0,1 0 0,-1 0 0,1 0 0,-3-9 0,-1-8 0,-4-28 0,6 30 0,-50-367 0,50 319 0,2 0 0,4 0 0,18-115 0,-9 127-1365,-2 12-5461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2:31.2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 65 24575,'0'-7'0,"2"-15"0,0 16 0,2 11 0,0 8 0,-1 0 0,0 0 0,-1 0 0,1 19 0,-1 57 0,-2-78 0,-2 90 0,-19 130 0,9-182 0,12-49 0,0 0 0,0 1 0,0-1 0,0 0 0,0 0 0,0 1 0,0-1 0,0 0 0,0 1 0,-1-1 0,1 0 0,0 0 0,0 1 0,0-1 0,0 0 0,1 0 0,-1 1 0,0-1 0,0 0 0,0 0 0,0 1 0,0-1 0,0 0 0,0 0 0,0 1 0,1-1 0,-1 0 0,0 0 0,0 1 0,0-1 0,1 0 0,7-1 0,13-11 0,-20 11 0,15-8 0,0 0 0,1 1 0,0 0 0,0 2 0,1 0 0,29-6 0,114-10 0,-152 21 0,528-24 0,2 29 0,-291-1 0,1330 38 0,-336-4 0,-752-5 0,-467-28 0,-17-3 0,1 1 0,0-1 0,0-1 0,0 1 0,0-1 0,0 0 0,0-1 0,13-2 0,-20 3 0,1 0 0,-1 0 0,1-1 0,-1 1 0,1 0 0,-1-1 0,0 1 0,1 0 0,-1-1 0,1 1 0,-1 0 0,0-1 0,1 1 0,-1-1 0,0 1 0,0 0 0,1-1 0,-1 1 0,0-1 0,0 1 0,0-1 0,0 1 0,1-1 0,-1 1 0,0-1 0,0 0 0,0 1 0,0-1 0,0 1 0,0-1 0,0 1 0,0-1 0,-1 1 0,1-1 0,0 1 0,0-1 0,0 1 0,0-1 0,-1 1 0,1-1 0,-15-23 0,9 14 0,-1-5 0,1 0 0,1 0 0,0-1 0,2 1 0,-4-22 0,2 9 0,-88-350-1365,81 340-5461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2:34.49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45 24575,'0'5'0,"1"-1"0,-1 1 0,1-1 0,0 1 0,2 5 0,2 8 0,15 68 0,20 94 0,-31-128 0,4 80 0,-13-104 0,-2 0 0,0 0 0,-9 39 0,-27 79 0,12-56 0,22-74 0,1-1 0,0 1 0,-2 26 0,5-38 0,0 0 0,0 0 0,1 0 0,-1 0 0,1 0 0,0 0 0,0 0 0,0 0 0,0-1 0,1 1 0,-1 0 0,1-1 0,0 1 0,0-1 0,0 0 0,1 1 0,-1-1 0,1 0 0,0-1 0,4 4 0,-1-1 0,1-2 0,0 1 0,0-1 0,0 0 0,0 0 0,1-1 0,-1 0 0,1 0 0,15 1 0,6-1 0,37-3 0,-62 1 0,244-20 0,-40 2 0,172 13 3,1 21-17,-166-6-71,1040 15-386,-666-17 463,434 44 8,-65-5 0,-669-51 0,170 2 0,-433 3 0,39 2 0,-56-3 0,-1 2 0,1-1 0,-1 1 0,0 0 0,9 4 0,-17-6 7,0 0 0,1 0 0,-1 0 0,0 0 0,0 0 1,0 0-1,0 0 0,0 0 0,0 0 0,0 0 0,1 0 0,-1 0 0,0 0 0,0 0 0,0 0 0,0 0 1,0 0-1,0 0 0,0 0 0,1 0 0,-1 1 0,0-1 0,0 0 0,0 0 0,0 0 0,0 0 0,0 0 0,0 0 1,0 0-1,0 0 0,0 0 0,1 0 0,-1 1 0,0-1 0,0 0 0,0 0 0,0 0 0,0 0 0,0 0 0,0 0 1,0 0-1,0 1 0,0-1 0,0 0 0,0 0 0,0 0 0,0 0 0,0 0 0,0 0 0,0 0 0,0 1 1,0-1-1,0 0 0,0 0 0,-1 0 0,-8 2 155,-14-3-146,14-2-16,-1 0 0,1 0 0,-1-1 0,1 0 0,0-1 0,0 0 0,1-1 0,0 1 0,0-2 0,0 1 0,1-1 0,-9-10 0,3 2 0,0 0 0,2-1 0,0-1 0,1 0 0,-12-25 0,10 11 0,2 0 0,0-1 0,2-1 0,2 1 0,-4-55 0,7-168 0,16-19 134,-1 57-1633,-9 145-5327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2:42.4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12 24575,'-5'-10'0,"5"10"0,0 0 0,0 0 0,-1-1 0,1 1 0,0 0 0,0 0 0,0 0 0,0 0 0,0 0 0,0 0 0,0 0 0,0 0 0,0 0 0,0 0 0,0 0 0,0 0 0,0 0 0,0 0 0,-1 0 0,1 0 0,0 0 0,0 0 0,0 0 0,0 0 0,0 0 0,0-1 0,0 1 0,0 1 0,0-1 0,0 0 0,-1 0 0,1 0 0,0 0 0,0 0 0,0 0 0,0 0 0,0 0 0,0 0 0,0 0 0,0 0 0,0 0 0,0 0 0,0 0 0,-1 0 0,1 0 0,0 0 0,0 0 0,0 0 0,0 0 0,-3 19 0,1-10 0,-6 95 0,6 143 0,4-180 0,8 115 0,-7-156 0,2 0 0,1 0 0,0 0 0,19 43 0,-25-68 0,5 9 0,0 1 0,7 9 0,-11-18 0,0 0 0,1 0 0,-1 0 0,0-1 0,1 1 0,-1 0 0,1-1 0,0 1 0,0-1 0,-1 0 0,1 0 0,0 1 0,0-1 0,0 0 0,0 0 0,0-1 0,0 1 0,3 0 0,-4-1 0,0 0 0,1 0 0,-1 0 0,0-1 0,0 1 0,0 0 0,0-1 0,0 1 0,0-1 0,0 1 0,0-1 0,0 1 0,0-1 0,0 0 0,0 0 0,2-1 0,12-18 0,-7 10 0,0 2 0,0 0 0,1 1 0,0 0 0,0 0 0,0 1 0,1 0 0,-1 1 0,2 0 0,-1 0 0,0 1 0,17-4 0,13-1 0,74-7 0,-91 13 0,494-37 0,-336 35 0,0 8 0,220 32 0,-391-34 0,552 65 0,2-30 0,298-48 0,-204-4 0,-462 21 0,262 41 0,25 33 0,-396-61 0,18 2 0,-103-20 0,1 0 0,0 0 0,0-1 0,-1 1 0,1-1 0,0 0 0,-1 1 0,1-1 0,-1 0 0,1-1 0,-1 1 0,1 0 0,-1-1 0,0 1 0,4-4 0,17-9 0,22-2 0,1 3 0,65-11 0,-28 7 0,-34 6 0,0-2 0,84-34 0,-90 28 0,69-36 0,-8-11 0,-89 56 0,-1-1 0,-1-1 0,0-1 0,22-25 0,-30 30 7,0 1 0,-1-2 0,0 1 0,0 0 0,0-1 0,-1 0-1,-1 1 1,0-1 0,0 0 0,0 0 0,-1-1 0,0-12 0,-2-9-260,-1 0 0,-9-41 0,6 43-443,-4-26-6130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6:22.9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10 180 24575,'-10'38'0,"10"-37"0,0 0 0,1 0 0,-1 0 0,0 0 0,1-1 0,-1 1 0,1 0 0,-1 0 0,1 0 0,-1 0 0,1 0 0,1 1 0,1 2 0,15 28 0,-1 1 0,-2 0 0,-1 1 0,-2 0 0,10 48 0,22 181 0,0 5 0,-40-253 0,0-1 0,0 0 0,1 0 0,11 20 0,-15-30 0,1-1 0,1 0 0,-1 0 0,0 0 0,1-1 0,-1 1 0,1-1 0,0 1 0,0-1 0,4 3 0,-5-4 0,1 0 0,-1 0 0,0 0 0,1 0 0,0-1 0,-1 1 0,1-1 0,-1 0 0,1 1 0,0-1 0,-1 0 0,1-1 0,0 1 0,-1 0 0,1-1 0,2 0 0,14-6 0,-1 0 0,0-1 0,17-10 0,-13 7 0,29-12 0,-30 16 0,1 2 0,0 0 0,0 1 0,1 1 0,30 0 0,115 10 0,-72 0 0,564 0 0,2-25 0,-98-5 0,231-7 0,-156 20 0,383-11 0,-224-22 0,201-7 0,-381 33 0,-616 16 0,26 1 0,1-2 0,45-9 0,-72 11 0,-1 0 0,0 0 0,0-1 0,0 1 0,0-1 0,1 1 0,-1-1 0,0 1 0,0-1 0,0 0 0,1-1 0,-1 2 0,-1 0 0,0-1 0,0 1 0,0 0 0,1-1 0,-1 1 0,0 0 0,0-1 0,0 1 0,0-1 0,0 1 0,0 0 0,0-1 0,0 1 0,0 0 0,0-1 0,0 1 0,0-1 0,0 1 0,0 0 0,0-1 0,0 1 0,0 0 0,-1-1 0,0-2 0,-1 0 0,0 0 0,0 1 0,0-1 0,-1 1 0,-4-4 0,-6-7 0,8 7 0,1-1 0,0 0 0,0 0 0,1 0 0,0-1 0,0 1 0,0-1 0,1 0 0,0 1 0,1-1 0,0 0 0,0 0 0,1-15 0,1-7 0,2 0 0,9-38 0,-12 67 0,42-176 0,-3 19 0,-31 116 0,5-75 0,-13 84-1365,-1 23-5461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1:50.88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156 372 24575,'-13'50'0,"8"-26"0,-36 168 0,26-134 0,-29 72 0,33-105 0,4-9 0,1-1 0,-7 25 0,13-40 0,0 1 0,0-1 0,0 1 0,-1 0 0,1-1 0,0 1 0,0 0 0,0-1 0,0 1 0,0 0 0,0-1 0,0 1 0,1 0 0,-1-1 0,0 1 0,0 0 0,0-1 0,1 1 0,-1-1 0,0 1 0,0 0 0,1-1 0,-1 1 0,1-1 0,-1 1 0,1-1 0,-1 1 0,0-1 0,1 1 0,0-1 0,-1 0 0,1 1 0,-1-1 0,1 0 0,-1 1 0,1-1 0,0 0 0,-1 0 0,1 0 0,0 1 0,-1-1 0,1 0 0,0 0 0,-1 0 0,1 0 0,0 0 0,-1 0 0,1 0 0,0 0 0,-1-1 0,2 1 0,5-1 0,1-1 0,-1 0 0,12-4 0,-11 3 0,42-11 0,0 2 0,0 2 0,1 2 0,61 0 0,207 13 0,-241-2 0,1342 41 0,-84-73 0,-45-28 0,-310-2 0,-637 33 0,50-15 0,-392 41 0,1 0 0,0-1 0,-1 1 0,1-1 0,0 1 0,-1-1 0,5-2 0,-7 3 0,1-1 0,-1 1 0,0 0 0,1-1 0,-1 1 0,1-1 0,-1 1 0,0-1 0,1 1 0,-1-1 0,0 1 0,0-1 0,1 1 0,-1-1 0,0 1 0,0-1 0,0 1 0,0-1 0,0 1 0,1-1 0,-1 0 0,0 1 0,0-1 0,0 1 0,-1-1 0,1 1 0,0-1 0,0 0 0,0 1 0,0-1 0,0 1 0,-1-1 0,1 1 0,0-1 0,-1 0 0,-10-24 0,2-1 0,1 0 0,1 0 0,1 0 0,-4-54 0,6-139 0,6 135 0,-3 45-82,0 15-346,1-1 1,7-46-1,-2 51-6398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1:55.4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166 267 24575,'-11'2'0,"9"-2"0,0 0 0,1 1 0,-1-1 0,0 0 0,1 0 0,-1 1 0,1-1 0,-1 1 0,0 0 0,1-1 0,-1 1 0,1 0 0,-1 0 0,1 0 0,0 0 0,-1 0 0,1 0 0,0 0 0,0 1 0,0-1 0,0 0 0,0 1 0,0-1 0,0 0 0,0 1 0,-1 2 0,-21 58 0,-26 101 0,9-23 0,39-154 0,0 7 0,0 0 0,0 0 0,1-1 0,0 1 0,0 0 0,2-12 0,0 19 0,0-1 0,-1 1 0,1-1 0,-1 1 0,1 0 0,0 0 0,-1 0 0,1 0 0,0 0 0,-1 0 0,3 1 0,4-1 0,3-1 0,-1-1 0,0 0 0,17-7 0,20-4 0,78-1 0,-25 2 0,-38 4 0,0 3 0,1 2 0,102 10 0,-19 5 0,106 15 0,-198-20 0,0-1 0,109-5 0,-32-5 0,211-11 0,-244 7 0,292-21 0,1 23 0,-166 12 0,196 7 0,-202-8 0,346-37 0,-420 19 0,85-11 0,-220 22 0,0-1 0,1 0 0,-1-1 0,0 0 0,-1 0 0,1-1 0,-1 0 0,17-12 0,-24 15 0,0 0 0,0 0 0,0 0 0,0 0 0,-1-1 0,1 1 0,-1 0 0,1-1 0,-1 1 0,0-1 0,2-4 0,6-35 0,-4 18 0,5-17 0,2 1 0,2 1 0,2 0 0,1 0 0,24-36 0,-16 39-1365,-16 24-5461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51:57.29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31 99 24575,'0'-1'0,"-1"1"0,0 0 0,1 0 0,-1-1 0,0 1 0,1 0 0,-1 0 0,0 0 0,0 0 0,1 0 0,-1 0 0,0 0 0,0 0 0,1 0 0,-1 1 0,0-1 0,1 0 0,-1 0 0,0 1 0,1-1 0,-1 0 0,0 1 0,1-1 0,-1 1 0,0 0 0,0 1 0,0-1 0,0 1 0,0 0 0,1 0 0,-1 0 0,1 0 0,-1 0 0,1 3 0,-1 1 0,-2 21 0,1-1 0,2 45 0,12 54 0,-6-68 0,-4-17 0,-1-24 0,0-1 0,0 0 0,7 27 0,-7-41 0,-1 0 0,0-1 0,0 1 0,0 0 0,1-1 0,-1 1 0,0-1 0,1 1 0,-1 0 0,0-1 0,1 1 0,-1-1 0,1 1 0,-1-1 0,1 1 0,-1-1 0,1 0 0,-1 1 0,1-1 0,-1 1 0,1-1 0,0 0 0,-1 0 0,1 1 0,0-1 0,-1 0 0,1 0 0,0 0 0,-1 0 0,1 0 0,0 0 0,-1 0 0,1 0 0,0 0 0,-1 0 0,1 0 0,0 0 0,-1 0 0,1-1 0,0 1 0,-1 0 0,1 0 0,-1-1 0,2 1 0,3-3 0,1-1 0,-1 1 0,0-1 0,5-4 0,0-1 0,5 0 0,1 0 0,0 1 0,0 0 0,1 1 0,0 1 0,0 1 0,0 0 0,21-2 0,22-1 0,63 1 0,-113 6 0,255 4 0,1 15 0,-71-4 0,-161-12 0,744 60 0,-131 7 0,2-25 0,244-19 0,-714-12 0,5 0 0,-175-12 0,-2 0 0,1-1 0,-1 0 0,1 0 0,-1-1 0,1 1 0,-1-2 0,1 1 0,-1-1 0,10-4 0,-16 6 0,0-1 0,-1 1 0,1-1 0,0 1 0,-1-1 0,1 0 0,0 1 0,-1-1 0,1 0 0,-1 0 0,1 0 0,-1 1 0,1-1 0,-1 0 0,0 0 0,1 0 0,-1 0 0,0 0 0,0 0 0,1 0 0,-1 0 0,0 0 0,0 1 0,0-1 0,-1-2 0,-6-27 0,3 13 0,0-16 0,2 0 0,2-1 0,6-56 0,0-15 0,-7 19-682,-26-171-1,26 250-6143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7:46.6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131 691 24575,'3'-13'0,"-1"0"0,0 0 0,0 0 0,-1-1 0,-2-25 0,-14-68 0,15 104 0,-22-93 0,-62-176 0,81 266 0,0-2 0,0-1 0,0 0 0,1 0 0,-2-17 0,4 24 0,0 1 0,0-1 0,0 1 0,0-1 0,0 1 0,0-1 0,0 1 0,1-1 0,-1 1 0,0-1 0,1 1 0,0-1 0,-1 1 0,1 0 0,0-1 0,-1 1 0,1 0 0,0 0 0,0-1 0,0 1 0,0 0 0,0 0 0,1 0 0,-1 0 0,0 0 0,0 1 0,1-1 0,-1 0 0,0 0 0,1 1 0,-1-1 0,1 1 0,-1-1 0,1 1 0,-1 0 0,3-1 0,4 1 0,-1 0 0,1 1 0,-1-1 0,1 1 0,-1 1 0,12 3 0,-8-2 0,-1-1 0,0 0 0,12 1 0,81-2 0,36 2 0,383 55 0,-169-14 0,277 13 0,2 0 0,172 7 0,-245-3 0,-57-13 0,-491-48 0,-6 0 0,0 0 0,0 0 0,0 1 0,0 0 0,0 0 0,0 0 0,-1 0 0,8 3 0,-13-2 0,1-1 0,0 1 0,-1-1 0,1 1 0,0-1 0,-1 0 0,0 1 0,1-1 0,-2 3 0,-1 1 0,2 0 0,1 0 0,0 0 0,0 0 0,0 1 0,1-1 0,0 0 0,0 0 0,0 0 0,0 0 0,3 5 0,2 13 0,18 183 0,-13-75 0,-10-127-58,8 45 243,-9-46-299,1 1-1,0-1 0,0 0 0,1 0 0,-1 0 1,1 0-1,-1 0 0,1 0 0,0-1 0,0 1 1,0 0-1,4 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7:47:59.8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167 192 24575,'-5'11'0,"3"-4"0,-71 245 0,59-195 0,-13 72 0,-16 209 0,42-329 0,0-7 0,1 1 0,-1-1 0,1 0 0,0 1 0,0-1 0,0 1 0,0-1 0,1 0 0,-1 1 0,2 3 0,-2-6 0,0 0 0,0 0 0,0 0 0,0 0 0,0 1 0,0-1 0,0 0 0,1 0 0,-1 0 0,0 0 0,0 0 0,0 1 0,0-1 0,0 0 0,1 0 0,-1 0 0,0 0 0,0 0 0,0 0 0,0 0 0,1 0 0,-1 0 0,0 0 0,0 0 0,0 0 0,1 0 0,-1 0 0,0 0 0,0 0 0,0 0 0,1 0 0,-1 0 0,0 0 0,0 0 0,0 0 0,1 0 0,-1 0 0,0 0 0,0 0 0,0 0 0,0 0 0,1-1 0,-1 1 0,0 0 0,0 0 0,0 0 0,0 0 0,0 0 0,0-1 0,1 1 0,-1 0 0,0 0 0,0 0 0,0 0 0,0-1 0,0 1 0,0 0 0,7-13 0,-6 11 0,1-1 0,0-1 0,0 0 0,0 1 0,1-1 0,-1 1 0,1 0 0,0 0 0,0 0 0,0 0 0,1 1 0,-1-1 0,0 1 0,1 0 0,0 0 0,-1 0 0,1 0 0,0 1 0,0-1 0,0 1 0,0 0 0,0 0 0,1 1 0,6-1 0,170-6 0,-121 7 0,491-4 0,252-5 0,375-32 0,-360-23 0,-360 21 0,0 18 0,-322 22 0,705-5 0,1439-69 0,-1644 3 0,-173 25 0,-455 49 0,-5 0 0,0 1 0,-1-1 0,1-1 0,-1 1 0,1 0 0,0-1 0,-1 1 0,1-1 0,-1 0 0,1 1 0,-1-1 0,3-2 0,-5 3 0,0-1 0,0 1 0,0 0 0,0-1 0,0 1 0,0 0 0,0-1 0,0 1 0,0 0 0,0-1 0,0 1 0,0 0 0,0-1 0,-1 1 0,1 0 0,0 0 0,0-1 0,0 1 0,-1 0 0,1 0 0,0-1 0,0 1 0,0 0 0,-1 0 0,1 0 0,-1-1 0,-9-8 0,8 8 0,-7-9 0,-1 0 0,2 0 0,-1-1 0,2 0 0,-1 0 0,1-1 0,1 0 0,0 0 0,1-1 0,-4-13 0,-1-10 0,1 0 0,-6-54 0,7-42 0,6 73 0,2 56 17,-1 0 0,1 0 1,-1-1-1,1 1 0,-1 0 0,-2-5 0,3 8-46,0-1 0,0 1 0,-1 0 0,1-1-1,0 1 1,0-1 0,-1 1 0,1 0 0,0-1 0,-1 1 0,1 0 0,-1-1-1,1 1 1,0 0 0,-1 0 0,1-1 0,-1 1 0,1 0 0,-1 0 0,1 0 0,-1 0-1,1 0 1,0-1 0,-1 1 0,1 0 0,-1 0 0,1 0 0,-1 0 0,1 0-1,-1 0 1,1 1 0,-1-1 0,1 0 0,-1 0 0,1 0 0,-1 0 0,1 1-1,-1-1 1,1 0 0,0 0 0,-1 1 0,1-1 0,-1 0 0,1 1 0,0-1 0,-1 0-1,1 1 1,0-1 0,0 0 0,-1 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CCBC6B-BE76-8FE4-C15E-27557B53F1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1CE9CCE-BCD4-9137-5DAC-A093A6EE91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643617-A395-F3ED-E316-CDC8E73A9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607DA-ED3F-47D1-8FA9-099D0781AFA6}" type="datetimeFigureOut">
              <a:rPr kumimoji="1" lang="ja-JP" altLang="en-US" smtClean="0"/>
              <a:t>2023/9/26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D50E0D-89F5-5A37-9944-57FCDE75B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E69416-026E-12E7-F937-8F23228CF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36D1-C070-490F-8A63-CC7ADED8B4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5154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8D1CFB-82DD-93ED-6820-D5216A496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DC5AFC9-F00F-94FE-66C0-FAA32D00B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D69873-E563-F285-BA13-03946427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607DA-ED3F-47D1-8FA9-099D0781AFA6}" type="datetimeFigureOut">
              <a:rPr kumimoji="1" lang="ja-JP" altLang="en-US" smtClean="0"/>
              <a:t>2023/9/26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567DC7-E195-08E0-1ED3-5EAA11BAD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7B4E25-64E3-1A5D-61FA-475BF75C8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36D1-C070-490F-8A63-CC7ADED8B4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265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5630B33-FB5F-7702-F5AB-AAD7770991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CD58AF6-DB02-AE89-5B6A-27722E4447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1524D8-6C7F-97C9-36DC-DBD997675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607DA-ED3F-47D1-8FA9-099D0781AFA6}" type="datetimeFigureOut">
              <a:rPr kumimoji="1" lang="ja-JP" altLang="en-US" smtClean="0"/>
              <a:t>2023/9/26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586BC2-29F9-E771-804A-2936C2309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40E3B6-CD6B-4B39-A08E-FCC28657A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36D1-C070-490F-8A63-CC7ADED8B4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3906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F6B114-763B-3897-713A-FE285EDCE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8687868-7F95-2D36-8DD1-CAEF2DEBA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A85E41-29F8-5DD8-E75A-17B5D24EC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607DA-ED3F-47D1-8FA9-099D0781AFA6}" type="datetimeFigureOut">
              <a:rPr kumimoji="1" lang="ja-JP" altLang="en-US" smtClean="0"/>
              <a:t>2023/9/26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0F942C-8F65-1CAF-464E-9C2A05384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DB76E0-DC78-DD5E-A1F4-4B2F68F33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36D1-C070-490F-8A63-CC7ADED8B4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220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AFE799-AFEC-C927-AAB8-1D387169D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7B25761-2ADC-F178-0E07-EB2A98CAD3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A1C473-0574-F278-9DF3-1A1F013F6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607DA-ED3F-47D1-8FA9-099D0781AFA6}" type="datetimeFigureOut">
              <a:rPr kumimoji="1" lang="ja-JP" altLang="en-US" smtClean="0"/>
              <a:t>2023/9/26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EB6845-544D-3271-5933-3AEAE6B12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0670FB-4DE1-5E4D-F5C8-39F48FD63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36D1-C070-490F-8A63-CC7ADED8B4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77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3A09D4-399F-A7BF-7509-55392F678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3FE3FE-F0E4-CE58-AFD6-CC07FC97FD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E2966C-FE2E-B5C2-76B5-3A0145E80E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CF65E3-858F-8532-C020-5B92AB636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607DA-ED3F-47D1-8FA9-099D0781AFA6}" type="datetimeFigureOut">
              <a:rPr kumimoji="1" lang="ja-JP" altLang="en-US" smtClean="0"/>
              <a:t>2023/9/26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6A0D06B-12D7-9C60-1637-1841AEEE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67E30C4-E9AF-AB9D-F6E6-2A30488A6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36D1-C070-490F-8A63-CC7ADED8B4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4626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F5B78F-06ED-B7F3-C3D9-DC485B9D6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D8F3B2D-33E5-2FE2-2994-A227754BC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BEDA863-9A59-51EB-0711-9A68ACB4F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86C72BB-E2AA-FBF1-8BD2-EC688ACF2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1E6D24C-19B0-4601-20CA-1CFFDCE564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18EC5B8-E65B-B3F7-D759-C9E269FB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607DA-ED3F-47D1-8FA9-099D0781AFA6}" type="datetimeFigureOut">
              <a:rPr kumimoji="1" lang="ja-JP" altLang="en-US" smtClean="0"/>
              <a:t>2023/9/26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6AF48B7-9595-3529-318D-EE32A6F63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161BD15-51B4-D189-C776-2F928D8BF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36D1-C070-490F-8A63-CC7ADED8B4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745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022BD0-E2FF-55F0-51BD-9105CB32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BAD7790-E84C-985B-E538-FC893482B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607DA-ED3F-47D1-8FA9-099D0781AFA6}" type="datetimeFigureOut">
              <a:rPr kumimoji="1" lang="ja-JP" altLang="en-US" smtClean="0"/>
              <a:t>2023/9/26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B346F52-AE2C-6B61-42D7-0C49F2659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7128E73-9AA7-A29F-3789-C22BD0E67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36D1-C070-490F-8A63-CC7ADED8B4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97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158497B-8CFB-9672-769C-F488852FE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607DA-ED3F-47D1-8FA9-099D0781AFA6}" type="datetimeFigureOut">
              <a:rPr kumimoji="1" lang="ja-JP" altLang="en-US" smtClean="0"/>
              <a:t>2023/9/26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A17852D-3443-708C-F501-D66CD75C5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E7D4C2-C367-B0EF-1D65-A37707864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36D1-C070-490F-8A63-CC7ADED8B4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394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47A90C-2D49-E01B-2849-D42D18E98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95547EF-9436-AF9B-9102-B9FF7986B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22875CF-B397-9F7E-7D2A-726C9A897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21E68B-B6D0-D0D8-33B7-AEBACDFD8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607DA-ED3F-47D1-8FA9-099D0781AFA6}" type="datetimeFigureOut">
              <a:rPr kumimoji="1" lang="ja-JP" altLang="en-US" smtClean="0"/>
              <a:t>2023/9/26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AAF6CEB-D6C9-E528-B0E2-363B192BC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C0DA75-BC7D-8BEB-FC52-F43F4620C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36D1-C070-490F-8A63-CC7ADED8B4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2293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16751B-8250-C0B1-91C1-3E73EC8C7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74102EF-0BE0-93A0-0F1A-B060F03BC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C5DDDB4-251D-2200-D625-E2EB3268E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1F8B8B6-2289-1A3E-BFB4-4729D63DA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607DA-ED3F-47D1-8FA9-099D0781AFA6}" type="datetimeFigureOut">
              <a:rPr kumimoji="1" lang="ja-JP" altLang="en-US" smtClean="0"/>
              <a:t>2023/9/26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32BD299-B888-1BE8-B6C2-ACAAF0EE8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3AD31CE-1F34-7400-DE54-3D72FDF8F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36D1-C070-490F-8A63-CC7ADED8B4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1956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DCBF2F0-DD4A-D4F8-034E-75C1153A2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C0B7BA8-A752-E3C2-A823-9F9920BAF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3F52E5-C06B-10F3-DE83-89286D4CB2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1607DA-ED3F-47D1-8FA9-099D0781AFA6}" type="datetimeFigureOut">
              <a:rPr kumimoji="1" lang="ja-JP" altLang="en-US" smtClean="0"/>
              <a:t>2023/9/26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613316-1FD0-7E55-673C-F479339224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BC0DBF-0F6B-DE46-0FEE-D3B4FD30DA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3736D1-C070-490F-8A63-CC7ADED8B4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7001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1.xml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customXml" Target="../ink/ink2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0.xml"/><Relationship Id="rId5" Type="http://schemas.openxmlformats.org/officeDocument/2006/relationships/image" Target="../media/image31.png"/><Relationship Id="rId4" Type="http://schemas.openxmlformats.org/officeDocument/2006/relationships/customXml" Target="../ink/ink29.xml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5.xml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customXml" Target="../ink/ink3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4.xml"/><Relationship Id="rId5" Type="http://schemas.openxmlformats.org/officeDocument/2006/relationships/image" Target="../media/image35.png"/><Relationship Id="rId4" Type="http://schemas.openxmlformats.org/officeDocument/2006/relationships/customXml" Target="../ink/ink33.xml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2.png"/><Relationship Id="rId4" Type="http://schemas.openxmlformats.org/officeDocument/2006/relationships/customXml" Target="../ink/ink2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.xml"/><Relationship Id="rId5" Type="http://schemas.openxmlformats.org/officeDocument/2006/relationships/image" Target="../media/image6.png"/><Relationship Id="rId4" Type="http://schemas.openxmlformats.org/officeDocument/2006/relationships/customXml" Target="../ink/ink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0.xm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customXml" Target="../ink/ink12.xml"/><Relationship Id="rId4" Type="http://schemas.openxmlformats.org/officeDocument/2006/relationships/customXml" Target="../ink/ink9.xml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5.xml"/><Relationship Id="rId5" Type="http://schemas.openxmlformats.org/officeDocument/2006/relationships/image" Target="../media/image14.png"/><Relationship Id="rId4" Type="http://schemas.openxmlformats.org/officeDocument/2006/relationships/customXml" Target="../ink/ink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.xml"/><Relationship Id="rId5" Type="http://schemas.openxmlformats.org/officeDocument/2006/relationships/image" Target="../media/image17.png"/><Relationship Id="rId4" Type="http://schemas.openxmlformats.org/officeDocument/2006/relationships/customXml" Target="../ink/ink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1.xml"/><Relationship Id="rId5" Type="http://schemas.openxmlformats.org/officeDocument/2006/relationships/image" Target="../media/image20.png"/><Relationship Id="rId4" Type="http://schemas.openxmlformats.org/officeDocument/2006/relationships/customXml" Target="../ink/ink2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.xml"/><Relationship Id="rId13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12" Type="http://schemas.openxmlformats.org/officeDocument/2006/relationships/customXml" Target="../ink/ink26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3.xml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openxmlformats.org/officeDocument/2006/relationships/customXml" Target="../ink/ink25.xml"/><Relationship Id="rId4" Type="http://schemas.openxmlformats.org/officeDocument/2006/relationships/customXml" Target="../ink/ink22.xml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115AFE-5B88-88C4-D8D9-921F7D971725}"/>
              </a:ext>
            </a:extLst>
          </p:cNvPr>
          <p:cNvSpPr txBox="1"/>
          <p:nvPr/>
        </p:nvSpPr>
        <p:spPr>
          <a:xfrm>
            <a:off x="934286" y="2089790"/>
            <a:ext cx="1566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AAAA</a:t>
            </a:r>
          </a:p>
          <a:p>
            <a:pPr algn="ctr"/>
            <a:r>
              <a:rPr lang="en-US" altLang="ja-JP" b="1" dirty="0"/>
              <a:t>AAAA</a:t>
            </a:r>
            <a:endParaRPr kumimoji="1" lang="ja-JP" altLang="en-US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09E6B78-0C0E-4CEC-19DD-FE96E3D37719}"/>
              </a:ext>
            </a:extLst>
          </p:cNvPr>
          <p:cNvSpPr txBox="1"/>
          <p:nvPr/>
        </p:nvSpPr>
        <p:spPr>
          <a:xfrm>
            <a:off x="1090884" y="1204870"/>
            <a:ext cx="661414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2400" b="1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["</a:t>
            </a:r>
            <a:r>
              <a:rPr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"] = </a:t>
            </a:r>
            <a:r>
              <a:rPr lang="en-US" altLang="ja-JP" sz="2400" b="1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["</a:t>
            </a:r>
            <a:r>
              <a:rPr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日付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"].</a:t>
            </a:r>
            <a:r>
              <a:rPr lang="en-US" altLang="ja-JP" sz="2400" b="1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dt.month</a:t>
            </a:r>
            <a:endParaRPr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6" name="右大かっこ 5">
            <a:extLst>
              <a:ext uri="{FF2B5EF4-FFF2-40B4-BE49-F238E27FC236}">
                <a16:creationId xmlns:a16="http://schemas.microsoft.com/office/drawing/2014/main" id="{60644DD9-361F-2EC2-ABE6-C688CE62841D}"/>
              </a:ext>
            </a:extLst>
          </p:cNvPr>
          <p:cNvSpPr/>
          <p:nvPr/>
        </p:nvSpPr>
        <p:spPr>
          <a:xfrm rot="16200000" flipH="1">
            <a:off x="1695290" y="1325972"/>
            <a:ext cx="95647" cy="1250109"/>
          </a:xfrm>
          <a:prstGeom prst="rightBracket">
            <a:avLst>
              <a:gd name="adj" fmla="val 0"/>
            </a:avLst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" name="右大かっこ 6">
            <a:extLst>
              <a:ext uri="{FF2B5EF4-FFF2-40B4-BE49-F238E27FC236}">
                <a16:creationId xmlns:a16="http://schemas.microsoft.com/office/drawing/2014/main" id="{D1AE3D70-CE6E-7538-44F6-FC6D39E16F34}"/>
              </a:ext>
            </a:extLst>
          </p:cNvPr>
          <p:cNvSpPr/>
          <p:nvPr/>
        </p:nvSpPr>
        <p:spPr>
          <a:xfrm rot="16200000" flipH="1">
            <a:off x="4294014" y="414063"/>
            <a:ext cx="86930" cy="3077489"/>
          </a:xfrm>
          <a:prstGeom prst="rightBracket">
            <a:avLst>
              <a:gd name="adj" fmla="val 0"/>
            </a:avLst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545F9F9-3E5D-0673-3E5F-FBBD0F426A97}"/>
              </a:ext>
            </a:extLst>
          </p:cNvPr>
          <p:cNvSpPr txBox="1"/>
          <p:nvPr/>
        </p:nvSpPr>
        <p:spPr>
          <a:xfrm>
            <a:off x="2784044" y="2101269"/>
            <a:ext cx="3092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AAAAAAAAAAAAA</a:t>
            </a:r>
          </a:p>
          <a:p>
            <a:pPr algn="ctr"/>
            <a:r>
              <a:rPr lang="en-US" altLang="ja-JP" b="1" dirty="0"/>
              <a:t>AAAAAAAAAAAAA</a:t>
            </a:r>
            <a:endParaRPr kumimoji="1" lang="ja-JP" altLang="en-US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D3F4566-8A5E-3CBE-4897-3B4CB036855A}"/>
              </a:ext>
            </a:extLst>
          </p:cNvPr>
          <p:cNvSpPr txBox="1"/>
          <p:nvPr/>
        </p:nvSpPr>
        <p:spPr>
          <a:xfrm>
            <a:off x="1118057" y="4698457"/>
            <a:ext cx="9333276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2400" b="1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pd.pivot_table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 </a:t>
            </a:r>
            <a:r>
              <a:rPr lang="en-US" altLang="ja-JP" sz="2400" b="1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, values="</a:t>
            </a:r>
            <a:r>
              <a:rPr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金額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", index="</a:t>
            </a:r>
            <a:r>
              <a:rPr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担当者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",</a:t>
            </a:r>
            <a:b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endParaRPr lang="en-US" altLang="ja-JP" sz="11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              columns="</a:t>
            </a:r>
            <a:r>
              <a:rPr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", </a:t>
            </a:r>
            <a:r>
              <a:rPr lang="en-US" altLang="ja-JP" sz="2400" b="1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aggfunc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="sum", </a:t>
            </a:r>
            <a:r>
              <a:rPr lang="en-US" altLang="ja-JP" sz="2400" b="1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fill_value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=0)</a:t>
            </a:r>
          </a:p>
        </p:txBody>
      </p:sp>
      <p:sp>
        <p:nvSpPr>
          <p:cNvPr id="10" name="右大かっこ 9">
            <a:extLst>
              <a:ext uri="{FF2B5EF4-FFF2-40B4-BE49-F238E27FC236}">
                <a16:creationId xmlns:a16="http://schemas.microsoft.com/office/drawing/2014/main" id="{9D798C33-2094-E2BA-7DAF-468C78DD439D}"/>
              </a:ext>
            </a:extLst>
          </p:cNvPr>
          <p:cNvSpPr/>
          <p:nvPr/>
        </p:nvSpPr>
        <p:spPr>
          <a:xfrm rot="16200000">
            <a:off x="2467663" y="3646838"/>
            <a:ext cx="120752" cy="1678207"/>
          </a:xfrm>
          <a:prstGeom prst="rightBracket">
            <a:avLst>
              <a:gd name="adj" fmla="val 0"/>
            </a:avLst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D977F71-6F86-69D4-C61A-B1161AB96BAD}"/>
              </a:ext>
            </a:extLst>
          </p:cNvPr>
          <p:cNvSpPr txBox="1"/>
          <p:nvPr/>
        </p:nvSpPr>
        <p:spPr>
          <a:xfrm>
            <a:off x="1674386" y="3790849"/>
            <a:ext cx="1566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AAAA</a:t>
            </a:r>
          </a:p>
          <a:p>
            <a:pPr algn="ctr"/>
            <a:r>
              <a:rPr lang="en-US" altLang="ja-JP" b="1" dirty="0"/>
              <a:t>AAAA</a:t>
            </a:r>
            <a:endParaRPr kumimoji="1" lang="ja-JP" altLang="en-US" b="1" dirty="0"/>
          </a:p>
        </p:txBody>
      </p:sp>
      <p:sp>
        <p:nvSpPr>
          <p:cNvPr id="12" name="右大かっこ 11">
            <a:extLst>
              <a:ext uri="{FF2B5EF4-FFF2-40B4-BE49-F238E27FC236}">
                <a16:creationId xmlns:a16="http://schemas.microsoft.com/office/drawing/2014/main" id="{8B9EAAD0-09FF-ABB4-EE4B-4032C9F0B783}"/>
              </a:ext>
            </a:extLst>
          </p:cNvPr>
          <p:cNvSpPr/>
          <p:nvPr/>
        </p:nvSpPr>
        <p:spPr>
          <a:xfrm rot="16200000">
            <a:off x="5035605" y="3646837"/>
            <a:ext cx="120752" cy="1678207"/>
          </a:xfrm>
          <a:prstGeom prst="rightBracket">
            <a:avLst>
              <a:gd name="adj" fmla="val 0"/>
            </a:avLst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81F3BB6-7507-9848-62E7-150781DAA29B}"/>
              </a:ext>
            </a:extLst>
          </p:cNvPr>
          <p:cNvSpPr txBox="1"/>
          <p:nvPr/>
        </p:nvSpPr>
        <p:spPr>
          <a:xfrm>
            <a:off x="4301360" y="3790849"/>
            <a:ext cx="1566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/>
              <a:t>AAAA</a:t>
            </a:r>
          </a:p>
          <a:p>
            <a:pPr algn="ctr"/>
            <a:r>
              <a:rPr kumimoji="1" lang="en-US" altLang="ja-JP" b="1" dirty="0"/>
              <a:t>AAAA</a:t>
            </a:r>
            <a:endParaRPr kumimoji="1" lang="ja-JP" altLang="en-US" b="1" dirty="0"/>
          </a:p>
        </p:txBody>
      </p:sp>
      <p:sp>
        <p:nvSpPr>
          <p:cNvPr id="14" name="右大かっこ 13">
            <a:extLst>
              <a:ext uri="{FF2B5EF4-FFF2-40B4-BE49-F238E27FC236}">
                <a16:creationId xmlns:a16="http://schemas.microsoft.com/office/drawing/2014/main" id="{FA28C5BA-1779-80F4-6A42-0344C5934E19}"/>
              </a:ext>
            </a:extLst>
          </p:cNvPr>
          <p:cNvSpPr/>
          <p:nvPr/>
        </p:nvSpPr>
        <p:spPr>
          <a:xfrm rot="16200000">
            <a:off x="7586499" y="3428466"/>
            <a:ext cx="120754" cy="2114951"/>
          </a:xfrm>
          <a:prstGeom prst="rightBracket">
            <a:avLst>
              <a:gd name="adj" fmla="val 0"/>
            </a:avLst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E252292-850D-8224-FFD9-850795BD2B65}"/>
              </a:ext>
            </a:extLst>
          </p:cNvPr>
          <p:cNvSpPr txBox="1"/>
          <p:nvPr/>
        </p:nvSpPr>
        <p:spPr>
          <a:xfrm>
            <a:off x="6611641" y="3790849"/>
            <a:ext cx="2070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AAAA</a:t>
            </a:r>
          </a:p>
          <a:p>
            <a:pPr algn="ctr"/>
            <a:r>
              <a:rPr lang="en-US" altLang="ja-JP" b="1" dirty="0"/>
              <a:t>AAAA</a:t>
            </a:r>
            <a:endParaRPr kumimoji="1" lang="ja-JP" altLang="en-US" b="1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2EB9455-E335-A7E5-E1E9-270162CED480}"/>
              </a:ext>
            </a:extLst>
          </p:cNvPr>
          <p:cNvSpPr txBox="1"/>
          <p:nvPr/>
        </p:nvSpPr>
        <p:spPr>
          <a:xfrm>
            <a:off x="3723846" y="5954094"/>
            <a:ext cx="1566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AAAA</a:t>
            </a:r>
          </a:p>
          <a:p>
            <a:pPr algn="ctr"/>
            <a:r>
              <a:rPr lang="en-US" altLang="ja-JP" b="1" dirty="0"/>
              <a:t>AAAA</a:t>
            </a:r>
            <a:endParaRPr kumimoji="1" lang="ja-JP" altLang="en-US" b="1" dirty="0"/>
          </a:p>
        </p:txBody>
      </p:sp>
      <p:sp>
        <p:nvSpPr>
          <p:cNvPr id="17" name="右大かっこ 16">
            <a:extLst>
              <a:ext uri="{FF2B5EF4-FFF2-40B4-BE49-F238E27FC236}">
                <a16:creationId xmlns:a16="http://schemas.microsoft.com/office/drawing/2014/main" id="{E11C7ED7-C8F1-26F7-D953-396A4A43D705}"/>
              </a:ext>
            </a:extLst>
          </p:cNvPr>
          <p:cNvSpPr/>
          <p:nvPr/>
        </p:nvSpPr>
        <p:spPr>
          <a:xfrm rot="16200000" flipH="1">
            <a:off x="4532577" y="4955731"/>
            <a:ext cx="91040" cy="1803582"/>
          </a:xfrm>
          <a:prstGeom prst="rightBracket">
            <a:avLst>
              <a:gd name="adj" fmla="val 0"/>
            </a:avLst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C86C46D-4082-E468-302D-93E4F6E76D71}"/>
              </a:ext>
            </a:extLst>
          </p:cNvPr>
          <p:cNvSpPr txBox="1"/>
          <p:nvPr/>
        </p:nvSpPr>
        <p:spPr>
          <a:xfrm>
            <a:off x="5915480" y="5954093"/>
            <a:ext cx="1566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AAAA</a:t>
            </a:r>
          </a:p>
          <a:p>
            <a:pPr algn="ctr"/>
            <a:r>
              <a:rPr lang="en-US" altLang="ja-JP" b="1" dirty="0"/>
              <a:t>AAAA</a:t>
            </a:r>
            <a:endParaRPr kumimoji="1" lang="ja-JP" altLang="en-US" b="1" dirty="0"/>
          </a:p>
        </p:txBody>
      </p:sp>
      <p:sp>
        <p:nvSpPr>
          <p:cNvPr id="19" name="右大かっこ 18">
            <a:extLst>
              <a:ext uri="{FF2B5EF4-FFF2-40B4-BE49-F238E27FC236}">
                <a16:creationId xmlns:a16="http://schemas.microsoft.com/office/drawing/2014/main" id="{334BCC44-FC41-040C-1DDC-EAC440AD4EFA}"/>
              </a:ext>
            </a:extLst>
          </p:cNvPr>
          <p:cNvSpPr/>
          <p:nvPr/>
        </p:nvSpPr>
        <p:spPr>
          <a:xfrm rot="16200000" flipH="1">
            <a:off x="6724211" y="4955730"/>
            <a:ext cx="91040" cy="1803582"/>
          </a:xfrm>
          <a:prstGeom prst="rightBracket">
            <a:avLst>
              <a:gd name="adj" fmla="val 0"/>
            </a:avLst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A6C52B1-887C-D9B7-29FC-9487F9886694}"/>
              </a:ext>
            </a:extLst>
          </p:cNvPr>
          <p:cNvSpPr txBox="1"/>
          <p:nvPr/>
        </p:nvSpPr>
        <p:spPr>
          <a:xfrm>
            <a:off x="8215918" y="5954093"/>
            <a:ext cx="1756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AAAA</a:t>
            </a:r>
          </a:p>
          <a:p>
            <a:pPr algn="ctr"/>
            <a:r>
              <a:rPr lang="en-US" altLang="ja-JP" b="1" dirty="0"/>
              <a:t>AAAA</a:t>
            </a:r>
            <a:endParaRPr kumimoji="1" lang="ja-JP" altLang="en-US" b="1" dirty="0"/>
          </a:p>
        </p:txBody>
      </p:sp>
      <p:sp>
        <p:nvSpPr>
          <p:cNvPr id="21" name="右大かっこ 20">
            <a:extLst>
              <a:ext uri="{FF2B5EF4-FFF2-40B4-BE49-F238E27FC236}">
                <a16:creationId xmlns:a16="http://schemas.microsoft.com/office/drawing/2014/main" id="{6C742817-039C-1C74-2EEC-EAC554B977D5}"/>
              </a:ext>
            </a:extLst>
          </p:cNvPr>
          <p:cNvSpPr/>
          <p:nvPr/>
        </p:nvSpPr>
        <p:spPr>
          <a:xfrm rot="16200000" flipH="1">
            <a:off x="9024649" y="4955730"/>
            <a:ext cx="91040" cy="1803582"/>
          </a:xfrm>
          <a:prstGeom prst="rightBracket">
            <a:avLst>
              <a:gd name="adj" fmla="val 0"/>
            </a:avLst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47F5BB4-018A-8A3A-8328-73EE7413DA84}"/>
              </a:ext>
            </a:extLst>
          </p:cNvPr>
          <p:cNvSpPr txBox="1"/>
          <p:nvPr/>
        </p:nvSpPr>
        <p:spPr>
          <a:xfrm>
            <a:off x="188073" y="7281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見本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E85BF4F-9881-0522-9161-3D69E1C7FE17}"/>
              </a:ext>
            </a:extLst>
          </p:cNvPr>
          <p:cNvSpPr txBox="1"/>
          <p:nvPr/>
        </p:nvSpPr>
        <p:spPr>
          <a:xfrm>
            <a:off x="374162" y="665730"/>
            <a:ext cx="2965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コードが</a:t>
            </a:r>
            <a:r>
              <a:rPr lang="en-US" altLang="ja-JP" dirty="0"/>
              <a:t>1</a:t>
            </a:r>
            <a:r>
              <a:rPr lang="ja-JP" altLang="en-US" dirty="0"/>
              <a:t>行の場合</a:t>
            </a:r>
            <a:endParaRPr kumimoji="1"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B96006A-71D9-414B-9602-6EB8D9C2A7A6}"/>
              </a:ext>
            </a:extLst>
          </p:cNvPr>
          <p:cNvSpPr txBox="1"/>
          <p:nvPr/>
        </p:nvSpPr>
        <p:spPr>
          <a:xfrm>
            <a:off x="511238" y="3382316"/>
            <a:ext cx="2965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コードが</a:t>
            </a:r>
            <a:r>
              <a:rPr lang="en-US" altLang="ja-JP" dirty="0"/>
              <a:t>2</a:t>
            </a:r>
            <a:r>
              <a:rPr lang="ja-JP" altLang="en-US" dirty="0"/>
              <a:t>行の場合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81406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15500B2-3817-FB53-A1C7-26B84F3DA4E6}"/>
              </a:ext>
            </a:extLst>
          </p:cNvPr>
          <p:cNvSpPr txBox="1"/>
          <p:nvPr/>
        </p:nvSpPr>
        <p:spPr>
          <a:xfrm>
            <a:off x="1331617" y="1097750"/>
            <a:ext cx="6185713" cy="587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tIns="108000" bIns="108000">
            <a:spAutoFit/>
          </a:bodyPr>
          <a:lstStyle/>
          <a:p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["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評価件数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"].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corr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["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受講生数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"])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52903CE-74EB-1A59-311D-438BD818CB79}"/>
              </a:ext>
            </a:extLst>
          </p:cNvPr>
          <p:cNvSpPr txBox="1"/>
          <p:nvPr/>
        </p:nvSpPr>
        <p:spPr>
          <a:xfrm>
            <a:off x="1331617" y="3685557"/>
            <a:ext cx="2556989" cy="587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tIns="108000" bIns="108000">
            <a:spAutoFit/>
          </a:bodyPr>
          <a:lstStyle/>
          <a:p>
            <a:r>
              <a:rPr lang="en-US" altLang="ja-JP" sz="2400" b="0" i="0" dirty="0" err="1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df.corr</a:t>
            </a:r>
            <a:r>
              <a:rPr lang="en-US" altLang="ja-JP" sz="2400" b="0" i="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()</a:t>
            </a:r>
            <a:endParaRPr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インク 2">
                <a:extLst>
                  <a:ext uri="{FF2B5EF4-FFF2-40B4-BE49-F238E27FC236}">
                    <a16:creationId xmlns:a16="http://schemas.microsoft.com/office/drawing/2014/main" id="{48844807-D9B9-CCAF-D7F6-DA1DA2BB0974}"/>
                  </a:ext>
                </a:extLst>
              </p14:cNvPr>
              <p14:cNvContentPartPr/>
              <p14:nvPr/>
            </p14:nvContentPartPr>
            <p14:xfrm>
              <a:off x="3646933" y="1794240"/>
              <a:ext cx="639720" cy="218160"/>
            </p14:xfrm>
          </p:contentPart>
        </mc:Choice>
        <mc:Fallback xmlns="">
          <p:pic>
            <p:nvPicPr>
              <p:cNvPr id="3" name="インク 2">
                <a:extLst>
                  <a:ext uri="{FF2B5EF4-FFF2-40B4-BE49-F238E27FC236}">
                    <a16:creationId xmlns:a16="http://schemas.microsoft.com/office/drawing/2014/main" id="{48844807-D9B9-CCAF-D7F6-DA1DA2BB097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42613" y="1789920"/>
                <a:ext cx="648360" cy="22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インク 3">
                <a:extLst>
                  <a:ext uri="{FF2B5EF4-FFF2-40B4-BE49-F238E27FC236}">
                    <a16:creationId xmlns:a16="http://schemas.microsoft.com/office/drawing/2014/main" id="{16D5FEA9-0C43-67C6-2419-17462FB29A1E}"/>
                  </a:ext>
                </a:extLst>
              </p14:cNvPr>
              <p14:cNvContentPartPr/>
              <p14:nvPr/>
            </p14:nvContentPartPr>
            <p14:xfrm>
              <a:off x="4462693" y="1761120"/>
              <a:ext cx="2148120" cy="272520"/>
            </p14:xfrm>
          </p:contentPart>
        </mc:Choice>
        <mc:Fallback xmlns="">
          <p:pic>
            <p:nvPicPr>
              <p:cNvPr id="4" name="インク 3">
                <a:extLst>
                  <a:ext uri="{FF2B5EF4-FFF2-40B4-BE49-F238E27FC236}">
                    <a16:creationId xmlns:a16="http://schemas.microsoft.com/office/drawing/2014/main" id="{16D5FEA9-0C43-67C6-2419-17462FB29A1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58373" y="1756800"/>
                <a:ext cx="2156760" cy="28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インク 4">
                <a:extLst>
                  <a:ext uri="{FF2B5EF4-FFF2-40B4-BE49-F238E27FC236}">
                    <a16:creationId xmlns:a16="http://schemas.microsoft.com/office/drawing/2014/main" id="{0B54B114-482B-9454-FE75-92B6195E5758}"/>
                  </a:ext>
                </a:extLst>
              </p14:cNvPr>
              <p14:cNvContentPartPr/>
              <p14:nvPr/>
            </p14:nvContentPartPr>
            <p14:xfrm>
              <a:off x="1427893" y="1735920"/>
              <a:ext cx="2003040" cy="296280"/>
            </p14:xfrm>
          </p:contentPart>
        </mc:Choice>
        <mc:Fallback xmlns="">
          <p:pic>
            <p:nvPicPr>
              <p:cNvPr id="5" name="インク 4">
                <a:extLst>
                  <a:ext uri="{FF2B5EF4-FFF2-40B4-BE49-F238E27FC236}">
                    <a16:creationId xmlns:a16="http://schemas.microsoft.com/office/drawing/2014/main" id="{0B54B114-482B-9454-FE75-92B6195E575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23573" y="1731600"/>
                <a:ext cx="2011680" cy="30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インク 5">
                <a:extLst>
                  <a:ext uri="{FF2B5EF4-FFF2-40B4-BE49-F238E27FC236}">
                    <a16:creationId xmlns:a16="http://schemas.microsoft.com/office/drawing/2014/main" id="{9C7889B0-84E5-EFE6-C3B3-2AF02087C2D4}"/>
                  </a:ext>
                </a:extLst>
              </p14:cNvPr>
              <p14:cNvContentPartPr/>
              <p14:nvPr/>
            </p14:nvContentPartPr>
            <p14:xfrm>
              <a:off x="1829653" y="4365000"/>
              <a:ext cx="1044000" cy="285480"/>
            </p14:xfrm>
          </p:contentPart>
        </mc:Choice>
        <mc:Fallback xmlns="">
          <p:pic>
            <p:nvPicPr>
              <p:cNvPr id="6" name="インク 5">
                <a:extLst>
                  <a:ext uri="{FF2B5EF4-FFF2-40B4-BE49-F238E27FC236}">
                    <a16:creationId xmlns:a16="http://schemas.microsoft.com/office/drawing/2014/main" id="{9C7889B0-84E5-EFE6-C3B3-2AF02087C2D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25333" y="4360680"/>
                <a:ext cx="1052640" cy="29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98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15500B2-3817-FB53-A1C7-26B84F3DA4E6}"/>
              </a:ext>
            </a:extLst>
          </p:cNvPr>
          <p:cNvSpPr txBox="1"/>
          <p:nvPr/>
        </p:nvSpPr>
        <p:spPr>
          <a:xfrm>
            <a:off x="1326805" y="1131436"/>
            <a:ext cx="7446622" cy="587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tIns="108000" bIns="108000">
            <a:spAutoFit/>
          </a:bodyPr>
          <a:lstStyle/>
          <a:p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plt.scatter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["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評価件数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"], 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["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受講生数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"])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7791A9-3BAC-BBC0-C700-B017DF951283}"/>
              </a:ext>
            </a:extLst>
          </p:cNvPr>
          <p:cNvSpPr txBox="1"/>
          <p:nvPr/>
        </p:nvSpPr>
        <p:spPr>
          <a:xfrm>
            <a:off x="1326805" y="3831321"/>
            <a:ext cx="3047877" cy="587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tIns="108000" bIns="108000">
            <a:spAutoFit/>
          </a:bodyPr>
          <a:lstStyle/>
          <a:p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sns.pairplot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90C4395-3A66-1B07-8C5B-7FDB82E691CE}"/>
              </a:ext>
            </a:extLst>
          </p:cNvPr>
          <p:cNvGrpSpPr/>
          <p:nvPr/>
        </p:nvGrpSpPr>
        <p:grpSpPr>
          <a:xfrm>
            <a:off x="1333933" y="1798200"/>
            <a:ext cx="3882960" cy="481320"/>
            <a:chOff x="1333933" y="1798200"/>
            <a:chExt cx="3882960" cy="48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" name="インク 4">
                  <a:extLst>
                    <a:ext uri="{FF2B5EF4-FFF2-40B4-BE49-F238E27FC236}">
                      <a16:creationId xmlns:a16="http://schemas.microsoft.com/office/drawing/2014/main" id="{14AD6914-53E8-E85F-0B89-12440F6B1829}"/>
                    </a:ext>
                  </a:extLst>
                </p14:cNvPr>
                <p14:cNvContentPartPr/>
                <p14:nvPr/>
              </p14:nvContentPartPr>
              <p14:xfrm>
                <a:off x="1333933" y="1798200"/>
                <a:ext cx="1797480" cy="481320"/>
              </p14:xfrm>
            </p:contentPart>
          </mc:Choice>
          <mc:Fallback xmlns="">
            <p:pic>
              <p:nvPicPr>
                <p:cNvPr id="5" name="インク 4">
                  <a:extLst>
                    <a:ext uri="{FF2B5EF4-FFF2-40B4-BE49-F238E27FC236}">
                      <a16:creationId xmlns:a16="http://schemas.microsoft.com/office/drawing/2014/main" id="{14AD6914-53E8-E85F-0B89-12440F6B1829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329613" y="1793880"/>
                  <a:ext cx="1806120" cy="48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6" name="インク 5">
                  <a:extLst>
                    <a:ext uri="{FF2B5EF4-FFF2-40B4-BE49-F238E27FC236}">
                      <a16:creationId xmlns:a16="http://schemas.microsoft.com/office/drawing/2014/main" id="{57F1401B-3AFF-6E98-9688-9110EFE6A1A7}"/>
                    </a:ext>
                  </a:extLst>
                </p14:cNvPr>
                <p14:cNvContentPartPr/>
                <p14:nvPr/>
              </p14:nvContentPartPr>
              <p14:xfrm>
                <a:off x="3384133" y="2006280"/>
                <a:ext cx="1832760" cy="221040"/>
              </p14:xfrm>
            </p:contentPart>
          </mc:Choice>
          <mc:Fallback xmlns="">
            <p:pic>
              <p:nvPicPr>
                <p:cNvPr id="6" name="インク 5">
                  <a:extLst>
                    <a:ext uri="{FF2B5EF4-FFF2-40B4-BE49-F238E27FC236}">
                      <a16:creationId xmlns:a16="http://schemas.microsoft.com/office/drawing/2014/main" id="{57F1401B-3AFF-6E98-9688-9110EFE6A1A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379813" y="2001960"/>
                  <a:ext cx="1841400" cy="229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インク 8">
                <a:extLst>
                  <a:ext uri="{FF2B5EF4-FFF2-40B4-BE49-F238E27FC236}">
                    <a16:creationId xmlns:a16="http://schemas.microsoft.com/office/drawing/2014/main" id="{D665216C-D709-2395-8F9B-6B452E38EDE6}"/>
                  </a:ext>
                </a:extLst>
              </p14:cNvPr>
              <p14:cNvContentPartPr/>
              <p14:nvPr/>
            </p14:nvContentPartPr>
            <p14:xfrm>
              <a:off x="5664373" y="1871640"/>
              <a:ext cx="2297160" cy="454680"/>
            </p14:xfrm>
          </p:contentPart>
        </mc:Choice>
        <mc:Fallback xmlns="">
          <p:pic>
            <p:nvPicPr>
              <p:cNvPr id="9" name="インク 8">
                <a:extLst>
                  <a:ext uri="{FF2B5EF4-FFF2-40B4-BE49-F238E27FC236}">
                    <a16:creationId xmlns:a16="http://schemas.microsoft.com/office/drawing/2014/main" id="{D665216C-D709-2395-8F9B-6B452E38EDE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60053" y="1867320"/>
                <a:ext cx="2305800" cy="46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インク 10">
                <a:extLst>
                  <a:ext uri="{FF2B5EF4-FFF2-40B4-BE49-F238E27FC236}">
                    <a16:creationId xmlns:a16="http://schemas.microsoft.com/office/drawing/2014/main" id="{B5001432-793D-3B7B-D64A-6D915917ADB7}"/>
                  </a:ext>
                </a:extLst>
              </p14:cNvPr>
              <p14:cNvContentPartPr/>
              <p14:nvPr/>
            </p14:nvContentPartPr>
            <p14:xfrm>
              <a:off x="1381453" y="4709880"/>
              <a:ext cx="2411640" cy="346680"/>
            </p14:xfrm>
          </p:contentPart>
        </mc:Choice>
        <mc:Fallback xmlns="">
          <p:pic>
            <p:nvPicPr>
              <p:cNvPr id="11" name="インク 10">
                <a:extLst>
                  <a:ext uri="{FF2B5EF4-FFF2-40B4-BE49-F238E27FC236}">
                    <a16:creationId xmlns:a16="http://schemas.microsoft.com/office/drawing/2014/main" id="{B5001432-793D-3B7B-D64A-6D915917ADB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77133" y="4705560"/>
                <a:ext cx="2420280" cy="355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7208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EA4D52E-7870-3E54-2EE7-0F66759966C9}"/>
              </a:ext>
            </a:extLst>
          </p:cNvPr>
          <p:cNvSpPr txBox="1"/>
          <p:nvPr/>
        </p:nvSpPr>
        <p:spPr>
          <a:xfrm>
            <a:off x="1090883" y="2309269"/>
            <a:ext cx="10406494" cy="9848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df.melt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id_vars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="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担当者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",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var_name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="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商品名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",</a:t>
            </a:r>
          </a:p>
          <a:p>
            <a:pPr>
              <a:spcAft>
                <a:spcPts val="1200"/>
              </a:spcAft>
            </a:pP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      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value_name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="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売上額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4" name="インク 23">
                <a:extLst>
                  <a:ext uri="{FF2B5EF4-FFF2-40B4-BE49-F238E27FC236}">
                    <a16:creationId xmlns:a16="http://schemas.microsoft.com/office/drawing/2014/main" id="{E52F5C44-867B-6A6A-110F-EAC54AB48D47}"/>
                  </a:ext>
                </a:extLst>
              </p14:cNvPr>
              <p14:cNvContentPartPr/>
              <p14:nvPr/>
            </p14:nvContentPartPr>
            <p14:xfrm>
              <a:off x="1561093" y="1856520"/>
              <a:ext cx="723960" cy="328320"/>
            </p14:xfrm>
          </p:contentPart>
        </mc:Choice>
        <mc:Fallback xmlns="">
          <p:pic>
            <p:nvPicPr>
              <p:cNvPr id="24" name="インク 23">
                <a:extLst>
                  <a:ext uri="{FF2B5EF4-FFF2-40B4-BE49-F238E27FC236}">
                    <a16:creationId xmlns:a16="http://schemas.microsoft.com/office/drawing/2014/main" id="{E52F5C44-867B-6A6A-110F-EAC54AB48D4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56773" y="1852200"/>
                <a:ext cx="732600" cy="336960"/>
              </a:xfrm>
              <a:prstGeom prst="rect">
                <a:avLst/>
              </a:prstGeom>
            </p:spPr>
          </p:pic>
        </mc:Fallback>
      </mc:AlternateContent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E6821AF1-CF5A-A2FE-194D-E3E3645D6029}"/>
              </a:ext>
            </a:extLst>
          </p:cNvPr>
          <p:cNvGrpSpPr/>
          <p:nvPr/>
        </p:nvGrpSpPr>
        <p:grpSpPr>
          <a:xfrm>
            <a:off x="2452093" y="1879920"/>
            <a:ext cx="4981320" cy="365760"/>
            <a:chOff x="2452093" y="1879920"/>
            <a:chExt cx="4981320" cy="36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6" name="インク 25">
                  <a:extLst>
                    <a:ext uri="{FF2B5EF4-FFF2-40B4-BE49-F238E27FC236}">
                      <a16:creationId xmlns:a16="http://schemas.microsoft.com/office/drawing/2014/main" id="{52EC3CF6-D27B-B67E-6968-3A079D693305}"/>
                    </a:ext>
                  </a:extLst>
                </p14:cNvPr>
                <p14:cNvContentPartPr/>
                <p14:nvPr/>
              </p14:nvContentPartPr>
              <p14:xfrm>
                <a:off x="2452093" y="1921320"/>
                <a:ext cx="2333880" cy="324360"/>
              </p14:xfrm>
            </p:contentPart>
          </mc:Choice>
          <mc:Fallback xmlns="">
            <p:pic>
              <p:nvPicPr>
                <p:cNvPr id="26" name="インク 25">
                  <a:extLst>
                    <a:ext uri="{FF2B5EF4-FFF2-40B4-BE49-F238E27FC236}">
                      <a16:creationId xmlns:a16="http://schemas.microsoft.com/office/drawing/2014/main" id="{52EC3CF6-D27B-B67E-6968-3A079D69330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447773" y="1917000"/>
                  <a:ext cx="2342520" cy="33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6" name="インク 35">
                  <a:extLst>
                    <a:ext uri="{FF2B5EF4-FFF2-40B4-BE49-F238E27FC236}">
                      <a16:creationId xmlns:a16="http://schemas.microsoft.com/office/drawing/2014/main" id="{69427B30-E0C6-56E4-E53E-34DA76D03DAE}"/>
                    </a:ext>
                  </a:extLst>
                </p14:cNvPr>
                <p14:cNvContentPartPr/>
                <p14:nvPr/>
              </p14:nvContentPartPr>
              <p14:xfrm>
                <a:off x="5036173" y="1879920"/>
                <a:ext cx="2397240" cy="343080"/>
              </p14:xfrm>
            </p:contentPart>
          </mc:Choice>
          <mc:Fallback xmlns="">
            <p:pic>
              <p:nvPicPr>
                <p:cNvPr id="36" name="インク 35">
                  <a:extLst>
                    <a:ext uri="{FF2B5EF4-FFF2-40B4-BE49-F238E27FC236}">
                      <a16:creationId xmlns:a16="http://schemas.microsoft.com/office/drawing/2014/main" id="{69427B30-E0C6-56E4-E53E-34DA76D03DA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031853" y="1875600"/>
                  <a:ext cx="2405880" cy="351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9" name="インク 38">
                <a:extLst>
                  <a:ext uri="{FF2B5EF4-FFF2-40B4-BE49-F238E27FC236}">
                    <a16:creationId xmlns:a16="http://schemas.microsoft.com/office/drawing/2014/main" id="{AD81B38D-EC9C-B87F-579D-76B8634D1DAA}"/>
                  </a:ext>
                </a:extLst>
              </p14:cNvPr>
              <p14:cNvContentPartPr/>
              <p14:nvPr/>
            </p14:nvContentPartPr>
            <p14:xfrm>
              <a:off x="2409973" y="3338640"/>
              <a:ext cx="2827080" cy="412200"/>
            </p14:xfrm>
          </p:contentPart>
        </mc:Choice>
        <mc:Fallback xmlns="">
          <p:pic>
            <p:nvPicPr>
              <p:cNvPr id="39" name="インク 38">
                <a:extLst>
                  <a:ext uri="{FF2B5EF4-FFF2-40B4-BE49-F238E27FC236}">
                    <a16:creationId xmlns:a16="http://schemas.microsoft.com/office/drawing/2014/main" id="{AD81B38D-EC9C-B87F-579D-76B8634D1DA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405653" y="3334320"/>
                <a:ext cx="2835720" cy="420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08081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EA4D52E-7870-3E54-2EE7-0F66759966C9}"/>
              </a:ext>
            </a:extLst>
          </p:cNvPr>
          <p:cNvSpPr txBox="1"/>
          <p:nvPr/>
        </p:nvSpPr>
        <p:spPr>
          <a:xfrm>
            <a:off x="1090883" y="2309269"/>
            <a:ext cx="1040649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["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商品コード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"] = 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["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業務メモ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"].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str.extract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(r"(PROD\d+)")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インク 1">
                <a:extLst>
                  <a:ext uri="{FF2B5EF4-FFF2-40B4-BE49-F238E27FC236}">
                    <a16:creationId xmlns:a16="http://schemas.microsoft.com/office/drawing/2014/main" id="{A7B0B495-656E-4AA8-146F-26D7F77F0A6F}"/>
                  </a:ext>
                </a:extLst>
              </p14:cNvPr>
              <p14:cNvContentPartPr/>
              <p14:nvPr/>
            </p14:nvContentPartPr>
            <p14:xfrm>
              <a:off x="1140973" y="2716920"/>
              <a:ext cx="2367720" cy="339840"/>
            </p14:xfrm>
          </p:contentPart>
        </mc:Choice>
        <mc:Fallback xmlns="">
          <p:pic>
            <p:nvPicPr>
              <p:cNvPr id="2" name="インク 1">
                <a:extLst>
                  <a:ext uri="{FF2B5EF4-FFF2-40B4-BE49-F238E27FC236}">
                    <a16:creationId xmlns:a16="http://schemas.microsoft.com/office/drawing/2014/main" id="{A7B0B495-656E-4AA8-146F-26D7F77F0A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6653" y="2712600"/>
                <a:ext cx="2376360" cy="34848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1CDC051A-F04F-C879-B679-C800BDE2BD7C}"/>
              </a:ext>
            </a:extLst>
          </p:cNvPr>
          <p:cNvGrpSpPr/>
          <p:nvPr/>
        </p:nvGrpSpPr>
        <p:grpSpPr>
          <a:xfrm>
            <a:off x="6275653" y="2783520"/>
            <a:ext cx="3642120" cy="313560"/>
            <a:chOff x="6275653" y="2783520"/>
            <a:chExt cx="3642120" cy="31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インク 2">
                  <a:extLst>
                    <a:ext uri="{FF2B5EF4-FFF2-40B4-BE49-F238E27FC236}">
                      <a16:creationId xmlns:a16="http://schemas.microsoft.com/office/drawing/2014/main" id="{B4480B72-D537-3354-C47B-24A2FE1C9FD1}"/>
                    </a:ext>
                  </a:extLst>
                </p14:cNvPr>
                <p14:cNvContentPartPr/>
                <p14:nvPr/>
              </p14:nvContentPartPr>
              <p14:xfrm>
                <a:off x="6275653" y="2783520"/>
                <a:ext cx="1737000" cy="237600"/>
              </p14:xfrm>
            </p:contentPart>
          </mc:Choice>
          <mc:Fallback xmlns="">
            <p:pic>
              <p:nvPicPr>
                <p:cNvPr id="3" name="インク 2">
                  <a:extLst>
                    <a:ext uri="{FF2B5EF4-FFF2-40B4-BE49-F238E27FC236}">
                      <a16:creationId xmlns:a16="http://schemas.microsoft.com/office/drawing/2014/main" id="{B4480B72-D537-3354-C47B-24A2FE1C9FD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71333" y="2779200"/>
                  <a:ext cx="174564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インク 3">
                  <a:extLst>
                    <a:ext uri="{FF2B5EF4-FFF2-40B4-BE49-F238E27FC236}">
                      <a16:creationId xmlns:a16="http://schemas.microsoft.com/office/drawing/2014/main" id="{54EDDEF9-B327-B13E-059B-38838C8C9C10}"/>
                    </a:ext>
                  </a:extLst>
                </p14:cNvPr>
                <p14:cNvContentPartPr/>
                <p14:nvPr/>
              </p14:nvContentPartPr>
              <p14:xfrm>
                <a:off x="8242333" y="2835360"/>
                <a:ext cx="1675440" cy="261720"/>
              </p14:xfrm>
            </p:contentPart>
          </mc:Choice>
          <mc:Fallback xmlns="">
            <p:pic>
              <p:nvPicPr>
                <p:cNvPr id="4" name="インク 3">
                  <a:extLst>
                    <a:ext uri="{FF2B5EF4-FFF2-40B4-BE49-F238E27FC236}">
                      <a16:creationId xmlns:a16="http://schemas.microsoft.com/office/drawing/2014/main" id="{54EDDEF9-B327-B13E-059B-38838C8C9C1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238013" y="2831040"/>
                  <a:ext cx="1684080" cy="270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246582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EA4D52E-7870-3E54-2EE7-0F66759966C9}"/>
              </a:ext>
            </a:extLst>
          </p:cNvPr>
          <p:cNvSpPr txBox="1"/>
          <p:nvPr/>
        </p:nvSpPr>
        <p:spPr>
          <a:xfrm>
            <a:off x="1090883" y="2309269"/>
            <a:ext cx="10406494" cy="9848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["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業務メモ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"].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str.replace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</a:p>
          <a:p>
            <a:pPr>
              <a:spcAft>
                <a:spcPts val="1200"/>
              </a:spcAft>
            </a:pP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r"PROD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(\d{2})(\d{2})",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r"PROD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-\1-\2", regex=True)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インク 1">
                <a:extLst>
                  <a:ext uri="{FF2B5EF4-FFF2-40B4-BE49-F238E27FC236}">
                    <a16:creationId xmlns:a16="http://schemas.microsoft.com/office/drawing/2014/main" id="{4CF81A8D-3204-CF13-9045-551808D81EC7}"/>
                  </a:ext>
                </a:extLst>
              </p14:cNvPr>
              <p14:cNvContentPartPr/>
              <p14:nvPr/>
            </p14:nvContentPartPr>
            <p14:xfrm>
              <a:off x="3417253" y="1953720"/>
              <a:ext cx="1630800" cy="345240"/>
            </p14:xfrm>
          </p:contentPart>
        </mc:Choice>
        <mc:Fallback xmlns="">
          <p:pic>
            <p:nvPicPr>
              <p:cNvPr id="2" name="インク 1">
                <a:extLst>
                  <a:ext uri="{FF2B5EF4-FFF2-40B4-BE49-F238E27FC236}">
                    <a16:creationId xmlns:a16="http://schemas.microsoft.com/office/drawing/2014/main" id="{4CF81A8D-3204-CF13-9045-551808D81EC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12933" y="1949400"/>
                <a:ext cx="1639440" cy="35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インク 2">
                <a:extLst>
                  <a:ext uri="{FF2B5EF4-FFF2-40B4-BE49-F238E27FC236}">
                    <a16:creationId xmlns:a16="http://schemas.microsoft.com/office/drawing/2014/main" id="{BA652DAA-16DD-9873-A843-2EFB3DFEAFD8}"/>
                  </a:ext>
                </a:extLst>
              </p14:cNvPr>
              <p14:cNvContentPartPr/>
              <p14:nvPr/>
            </p14:nvContentPartPr>
            <p14:xfrm>
              <a:off x="2638933" y="3399840"/>
              <a:ext cx="3244680" cy="370080"/>
            </p14:xfrm>
          </p:contentPart>
        </mc:Choice>
        <mc:Fallback xmlns="">
          <p:pic>
            <p:nvPicPr>
              <p:cNvPr id="3" name="インク 2">
                <a:extLst>
                  <a:ext uri="{FF2B5EF4-FFF2-40B4-BE49-F238E27FC236}">
                    <a16:creationId xmlns:a16="http://schemas.microsoft.com/office/drawing/2014/main" id="{BA652DAA-16DD-9873-A843-2EFB3DFEAFD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34613" y="3395520"/>
                <a:ext cx="3253320" cy="37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インク 3">
                <a:extLst>
                  <a:ext uri="{FF2B5EF4-FFF2-40B4-BE49-F238E27FC236}">
                    <a16:creationId xmlns:a16="http://schemas.microsoft.com/office/drawing/2014/main" id="{4AD3DD85-CFCE-4F9C-5520-B736C4231C3F}"/>
                  </a:ext>
                </a:extLst>
              </p14:cNvPr>
              <p14:cNvContentPartPr/>
              <p14:nvPr/>
            </p14:nvContentPartPr>
            <p14:xfrm>
              <a:off x="6167653" y="3396960"/>
              <a:ext cx="2017440" cy="340560"/>
            </p14:xfrm>
          </p:contentPart>
        </mc:Choice>
        <mc:Fallback xmlns="">
          <p:pic>
            <p:nvPicPr>
              <p:cNvPr id="4" name="インク 3">
                <a:extLst>
                  <a:ext uri="{FF2B5EF4-FFF2-40B4-BE49-F238E27FC236}">
                    <a16:creationId xmlns:a16="http://schemas.microsoft.com/office/drawing/2014/main" id="{4AD3DD85-CFCE-4F9C-5520-B736C4231C3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63333" y="3392640"/>
                <a:ext cx="2026080" cy="34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インク 4">
                <a:extLst>
                  <a:ext uri="{FF2B5EF4-FFF2-40B4-BE49-F238E27FC236}">
                    <a16:creationId xmlns:a16="http://schemas.microsoft.com/office/drawing/2014/main" id="{00B539DC-8769-A040-2EA5-DB378BD2B836}"/>
                  </a:ext>
                </a:extLst>
              </p14:cNvPr>
              <p14:cNvContentPartPr/>
              <p14:nvPr/>
            </p14:nvContentPartPr>
            <p14:xfrm>
              <a:off x="8500453" y="3432600"/>
              <a:ext cx="1458720" cy="281880"/>
            </p14:xfrm>
          </p:contentPart>
        </mc:Choice>
        <mc:Fallback xmlns="">
          <p:pic>
            <p:nvPicPr>
              <p:cNvPr id="5" name="インク 4">
                <a:extLst>
                  <a:ext uri="{FF2B5EF4-FFF2-40B4-BE49-F238E27FC236}">
                    <a16:creationId xmlns:a16="http://schemas.microsoft.com/office/drawing/2014/main" id="{00B539DC-8769-A040-2EA5-DB378BD2B83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496133" y="3428280"/>
                <a:ext cx="1467360" cy="29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インク 5">
                <a:extLst>
                  <a:ext uri="{FF2B5EF4-FFF2-40B4-BE49-F238E27FC236}">
                    <a16:creationId xmlns:a16="http://schemas.microsoft.com/office/drawing/2014/main" id="{C01D676A-A1E7-099B-7C6B-D53505C2C515}"/>
                  </a:ext>
                </a:extLst>
              </p14:cNvPr>
              <p14:cNvContentPartPr/>
              <p14:nvPr/>
            </p14:nvContentPartPr>
            <p14:xfrm>
              <a:off x="1143133" y="1843200"/>
              <a:ext cx="2068560" cy="355680"/>
            </p14:xfrm>
          </p:contentPart>
        </mc:Choice>
        <mc:Fallback xmlns="">
          <p:pic>
            <p:nvPicPr>
              <p:cNvPr id="6" name="インク 5">
                <a:extLst>
                  <a:ext uri="{FF2B5EF4-FFF2-40B4-BE49-F238E27FC236}">
                    <a16:creationId xmlns:a16="http://schemas.microsoft.com/office/drawing/2014/main" id="{C01D676A-A1E7-099B-7C6B-D53505C2C51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38813" y="1838880"/>
                <a:ext cx="2077200" cy="36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79413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EA4D52E-7870-3E54-2EE7-0F66759966C9}"/>
              </a:ext>
            </a:extLst>
          </p:cNvPr>
          <p:cNvSpPr txBox="1"/>
          <p:nvPr/>
        </p:nvSpPr>
        <p:spPr>
          <a:xfrm>
            <a:off x="1090883" y="2309269"/>
            <a:ext cx="1040649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df.drop_duplicates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(subset=["ASIN"]).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reset_index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(drop=True)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236D33CD-072C-9C0D-DCB0-C5C9803F3168}"/>
              </a:ext>
            </a:extLst>
          </p:cNvPr>
          <p:cNvGrpSpPr/>
          <p:nvPr/>
        </p:nvGrpSpPr>
        <p:grpSpPr>
          <a:xfrm>
            <a:off x="1527253" y="2696400"/>
            <a:ext cx="8354160" cy="411840"/>
            <a:chOff x="1527253" y="2696400"/>
            <a:chExt cx="8354160" cy="411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4" name="インク 3">
                  <a:extLst>
                    <a:ext uri="{FF2B5EF4-FFF2-40B4-BE49-F238E27FC236}">
                      <a16:creationId xmlns:a16="http://schemas.microsoft.com/office/drawing/2014/main" id="{60C991E0-C21D-5BEE-4E95-CB41CA071826}"/>
                    </a:ext>
                  </a:extLst>
                </p14:cNvPr>
                <p14:cNvContentPartPr/>
                <p14:nvPr/>
              </p14:nvContentPartPr>
              <p14:xfrm>
                <a:off x="1527253" y="2820240"/>
                <a:ext cx="2320200" cy="288000"/>
              </p14:xfrm>
            </p:contentPart>
          </mc:Choice>
          <mc:Fallback xmlns="">
            <p:pic>
              <p:nvPicPr>
                <p:cNvPr id="4" name="インク 3">
                  <a:extLst>
                    <a:ext uri="{FF2B5EF4-FFF2-40B4-BE49-F238E27FC236}">
                      <a16:creationId xmlns:a16="http://schemas.microsoft.com/office/drawing/2014/main" id="{60C991E0-C21D-5BEE-4E95-CB41CA071826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22933" y="2815920"/>
                  <a:ext cx="232884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" name="インク 4">
                  <a:extLst>
                    <a:ext uri="{FF2B5EF4-FFF2-40B4-BE49-F238E27FC236}">
                      <a16:creationId xmlns:a16="http://schemas.microsoft.com/office/drawing/2014/main" id="{F20C06EE-61BB-4E63-D1DD-6A5736FDDDFF}"/>
                    </a:ext>
                  </a:extLst>
                </p14:cNvPr>
                <p14:cNvContentPartPr/>
                <p14:nvPr/>
              </p14:nvContentPartPr>
              <p14:xfrm>
                <a:off x="4154893" y="2750040"/>
                <a:ext cx="2122560" cy="273600"/>
              </p14:xfrm>
            </p:contentPart>
          </mc:Choice>
          <mc:Fallback xmlns="">
            <p:pic>
              <p:nvPicPr>
                <p:cNvPr id="5" name="インク 4">
                  <a:extLst>
                    <a:ext uri="{FF2B5EF4-FFF2-40B4-BE49-F238E27FC236}">
                      <a16:creationId xmlns:a16="http://schemas.microsoft.com/office/drawing/2014/main" id="{F20C06EE-61BB-4E63-D1DD-6A5736FDDDF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150573" y="2745720"/>
                  <a:ext cx="213120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" name="インク 6">
                  <a:extLst>
                    <a:ext uri="{FF2B5EF4-FFF2-40B4-BE49-F238E27FC236}">
                      <a16:creationId xmlns:a16="http://schemas.microsoft.com/office/drawing/2014/main" id="{B4EDBB30-6E2B-12AE-7907-BE8029684B93}"/>
                    </a:ext>
                  </a:extLst>
                </p14:cNvPr>
                <p14:cNvContentPartPr/>
                <p14:nvPr/>
              </p14:nvContentPartPr>
              <p14:xfrm>
                <a:off x="6586333" y="2696400"/>
                <a:ext cx="3295080" cy="317520"/>
              </p14:xfrm>
            </p:contentPart>
          </mc:Choice>
          <mc:Fallback xmlns="">
            <p:pic>
              <p:nvPicPr>
                <p:cNvPr id="7" name="インク 6">
                  <a:extLst>
                    <a:ext uri="{FF2B5EF4-FFF2-40B4-BE49-F238E27FC236}">
                      <a16:creationId xmlns:a16="http://schemas.microsoft.com/office/drawing/2014/main" id="{B4EDBB30-6E2B-12AE-7907-BE8029684B9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582013" y="2692080"/>
                  <a:ext cx="3303720" cy="326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02891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EA4D52E-7870-3E54-2EE7-0F66759966C9}"/>
              </a:ext>
            </a:extLst>
          </p:cNvPr>
          <p:cNvSpPr txBox="1"/>
          <p:nvPr/>
        </p:nvSpPr>
        <p:spPr>
          <a:xfrm>
            <a:off x="1090883" y="1664376"/>
            <a:ext cx="58826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df.dropna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(subset=["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本の長さ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"])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F3E150-AC05-6B5F-E3F6-8777FFA5CD6C}"/>
              </a:ext>
            </a:extLst>
          </p:cNvPr>
          <p:cNvSpPr txBox="1"/>
          <p:nvPr/>
        </p:nvSpPr>
        <p:spPr>
          <a:xfrm>
            <a:off x="1090883" y="3856234"/>
            <a:ext cx="2518591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df.fillna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(0)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1F362BB-7B45-71A8-0368-7C2A55DA66E6}"/>
              </a:ext>
            </a:extLst>
          </p:cNvPr>
          <p:cNvGrpSpPr/>
          <p:nvPr/>
        </p:nvGrpSpPr>
        <p:grpSpPr>
          <a:xfrm>
            <a:off x="1612213" y="2256840"/>
            <a:ext cx="3945960" cy="324000"/>
            <a:chOff x="1612213" y="2256840"/>
            <a:chExt cx="3945960" cy="32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3" name="インク 2">
                  <a:extLst>
                    <a:ext uri="{FF2B5EF4-FFF2-40B4-BE49-F238E27FC236}">
                      <a16:creationId xmlns:a16="http://schemas.microsoft.com/office/drawing/2014/main" id="{DE2BF471-A9E9-1859-DAF0-93E6046AC579}"/>
                    </a:ext>
                  </a:extLst>
                </p14:cNvPr>
                <p14:cNvContentPartPr/>
                <p14:nvPr/>
              </p14:nvContentPartPr>
              <p14:xfrm>
                <a:off x="1612213" y="2256840"/>
                <a:ext cx="994680" cy="307800"/>
              </p14:xfrm>
            </p:contentPart>
          </mc:Choice>
          <mc:Fallback xmlns="">
            <p:pic>
              <p:nvPicPr>
                <p:cNvPr id="3" name="インク 2">
                  <a:extLst>
                    <a:ext uri="{FF2B5EF4-FFF2-40B4-BE49-F238E27FC236}">
                      <a16:creationId xmlns:a16="http://schemas.microsoft.com/office/drawing/2014/main" id="{DE2BF471-A9E9-1859-DAF0-93E6046AC579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607893" y="2252520"/>
                  <a:ext cx="100332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インク 3">
                  <a:extLst>
                    <a:ext uri="{FF2B5EF4-FFF2-40B4-BE49-F238E27FC236}">
                      <a16:creationId xmlns:a16="http://schemas.microsoft.com/office/drawing/2014/main" id="{785F6B85-2A23-9989-2D87-D5C53F54598F}"/>
                    </a:ext>
                  </a:extLst>
                </p14:cNvPr>
                <p14:cNvContentPartPr/>
                <p14:nvPr/>
              </p14:nvContentPartPr>
              <p14:xfrm>
                <a:off x="2767813" y="2283480"/>
                <a:ext cx="2790360" cy="297360"/>
              </p14:xfrm>
            </p:contentPart>
          </mc:Choice>
          <mc:Fallback xmlns="">
            <p:pic>
              <p:nvPicPr>
                <p:cNvPr id="4" name="インク 3">
                  <a:extLst>
                    <a:ext uri="{FF2B5EF4-FFF2-40B4-BE49-F238E27FC236}">
                      <a16:creationId xmlns:a16="http://schemas.microsoft.com/office/drawing/2014/main" id="{785F6B85-2A23-9989-2D87-D5C53F54598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763493" y="2279160"/>
                  <a:ext cx="2799000" cy="30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インク 5">
                <a:extLst>
                  <a:ext uri="{FF2B5EF4-FFF2-40B4-BE49-F238E27FC236}">
                    <a16:creationId xmlns:a16="http://schemas.microsoft.com/office/drawing/2014/main" id="{BED4FC9C-0CEF-1A25-9FEF-9BEC0931243E}"/>
                  </a:ext>
                </a:extLst>
              </p14:cNvPr>
              <p14:cNvContentPartPr/>
              <p14:nvPr/>
            </p14:nvContentPartPr>
            <p14:xfrm>
              <a:off x="1630213" y="4271040"/>
              <a:ext cx="1418400" cy="329400"/>
            </p14:xfrm>
          </p:contentPart>
        </mc:Choice>
        <mc:Fallback xmlns="">
          <p:pic>
            <p:nvPicPr>
              <p:cNvPr id="6" name="インク 5">
                <a:extLst>
                  <a:ext uri="{FF2B5EF4-FFF2-40B4-BE49-F238E27FC236}">
                    <a16:creationId xmlns:a16="http://schemas.microsoft.com/office/drawing/2014/main" id="{BED4FC9C-0CEF-1A25-9FEF-9BEC0931243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25893" y="4266720"/>
                <a:ext cx="1427040" cy="33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42164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EA4D52E-7870-3E54-2EE7-0F66759966C9}"/>
              </a:ext>
            </a:extLst>
          </p:cNvPr>
          <p:cNvSpPr txBox="1"/>
          <p:nvPr/>
        </p:nvSpPr>
        <p:spPr>
          <a:xfrm>
            <a:off x="1090883" y="2309269"/>
            <a:ext cx="58826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df.fillna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(method="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ffill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", axis=0)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9EF751FE-77C4-18CF-A232-DBE5C3432A1E}"/>
              </a:ext>
            </a:extLst>
          </p:cNvPr>
          <p:cNvGrpSpPr/>
          <p:nvPr/>
        </p:nvGrpSpPr>
        <p:grpSpPr>
          <a:xfrm>
            <a:off x="1563973" y="2797920"/>
            <a:ext cx="4583520" cy="348480"/>
            <a:chOff x="1563973" y="2797920"/>
            <a:chExt cx="4583520" cy="348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3" name="インク 2">
                  <a:extLst>
                    <a:ext uri="{FF2B5EF4-FFF2-40B4-BE49-F238E27FC236}">
                      <a16:creationId xmlns:a16="http://schemas.microsoft.com/office/drawing/2014/main" id="{C78CF227-DE08-A3A4-DF9A-CA723796D2ED}"/>
                    </a:ext>
                  </a:extLst>
                </p14:cNvPr>
                <p14:cNvContentPartPr/>
                <p14:nvPr/>
              </p14:nvContentPartPr>
              <p14:xfrm>
                <a:off x="1563973" y="2797920"/>
                <a:ext cx="932760" cy="279000"/>
              </p14:xfrm>
            </p:contentPart>
          </mc:Choice>
          <mc:Fallback xmlns="">
            <p:pic>
              <p:nvPicPr>
                <p:cNvPr id="3" name="インク 2">
                  <a:extLst>
                    <a:ext uri="{FF2B5EF4-FFF2-40B4-BE49-F238E27FC236}">
                      <a16:creationId xmlns:a16="http://schemas.microsoft.com/office/drawing/2014/main" id="{C78CF227-DE08-A3A4-DF9A-CA723796D2ED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59653" y="2793600"/>
                  <a:ext cx="94140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インク 3">
                  <a:extLst>
                    <a:ext uri="{FF2B5EF4-FFF2-40B4-BE49-F238E27FC236}">
                      <a16:creationId xmlns:a16="http://schemas.microsoft.com/office/drawing/2014/main" id="{B5584E65-0F4F-EB9F-C61A-5A7C98811567}"/>
                    </a:ext>
                  </a:extLst>
                </p14:cNvPr>
                <p14:cNvContentPartPr/>
                <p14:nvPr/>
              </p14:nvContentPartPr>
              <p14:xfrm>
                <a:off x="2718493" y="2798640"/>
                <a:ext cx="1970280" cy="309600"/>
              </p14:xfrm>
            </p:contentPart>
          </mc:Choice>
          <mc:Fallback xmlns="">
            <p:pic>
              <p:nvPicPr>
                <p:cNvPr id="4" name="インク 3">
                  <a:extLst>
                    <a:ext uri="{FF2B5EF4-FFF2-40B4-BE49-F238E27FC236}">
                      <a16:creationId xmlns:a16="http://schemas.microsoft.com/office/drawing/2014/main" id="{B5584E65-0F4F-EB9F-C61A-5A7C9881156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714173" y="2794320"/>
                  <a:ext cx="197892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インク 5">
                  <a:extLst>
                    <a:ext uri="{FF2B5EF4-FFF2-40B4-BE49-F238E27FC236}">
                      <a16:creationId xmlns:a16="http://schemas.microsoft.com/office/drawing/2014/main" id="{4132AEFB-F28E-59E9-EAD3-F4CD8AE305DC}"/>
                    </a:ext>
                  </a:extLst>
                </p14:cNvPr>
                <p14:cNvContentPartPr/>
                <p14:nvPr/>
              </p14:nvContentPartPr>
              <p14:xfrm>
                <a:off x="5021053" y="2849040"/>
                <a:ext cx="1126440" cy="297360"/>
              </p14:xfrm>
            </p:contentPart>
          </mc:Choice>
          <mc:Fallback xmlns="">
            <p:pic>
              <p:nvPicPr>
                <p:cNvPr id="6" name="インク 5">
                  <a:extLst>
                    <a:ext uri="{FF2B5EF4-FFF2-40B4-BE49-F238E27FC236}">
                      <a16:creationId xmlns:a16="http://schemas.microsoft.com/office/drawing/2014/main" id="{4132AEFB-F28E-59E9-EAD3-F4CD8AE305D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016733" y="2844720"/>
                  <a:ext cx="1135080" cy="306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0477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15500B2-3817-FB53-A1C7-26B84F3DA4E6}"/>
              </a:ext>
            </a:extLst>
          </p:cNvPr>
          <p:cNvSpPr txBox="1"/>
          <p:nvPr/>
        </p:nvSpPr>
        <p:spPr>
          <a:xfrm>
            <a:off x="1302742" y="2950613"/>
            <a:ext cx="8943454" cy="111066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tIns="108000" bIns="10800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["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担当者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"].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str.replace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(r"[ 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]+", " ", regex=True)</a:t>
            </a:r>
          </a:p>
          <a:p>
            <a:pPr>
              <a:spcAft>
                <a:spcPts val="1200"/>
              </a:spcAft>
            </a:pP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          .</a:t>
            </a:r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str.strip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(" 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")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317E589-D175-A983-FE94-989925005793}"/>
              </a:ext>
            </a:extLst>
          </p:cNvPr>
          <p:cNvGrpSpPr/>
          <p:nvPr/>
        </p:nvGrpSpPr>
        <p:grpSpPr>
          <a:xfrm>
            <a:off x="5664545" y="3064793"/>
            <a:ext cx="458016" cy="393084"/>
            <a:chOff x="5934052" y="3014022"/>
            <a:chExt cx="938624" cy="805557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A1BF2110-0568-77E7-71B3-4B1DBBB04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4052" y="3038420"/>
              <a:ext cx="323895" cy="781159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AD071F1C-C4D1-DDFC-6A42-B3FF13CF9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1096" y="3014022"/>
              <a:ext cx="571580" cy="762106"/>
            </a:xfrm>
            <a:prstGeom prst="rect">
              <a:avLst/>
            </a:prstGeom>
          </p:spPr>
        </p:pic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2303DF7E-E3B1-1637-0D3C-83F7CAD175F8}"/>
              </a:ext>
            </a:extLst>
          </p:cNvPr>
          <p:cNvGrpSpPr/>
          <p:nvPr/>
        </p:nvGrpSpPr>
        <p:grpSpPr>
          <a:xfrm>
            <a:off x="5048528" y="3598999"/>
            <a:ext cx="458016" cy="393084"/>
            <a:chOff x="5934052" y="3014022"/>
            <a:chExt cx="938624" cy="805557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867EDF05-5DAA-BC3D-5C5D-11309ACC4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4052" y="3038420"/>
              <a:ext cx="323895" cy="781159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61C0C043-807C-6B5D-460A-6CFD070FB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1096" y="3014022"/>
              <a:ext cx="571580" cy="762106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インク 13">
                <a:extLst>
                  <a:ext uri="{FF2B5EF4-FFF2-40B4-BE49-F238E27FC236}">
                    <a16:creationId xmlns:a16="http://schemas.microsoft.com/office/drawing/2014/main" id="{AD1C7B0B-C726-5C28-1752-04AED57DBA9D}"/>
                  </a:ext>
                </a:extLst>
              </p14:cNvPr>
              <p14:cNvContentPartPr/>
              <p14:nvPr/>
            </p14:nvContentPartPr>
            <p14:xfrm>
              <a:off x="3302773" y="2525400"/>
              <a:ext cx="1750680" cy="294840"/>
            </p14:xfrm>
          </p:contentPart>
        </mc:Choice>
        <mc:Fallback xmlns="">
          <p:pic>
            <p:nvPicPr>
              <p:cNvPr id="14" name="インク 13">
                <a:extLst>
                  <a:ext uri="{FF2B5EF4-FFF2-40B4-BE49-F238E27FC236}">
                    <a16:creationId xmlns:a16="http://schemas.microsoft.com/office/drawing/2014/main" id="{AD1C7B0B-C726-5C28-1752-04AED57DBA9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98453" y="2521080"/>
                <a:ext cx="1759320" cy="303480"/>
              </a:xfrm>
              <a:prstGeom prst="rect">
                <a:avLst/>
              </a:prstGeom>
            </p:spPr>
          </p:pic>
        </mc:Fallback>
      </mc:AlternateContent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781A5D2C-C64E-2D5E-CDE7-01BE2B01676F}"/>
              </a:ext>
            </a:extLst>
          </p:cNvPr>
          <p:cNvGrpSpPr/>
          <p:nvPr/>
        </p:nvGrpSpPr>
        <p:grpSpPr>
          <a:xfrm>
            <a:off x="5149213" y="2565720"/>
            <a:ext cx="4064040" cy="266760"/>
            <a:chOff x="5149213" y="2565720"/>
            <a:chExt cx="4064040" cy="26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8" name="インク 17">
                  <a:extLst>
                    <a:ext uri="{FF2B5EF4-FFF2-40B4-BE49-F238E27FC236}">
                      <a16:creationId xmlns:a16="http://schemas.microsoft.com/office/drawing/2014/main" id="{DFF8E79A-F044-241D-0A2C-C9DDF52A9CA2}"/>
                    </a:ext>
                  </a:extLst>
                </p14:cNvPr>
                <p14:cNvContentPartPr/>
                <p14:nvPr/>
              </p14:nvContentPartPr>
              <p14:xfrm>
                <a:off x="5149213" y="2566080"/>
                <a:ext cx="1350720" cy="232560"/>
              </p14:xfrm>
            </p:contentPart>
          </mc:Choice>
          <mc:Fallback xmlns="">
            <p:pic>
              <p:nvPicPr>
                <p:cNvPr id="18" name="インク 17">
                  <a:extLst>
                    <a:ext uri="{FF2B5EF4-FFF2-40B4-BE49-F238E27FC236}">
                      <a16:creationId xmlns:a16="http://schemas.microsoft.com/office/drawing/2014/main" id="{DFF8E79A-F044-241D-0A2C-C9DDF52A9CA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144893" y="2561760"/>
                  <a:ext cx="135936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9" name="インク 18">
                  <a:extLst>
                    <a:ext uri="{FF2B5EF4-FFF2-40B4-BE49-F238E27FC236}">
                      <a16:creationId xmlns:a16="http://schemas.microsoft.com/office/drawing/2014/main" id="{75AD550F-47F1-73BE-CF19-07ECAB8644AE}"/>
                    </a:ext>
                  </a:extLst>
                </p14:cNvPr>
                <p14:cNvContentPartPr/>
                <p14:nvPr/>
              </p14:nvContentPartPr>
              <p14:xfrm>
                <a:off x="6837253" y="2565720"/>
                <a:ext cx="557640" cy="249480"/>
              </p14:xfrm>
            </p:contentPart>
          </mc:Choice>
          <mc:Fallback xmlns="">
            <p:pic>
              <p:nvPicPr>
                <p:cNvPr id="19" name="インク 18">
                  <a:extLst>
                    <a:ext uri="{FF2B5EF4-FFF2-40B4-BE49-F238E27FC236}">
                      <a16:creationId xmlns:a16="http://schemas.microsoft.com/office/drawing/2014/main" id="{75AD550F-47F1-73BE-CF19-07ECAB8644A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832933" y="2561400"/>
                  <a:ext cx="56628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1" name="インク 20">
                  <a:extLst>
                    <a:ext uri="{FF2B5EF4-FFF2-40B4-BE49-F238E27FC236}">
                      <a16:creationId xmlns:a16="http://schemas.microsoft.com/office/drawing/2014/main" id="{76DBB727-8657-22D8-3173-9D30E66D3AAF}"/>
                    </a:ext>
                  </a:extLst>
                </p14:cNvPr>
                <p14:cNvContentPartPr/>
                <p14:nvPr/>
              </p14:nvContentPartPr>
              <p14:xfrm>
                <a:off x="7665613" y="2580480"/>
                <a:ext cx="1547640" cy="252000"/>
              </p14:xfrm>
            </p:contentPart>
          </mc:Choice>
          <mc:Fallback xmlns="">
            <p:pic>
              <p:nvPicPr>
                <p:cNvPr id="21" name="インク 20">
                  <a:extLst>
                    <a:ext uri="{FF2B5EF4-FFF2-40B4-BE49-F238E27FC236}">
                      <a16:creationId xmlns:a16="http://schemas.microsoft.com/office/drawing/2014/main" id="{76DBB727-8657-22D8-3173-9D30E66D3AA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661293" y="2576160"/>
                  <a:ext cx="1556280" cy="260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3" name="インク 22">
                <a:extLst>
                  <a:ext uri="{FF2B5EF4-FFF2-40B4-BE49-F238E27FC236}">
                    <a16:creationId xmlns:a16="http://schemas.microsoft.com/office/drawing/2014/main" id="{B71A44B0-4EAC-2808-C83E-43F006E07C9F}"/>
                  </a:ext>
                </a:extLst>
              </p14:cNvPr>
              <p14:cNvContentPartPr/>
              <p14:nvPr/>
            </p14:nvContentPartPr>
            <p14:xfrm>
              <a:off x="3425173" y="4017600"/>
              <a:ext cx="2269440" cy="405360"/>
            </p14:xfrm>
          </p:contentPart>
        </mc:Choice>
        <mc:Fallback xmlns="">
          <p:pic>
            <p:nvPicPr>
              <p:cNvPr id="23" name="インク 22">
                <a:extLst>
                  <a:ext uri="{FF2B5EF4-FFF2-40B4-BE49-F238E27FC236}">
                    <a16:creationId xmlns:a16="http://schemas.microsoft.com/office/drawing/2014/main" id="{B71A44B0-4EAC-2808-C83E-43F006E07C9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20853" y="4013280"/>
                <a:ext cx="2278080" cy="41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18373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15500B2-3817-FB53-A1C7-26B84F3DA4E6}"/>
              </a:ext>
            </a:extLst>
          </p:cNvPr>
          <p:cNvSpPr txBox="1"/>
          <p:nvPr/>
        </p:nvSpPr>
        <p:spPr>
          <a:xfrm>
            <a:off x="1302742" y="2950613"/>
            <a:ext cx="2730243" cy="587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tIns="108000" bIns="108000">
            <a:spAutoFit/>
          </a:bodyPr>
          <a:lstStyle/>
          <a:p>
            <a:r>
              <a:rPr lang="en-US" altLang="ja-JP" sz="2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df.describe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インク 1">
                <a:extLst>
                  <a:ext uri="{FF2B5EF4-FFF2-40B4-BE49-F238E27FC236}">
                    <a16:creationId xmlns:a16="http://schemas.microsoft.com/office/drawing/2014/main" id="{0827FE9B-E381-7DEE-3766-4C294A92B62A}"/>
                  </a:ext>
                </a:extLst>
              </p14:cNvPr>
              <p14:cNvContentPartPr/>
              <p14:nvPr/>
            </p14:nvContentPartPr>
            <p14:xfrm>
              <a:off x="1781773" y="3567600"/>
              <a:ext cx="1548000" cy="302400"/>
            </p14:xfrm>
          </p:contentPart>
        </mc:Choice>
        <mc:Fallback xmlns="">
          <p:pic>
            <p:nvPicPr>
              <p:cNvPr id="2" name="インク 1">
                <a:extLst>
                  <a:ext uri="{FF2B5EF4-FFF2-40B4-BE49-F238E27FC236}">
                    <a16:creationId xmlns:a16="http://schemas.microsoft.com/office/drawing/2014/main" id="{0827FE9B-E381-7DEE-3766-4C294A92B62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77453" y="3563280"/>
                <a:ext cx="1556640" cy="31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49972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ワイド画面</PresentationFormat>
  <Paragraphs>38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6" baseType="lpstr">
      <vt:lpstr>ＭＳ 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淳 たてばやし</dc:creator>
  <cp:lastModifiedBy>淳 たてばやし</cp:lastModifiedBy>
  <cp:revision>2</cp:revision>
  <dcterms:created xsi:type="dcterms:W3CDTF">2023-09-25T17:53:09Z</dcterms:created>
  <dcterms:modified xsi:type="dcterms:W3CDTF">2023-09-25T17:59:52Z</dcterms:modified>
</cp:coreProperties>
</file>