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9" r:id="rId4"/>
    <p:sldId id="260" r:id="rId5"/>
    <p:sldId id="258" r:id="rId6"/>
    <p:sldId id="261" r:id="rId7"/>
    <p:sldId id="271" r:id="rId8"/>
    <p:sldId id="263" r:id="rId9"/>
    <p:sldId id="264" r:id="rId10"/>
    <p:sldId id="265" r:id="rId11"/>
    <p:sldId id="266" r:id="rId12"/>
    <p:sldId id="267" r:id="rId13"/>
    <p:sldId id="269" r:id="rId14"/>
    <p:sldId id="270" r:id="rId1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soda d" initials="hd" lastIdx="2" clrIdx="0">
    <p:extLst>
      <p:ext uri="{19B8F6BF-5375-455C-9EA6-DF929625EA0E}">
        <p15:presenceInfo xmlns:p15="http://schemas.microsoft.com/office/powerpoint/2012/main" userId="f108f1b3cef1e19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1" autoAdjust="0"/>
    <p:restoredTop sz="94660"/>
  </p:normalViewPr>
  <p:slideViewPr>
    <p:cSldViewPr snapToGrid="0">
      <p:cViewPr>
        <p:scale>
          <a:sx n="84" d="100"/>
          <a:sy n="84" d="100"/>
        </p:scale>
        <p:origin x="45" y="537"/>
      </p:cViewPr>
      <p:guideLst/>
    </p:cSldViewPr>
  </p:slideViewPr>
  <p:notesTextViewPr>
    <p:cViewPr>
      <p:scale>
        <a:sx n="1" d="1"/>
        <a:sy n="1" d="1"/>
      </p:scale>
      <p:origin x="0" y="0"/>
    </p:cViewPr>
  </p:notesTextViewPr>
  <p:sorterViewPr>
    <p:cViewPr>
      <p:scale>
        <a:sx n="100" d="100"/>
        <a:sy n="100" d="100"/>
      </p:scale>
      <p:origin x="0" y="-9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soda d" userId="f108f1b3cef1e199" providerId="LiveId" clId="{207AE513-4814-4676-A266-77DD0946723C}"/>
    <pc:docChg chg="undo custSel addSld delSld modSld sldOrd">
      <pc:chgData name="hosoda d" userId="f108f1b3cef1e199" providerId="LiveId" clId="{207AE513-4814-4676-A266-77DD0946723C}" dt="2022-05-21T08:11:41.219" v="6279" actId="14100"/>
      <pc:docMkLst>
        <pc:docMk/>
      </pc:docMkLst>
      <pc:sldChg chg="del ord">
        <pc:chgData name="hosoda d" userId="f108f1b3cef1e199" providerId="LiveId" clId="{207AE513-4814-4676-A266-77DD0946723C}" dt="2022-05-21T05:38:39.692" v="1796" actId="2696"/>
        <pc:sldMkLst>
          <pc:docMk/>
          <pc:sldMk cId="120366964" sldId="257"/>
        </pc:sldMkLst>
      </pc:sldChg>
      <pc:sldChg chg="addSp modSp mod">
        <pc:chgData name="hosoda d" userId="f108f1b3cef1e199" providerId="LiveId" clId="{207AE513-4814-4676-A266-77DD0946723C}" dt="2022-05-21T04:42:58.267" v="1085" actId="20577"/>
        <pc:sldMkLst>
          <pc:docMk/>
          <pc:sldMk cId="3261367412" sldId="258"/>
        </pc:sldMkLst>
        <pc:spChg chg="mod">
          <ac:chgData name="hosoda d" userId="f108f1b3cef1e199" providerId="LiveId" clId="{207AE513-4814-4676-A266-77DD0946723C}" dt="2022-05-20T07:32:28.722" v="1064" actId="1076"/>
          <ac:spMkLst>
            <pc:docMk/>
            <pc:sldMk cId="3261367412" sldId="258"/>
            <ac:spMk id="4" creationId="{0ED54C65-F7F2-908B-A539-09BB79BB2350}"/>
          </ac:spMkLst>
        </pc:spChg>
        <pc:spChg chg="add mod">
          <ac:chgData name="hosoda d" userId="f108f1b3cef1e199" providerId="LiveId" clId="{207AE513-4814-4676-A266-77DD0946723C}" dt="2022-05-21T04:42:58.267" v="1085" actId="20577"/>
          <ac:spMkLst>
            <pc:docMk/>
            <pc:sldMk cId="3261367412" sldId="258"/>
            <ac:spMk id="5" creationId="{10102C0B-1E81-0A2D-8F6F-585C59FB2CD8}"/>
          </ac:spMkLst>
        </pc:spChg>
      </pc:sldChg>
      <pc:sldChg chg="delSp modSp new mod">
        <pc:chgData name="hosoda d" userId="f108f1b3cef1e199" providerId="LiveId" clId="{207AE513-4814-4676-A266-77DD0946723C}" dt="2022-05-21T04:43:38.020" v="1086" actId="21"/>
        <pc:sldMkLst>
          <pc:docMk/>
          <pc:sldMk cId="4128392011" sldId="259"/>
        </pc:sldMkLst>
        <pc:spChg chg="del">
          <ac:chgData name="hosoda d" userId="f108f1b3cef1e199" providerId="LiveId" clId="{207AE513-4814-4676-A266-77DD0946723C}" dt="2022-05-20T07:23:12.526" v="1" actId="21"/>
          <ac:spMkLst>
            <pc:docMk/>
            <pc:sldMk cId="4128392011" sldId="259"/>
            <ac:spMk id="2" creationId="{524CB0DB-944D-DBAA-2EE7-96D21D0CA916}"/>
          </ac:spMkLst>
        </pc:spChg>
        <pc:spChg chg="mod">
          <ac:chgData name="hosoda d" userId="f108f1b3cef1e199" providerId="LiveId" clId="{207AE513-4814-4676-A266-77DD0946723C}" dt="2022-05-20T07:28:10.245" v="676" actId="27636"/>
          <ac:spMkLst>
            <pc:docMk/>
            <pc:sldMk cId="4128392011" sldId="259"/>
            <ac:spMk id="3" creationId="{D851FA5D-CB46-9B00-5D9B-3CF5E828E135}"/>
          </ac:spMkLst>
        </pc:spChg>
        <pc:picChg chg="del">
          <ac:chgData name="hosoda d" userId="f108f1b3cef1e199" providerId="LiveId" clId="{207AE513-4814-4676-A266-77DD0946723C}" dt="2022-05-21T04:43:38.020" v="1086" actId="21"/>
          <ac:picMkLst>
            <pc:docMk/>
            <pc:sldMk cId="4128392011" sldId="259"/>
            <ac:picMk id="2" creationId="{87801199-C4E4-BF07-2C39-6FCEBC054012}"/>
          </ac:picMkLst>
        </pc:picChg>
      </pc:sldChg>
      <pc:sldChg chg="addSp delSp modSp new mod">
        <pc:chgData name="hosoda d" userId="f108f1b3cef1e199" providerId="LiveId" clId="{207AE513-4814-4676-A266-77DD0946723C}" dt="2022-05-21T08:09:57.403" v="6269" actId="113"/>
        <pc:sldMkLst>
          <pc:docMk/>
          <pc:sldMk cId="2169476942" sldId="260"/>
        </pc:sldMkLst>
        <pc:spChg chg="mod">
          <ac:chgData name="hosoda d" userId="f108f1b3cef1e199" providerId="LiveId" clId="{207AE513-4814-4676-A266-77DD0946723C}" dt="2022-05-21T08:09:08.246" v="6262" actId="113"/>
          <ac:spMkLst>
            <pc:docMk/>
            <pc:sldMk cId="2169476942" sldId="260"/>
            <ac:spMk id="2" creationId="{380A05EF-945E-8424-284C-FDAE6B288FED}"/>
          </ac:spMkLst>
        </pc:spChg>
        <pc:spChg chg="del mod">
          <ac:chgData name="hosoda d" userId="f108f1b3cef1e199" providerId="LiveId" clId="{207AE513-4814-4676-A266-77DD0946723C}" dt="2022-05-21T08:09:20.987" v="6264" actId="931"/>
          <ac:spMkLst>
            <pc:docMk/>
            <pc:sldMk cId="2169476942" sldId="260"/>
            <ac:spMk id="3" creationId="{AC1992E6-2D32-A9DB-4154-60AC59A7D464}"/>
          </ac:spMkLst>
        </pc:spChg>
        <pc:spChg chg="add mod">
          <ac:chgData name="hosoda d" userId="f108f1b3cef1e199" providerId="LiveId" clId="{207AE513-4814-4676-A266-77DD0946723C}" dt="2022-05-21T08:09:57.403" v="6269" actId="113"/>
          <ac:spMkLst>
            <pc:docMk/>
            <pc:sldMk cId="2169476942" sldId="260"/>
            <ac:spMk id="7" creationId="{592721C4-1833-258B-25ED-F704DE0EFB36}"/>
          </ac:spMkLst>
        </pc:spChg>
        <pc:picChg chg="add del mod">
          <ac:chgData name="hosoda d" userId="f108f1b3cef1e199" providerId="LiveId" clId="{207AE513-4814-4676-A266-77DD0946723C}" dt="2022-05-21T08:06:58.296" v="6244" actId="21"/>
          <ac:picMkLst>
            <pc:docMk/>
            <pc:sldMk cId="2169476942" sldId="260"/>
            <ac:picMk id="4" creationId="{B55B0E89-0B00-7039-DF7F-A200FCA51183}"/>
          </ac:picMkLst>
        </pc:picChg>
        <pc:picChg chg="add mod">
          <ac:chgData name="hosoda d" userId="f108f1b3cef1e199" providerId="LiveId" clId="{207AE513-4814-4676-A266-77DD0946723C}" dt="2022-05-21T08:09:24.870" v="6266" actId="14100"/>
          <ac:picMkLst>
            <pc:docMk/>
            <pc:sldMk cId="2169476942" sldId="260"/>
            <ac:picMk id="6" creationId="{CEC06E77-36D7-3750-933D-8E7EFC0B425D}"/>
          </ac:picMkLst>
        </pc:picChg>
      </pc:sldChg>
      <pc:sldChg chg="addSp delSp modSp new mod modAnim">
        <pc:chgData name="hosoda d" userId="f108f1b3cef1e199" providerId="LiveId" clId="{207AE513-4814-4676-A266-77DD0946723C}" dt="2022-05-21T06:34:07.807" v="5380" actId="20577"/>
        <pc:sldMkLst>
          <pc:docMk/>
          <pc:sldMk cId="4008033383" sldId="261"/>
        </pc:sldMkLst>
        <pc:spChg chg="add del mod">
          <ac:chgData name="hosoda d" userId="f108f1b3cef1e199" providerId="LiveId" clId="{207AE513-4814-4676-A266-77DD0946723C}" dt="2022-05-21T04:44:11.758" v="1090"/>
          <ac:spMkLst>
            <pc:docMk/>
            <pc:sldMk cId="4008033383" sldId="261"/>
            <ac:spMk id="2" creationId="{7E337B31-CD4E-5861-0059-71F71DC06E2A}"/>
          </ac:spMkLst>
        </pc:spChg>
        <pc:spChg chg="add mod">
          <ac:chgData name="hosoda d" userId="f108f1b3cef1e199" providerId="LiveId" clId="{207AE513-4814-4676-A266-77DD0946723C}" dt="2022-05-21T04:48:48.285" v="1105" actId="255"/>
          <ac:spMkLst>
            <pc:docMk/>
            <pc:sldMk cId="4008033383" sldId="261"/>
            <ac:spMk id="3" creationId="{2F00BFDB-3006-CEB3-C5EC-0124473E08B8}"/>
          </ac:spMkLst>
        </pc:spChg>
        <pc:spChg chg="add mod">
          <ac:chgData name="hosoda d" userId="f108f1b3cef1e199" providerId="LiveId" clId="{207AE513-4814-4676-A266-77DD0946723C}" dt="2022-05-21T04:54:35.991" v="1308" actId="14100"/>
          <ac:spMkLst>
            <pc:docMk/>
            <pc:sldMk cId="4008033383" sldId="261"/>
            <ac:spMk id="4" creationId="{28761B61-5D71-ABBC-B0B1-4FE823DBD744}"/>
          </ac:spMkLst>
        </pc:spChg>
        <pc:spChg chg="add mod">
          <ac:chgData name="hosoda d" userId="f108f1b3cef1e199" providerId="LiveId" clId="{207AE513-4814-4676-A266-77DD0946723C}" dt="2022-05-21T04:57:44.362" v="1573" actId="1076"/>
          <ac:spMkLst>
            <pc:docMk/>
            <pc:sldMk cId="4008033383" sldId="261"/>
            <ac:spMk id="5" creationId="{AE58195E-2110-4E1C-D3C5-FB2E5481FCF1}"/>
          </ac:spMkLst>
        </pc:spChg>
        <pc:spChg chg="add mod">
          <ac:chgData name="hosoda d" userId="f108f1b3cef1e199" providerId="LiveId" clId="{207AE513-4814-4676-A266-77DD0946723C}" dt="2022-05-21T04:58:10.884" v="1575" actId="255"/>
          <ac:spMkLst>
            <pc:docMk/>
            <pc:sldMk cId="4008033383" sldId="261"/>
            <ac:spMk id="6" creationId="{0D7FB5C7-D007-10C9-39F4-2EEAE4EFD124}"/>
          </ac:spMkLst>
        </pc:spChg>
        <pc:spChg chg="add mod">
          <ac:chgData name="hosoda d" userId="f108f1b3cef1e199" providerId="LiveId" clId="{207AE513-4814-4676-A266-77DD0946723C}" dt="2022-05-21T05:38:33.720" v="1795" actId="115"/>
          <ac:spMkLst>
            <pc:docMk/>
            <pc:sldMk cId="4008033383" sldId="261"/>
            <ac:spMk id="7" creationId="{D4A495C3-0BC9-7B24-6172-29312F1EE00A}"/>
          </ac:spMkLst>
        </pc:spChg>
        <pc:spChg chg="add mod">
          <ac:chgData name="hosoda d" userId="f108f1b3cef1e199" providerId="LiveId" clId="{207AE513-4814-4676-A266-77DD0946723C}" dt="2022-05-21T06:34:07.807" v="5380" actId="20577"/>
          <ac:spMkLst>
            <pc:docMk/>
            <pc:sldMk cId="4008033383" sldId="261"/>
            <ac:spMk id="8" creationId="{A2733A8C-2B5B-E0E2-52F7-83835107787E}"/>
          </ac:spMkLst>
        </pc:spChg>
      </pc:sldChg>
      <pc:sldChg chg="modSp new mod">
        <pc:chgData name="hosoda d" userId="f108f1b3cef1e199" providerId="LiveId" clId="{207AE513-4814-4676-A266-77DD0946723C}" dt="2022-05-21T05:40:18.082" v="1863" actId="20577"/>
        <pc:sldMkLst>
          <pc:docMk/>
          <pc:sldMk cId="2917100387" sldId="262"/>
        </pc:sldMkLst>
        <pc:spChg chg="mod">
          <ac:chgData name="hosoda d" userId="f108f1b3cef1e199" providerId="LiveId" clId="{207AE513-4814-4676-A266-77DD0946723C}" dt="2022-05-21T05:39:32.802" v="1821" actId="20577"/>
          <ac:spMkLst>
            <pc:docMk/>
            <pc:sldMk cId="2917100387" sldId="262"/>
            <ac:spMk id="2" creationId="{C88B2E76-F038-D7F0-DC85-988E5C66EA74}"/>
          </ac:spMkLst>
        </pc:spChg>
        <pc:spChg chg="mod">
          <ac:chgData name="hosoda d" userId="f108f1b3cef1e199" providerId="LiveId" clId="{207AE513-4814-4676-A266-77DD0946723C}" dt="2022-05-21T05:40:18.082" v="1863" actId="20577"/>
          <ac:spMkLst>
            <pc:docMk/>
            <pc:sldMk cId="2917100387" sldId="262"/>
            <ac:spMk id="3" creationId="{548A4590-D865-DD08-BA63-C1A0AE47CC66}"/>
          </ac:spMkLst>
        </pc:spChg>
      </pc:sldChg>
      <pc:sldChg chg="addSp modSp new mod">
        <pc:chgData name="hosoda d" userId="f108f1b3cef1e199" providerId="LiveId" clId="{207AE513-4814-4676-A266-77DD0946723C}" dt="2022-05-21T05:46:42.364" v="2345" actId="20577"/>
        <pc:sldMkLst>
          <pc:docMk/>
          <pc:sldMk cId="1878350180" sldId="263"/>
        </pc:sldMkLst>
        <pc:spChg chg="add mod">
          <ac:chgData name="hosoda d" userId="f108f1b3cef1e199" providerId="LiveId" clId="{207AE513-4814-4676-A266-77DD0946723C}" dt="2022-05-21T05:41:44.825" v="1960" actId="255"/>
          <ac:spMkLst>
            <pc:docMk/>
            <pc:sldMk cId="1878350180" sldId="263"/>
            <ac:spMk id="2" creationId="{60B0937E-1D3A-8301-0866-CAA53CCBFC51}"/>
          </ac:spMkLst>
        </pc:spChg>
        <pc:spChg chg="add mod">
          <ac:chgData name="hosoda d" userId="f108f1b3cef1e199" providerId="LiveId" clId="{207AE513-4814-4676-A266-77DD0946723C}" dt="2022-05-21T05:46:42.364" v="2345" actId="20577"/>
          <ac:spMkLst>
            <pc:docMk/>
            <pc:sldMk cId="1878350180" sldId="263"/>
            <ac:spMk id="3" creationId="{F0E0436D-7E47-314D-6DBE-506468D01C5C}"/>
          </ac:spMkLst>
        </pc:spChg>
      </pc:sldChg>
      <pc:sldChg chg="addSp modSp new mod modAnim">
        <pc:chgData name="hosoda d" userId="f108f1b3cef1e199" providerId="LiveId" clId="{207AE513-4814-4676-A266-77DD0946723C}" dt="2022-05-21T08:11:41.219" v="6279" actId="14100"/>
        <pc:sldMkLst>
          <pc:docMk/>
          <pc:sldMk cId="690028732" sldId="264"/>
        </pc:sldMkLst>
        <pc:spChg chg="add mod">
          <ac:chgData name="hosoda d" userId="f108f1b3cef1e199" providerId="LiveId" clId="{207AE513-4814-4676-A266-77DD0946723C}" dt="2022-05-21T08:06:17.867" v="6243" actId="20577"/>
          <ac:spMkLst>
            <pc:docMk/>
            <pc:sldMk cId="690028732" sldId="264"/>
            <ac:spMk id="2" creationId="{DCFB5C2A-5B84-84A1-219E-87984D0A1E30}"/>
          </ac:spMkLst>
        </pc:spChg>
        <pc:spChg chg="add mod">
          <ac:chgData name="hosoda d" userId="f108f1b3cef1e199" providerId="LiveId" clId="{207AE513-4814-4676-A266-77DD0946723C}" dt="2022-05-21T08:10:55.306" v="6271" actId="14100"/>
          <ac:spMkLst>
            <pc:docMk/>
            <pc:sldMk cId="690028732" sldId="264"/>
            <ac:spMk id="3" creationId="{95FDFC17-1C93-7BD3-CCB7-8A29700EEACE}"/>
          </ac:spMkLst>
        </pc:spChg>
        <pc:spChg chg="add mod">
          <ac:chgData name="hosoda d" userId="f108f1b3cef1e199" providerId="LiveId" clId="{207AE513-4814-4676-A266-77DD0946723C}" dt="2022-05-21T08:11:05.109" v="6272" actId="255"/>
          <ac:spMkLst>
            <pc:docMk/>
            <pc:sldMk cId="690028732" sldId="264"/>
            <ac:spMk id="4" creationId="{35ACAA69-A77A-13E3-118A-9C68BA0DF098}"/>
          </ac:spMkLst>
        </pc:spChg>
        <pc:spChg chg="add mod">
          <ac:chgData name="hosoda d" userId="f108f1b3cef1e199" providerId="LiveId" clId="{207AE513-4814-4676-A266-77DD0946723C}" dt="2022-05-21T08:11:20.226" v="6275" actId="255"/>
          <ac:spMkLst>
            <pc:docMk/>
            <pc:sldMk cId="690028732" sldId="264"/>
            <ac:spMk id="5" creationId="{5EDD464D-7ED7-92C7-CC0F-75A0D69FD50D}"/>
          </ac:spMkLst>
        </pc:spChg>
        <pc:spChg chg="add mod">
          <ac:chgData name="hosoda d" userId="f108f1b3cef1e199" providerId="LiveId" clId="{207AE513-4814-4676-A266-77DD0946723C}" dt="2022-05-21T08:11:23.052" v="6276" actId="1076"/>
          <ac:spMkLst>
            <pc:docMk/>
            <pc:sldMk cId="690028732" sldId="264"/>
            <ac:spMk id="6" creationId="{4587BB0B-BFD1-7489-FBC5-34EA7BE6D9A7}"/>
          </ac:spMkLst>
        </pc:spChg>
        <pc:spChg chg="add mod">
          <ac:chgData name="hosoda d" userId="f108f1b3cef1e199" providerId="LiveId" clId="{207AE513-4814-4676-A266-77DD0946723C}" dt="2022-05-21T08:11:41.219" v="6279" actId="14100"/>
          <ac:spMkLst>
            <pc:docMk/>
            <pc:sldMk cId="690028732" sldId="264"/>
            <ac:spMk id="7" creationId="{3F1A66B1-8D33-C25E-5849-1B8EBC69832F}"/>
          </ac:spMkLst>
        </pc:spChg>
      </pc:sldChg>
      <pc:sldChg chg="new del">
        <pc:chgData name="hosoda d" userId="f108f1b3cef1e199" providerId="LiveId" clId="{207AE513-4814-4676-A266-77DD0946723C}" dt="2022-05-21T05:59:08.519" v="2986" actId="680"/>
        <pc:sldMkLst>
          <pc:docMk/>
          <pc:sldMk cId="1290995778" sldId="265"/>
        </pc:sldMkLst>
      </pc:sldChg>
      <pc:sldChg chg="addSp modSp new mod modAnim">
        <pc:chgData name="hosoda d" userId="f108f1b3cef1e199" providerId="LiveId" clId="{207AE513-4814-4676-A266-77DD0946723C}" dt="2022-05-21T06:10:24.493" v="3748"/>
        <pc:sldMkLst>
          <pc:docMk/>
          <pc:sldMk cId="1412348940" sldId="265"/>
        </pc:sldMkLst>
        <pc:spChg chg="mod">
          <ac:chgData name="hosoda d" userId="f108f1b3cef1e199" providerId="LiveId" clId="{207AE513-4814-4676-A266-77DD0946723C}" dt="2022-05-21T05:59:32.192" v="3033" actId="20577"/>
          <ac:spMkLst>
            <pc:docMk/>
            <pc:sldMk cId="1412348940" sldId="265"/>
            <ac:spMk id="2" creationId="{7F7C11B7-C3D4-30D1-5BDB-B73DF29F4E0C}"/>
          </ac:spMkLst>
        </pc:spChg>
        <pc:spChg chg="mod">
          <ac:chgData name="hosoda d" userId="f108f1b3cef1e199" providerId="LiveId" clId="{207AE513-4814-4676-A266-77DD0946723C}" dt="2022-05-21T06:02:15.495" v="3366" actId="14100"/>
          <ac:spMkLst>
            <pc:docMk/>
            <pc:sldMk cId="1412348940" sldId="265"/>
            <ac:spMk id="3" creationId="{3F44B85C-A23C-D944-8FF9-85501B99BE56}"/>
          </ac:spMkLst>
        </pc:spChg>
        <pc:spChg chg="add mod">
          <ac:chgData name="hosoda d" userId="f108f1b3cef1e199" providerId="LiveId" clId="{207AE513-4814-4676-A266-77DD0946723C}" dt="2022-05-21T06:08:12.725" v="3740" actId="1076"/>
          <ac:spMkLst>
            <pc:docMk/>
            <pc:sldMk cId="1412348940" sldId="265"/>
            <ac:spMk id="4" creationId="{2C235DA5-2D84-FD9C-21BA-A7899EB145BE}"/>
          </ac:spMkLst>
        </pc:spChg>
        <pc:spChg chg="add mod">
          <ac:chgData name="hosoda d" userId="f108f1b3cef1e199" providerId="LiveId" clId="{207AE513-4814-4676-A266-77DD0946723C}" dt="2022-05-21T06:05:38.500" v="3511" actId="255"/>
          <ac:spMkLst>
            <pc:docMk/>
            <pc:sldMk cId="1412348940" sldId="265"/>
            <ac:spMk id="5" creationId="{2AA440FF-D752-A37E-3ADE-230D2B429978}"/>
          </ac:spMkLst>
        </pc:spChg>
        <pc:spChg chg="add mod">
          <ac:chgData name="hosoda d" userId="f108f1b3cef1e199" providerId="LiveId" clId="{207AE513-4814-4676-A266-77DD0946723C}" dt="2022-05-21T06:07:57.538" v="3735" actId="1076"/>
          <ac:spMkLst>
            <pc:docMk/>
            <pc:sldMk cId="1412348940" sldId="265"/>
            <ac:spMk id="6" creationId="{0D0EF645-1B1B-DA31-F311-AD2CA9CACAAC}"/>
          </ac:spMkLst>
        </pc:spChg>
        <pc:spChg chg="add mod">
          <ac:chgData name="hosoda d" userId="f108f1b3cef1e199" providerId="LiveId" clId="{207AE513-4814-4676-A266-77DD0946723C}" dt="2022-05-21T06:08:24.610" v="3741" actId="207"/>
          <ac:spMkLst>
            <pc:docMk/>
            <pc:sldMk cId="1412348940" sldId="265"/>
            <ac:spMk id="7" creationId="{CDA141C5-A52B-DBCF-0912-DAF751641E23}"/>
          </ac:spMkLst>
        </pc:spChg>
      </pc:sldChg>
      <pc:sldChg chg="new del">
        <pc:chgData name="hosoda d" userId="f108f1b3cef1e199" providerId="LiveId" clId="{207AE513-4814-4676-A266-77DD0946723C}" dt="2022-05-21T05:58:59.170" v="2984" actId="680"/>
        <pc:sldMkLst>
          <pc:docMk/>
          <pc:sldMk cId="2271405002" sldId="265"/>
        </pc:sldMkLst>
      </pc:sldChg>
      <pc:sldChg chg="modSp new mod modAnim">
        <pc:chgData name="hosoda d" userId="f108f1b3cef1e199" providerId="LiveId" clId="{207AE513-4814-4676-A266-77DD0946723C}" dt="2022-05-21T06:15:48.928" v="4419"/>
        <pc:sldMkLst>
          <pc:docMk/>
          <pc:sldMk cId="2173157922" sldId="266"/>
        </pc:sldMkLst>
        <pc:spChg chg="mod">
          <ac:chgData name="hosoda d" userId="f108f1b3cef1e199" providerId="LiveId" clId="{207AE513-4814-4676-A266-77DD0946723C}" dt="2022-05-21T06:11:31.182" v="3806" actId="20577"/>
          <ac:spMkLst>
            <pc:docMk/>
            <pc:sldMk cId="2173157922" sldId="266"/>
            <ac:spMk id="2" creationId="{E515DD6F-6EA8-229E-7D5D-4A168E1DA468}"/>
          </ac:spMkLst>
        </pc:spChg>
        <pc:spChg chg="mod">
          <ac:chgData name="hosoda d" userId="f108f1b3cef1e199" providerId="LiveId" clId="{207AE513-4814-4676-A266-77DD0946723C}" dt="2022-05-21T06:15:30.942" v="4418" actId="20577"/>
          <ac:spMkLst>
            <pc:docMk/>
            <pc:sldMk cId="2173157922" sldId="266"/>
            <ac:spMk id="3" creationId="{75EC0693-74D6-4B9D-3147-E43F0CA1906F}"/>
          </ac:spMkLst>
        </pc:spChg>
      </pc:sldChg>
      <pc:sldChg chg="addSp delSp modSp new mod modAnim">
        <pc:chgData name="hosoda d" userId="f108f1b3cef1e199" providerId="LiveId" clId="{207AE513-4814-4676-A266-77DD0946723C}" dt="2022-05-21T06:33:08.699" v="5320"/>
        <pc:sldMkLst>
          <pc:docMk/>
          <pc:sldMk cId="3624714317" sldId="267"/>
        </pc:sldMkLst>
        <pc:spChg chg="add mod">
          <ac:chgData name="hosoda d" userId="f108f1b3cef1e199" providerId="LiveId" clId="{207AE513-4814-4676-A266-77DD0946723C}" dt="2022-05-21T06:20:57.354" v="4664" actId="255"/>
          <ac:spMkLst>
            <pc:docMk/>
            <pc:sldMk cId="3624714317" sldId="267"/>
            <ac:spMk id="4" creationId="{B43A8F5D-BB00-BCBC-814A-4EF6E55DDEA9}"/>
          </ac:spMkLst>
        </pc:spChg>
        <pc:spChg chg="add del mod">
          <ac:chgData name="hosoda d" userId="f108f1b3cef1e199" providerId="LiveId" clId="{207AE513-4814-4676-A266-77DD0946723C}" dt="2022-05-21T06:20:04.411" v="4536"/>
          <ac:spMkLst>
            <pc:docMk/>
            <pc:sldMk cId="3624714317" sldId="267"/>
            <ac:spMk id="5" creationId="{CD00646C-51CF-B477-17B3-D494994F3042}"/>
          </ac:spMkLst>
        </pc:spChg>
        <pc:spChg chg="add mod">
          <ac:chgData name="hosoda d" userId="f108f1b3cef1e199" providerId="LiveId" clId="{207AE513-4814-4676-A266-77DD0946723C}" dt="2022-05-21T06:21:32.625" v="4669" actId="20577"/>
          <ac:spMkLst>
            <pc:docMk/>
            <pc:sldMk cId="3624714317" sldId="267"/>
            <ac:spMk id="6" creationId="{EA773228-A376-3AC7-0289-14920BBFAFAA}"/>
          </ac:spMkLst>
        </pc:spChg>
        <pc:spChg chg="add">
          <ac:chgData name="hosoda d" userId="f108f1b3cef1e199" providerId="LiveId" clId="{207AE513-4814-4676-A266-77DD0946723C}" dt="2022-05-21T06:21:17.426" v="4667" actId="11529"/>
          <ac:spMkLst>
            <pc:docMk/>
            <pc:sldMk cId="3624714317" sldId="267"/>
            <ac:spMk id="7" creationId="{B5578050-F201-341B-2276-8D8CCF48BDE1}"/>
          </ac:spMkLst>
        </pc:spChg>
        <pc:picChg chg="add mod">
          <ac:chgData name="hosoda d" userId="f108f1b3cef1e199" providerId="LiveId" clId="{207AE513-4814-4676-A266-77DD0946723C}" dt="2022-05-21T06:18:55.987" v="4426" actId="1076"/>
          <ac:picMkLst>
            <pc:docMk/>
            <pc:sldMk cId="3624714317" sldId="267"/>
            <ac:picMk id="3" creationId="{33AA1EBF-A1C3-AB3C-5B07-70FF1120529F}"/>
          </ac:picMkLst>
        </pc:picChg>
      </pc:sldChg>
      <pc:sldChg chg="new del">
        <pc:chgData name="hosoda d" userId="f108f1b3cef1e199" providerId="LiveId" clId="{207AE513-4814-4676-A266-77DD0946723C}" dt="2022-05-21T06:31:32.751" v="5316" actId="2696"/>
        <pc:sldMkLst>
          <pc:docMk/>
          <pc:sldMk cId="3215603092" sldId="268"/>
        </pc:sldMkLst>
      </pc:sldChg>
      <pc:sldChg chg="addSp modSp new mod modAnim">
        <pc:chgData name="hosoda d" userId="f108f1b3cef1e199" providerId="LiveId" clId="{207AE513-4814-4676-A266-77DD0946723C}" dt="2022-05-21T06:32:35.954" v="5317" actId="11529"/>
        <pc:sldMkLst>
          <pc:docMk/>
          <pc:sldMk cId="3365357420" sldId="269"/>
        </pc:sldMkLst>
        <pc:spChg chg="add mod">
          <ac:chgData name="hosoda d" userId="f108f1b3cef1e199" providerId="LiveId" clId="{207AE513-4814-4676-A266-77DD0946723C}" dt="2022-05-21T06:22:50.241" v="4710" actId="255"/>
          <ac:spMkLst>
            <pc:docMk/>
            <pc:sldMk cId="3365357420" sldId="269"/>
            <ac:spMk id="2" creationId="{4E2FEDB4-F7CE-7BF6-7972-4B47CB1E70CB}"/>
          </ac:spMkLst>
        </pc:spChg>
        <pc:spChg chg="add mod">
          <ac:chgData name="hosoda d" userId="f108f1b3cef1e199" providerId="LiveId" clId="{207AE513-4814-4676-A266-77DD0946723C}" dt="2022-05-21T06:23:42.032" v="4763" actId="255"/>
          <ac:spMkLst>
            <pc:docMk/>
            <pc:sldMk cId="3365357420" sldId="269"/>
            <ac:spMk id="3" creationId="{003FC203-3415-6E76-6D01-F80823D5C6AF}"/>
          </ac:spMkLst>
        </pc:spChg>
        <pc:spChg chg="add">
          <ac:chgData name="hosoda d" userId="f108f1b3cef1e199" providerId="LiveId" clId="{207AE513-4814-4676-A266-77DD0946723C}" dt="2022-05-21T06:32:35.954" v="5317" actId="11529"/>
          <ac:spMkLst>
            <pc:docMk/>
            <pc:sldMk cId="3365357420" sldId="269"/>
            <ac:spMk id="6" creationId="{F2FB1242-573E-D1EF-FE94-CBC5E52EA75A}"/>
          </ac:spMkLst>
        </pc:spChg>
        <pc:picChg chg="add mod">
          <ac:chgData name="hosoda d" userId="f108f1b3cef1e199" providerId="LiveId" clId="{207AE513-4814-4676-A266-77DD0946723C}" dt="2022-05-21T06:23:28.833" v="4762" actId="1076"/>
          <ac:picMkLst>
            <pc:docMk/>
            <pc:sldMk cId="3365357420" sldId="269"/>
            <ac:picMk id="5" creationId="{7951B775-5595-B061-C4E9-6A1E4F8B7C86}"/>
          </ac:picMkLst>
        </pc:picChg>
      </pc:sldChg>
      <pc:sldChg chg="addSp modSp new mod">
        <pc:chgData name="hosoda d" userId="f108f1b3cef1e199" providerId="LiveId" clId="{207AE513-4814-4676-A266-77DD0946723C}" dt="2022-05-21T06:33:46.300" v="5367" actId="20577"/>
        <pc:sldMkLst>
          <pc:docMk/>
          <pc:sldMk cId="463126651" sldId="270"/>
        </pc:sldMkLst>
        <pc:spChg chg="add mod">
          <ac:chgData name="hosoda d" userId="f108f1b3cef1e199" providerId="LiveId" clId="{207AE513-4814-4676-A266-77DD0946723C}" dt="2022-05-21T06:33:46.300" v="5367" actId="20577"/>
          <ac:spMkLst>
            <pc:docMk/>
            <pc:sldMk cId="463126651" sldId="270"/>
            <ac:spMk id="2" creationId="{318BC18C-5F3B-1E5B-2A9A-5A2FFA8124FA}"/>
          </ac:spMkLst>
        </pc:spChg>
      </pc:sldChg>
      <pc:sldChg chg="addSp delSp modSp new mod">
        <pc:chgData name="hosoda d" userId="f108f1b3cef1e199" providerId="LiveId" clId="{207AE513-4814-4676-A266-77DD0946723C}" dt="2022-05-21T06:43:41.579" v="6227" actId="20577"/>
        <pc:sldMkLst>
          <pc:docMk/>
          <pc:sldMk cId="1086038619" sldId="271"/>
        </pc:sldMkLst>
        <pc:spChg chg="add del mod">
          <ac:chgData name="hosoda d" userId="f108f1b3cef1e199" providerId="LiveId" clId="{207AE513-4814-4676-A266-77DD0946723C}" dt="2022-05-21T06:35:12.984" v="5387" actId="767"/>
          <ac:spMkLst>
            <pc:docMk/>
            <pc:sldMk cId="1086038619" sldId="271"/>
            <ac:spMk id="4" creationId="{195C5307-791F-0CC2-D68A-871432521615}"/>
          </ac:spMkLst>
        </pc:spChg>
        <pc:spChg chg="add mod">
          <ac:chgData name="hosoda d" userId="f108f1b3cef1e199" providerId="LiveId" clId="{207AE513-4814-4676-A266-77DD0946723C}" dt="2022-05-21T06:43:20.097" v="6223" actId="255"/>
          <ac:spMkLst>
            <pc:docMk/>
            <pc:sldMk cId="1086038619" sldId="271"/>
            <ac:spMk id="5" creationId="{E40990C3-2314-F3B8-2EA3-6CD4BF09AF99}"/>
          </ac:spMkLst>
        </pc:spChg>
        <pc:spChg chg="add mod">
          <ac:chgData name="hosoda d" userId="f108f1b3cef1e199" providerId="LiveId" clId="{207AE513-4814-4676-A266-77DD0946723C}" dt="2022-05-21T06:43:41.579" v="6227" actId="20577"/>
          <ac:spMkLst>
            <pc:docMk/>
            <pc:sldMk cId="1086038619" sldId="271"/>
            <ac:spMk id="6" creationId="{77362C49-287A-2ACD-A362-850E4D41F666}"/>
          </ac:spMkLst>
        </pc:spChg>
        <pc:picChg chg="add mod">
          <ac:chgData name="hosoda d" userId="f108f1b3cef1e199" providerId="LiveId" clId="{207AE513-4814-4676-A266-77DD0946723C}" dt="2022-05-21T06:34:48.862" v="5383" actId="1076"/>
          <ac:picMkLst>
            <pc:docMk/>
            <pc:sldMk cId="1086038619" sldId="271"/>
            <ac:picMk id="3" creationId="{C6007F50-6F5B-C331-C1F4-070CD58B7E7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ABC03C-51D1-0834-C751-B55113737F6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89723EE-DDE7-7F4B-F429-423A8255C7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7067C711-97F0-8883-89D5-774CCC358C60}"/>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5" name="フッター プレースホルダー 4">
            <a:extLst>
              <a:ext uri="{FF2B5EF4-FFF2-40B4-BE49-F238E27FC236}">
                <a16:creationId xmlns:a16="http://schemas.microsoft.com/office/drawing/2014/main" id="{86C7E8FA-DD24-15F3-A48F-25275228A2D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A3EBC58-9527-226C-3979-D17CB578D0EA}"/>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3304689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8B4B57-1D27-C8EE-AD0D-D52E1150328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FC7A6B6-3D45-227B-0E4A-20D90405AEF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D1C91E7-AFB9-A092-30A9-6F56771C34CF}"/>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5" name="フッター プレースホルダー 4">
            <a:extLst>
              <a:ext uri="{FF2B5EF4-FFF2-40B4-BE49-F238E27FC236}">
                <a16:creationId xmlns:a16="http://schemas.microsoft.com/office/drawing/2014/main" id="{C6E42615-39DF-8F74-C704-360EAD57E1A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4272A0C-2DB5-7972-945B-02055C304C78}"/>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2585654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1199C49-9D30-4CF9-5335-00BE539F64B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1FCE525-08DB-F972-C7DE-7C4484CEC8F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7BA4388-8DDE-0838-2E1E-25C2639742B8}"/>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5" name="フッター プレースホルダー 4">
            <a:extLst>
              <a:ext uri="{FF2B5EF4-FFF2-40B4-BE49-F238E27FC236}">
                <a16:creationId xmlns:a16="http://schemas.microsoft.com/office/drawing/2014/main" id="{832E3E61-9497-87DC-7E14-43A304E4468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9F892FF-3F9D-C103-E2A8-C822213FD984}"/>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1745530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1EC486-6CA6-6644-E130-19EDCD40C77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ED16C4E-0FE7-57C7-5B7B-0120BD0F90B4}"/>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7A56B24-2091-6039-1CE8-0CC58C645368}"/>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5" name="フッター プレースホルダー 4">
            <a:extLst>
              <a:ext uri="{FF2B5EF4-FFF2-40B4-BE49-F238E27FC236}">
                <a16:creationId xmlns:a16="http://schemas.microsoft.com/office/drawing/2014/main" id="{7FD9EFEE-52DF-1ECE-AFBF-786ADA10DE2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B3D80C4-B8B8-9C4E-1F59-7C435AE9C4F7}"/>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1068253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9AC328-8F80-50E2-E9BE-A649BF5F38A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956D117-9CF3-39A6-409F-F6B06C6644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D4B3957-DD49-2B82-FE19-F56750DC76BB}"/>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5" name="フッター プレースホルダー 4">
            <a:extLst>
              <a:ext uri="{FF2B5EF4-FFF2-40B4-BE49-F238E27FC236}">
                <a16:creationId xmlns:a16="http://schemas.microsoft.com/office/drawing/2014/main" id="{157ADC41-1D31-AC9D-3A1C-4D514BAC218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6B807EA-B526-6C62-2D02-AAB320D975B7}"/>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1203804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D18F395-FD61-951D-7B37-310D56F1788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30D7F3F-EF0D-D0C1-311B-63CD72BB268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F9B2A62-5A4A-BFED-116A-52FD5BA4168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32E927C-35CB-7B66-4EB8-A4C44533BE0D}"/>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6" name="フッター プレースホルダー 5">
            <a:extLst>
              <a:ext uri="{FF2B5EF4-FFF2-40B4-BE49-F238E27FC236}">
                <a16:creationId xmlns:a16="http://schemas.microsoft.com/office/drawing/2014/main" id="{A48C9676-E199-E46A-D32C-A0CFF51DAFF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6358047-E6B2-8B0F-1C6D-89DBD1A64989}"/>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100454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4E547C-BEE9-B75C-964E-519BA9B5F54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3183572-256F-30BA-408E-8C301C1C06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C9B1A953-FB3A-3680-FFFD-BE7E47A5C7F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91D381F9-FB5A-6566-7356-7B013149CA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77A9BE8-9E94-E493-46A2-9269178B2CD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9BD8A36-B537-8870-F473-C0052D0C5F28}"/>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8" name="フッター プレースホルダー 7">
            <a:extLst>
              <a:ext uri="{FF2B5EF4-FFF2-40B4-BE49-F238E27FC236}">
                <a16:creationId xmlns:a16="http://schemas.microsoft.com/office/drawing/2014/main" id="{F0C424E3-7507-389E-210E-87CA5ABB7BD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448E114-8B17-8B27-DCAB-F62ACCDEC5C1}"/>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4112199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AF614D-9984-FDF1-5789-C6BAEF9115D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914BA5A-7DA4-4426-0809-ECA47AB0ED34}"/>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4" name="フッター プレースホルダー 3">
            <a:extLst>
              <a:ext uri="{FF2B5EF4-FFF2-40B4-BE49-F238E27FC236}">
                <a16:creationId xmlns:a16="http://schemas.microsoft.com/office/drawing/2014/main" id="{CE8D1E3C-F57C-939C-EE16-E973ADB7EE00}"/>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BB37B06-B9F6-5E28-4C3D-994F83E9D03B}"/>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4204843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549ACB17-865E-5927-20FD-9AB372098EBE}"/>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3" name="フッター プレースホルダー 2">
            <a:extLst>
              <a:ext uri="{FF2B5EF4-FFF2-40B4-BE49-F238E27FC236}">
                <a16:creationId xmlns:a16="http://schemas.microsoft.com/office/drawing/2014/main" id="{4719F3EF-588B-CE96-244B-A7DF6D9FA24F}"/>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06B6BA3-99C5-B0E2-321F-3BCD82F501C1}"/>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2903673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ED3A680-152C-B023-2B28-97B442DFD7A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4E827E6-6A1C-02BC-C95A-019777DA84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0E9EC2A-94DD-092F-1055-A1F15E369C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ECDEDCB-EA10-954A-7BE0-AB92A8CBBCC3}"/>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6" name="フッター プレースホルダー 5">
            <a:extLst>
              <a:ext uri="{FF2B5EF4-FFF2-40B4-BE49-F238E27FC236}">
                <a16:creationId xmlns:a16="http://schemas.microsoft.com/office/drawing/2014/main" id="{ECD6D25D-EF3C-CF10-4612-4DD648E2124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69C8388-A9AC-FCD0-75E5-60D677E05E3C}"/>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325131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4F0020-8EC6-C3A7-438E-1CED7BD71EA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60F8BFE-FC7A-A88F-65BE-0CCF7034A8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E43B793-8CD5-42B9-9511-4B0F7E7B3F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04C056B-B245-17B1-0269-3291BCC7B751}"/>
              </a:ext>
            </a:extLst>
          </p:cNvPr>
          <p:cNvSpPr>
            <a:spLocks noGrp="1"/>
          </p:cNvSpPr>
          <p:nvPr>
            <p:ph type="dt" sz="half" idx="10"/>
          </p:nvPr>
        </p:nvSpPr>
        <p:spPr/>
        <p:txBody>
          <a:bodyPr/>
          <a:lstStyle/>
          <a:p>
            <a:fld id="{097E0F1D-D84A-44B0-88C5-845F95438A1C}" type="datetimeFigureOut">
              <a:rPr kumimoji="1" lang="ja-JP" altLang="en-US" smtClean="0"/>
              <a:t>2022/5/21</a:t>
            </a:fld>
            <a:endParaRPr kumimoji="1" lang="ja-JP" altLang="en-US"/>
          </a:p>
        </p:txBody>
      </p:sp>
      <p:sp>
        <p:nvSpPr>
          <p:cNvPr id="6" name="フッター プレースホルダー 5">
            <a:extLst>
              <a:ext uri="{FF2B5EF4-FFF2-40B4-BE49-F238E27FC236}">
                <a16:creationId xmlns:a16="http://schemas.microsoft.com/office/drawing/2014/main" id="{8292F705-ED9C-B676-3E55-2E0B7AE211E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EB816B0-CC72-C8A8-3C96-F29DF6E6E8C9}"/>
              </a:ext>
            </a:extLst>
          </p:cNvPr>
          <p:cNvSpPr>
            <a:spLocks noGrp="1"/>
          </p:cNvSpPr>
          <p:nvPr>
            <p:ph type="sldNum" sz="quarter" idx="12"/>
          </p:nvPr>
        </p:nvSpPr>
        <p:spPr/>
        <p:txBody>
          <a:body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2445570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AFD681C-D1E2-4E22-25CB-5FF01B47F5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75E6C5D-1626-F691-8ED0-5E408717ED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ECFA7DE-692D-38DB-7060-006358CF9B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E0F1D-D84A-44B0-88C5-845F95438A1C}" type="datetimeFigureOut">
              <a:rPr kumimoji="1" lang="ja-JP" altLang="en-US" smtClean="0"/>
              <a:t>2022/5/21</a:t>
            </a:fld>
            <a:endParaRPr kumimoji="1" lang="ja-JP" altLang="en-US"/>
          </a:p>
        </p:txBody>
      </p:sp>
      <p:sp>
        <p:nvSpPr>
          <p:cNvPr id="5" name="フッター プレースホルダー 4">
            <a:extLst>
              <a:ext uri="{FF2B5EF4-FFF2-40B4-BE49-F238E27FC236}">
                <a16:creationId xmlns:a16="http://schemas.microsoft.com/office/drawing/2014/main" id="{3648A009-77D9-F458-5624-5433EE9C4C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CA7B62C-222E-D679-4F92-5BFB77101E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E9682-2582-447C-9953-8338A996A97D}" type="slidenum">
              <a:rPr kumimoji="1" lang="ja-JP" altLang="en-US" smtClean="0"/>
              <a:t>‹#›</a:t>
            </a:fld>
            <a:endParaRPr kumimoji="1" lang="ja-JP" altLang="en-US"/>
          </a:p>
        </p:txBody>
      </p:sp>
    </p:spTree>
    <p:extLst>
      <p:ext uri="{BB962C8B-B14F-4D97-AF65-F5344CB8AC3E}">
        <p14:creationId xmlns:p14="http://schemas.microsoft.com/office/powerpoint/2010/main" val="2780609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B7DDC6-7F5F-262A-D51D-3AE627B18A76}"/>
              </a:ext>
            </a:extLst>
          </p:cNvPr>
          <p:cNvSpPr>
            <a:spLocks noGrp="1"/>
          </p:cNvSpPr>
          <p:nvPr>
            <p:ph type="ctrTitle"/>
          </p:nvPr>
        </p:nvSpPr>
        <p:spPr/>
        <p:txBody>
          <a:bodyPr>
            <a:normAutofit/>
          </a:bodyPr>
          <a:lstStyle/>
          <a:p>
            <a:r>
              <a:rPr kumimoji="1" lang="en-US" altLang="ja-JP" dirty="0"/>
              <a:t>Lance-Adams</a:t>
            </a:r>
            <a:r>
              <a:rPr lang="ja-JP" altLang="en-US" dirty="0"/>
              <a:t>症候群に対するペランパネルの効果</a:t>
            </a:r>
            <a:endParaRPr kumimoji="1" lang="ja-JP" altLang="en-US" dirty="0"/>
          </a:p>
        </p:txBody>
      </p:sp>
      <p:sp>
        <p:nvSpPr>
          <p:cNvPr id="3" name="字幕 2">
            <a:extLst>
              <a:ext uri="{FF2B5EF4-FFF2-40B4-BE49-F238E27FC236}">
                <a16:creationId xmlns:a16="http://schemas.microsoft.com/office/drawing/2014/main" id="{CA13C459-BD70-A651-96AF-C2FEEB8E9FA9}"/>
              </a:ext>
            </a:extLst>
          </p:cNvPr>
          <p:cNvSpPr>
            <a:spLocks noGrp="1"/>
          </p:cNvSpPr>
          <p:nvPr>
            <p:ph type="subTitle" idx="1"/>
          </p:nvPr>
        </p:nvSpPr>
        <p:spPr>
          <a:xfrm>
            <a:off x="1524000" y="4316653"/>
            <a:ext cx="9144000" cy="1655762"/>
          </a:xfrm>
        </p:spPr>
        <p:txBody>
          <a:bodyPr/>
          <a:lstStyle/>
          <a:p>
            <a:r>
              <a:rPr kumimoji="1" lang="ja-JP" altLang="en-US" dirty="0"/>
              <a:t>　　　　　　　　　　　　　　北里大学病院精神科　細田大治</a:t>
            </a:r>
          </a:p>
        </p:txBody>
      </p:sp>
    </p:spTree>
    <p:extLst>
      <p:ext uri="{BB962C8B-B14F-4D97-AF65-F5344CB8AC3E}">
        <p14:creationId xmlns:p14="http://schemas.microsoft.com/office/powerpoint/2010/main" val="4056973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7C11B7-C3D4-30D1-5BDB-B73DF29F4E0C}"/>
              </a:ext>
            </a:extLst>
          </p:cNvPr>
          <p:cNvSpPr>
            <a:spLocks noGrp="1"/>
          </p:cNvSpPr>
          <p:nvPr>
            <p:ph type="title"/>
          </p:nvPr>
        </p:nvSpPr>
        <p:spPr/>
        <p:txBody>
          <a:bodyPr/>
          <a:lstStyle/>
          <a:p>
            <a:r>
              <a:rPr kumimoji="1" lang="ja-JP" altLang="en-US" dirty="0"/>
              <a:t>ランスアダムス症候群の収益性②</a:t>
            </a:r>
          </a:p>
        </p:txBody>
      </p:sp>
      <p:sp>
        <p:nvSpPr>
          <p:cNvPr id="3" name="コンテンツ プレースホルダー 2">
            <a:extLst>
              <a:ext uri="{FF2B5EF4-FFF2-40B4-BE49-F238E27FC236}">
                <a16:creationId xmlns:a16="http://schemas.microsoft.com/office/drawing/2014/main" id="{3F44B85C-A23C-D944-8FF9-85501B99BE56}"/>
              </a:ext>
            </a:extLst>
          </p:cNvPr>
          <p:cNvSpPr>
            <a:spLocks noGrp="1"/>
          </p:cNvSpPr>
          <p:nvPr>
            <p:ph idx="1"/>
          </p:nvPr>
        </p:nvSpPr>
        <p:spPr>
          <a:xfrm>
            <a:off x="838200" y="1825625"/>
            <a:ext cx="10515600" cy="2087553"/>
          </a:xfrm>
        </p:spPr>
        <p:txBody>
          <a:bodyPr/>
          <a:lstStyle/>
          <a:p>
            <a:pPr marL="0" indent="0">
              <a:buNone/>
            </a:pPr>
            <a:r>
              <a:rPr kumimoji="1" lang="ja-JP" altLang="en-US" dirty="0"/>
              <a:t>年間のランスアダムス症候群の発生</a:t>
            </a:r>
            <a:r>
              <a:rPr lang="ja-JP" altLang="en-US" dirty="0"/>
              <a:t>者</a:t>
            </a:r>
            <a:r>
              <a:rPr lang="en-US" altLang="ja-JP" dirty="0"/>
              <a:t>1000</a:t>
            </a:r>
            <a:r>
              <a:rPr lang="ja-JP" altLang="en-US" dirty="0"/>
              <a:t>人</a:t>
            </a:r>
            <a:endParaRPr lang="en-US" altLang="ja-JP" dirty="0"/>
          </a:p>
          <a:p>
            <a:pPr marL="0" indent="0">
              <a:buNone/>
            </a:pPr>
            <a:r>
              <a:rPr kumimoji="1" lang="en-US" altLang="ja-JP" dirty="0"/>
              <a:t>6㎎/</a:t>
            </a:r>
            <a:r>
              <a:rPr kumimoji="1" lang="ja-JP" altLang="en-US" dirty="0"/>
              <a:t>日の低用量での効果が発現するという報告が多いため</a:t>
            </a:r>
            <a:endParaRPr kumimoji="1" lang="en-US" altLang="ja-JP" dirty="0"/>
          </a:p>
          <a:p>
            <a:pPr marL="0" indent="0">
              <a:buNone/>
            </a:pPr>
            <a:r>
              <a:rPr lang="en-US" altLang="ja-JP" dirty="0"/>
              <a:t>1</a:t>
            </a:r>
            <a:r>
              <a:rPr lang="ja-JP" altLang="en-US" dirty="0"/>
              <a:t>日量を</a:t>
            </a:r>
            <a:r>
              <a:rPr lang="en-US" altLang="ja-JP" dirty="0"/>
              <a:t>6mg/</a:t>
            </a:r>
            <a:r>
              <a:rPr lang="ja-JP" altLang="en-US" dirty="0"/>
              <a:t>日とすると</a:t>
            </a:r>
            <a:endParaRPr lang="en-US" altLang="ja-JP" dirty="0"/>
          </a:p>
          <a:p>
            <a:pPr marL="0" indent="0">
              <a:buNone/>
            </a:pPr>
            <a:r>
              <a:rPr kumimoji="1" lang="ja-JP" altLang="en-US" dirty="0"/>
              <a:t>フィコンパ錠</a:t>
            </a:r>
            <a:r>
              <a:rPr kumimoji="1" lang="en-US" altLang="ja-JP" dirty="0"/>
              <a:t>2mg:195.8</a:t>
            </a:r>
            <a:r>
              <a:rPr kumimoji="1" lang="ja-JP" altLang="en-US" dirty="0"/>
              <a:t>円</a:t>
            </a:r>
            <a:r>
              <a:rPr kumimoji="1" lang="en-US" altLang="ja-JP" dirty="0"/>
              <a:t>/</a:t>
            </a:r>
            <a:r>
              <a:rPr kumimoji="1" lang="ja-JP" altLang="en-US" dirty="0"/>
              <a:t>錠＋フィコンパ錠</a:t>
            </a:r>
            <a:r>
              <a:rPr kumimoji="1" lang="en-US" altLang="ja-JP" dirty="0"/>
              <a:t>4mg</a:t>
            </a:r>
            <a:r>
              <a:rPr lang="ja-JP" altLang="en-US" dirty="0"/>
              <a:t>：</a:t>
            </a:r>
            <a:r>
              <a:rPr kumimoji="1" lang="en-US" altLang="ja-JP" dirty="0"/>
              <a:t>319.8</a:t>
            </a:r>
            <a:r>
              <a:rPr kumimoji="1" lang="ja-JP" altLang="en-US" dirty="0"/>
              <a:t>円／錠</a:t>
            </a:r>
          </a:p>
        </p:txBody>
      </p:sp>
      <p:sp>
        <p:nvSpPr>
          <p:cNvPr id="4" name="矢印: 下 3">
            <a:extLst>
              <a:ext uri="{FF2B5EF4-FFF2-40B4-BE49-F238E27FC236}">
                <a16:creationId xmlns:a16="http://schemas.microsoft.com/office/drawing/2014/main" id="{2C235DA5-2D84-FD9C-21BA-A7899EB145BE}"/>
              </a:ext>
            </a:extLst>
          </p:cNvPr>
          <p:cNvSpPr/>
          <p:nvPr/>
        </p:nvSpPr>
        <p:spPr>
          <a:xfrm>
            <a:off x="5196747" y="3866329"/>
            <a:ext cx="1385798" cy="7901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AA440FF-D752-A37E-3ADE-230D2B429978}"/>
              </a:ext>
            </a:extLst>
          </p:cNvPr>
          <p:cNvSpPr txBox="1"/>
          <p:nvPr/>
        </p:nvSpPr>
        <p:spPr>
          <a:xfrm>
            <a:off x="1027990" y="4708308"/>
            <a:ext cx="10444606" cy="523220"/>
          </a:xfrm>
          <a:prstGeom prst="rect">
            <a:avLst/>
          </a:prstGeom>
          <a:noFill/>
        </p:spPr>
        <p:txBody>
          <a:bodyPr wrap="square" rtlCol="0">
            <a:spAutoFit/>
          </a:bodyPr>
          <a:lstStyle/>
          <a:p>
            <a:r>
              <a:rPr lang="en-US" altLang="ja-JP" sz="2800" dirty="0"/>
              <a:t>1</a:t>
            </a:r>
            <a:r>
              <a:rPr lang="ja-JP" altLang="en-US" sz="2800" dirty="0"/>
              <a:t>人当たりの年間薬剤費　</a:t>
            </a:r>
            <a:r>
              <a:rPr kumimoji="1" lang="en-US" altLang="ja-JP" sz="2800" dirty="0"/>
              <a:t>500</a:t>
            </a:r>
            <a:r>
              <a:rPr kumimoji="1" lang="ja-JP" altLang="en-US" sz="2800" dirty="0"/>
              <a:t>円</a:t>
            </a:r>
            <a:r>
              <a:rPr kumimoji="1" lang="en-US" altLang="ja-JP" sz="2800" dirty="0"/>
              <a:t>×365</a:t>
            </a:r>
            <a:r>
              <a:rPr kumimoji="1" lang="ja-JP" altLang="en-US" sz="2800" dirty="0"/>
              <a:t>日</a:t>
            </a:r>
            <a:r>
              <a:rPr kumimoji="1" lang="en-US" altLang="ja-JP" sz="2800" dirty="0"/>
              <a:t>=18</a:t>
            </a:r>
            <a:r>
              <a:rPr kumimoji="1" lang="ja-JP" altLang="en-US" sz="2800" dirty="0"/>
              <a:t>万</a:t>
            </a:r>
            <a:r>
              <a:rPr kumimoji="1" lang="en-US" altLang="ja-JP" sz="2800" dirty="0"/>
              <a:t>2</a:t>
            </a:r>
            <a:r>
              <a:rPr kumimoji="1" lang="ja-JP" altLang="en-US" sz="2800" dirty="0"/>
              <a:t>千</a:t>
            </a:r>
            <a:r>
              <a:rPr kumimoji="1" lang="en-US" altLang="ja-JP" sz="2800" dirty="0"/>
              <a:t>5</a:t>
            </a:r>
            <a:r>
              <a:rPr kumimoji="1" lang="ja-JP" altLang="en-US" sz="2800" dirty="0"/>
              <a:t>百円</a:t>
            </a:r>
          </a:p>
        </p:txBody>
      </p:sp>
      <p:sp>
        <p:nvSpPr>
          <p:cNvPr id="6" name="矢印: 下 5">
            <a:extLst>
              <a:ext uri="{FF2B5EF4-FFF2-40B4-BE49-F238E27FC236}">
                <a16:creationId xmlns:a16="http://schemas.microsoft.com/office/drawing/2014/main" id="{0D0EF645-1B1B-DA31-F311-AD2CA9CACAAC}"/>
              </a:ext>
            </a:extLst>
          </p:cNvPr>
          <p:cNvSpPr/>
          <p:nvPr/>
        </p:nvSpPr>
        <p:spPr>
          <a:xfrm>
            <a:off x="5333053" y="5231528"/>
            <a:ext cx="1175657" cy="7724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DA141C5-A52B-DBCF-0912-DAF751641E23}"/>
              </a:ext>
            </a:extLst>
          </p:cNvPr>
          <p:cNvSpPr txBox="1"/>
          <p:nvPr/>
        </p:nvSpPr>
        <p:spPr>
          <a:xfrm>
            <a:off x="1181337" y="6003940"/>
            <a:ext cx="10444606" cy="523220"/>
          </a:xfrm>
          <a:prstGeom prst="rect">
            <a:avLst/>
          </a:prstGeom>
          <a:noFill/>
        </p:spPr>
        <p:txBody>
          <a:bodyPr wrap="square" rtlCol="0">
            <a:spAutoFit/>
          </a:bodyPr>
          <a:lstStyle/>
          <a:p>
            <a:r>
              <a:rPr kumimoji="1" lang="ja-JP" altLang="en-US" sz="2800" dirty="0"/>
              <a:t>年間の薬剤費：</a:t>
            </a:r>
            <a:r>
              <a:rPr kumimoji="1" lang="en-US" altLang="ja-JP" sz="2800" dirty="0"/>
              <a:t>18</a:t>
            </a:r>
            <a:r>
              <a:rPr kumimoji="1" lang="ja-JP" altLang="en-US" sz="2800" dirty="0"/>
              <a:t>万</a:t>
            </a:r>
            <a:r>
              <a:rPr lang="en-US" altLang="ja-JP" sz="2800" dirty="0"/>
              <a:t>2</a:t>
            </a:r>
            <a:r>
              <a:rPr lang="ja-JP" altLang="en-US" sz="2800" dirty="0"/>
              <a:t>千</a:t>
            </a:r>
            <a:r>
              <a:rPr lang="en-US" altLang="ja-JP" sz="2800" dirty="0"/>
              <a:t>5</a:t>
            </a:r>
            <a:r>
              <a:rPr lang="ja-JP" altLang="en-US" sz="2800" dirty="0"/>
              <a:t>百円</a:t>
            </a:r>
            <a:r>
              <a:rPr lang="en-US" altLang="ja-JP" sz="2800" dirty="0"/>
              <a:t>×1000</a:t>
            </a:r>
            <a:r>
              <a:rPr lang="ja-JP" altLang="en-US" sz="2800" dirty="0"/>
              <a:t>＝</a:t>
            </a:r>
            <a:r>
              <a:rPr lang="en-US" altLang="ja-JP" sz="2800" dirty="0">
                <a:solidFill>
                  <a:srgbClr val="C00000"/>
                </a:solidFill>
              </a:rPr>
              <a:t>1</a:t>
            </a:r>
            <a:r>
              <a:rPr lang="ja-JP" altLang="en-US" sz="2800" dirty="0">
                <a:solidFill>
                  <a:srgbClr val="C00000"/>
                </a:solidFill>
              </a:rPr>
              <a:t>億</a:t>
            </a:r>
            <a:r>
              <a:rPr lang="en-US" altLang="ja-JP" sz="2800" dirty="0">
                <a:solidFill>
                  <a:srgbClr val="C00000"/>
                </a:solidFill>
              </a:rPr>
              <a:t>8</a:t>
            </a:r>
            <a:r>
              <a:rPr lang="ja-JP" altLang="en-US" sz="2800" dirty="0">
                <a:solidFill>
                  <a:srgbClr val="C00000"/>
                </a:solidFill>
              </a:rPr>
              <a:t>千</a:t>
            </a:r>
            <a:r>
              <a:rPr lang="en-US" altLang="ja-JP" sz="2800" dirty="0">
                <a:solidFill>
                  <a:srgbClr val="C00000"/>
                </a:solidFill>
              </a:rPr>
              <a:t>2</a:t>
            </a:r>
            <a:r>
              <a:rPr lang="ja-JP" altLang="en-US" sz="2800" dirty="0">
                <a:solidFill>
                  <a:srgbClr val="C00000"/>
                </a:solidFill>
              </a:rPr>
              <a:t>百</a:t>
            </a:r>
            <a:r>
              <a:rPr lang="en-US" altLang="ja-JP" sz="2800" dirty="0">
                <a:solidFill>
                  <a:srgbClr val="C00000"/>
                </a:solidFill>
              </a:rPr>
              <a:t>5</a:t>
            </a:r>
            <a:r>
              <a:rPr lang="ja-JP" altLang="en-US" sz="2800" dirty="0">
                <a:solidFill>
                  <a:srgbClr val="C00000"/>
                </a:solidFill>
              </a:rPr>
              <a:t>十万円</a:t>
            </a:r>
            <a:endParaRPr kumimoji="1" lang="ja-JP" altLang="en-US" sz="2800" dirty="0">
              <a:solidFill>
                <a:srgbClr val="C00000"/>
              </a:solidFill>
            </a:endParaRPr>
          </a:p>
        </p:txBody>
      </p:sp>
    </p:spTree>
    <p:extLst>
      <p:ext uri="{BB962C8B-B14F-4D97-AF65-F5344CB8AC3E}">
        <p14:creationId xmlns:p14="http://schemas.microsoft.com/office/powerpoint/2010/main" val="141234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15DD6F-6EA8-229E-7D5D-4A168E1DA468}"/>
              </a:ext>
            </a:extLst>
          </p:cNvPr>
          <p:cNvSpPr>
            <a:spLocks noGrp="1"/>
          </p:cNvSpPr>
          <p:nvPr>
            <p:ph type="title"/>
          </p:nvPr>
        </p:nvSpPr>
        <p:spPr/>
        <p:txBody>
          <a:bodyPr/>
          <a:lstStyle/>
          <a:p>
            <a:r>
              <a:rPr lang="ja-JP" altLang="en-US" dirty="0"/>
              <a:t>ランスアダムス症候群の収益性➂</a:t>
            </a:r>
            <a:endParaRPr kumimoji="1" lang="ja-JP" altLang="en-US" dirty="0"/>
          </a:p>
        </p:txBody>
      </p:sp>
      <p:sp>
        <p:nvSpPr>
          <p:cNvPr id="3" name="コンテンツ プレースホルダー 2">
            <a:extLst>
              <a:ext uri="{FF2B5EF4-FFF2-40B4-BE49-F238E27FC236}">
                <a16:creationId xmlns:a16="http://schemas.microsoft.com/office/drawing/2014/main" id="{75EC0693-74D6-4B9D-3147-E43F0CA1906F}"/>
              </a:ext>
            </a:extLst>
          </p:cNvPr>
          <p:cNvSpPr>
            <a:spLocks noGrp="1"/>
          </p:cNvSpPr>
          <p:nvPr>
            <p:ph idx="1"/>
          </p:nvPr>
        </p:nvSpPr>
        <p:spPr>
          <a:xfrm>
            <a:off x="838200" y="1825624"/>
            <a:ext cx="10515600" cy="4847791"/>
          </a:xfrm>
        </p:spPr>
        <p:txBody>
          <a:bodyPr/>
          <a:lstStyle/>
          <a:p>
            <a:pPr marL="0" indent="0">
              <a:buNone/>
            </a:pPr>
            <a:r>
              <a:rPr kumimoji="1" lang="ja-JP" altLang="en-US" dirty="0"/>
              <a:t>京都大学の報告では</a:t>
            </a:r>
            <a:r>
              <a:rPr kumimoji="1" lang="en-US" altLang="ja-JP" dirty="0"/>
              <a:t>10</a:t>
            </a:r>
            <a:r>
              <a:rPr kumimoji="1" lang="ja-JP" altLang="en-US" dirty="0"/>
              <a:t>年前発症の患者に対しても効果が</a:t>
            </a:r>
            <a:endParaRPr kumimoji="1" lang="en-US" altLang="ja-JP" dirty="0"/>
          </a:p>
          <a:p>
            <a:pPr marL="0" indent="0">
              <a:buNone/>
            </a:pPr>
            <a:r>
              <a:rPr lang="ja-JP" altLang="en-US" dirty="0"/>
              <a:t>見込めるとのことですので、日本にいる潜在的な患者と</a:t>
            </a:r>
            <a:endParaRPr lang="en-US" altLang="ja-JP" dirty="0"/>
          </a:p>
          <a:p>
            <a:pPr marL="0" indent="0">
              <a:buNone/>
            </a:pPr>
            <a:r>
              <a:rPr kumimoji="1" lang="ja-JP" altLang="en-US" dirty="0"/>
              <a:t>この</a:t>
            </a:r>
            <a:r>
              <a:rPr lang="ja-JP" altLang="en-US" dirty="0"/>
              <a:t>後の治療年数を考えると</a:t>
            </a:r>
            <a:endParaRPr lang="en-US" altLang="ja-JP" dirty="0"/>
          </a:p>
          <a:p>
            <a:pPr marL="0" indent="0">
              <a:buNone/>
            </a:pPr>
            <a:r>
              <a:rPr kumimoji="1" lang="ja-JP" altLang="en-US" dirty="0">
                <a:solidFill>
                  <a:srgbClr val="C00000"/>
                </a:solidFill>
              </a:rPr>
              <a:t>年間</a:t>
            </a:r>
            <a:r>
              <a:rPr kumimoji="1" lang="en-US" altLang="ja-JP" dirty="0">
                <a:solidFill>
                  <a:srgbClr val="C00000"/>
                </a:solidFill>
              </a:rPr>
              <a:t>18</a:t>
            </a:r>
            <a:r>
              <a:rPr kumimoji="1" lang="ja-JP" altLang="en-US" dirty="0">
                <a:solidFill>
                  <a:srgbClr val="C00000"/>
                </a:solidFill>
              </a:rPr>
              <a:t>億</a:t>
            </a:r>
            <a:r>
              <a:rPr kumimoji="1" lang="en-US" altLang="ja-JP" dirty="0">
                <a:solidFill>
                  <a:srgbClr val="C00000"/>
                </a:solidFill>
              </a:rPr>
              <a:t>2</a:t>
            </a:r>
            <a:r>
              <a:rPr kumimoji="1" lang="ja-JP" altLang="en-US" dirty="0">
                <a:solidFill>
                  <a:srgbClr val="C00000"/>
                </a:solidFill>
              </a:rPr>
              <a:t>千</a:t>
            </a:r>
            <a:r>
              <a:rPr kumimoji="1" lang="en-US" altLang="ja-JP" dirty="0">
                <a:solidFill>
                  <a:srgbClr val="C00000"/>
                </a:solidFill>
              </a:rPr>
              <a:t>5</a:t>
            </a:r>
            <a:r>
              <a:rPr kumimoji="1" lang="ja-JP" altLang="en-US" dirty="0">
                <a:solidFill>
                  <a:srgbClr val="C00000"/>
                </a:solidFill>
              </a:rPr>
              <a:t>百万円程度</a:t>
            </a:r>
            <a:r>
              <a:rPr kumimoji="1" lang="ja-JP" altLang="en-US" dirty="0"/>
              <a:t>の売り上げが見込めるのではないで</a:t>
            </a:r>
            <a:endParaRPr kumimoji="1" lang="en-US" altLang="ja-JP" dirty="0"/>
          </a:p>
          <a:p>
            <a:pPr marL="0" indent="0">
              <a:buNone/>
            </a:pPr>
            <a:r>
              <a:rPr lang="ja-JP" altLang="en-US" dirty="0"/>
              <a:t>しょうか。</a:t>
            </a:r>
            <a:endParaRPr lang="en-US" altLang="ja-JP" dirty="0"/>
          </a:p>
          <a:p>
            <a:pPr marL="0" indent="0">
              <a:buNone/>
            </a:pPr>
            <a:endParaRPr kumimoji="1" lang="en-US" altLang="ja-JP" dirty="0"/>
          </a:p>
          <a:p>
            <a:pPr marL="0" indent="0">
              <a:buNone/>
            </a:pPr>
            <a:r>
              <a:rPr lang="ja-JP" altLang="en-US" dirty="0"/>
              <a:t>もちろんこれは机上の空論です</a:t>
            </a:r>
            <a:endParaRPr lang="en-US" altLang="ja-JP" dirty="0"/>
          </a:p>
          <a:p>
            <a:pPr marL="0" indent="0">
              <a:buNone/>
            </a:pPr>
            <a:r>
              <a:rPr lang="en-US" altLang="ja-JP" dirty="0"/>
              <a:t>Lance-Adams</a:t>
            </a:r>
            <a:r>
              <a:rPr lang="ja-JP" altLang="en-US" dirty="0"/>
              <a:t>症候群の診断もつかない患者が大勢いるため</a:t>
            </a:r>
            <a:endParaRPr lang="en-US" altLang="ja-JP" dirty="0"/>
          </a:p>
          <a:p>
            <a:pPr marL="0" indent="0">
              <a:buNone/>
            </a:pPr>
            <a:r>
              <a:rPr kumimoji="1" lang="ja-JP" altLang="en-US" dirty="0"/>
              <a:t>周知に時間と手間がかかるからです</a:t>
            </a:r>
            <a:endParaRPr kumimoji="1" lang="en-US" altLang="ja-JP" dirty="0"/>
          </a:p>
          <a:p>
            <a:pPr marL="0" indent="0">
              <a:buNone/>
            </a:pPr>
            <a:endParaRPr kumimoji="1" lang="ja-JP" altLang="en-US" dirty="0"/>
          </a:p>
        </p:txBody>
      </p:sp>
    </p:spTree>
    <p:extLst>
      <p:ext uri="{BB962C8B-B14F-4D97-AF65-F5344CB8AC3E}">
        <p14:creationId xmlns:p14="http://schemas.microsoft.com/office/powerpoint/2010/main" val="217315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fade">
                                      <p:cBhvr>
                                        <p:cTn id="12" dur="500"/>
                                        <p:tgtEl>
                                          <p:spTgt spid="3">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fade">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3AA1EBF-A1C3-AB3C-5B07-70FF112052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2162" y="153346"/>
            <a:ext cx="3926611" cy="6650698"/>
          </a:xfrm>
          <a:prstGeom prst="rect">
            <a:avLst/>
          </a:prstGeom>
        </p:spPr>
      </p:pic>
      <p:sp>
        <p:nvSpPr>
          <p:cNvPr id="4" name="テキスト ボックス 3">
            <a:extLst>
              <a:ext uri="{FF2B5EF4-FFF2-40B4-BE49-F238E27FC236}">
                <a16:creationId xmlns:a16="http://schemas.microsoft.com/office/drawing/2014/main" id="{B43A8F5D-BB00-BCBC-814A-4EF6E55DDEA9}"/>
              </a:ext>
            </a:extLst>
          </p:cNvPr>
          <p:cNvSpPr txBox="1"/>
          <p:nvPr/>
        </p:nvSpPr>
        <p:spPr>
          <a:xfrm>
            <a:off x="414604" y="369168"/>
            <a:ext cx="5543195" cy="1384995"/>
          </a:xfrm>
          <a:prstGeom prst="rect">
            <a:avLst/>
          </a:prstGeom>
          <a:noFill/>
        </p:spPr>
        <p:txBody>
          <a:bodyPr wrap="square" rtlCol="0">
            <a:spAutoFit/>
          </a:bodyPr>
          <a:lstStyle/>
          <a:p>
            <a:r>
              <a:rPr kumimoji="1" lang="ja-JP" altLang="en-US" sz="2800" dirty="0"/>
              <a:t>私、個人的に</a:t>
            </a:r>
            <a:endParaRPr kumimoji="1" lang="en-US" altLang="ja-JP" sz="2800" dirty="0"/>
          </a:p>
          <a:p>
            <a:r>
              <a:rPr lang="ja-JP" altLang="en-US" sz="2800" dirty="0"/>
              <a:t>まずはランス・アダムス症候群の</a:t>
            </a:r>
            <a:endParaRPr lang="en-US" altLang="ja-JP" sz="2800" dirty="0"/>
          </a:p>
          <a:p>
            <a:r>
              <a:rPr kumimoji="1" lang="ja-JP" altLang="en-US" sz="2800" dirty="0"/>
              <a:t>周知が必要だと考えて</a:t>
            </a:r>
          </a:p>
        </p:txBody>
      </p:sp>
      <p:sp>
        <p:nvSpPr>
          <p:cNvPr id="6" name="テキスト ボックス 5">
            <a:extLst>
              <a:ext uri="{FF2B5EF4-FFF2-40B4-BE49-F238E27FC236}">
                <a16:creationId xmlns:a16="http://schemas.microsoft.com/office/drawing/2014/main" id="{EA773228-A376-3AC7-0289-14920BBFAFAA}"/>
              </a:ext>
            </a:extLst>
          </p:cNvPr>
          <p:cNvSpPr txBox="1"/>
          <p:nvPr/>
        </p:nvSpPr>
        <p:spPr>
          <a:xfrm>
            <a:off x="471398" y="2425147"/>
            <a:ext cx="4759423" cy="1384995"/>
          </a:xfrm>
          <a:prstGeom prst="rect">
            <a:avLst/>
          </a:prstGeom>
          <a:noFill/>
        </p:spPr>
        <p:txBody>
          <a:bodyPr wrap="square" rtlCol="0">
            <a:spAutoFit/>
          </a:bodyPr>
          <a:lstStyle/>
          <a:p>
            <a:r>
              <a:rPr kumimoji="1" lang="en-US" altLang="ja-JP" sz="2800" dirty="0"/>
              <a:t>Wikipedia</a:t>
            </a:r>
            <a:r>
              <a:rPr kumimoji="1" lang="ja-JP" altLang="en-US" sz="2800" dirty="0"/>
              <a:t>日本語版に「ランス・アダムス症候群」の</a:t>
            </a:r>
            <a:endParaRPr kumimoji="1" lang="en-US" altLang="ja-JP" sz="2800" dirty="0"/>
          </a:p>
          <a:p>
            <a:r>
              <a:rPr kumimoji="1" lang="ja-JP" altLang="en-US" sz="2800" dirty="0"/>
              <a:t>記事を作成しました。</a:t>
            </a:r>
          </a:p>
        </p:txBody>
      </p:sp>
      <p:sp>
        <p:nvSpPr>
          <p:cNvPr id="7" name="矢印: 右 6">
            <a:extLst>
              <a:ext uri="{FF2B5EF4-FFF2-40B4-BE49-F238E27FC236}">
                <a16:creationId xmlns:a16="http://schemas.microsoft.com/office/drawing/2014/main" id="{B5578050-F201-341B-2276-8D8CCF48BDE1}"/>
              </a:ext>
            </a:extLst>
          </p:cNvPr>
          <p:cNvSpPr/>
          <p:nvPr/>
        </p:nvSpPr>
        <p:spPr>
          <a:xfrm>
            <a:off x="5957799" y="2459225"/>
            <a:ext cx="653143" cy="6474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24714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E2FEDB4-F7CE-7BF6-7972-4B47CB1E70CB}"/>
              </a:ext>
            </a:extLst>
          </p:cNvPr>
          <p:cNvSpPr txBox="1"/>
          <p:nvPr/>
        </p:nvSpPr>
        <p:spPr>
          <a:xfrm>
            <a:off x="380527" y="391886"/>
            <a:ext cx="4770782" cy="523220"/>
          </a:xfrm>
          <a:prstGeom prst="rect">
            <a:avLst/>
          </a:prstGeom>
          <a:noFill/>
        </p:spPr>
        <p:txBody>
          <a:bodyPr wrap="square" rtlCol="0">
            <a:spAutoFit/>
          </a:bodyPr>
          <a:lstStyle/>
          <a:p>
            <a:r>
              <a:rPr kumimoji="1" lang="ja-JP" altLang="en-US" sz="2800" dirty="0"/>
              <a:t>やはり英語かと考えて</a:t>
            </a:r>
          </a:p>
        </p:txBody>
      </p:sp>
      <p:sp>
        <p:nvSpPr>
          <p:cNvPr id="3" name="テキスト ボックス 2">
            <a:extLst>
              <a:ext uri="{FF2B5EF4-FFF2-40B4-BE49-F238E27FC236}">
                <a16:creationId xmlns:a16="http://schemas.microsoft.com/office/drawing/2014/main" id="{003FC203-3415-6E76-6D01-F80823D5C6AF}"/>
              </a:ext>
            </a:extLst>
          </p:cNvPr>
          <p:cNvSpPr txBox="1"/>
          <p:nvPr/>
        </p:nvSpPr>
        <p:spPr>
          <a:xfrm>
            <a:off x="477078" y="1351722"/>
            <a:ext cx="10677466" cy="954107"/>
          </a:xfrm>
          <a:prstGeom prst="rect">
            <a:avLst/>
          </a:prstGeom>
          <a:noFill/>
        </p:spPr>
        <p:txBody>
          <a:bodyPr wrap="square" rtlCol="0">
            <a:spAutoFit/>
          </a:bodyPr>
          <a:lstStyle/>
          <a:p>
            <a:r>
              <a:rPr kumimoji="1" lang="en-US" altLang="ja-JP" sz="2800" dirty="0"/>
              <a:t>Wikipedia</a:t>
            </a:r>
            <a:r>
              <a:rPr kumimoji="1" lang="ja-JP" altLang="en-US" sz="2800" dirty="0"/>
              <a:t>英語版の記事も</a:t>
            </a:r>
            <a:endParaRPr kumimoji="1" lang="en-US" altLang="ja-JP" sz="2800" dirty="0"/>
          </a:p>
          <a:p>
            <a:r>
              <a:rPr lang="ja-JP" altLang="en-US" sz="2800" dirty="0"/>
              <a:t>立項しました。</a:t>
            </a:r>
            <a:endParaRPr kumimoji="1" lang="ja-JP" altLang="en-US" sz="2800" dirty="0"/>
          </a:p>
        </p:txBody>
      </p:sp>
      <p:pic>
        <p:nvPicPr>
          <p:cNvPr id="5" name="図 4">
            <a:extLst>
              <a:ext uri="{FF2B5EF4-FFF2-40B4-BE49-F238E27FC236}">
                <a16:creationId xmlns:a16="http://schemas.microsoft.com/office/drawing/2014/main" id="{7951B775-5595-B061-C4E9-6A1E4F8B7C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7782" y="0"/>
            <a:ext cx="4016550" cy="6858000"/>
          </a:xfrm>
          <a:prstGeom prst="rect">
            <a:avLst/>
          </a:prstGeom>
        </p:spPr>
      </p:pic>
      <p:sp>
        <p:nvSpPr>
          <p:cNvPr id="6" name="矢印: 右 5">
            <a:extLst>
              <a:ext uri="{FF2B5EF4-FFF2-40B4-BE49-F238E27FC236}">
                <a16:creationId xmlns:a16="http://schemas.microsoft.com/office/drawing/2014/main" id="{F2FB1242-573E-D1EF-FE94-CBC5E52EA75A}"/>
              </a:ext>
            </a:extLst>
          </p:cNvPr>
          <p:cNvSpPr/>
          <p:nvPr/>
        </p:nvSpPr>
        <p:spPr>
          <a:xfrm>
            <a:off x="5071796" y="2481943"/>
            <a:ext cx="738336" cy="10109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6535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18BC18C-5F3B-1E5B-2A9A-5A2FFA8124FA}"/>
              </a:ext>
            </a:extLst>
          </p:cNvPr>
          <p:cNvSpPr txBox="1"/>
          <p:nvPr/>
        </p:nvSpPr>
        <p:spPr>
          <a:xfrm>
            <a:off x="357809" y="482758"/>
            <a:ext cx="10291259" cy="3785652"/>
          </a:xfrm>
          <a:prstGeom prst="rect">
            <a:avLst/>
          </a:prstGeom>
          <a:noFill/>
        </p:spPr>
        <p:txBody>
          <a:bodyPr wrap="square" rtlCol="0">
            <a:spAutoFit/>
          </a:bodyPr>
          <a:lstStyle/>
          <a:p>
            <a:r>
              <a:rPr kumimoji="1" lang="ja-JP" altLang="en-US" sz="2400" dirty="0"/>
              <a:t>当然、周知の力は全く足りません。</a:t>
            </a:r>
            <a:endParaRPr kumimoji="1" lang="en-US" altLang="ja-JP" sz="2400" dirty="0"/>
          </a:p>
          <a:p>
            <a:endParaRPr lang="en-US" altLang="ja-JP" sz="2400" dirty="0"/>
          </a:p>
          <a:p>
            <a:r>
              <a:rPr lang="ja-JP" altLang="en-US" sz="2400" dirty="0"/>
              <a:t>是非、</a:t>
            </a:r>
            <a:r>
              <a:rPr kumimoji="1" lang="ja-JP" altLang="en-US" sz="2400" dirty="0"/>
              <a:t>みなさんのリソースを</a:t>
            </a:r>
            <a:r>
              <a:rPr kumimoji="1" lang="en-US" altLang="ja-JP" sz="2400" dirty="0"/>
              <a:t>0.1</a:t>
            </a:r>
            <a:r>
              <a:rPr kumimoji="1" lang="ja-JP" altLang="en-US" sz="2400" dirty="0"/>
              <a:t>％でお借しください。</a:t>
            </a:r>
            <a:endParaRPr kumimoji="1" lang="en-US" altLang="ja-JP" sz="2400" dirty="0"/>
          </a:p>
          <a:p>
            <a:endParaRPr lang="en-US" altLang="ja-JP" sz="2400" dirty="0"/>
          </a:p>
          <a:p>
            <a:r>
              <a:rPr kumimoji="1" lang="ja-JP" altLang="en-US" sz="2400" dirty="0"/>
              <a:t>一緒にペランパネルをつかって、日本に推定</a:t>
            </a:r>
            <a:r>
              <a:rPr kumimoji="1" lang="en-US" altLang="ja-JP" sz="2400" dirty="0"/>
              <a:t>1</a:t>
            </a:r>
            <a:r>
              <a:rPr kumimoji="1" lang="ja-JP" altLang="en-US" sz="2400" dirty="0"/>
              <a:t>万人以上、世界に</a:t>
            </a:r>
            <a:r>
              <a:rPr kumimoji="1" lang="en-US" altLang="ja-JP" sz="2400" dirty="0"/>
              <a:t>70</a:t>
            </a:r>
            <a:r>
              <a:rPr kumimoji="1" lang="ja-JP" altLang="en-US" sz="2400" dirty="0"/>
              <a:t>万人以上いる</a:t>
            </a:r>
            <a:r>
              <a:rPr lang="ja-JP" altLang="en-US" sz="2400" dirty="0"/>
              <a:t>思われるランスアダムス症候群を治療し、車いすから離脱させましょう。</a:t>
            </a:r>
            <a:endParaRPr lang="en-US" altLang="ja-JP" sz="2400" dirty="0"/>
          </a:p>
          <a:p>
            <a:endParaRPr kumimoji="1" lang="en-US" altLang="ja-JP" sz="2400" dirty="0"/>
          </a:p>
          <a:p>
            <a:endParaRPr lang="en-US" altLang="ja-JP" sz="2400" dirty="0"/>
          </a:p>
          <a:p>
            <a:r>
              <a:rPr kumimoji="1" lang="ja-JP" altLang="en-US" sz="2400" dirty="0"/>
              <a:t>ご清聴ありがとうございました。</a:t>
            </a:r>
          </a:p>
        </p:txBody>
      </p:sp>
    </p:spTree>
    <p:extLst>
      <p:ext uri="{BB962C8B-B14F-4D97-AF65-F5344CB8AC3E}">
        <p14:creationId xmlns:p14="http://schemas.microsoft.com/office/powerpoint/2010/main" val="463126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8B2E76-F038-D7F0-DC85-988E5C66EA74}"/>
              </a:ext>
            </a:extLst>
          </p:cNvPr>
          <p:cNvSpPr>
            <a:spLocks noGrp="1"/>
          </p:cNvSpPr>
          <p:nvPr>
            <p:ph type="title"/>
          </p:nvPr>
        </p:nvSpPr>
        <p:spPr/>
        <p:txBody>
          <a:bodyPr/>
          <a:lstStyle/>
          <a:p>
            <a:r>
              <a:rPr kumimoji="1" lang="ja-JP" altLang="en-US" dirty="0"/>
              <a:t>　　　　　　開示すべき</a:t>
            </a:r>
            <a:r>
              <a:rPr kumimoji="1" lang="en-US" altLang="ja-JP" dirty="0"/>
              <a:t>COI</a:t>
            </a:r>
            <a:endParaRPr kumimoji="1" lang="ja-JP" altLang="en-US" dirty="0"/>
          </a:p>
        </p:txBody>
      </p:sp>
      <p:sp>
        <p:nvSpPr>
          <p:cNvPr id="3" name="コンテンツ プレースホルダー 2">
            <a:extLst>
              <a:ext uri="{FF2B5EF4-FFF2-40B4-BE49-F238E27FC236}">
                <a16:creationId xmlns:a16="http://schemas.microsoft.com/office/drawing/2014/main" id="{548A4590-D865-DD08-BA63-C1A0AE47CC66}"/>
              </a:ext>
            </a:extLst>
          </p:cNvPr>
          <p:cNvSpPr>
            <a:spLocks noGrp="1"/>
          </p:cNvSpPr>
          <p:nvPr>
            <p:ph idx="1"/>
          </p:nvPr>
        </p:nvSpPr>
        <p:spPr/>
        <p:txBody>
          <a:bodyPr/>
          <a:lstStyle/>
          <a:p>
            <a:pPr marL="0" indent="0">
              <a:buNone/>
            </a:pPr>
            <a:r>
              <a:rPr kumimoji="1" lang="ja-JP" altLang="en-US" dirty="0"/>
              <a:t>　　　　　　</a:t>
            </a:r>
            <a:endParaRPr kumimoji="1" lang="en-US" altLang="ja-JP" dirty="0"/>
          </a:p>
          <a:p>
            <a:pPr marL="0" indent="0">
              <a:buNone/>
            </a:pPr>
            <a:r>
              <a:rPr lang="ja-JP" altLang="en-US" dirty="0"/>
              <a:t>　　　　　</a:t>
            </a:r>
            <a:r>
              <a:rPr lang="ja-JP" altLang="en-US" sz="3600" dirty="0"/>
              <a:t>　　</a:t>
            </a:r>
            <a:endParaRPr lang="en-US" altLang="ja-JP" sz="3600" dirty="0"/>
          </a:p>
          <a:p>
            <a:pPr marL="0" indent="0">
              <a:buNone/>
            </a:pPr>
            <a:endParaRPr lang="en-US" altLang="ja-JP" sz="3600" dirty="0"/>
          </a:p>
          <a:p>
            <a:pPr marL="0" indent="0">
              <a:buNone/>
            </a:pPr>
            <a:r>
              <a:rPr lang="ja-JP" altLang="en-US" sz="3600" dirty="0"/>
              <a:t>　エーザイ株式会社</a:t>
            </a:r>
            <a:endParaRPr kumimoji="1" lang="ja-JP" altLang="en-US" sz="3600" dirty="0"/>
          </a:p>
        </p:txBody>
      </p:sp>
    </p:spTree>
    <p:extLst>
      <p:ext uri="{BB962C8B-B14F-4D97-AF65-F5344CB8AC3E}">
        <p14:creationId xmlns:p14="http://schemas.microsoft.com/office/powerpoint/2010/main" val="2917100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D851FA5D-CB46-9B00-5D9B-3CF5E828E135}"/>
              </a:ext>
            </a:extLst>
          </p:cNvPr>
          <p:cNvSpPr>
            <a:spLocks noGrp="1"/>
          </p:cNvSpPr>
          <p:nvPr>
            <p:ph idx="1"/>
          </p:nvPr>
        </p:nvSpPr>
        <p:spPr>
          <a:xfrm>
            <a:off x="538523" y="304185"/>
            <a:ext cx="10515600" cy="6319451"/>
          </a:xfrm>
        </p:spPr>
        <p:txBody>
          <a:bodyPr>
            <a:normAutofit/>
          </a:bodyPr>
          <a:lstStyle/>
          <a:p>
            <a:pPr marL="0" indent="0">
              <a:buNone/>
            </a:pPr>
            <a:r>
              <a:rPr kumimoji="1" lang="ja-JP" altLang="en-US" dirty="0"/>
              <a:t>略歴</a:t>
            </a:r>
            <a:endParaRPr kumimoji="1" lang="en-US" altLang="ja-JP" dirty="0"/>
          </a:p>
          <a:p>
            <a:pPr marL="0" indent="0">
              <a:buNone/>
            </a:pPr>
            <a:r>
              <a:rPr lang="en-US" altLang="ja-JP" dirty="0"/>
              <a:t>2002</a:t>
            </a:r>
            <a:r>
              <a:rPr lang="ja-JP" altLang="en-US" dirty="0"/>
              <a:t>年、徳島大学歯学部歯学科卒業、歯科医師免許取得</a:t>
            </a:r>
            <a:endParaRPr lang="en-US" altLang="ja-JP" dirty="0"/>
          </a:p>
          <a:p>
            <a:pPr marL="0" indent="0">
              <a:buNone/>
            </a:pPr>
            <a:r>
              <a:rPr lang="en-US" altLang="ja-JP" dirty="0"/>
              <a:t>2011</a:t>
            </a:r>
            <a:r>
              <a:rPr lang="ja-JP" altLang="en-US" dirty="0"/>
              <a:t>年、北里大学医学部医学科学士編入</a:t>
            </a:r>
            <a:endParaRPr lang="en-US" altLang="ja-JP" dirty="0"/>
          </a:p>
          <a:p>
            <a:pPr marL="0" indent="0">
              <a:buNone/>
            </a:pPr>
            <a:r>
              <a:rPr lang="en-US" altLang="ja-JP" dirty="0"/>
              <a:t>2016</a:t>
            </a:r>
            <a:r>
              <a:rPr lang="ja-JP" altLang="en-US" dirty="0"/>
              <a:t>年、北里大学医学部医学科卒業　医師免許を取得</a:t>
            </a:r>
            <a:endParaRPr lang="en-US" altLang="ja-JP" dirty="0"/>
          </a:p>
          <a:p>
            <a:pPr marL="0" indent="0">
              <a:buNone/>
            </a:pPr>
            <a:r>
              <a:rPr lang="en-US" altLang="ja-JP" dirty="0"/>
              <a:t>2016</a:t>
            </a:r>
            <a:r>
              <a:rPr lang="ja-JP" altLang="en-US" dirty="0"/>
              <a:t>年</a:t>
            </a:r>
            <a:r>
              <a:rPr lang="en-US" altLang="ja-JP" dirty="0"/>
              <a:t>-2018</a:t>
            </a:r>
            <a:r>
              <a:rPr lang="ja-JP" altLang="en-US" dirty="0"/>
              <a:t>年　北里大学病院初期研修医</a:t>
            </a:r>
            <a:endParaRPr lang="en-US" altLang="ja-JP" dirty="0"/>
          </a:p>
          <a:p>
            <a:pPr marL="0" indent="0">
              <a:buNone/>
            </a:pPr>
            <a:r>
              <a:rPr lang="en-US" altLang="ja-JP" dirty="0"/>
              <a:t>2018</a:t>
            </a:r>
            <a:r>
              <a:rPr lang="ja-JP" altLang="en-US" dirty="0"/>
              <a:t>年　北里大学精神科学入局</a:t>
            </a:r>
            <a:endParaRPr lang="en-US" altLang="ja-JP" dirty="0"/>
          </a:p>
          <a:p>
            <a:pPr marL="0" indent="0">
              <a:buNone/>
            </a:pPr>
            <a:r>
              <a:rPr lang="en-US" altLang="ja-JP" dirty="0"/>
              <a:t>2020</a:t>
            </a:r>
            <a:r>
              <a:rPr lang="ja-JP" altLang="en-US" dirty="0"/>
              <a:t>年　相模台病院出向</a:t>
            </a:r>
            <a:endParaRPr lang="en-US" altLang="ja-JP" dirty="0"/>
          </a:p>
          <a:p>
            <a:pPr marL="0" indent="0">
              <a:buNone/>
            </a:pPr>
            <a:r>
              <a:rPr lang="en-US" altLang="ja-JP" dirty="0"/>
              <a:t>2021</a:t>
            </a:r>
            <a:r>
              <a:rPr lang="ja-JP" altLang="en-US" dirty="0"/>
              <a:t>年　北里大学病院帰任、産業医資格取得</a:t>
            </a:r>
            <a:endParaRPr lang="en-US" altLang="ja-JP" dirty="0"/>
          </a:p>
          <a:p>
            <a:pPr marL="0" indent="0">
              <a:buNone/>
            </a:pPr>
            <a:r>
              <a:rPr lang="en-US" altLang="ja-JP" dirty="0"/>
              <a:t>PCN</a:t>
            </a:r>
            <a:r>
              <a:rPr lang="ja-JP" altLang="en-US" dirty="0"/>
              <a:t>に提出した</a:t>
            </a:r>
            <a:r>
              <a:rPr lang="en-US" altLang="ja-JP" dirty="0"/>
              <a:t>letter to editor</a:t>
            </a:r>
            <a:r>
              <a:rPr lang="ja-JP" altLang="en-US" dirty="0"/>
              <a:t>「</a:t>
            </a:r>
            <a:r>
              <a:rPr lang="en-US" altLang="ja-JP" dirty="0"/>
              <a:t>Administration of a small dose of </a:t>
            </a:r>
            <a:r>
              <a:rPr lang="en-US" altLang="ja-JP" dirty="0" err="1"/>
              <a:t>perampanel</a:t>
            </a:r>
            <a:r>
              <a:rPr lang="en-US" altLang="ja-JP" dirty="0"/>
              <a:t> improves walking ability in a case of Lance-Adams Syndrome</a:t>
            </a:r>
            <a:r>
              <a:rPr lang="ja-JP" altLang="en-US" dirty="0"/>
              <a:t>」</a:t>
            </a:r>
            <a:r>
              <a:rPr lang="en-US" altLang="ja-JP" dirty="0"/>
              <a:t>accept</a:t>
            </a:r>
          </a:p>
          <a:p>
            <a:pPr marL="0" indent="0">
              <a:buNone/>
            </a:pPr>
            <a:r>
              <a:rPr lang="en-US" altLang="ja-JP" dirty="0"/>
              <a:t>2022</a:t>
            </a:r>
            <a:r>
              <a:rPr lang="ja-JP" altLang="en-US" dirty="0"/>
              <a:t>年　精神科専門医取得　精神保健指定医取得</a:t>
            </a:r>
            <a:endParaRPr lang="en-US" altLang="ja-JP" dirty="0"/>
          </a:p>
        </p:txBody>
      </p:sp>
    </p:spTree>
    <p:extLst>
      <p:ext uri="{BB962C8B-B14F-4D97-AF65-F5344CB8AC3E}">
        <p14:creationId xmlns:p14="http://schemas.microsoft.com/office/powerpoint/2010/main" val="4128392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0A05EF-945E-8424-284C-FDAE6B288FED}"/>
              </a:ext>
            </a:extLst>
          </p:cNvPr>
          <p:cNvSpPr>
            <a:spLocks noGrp="1"/>
          </p:cNvSpPr>
          <p:nvPr>
            <p:ph type="title"/>
          </p:nvPr>
        </p:nvSpPr>
        <p:spPr>
          <a:xfrm>
            <a:off x="624744" y="269441"/>
            <a:ext cx="11308365" cy="1530961"/>
          </a:xfrm>
        </p:spPr>
        <p:txBody>
          <a:bodyPr>
            <a:normAutofit fontScale="90000"/>
          </a:bodyPr>
          <a:lstStyle/>
          <a:p>
            <a:pPr algn="ctr"/>
            <a:br>
              <a:rPr kumimoji="1" lang="en-US" altLang="zh-CN" dirty="0"/>
            </a:br>
            <a:r>
              <a:rPr kumimoji="1" lang="zh-CN" altLang="en-US" b="1" dirty="0"/>
              <a:t>北里大学病院　概要</a:t>
            </a:r>
            <a:br>
              <a:rPr kumimoji="1" lang="zh-CN" altLang="en-US" b="1" dirty="0"/>
            </a:br>
            <a:r>
              <a:rPr kumimoji="1" lang="en-US" altLang="zh-CN" b="1" dirty="0"/>
              <a:t>1,185</a:t>
            </a:r>
            <a:r>
              <a:rPr kumimoji="1" lang="zh-CN" altLang="en-US" b="1" dirty="0"/>
              <a:t>床（一般病床　</a:t>
            </a:r>
            <a:r>
              <a:rPr kumimoji="1" lang="en-US" altLang="zh-CN" b="1" dirty="0"/>
              <a:t>1,143</a:t>
            </a:r>
            <a:r>
              <a:rPr kumimoji="1" lang="zh-CN" altLang="en-US" b="1" dirty="0"/>
              <a:t>床、精神病床　</a:t>
            </a:r>
            <a:r>
              <a:rPr kumimoji="1" lang="en-US" altLang="zh-CN" b="1" dirty="0"/>
              <a:t>42</a:t>
            </a:r>
            <a:r>
              <a:rPr kumimoji="1" lang="zh-CN" altLang="en-US" b="1" dirty="0"/>
              <a:t>床）</a:t>
            </a:r>
            <a:br>
              <a:rPr kumimoji="1" lang="zh-CN" altLang="en-US" b="1" dirty="0"/>
            </a:br>
            <a:endParaRPr kumimoji="1" lang="ja-JP" altLang="en-US" b="1" dirty="0"/>
          </a:p>
        </p:txBody>
      </p:sp>
      <p:pic>
        <p:nvPicPr>
          <p:cNvPr id="6" name="コンテンツ プレースホルダー 5">
            <a:extLst>
              <a:ext uri="{FF2B5EF4-FFF2-40B4-BE49-F238E27FC236}">
                <a16:creationId xmlns:a16="http://schemas.microsoft.com/office/drawing/2014/main" id="{CEC06E77-36D7-3750-933D-8E7EFC0B42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1468" y="2171556"/>
            <a:ext cx="6475679" cy="2775291"/>
          </a:xfrm>
        </p:spPr>
      </p:pic>
      <p:sp>
        <p:nvSpPr>
          <p:cNvPr id="7" name="テキスト ボックス 6">
            <a:extLst>
              <a:ext uri="{FF2B5EF4-FFF2-40B4-BE49-F238E27FC236}">
                <a16:creationId xmlns:a16="http://schemas.microsoft.com/office/drawing/2014/main" id="{592721C4-1833-258B-25ED-F704DE0EFB36}"/>
              </a:ext>
            </a:extLst>
          </p:cNvPr>
          <p:cNvSpPr txBox="1"/>
          <p:nvPr/>
        </p:nvSpPr>
        <p:spPr>
          <a:xfrm>
            <a:off x="7298161" y="2101416"/>
            <a:ext cx="4696950" cy="1754326"/>
          </a:xfrm>
          <a:prstGeom prst="rect">
            <a:avLst/>
          </a:prstGeom>
          <a:noFill/>
        </p:spPr>
        <p:txBody>
          <a:bodyPr wrap="square" rtlCol="0">
            <a:spAutoFit/>
          </a:bodyPr>
          <a:lstStyle/>
          <a:p>
            <a:r>
              <a:rPr kumimoji="1" lang="ja-JP" altLang="en-US" b="1" dirty="0"/>
              <a:t>特定機能病院、地域がん診療連携拠点病院（高度型）、救命救急センター</a:t>
            </a:r>
          </a:p>
          <a:p>
            <a:r>
              <a:rPr kumimoji="1" lang="ja-JP" altLang="en-US" b="1" dirty="0"/>
              <a:t>地域災害拠点病院、総合周産期母子医療センター、神奈川県難病医療連携拠点病院、がんゲノム医療連携病院</a:t>
            </a:r>
          </a:p>
          <a:p>
            <a:r>
              <a:rPr kumimoji="1" lang="ja-JP" altLang="en-US" b="1" dirty="0"/>
              <a:t>神奈川県原子力災害拠点病院</a:t>
            </a:r>
          </a:p>
        </p:txBody>
      </p:sp>
    </p:spTree>
    <p:extLst>
      <p:ext uri="{BB962C8B-B14F-4D97-AF65-F5344CB8AC3E}">
        <p14:creationId xmlns:p14="http://schemas.microsoft.com/office/powerpoint/2010/main" val="2169476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A6E2203-4C40-FBF9-E59C-F52B0C23C241}"/>
              </a:ext>
            </a:extLst>
          </p:cNvPr>
          <p:cNvSpPr txBox="1"/>
          <p:nvPr/>
        </p:nvSpPr>
        <p:spPr>
          <a:xfrm>
            <a:off x="937452" y="453358"/>
            <a:ext cx="9758723" cy="1077218"/>
          </a:xfrm>
          <a:prstGeom prst="rect">
            <a:avLst/>
          </a:prstGeom>
          <a:noFill/>
        </p:spPr>
        <p:txBody>
          <a:bodyPr wrap="square" rtlCol="0">
            <a:spAutoFit/>
          </a:bodyPr>
          <a:lstStyle/>
          <a:p>
            <a:r>
              <a:rPr kumimoji="1" lang="en-US" altLang="ja-JP" sz="3200" dirty="0"/>
              <a:t> Lance-Adams syndrome</a:t>
            </a:r>
            <a:r>
              <a:rPr kumimoji="1" lang="ja-JP" altLang="en-US" sz="3200" dirty="0"/>
              <a:t>とは？</a:t>
            </a:r>
          </a:p>
          <a:p>
            <a:endParaRPr kumimoji="1" lang="ja-JP" altLang="en-US" sz="3200" dirty="0"/>
          </a:p>
        </p:txBody>
      </p:sp>
      <p:sp>
        <p:nvSpPr>
          <p:cNvPr id="4" name="テキスト ボックス 3">
            <a:extLst>
              <a:ext uri="{FF2B5EF4-FFF2-40B4-BE49-F238E27FC236}">
                <a16:creationId xmlns:a16="http://schemas.microsoft.com/office/drawing/2014/main" id="{0ED54C65-F7F2-908B-A539-09BB79BB2350}"/>
              </a:ext>
            </a:extLst>
          </p:cNvPr>
          <p:cNvSpPr txBox="1"/>
          <p:nvPr/>
        </p:nvSpPr>
        <p:spPr>
          <a:xfrm>
            <a:off x="510988" y="1449440"/>
            <a:ext cx="11126481" cy="1569660"/>
          </a:xfrm>
          <a:prstGeom prst="rect">
            <a:avLst/>
          </a:prstGeom>
          <a:noFill/>
        </p:spPr>
        <p:txBody>
          <a:bodyPr wrap="square" rtlCol="0">
            <a:spAutoFit/>
          </a:bodyPr>
          <a:lstStyle/>
          <a:p>
            <a:r>
              <a:rPr kumimoji="1" lang="ja-JP" altLang="en-US" sz="2400" dirty="0"/>
              <a:t>呼吸停止、気道閉塞、心停止などによる低酸素脳症の後遺症として、低酸素脳症発症後、数日もしくは数週間で皮質の興奮性亢進に伴う動作性ミオクローヌスを呈する病態。</a:t>
            </a:r>
            <a:endParaRPr kumimoji="1" lang="en-US" altLang="ja-JP" sz="2400" dirty="0"/>
          </a:p>
          <a:p>
            <a:r>
              <a:rPr kumimoji="1" lang="en-US" altLang="ja-JP" sz="2400" dirty="0"/>
              <a:t>1963</a:t>
            </a:r>
            <a:r>
              <a:rPr kumimoji="1" lang="ja-JP" altLang="en-US" sz="2400" dirty="0"/>
              <a:t>年、ジェームズ・ランスとレイモンド・アダムス</a:t>
            </a:r>
            <a:r>
              <a:rPr lang="ja-JP" altLang="en-US" sz="2400" dirty="0"/>
              <a:t>により報告された。</a:t>
            </a:r>
            <a:endParaRPr kumimoji="1" lang="en-US" altLang="ja-JP" sz="2400" dirty="0"/>
          </a:p>
        </p:txBody>
      </p:sp>
      <p:sp>
        <p:nvSpPr>
          <p:cNvPr id="5" name="テキスト ボックス 4">
            <a:extLst>
              <a:ext uri="{FF2B5EF4-FFF2-40B4-BE49-F238E27FC236}">
                <a16:creationId xmlns:a16="http://schemas.microsoft.com/office/drawing/2014/main" id="{10102C0B-1E81-0A2D-8F6F-585C59FB2CD8}"/>
              </a:ext>
            </a:extLst>
          </p:cNvPr>
          <p:cNvSpPr txBox="1"/>
          <p:nvPr/>
        </p:nvSpPr>
        <p:spPr>
          <a:xfrm>
            <a:off x="510988" y="3292336"/>
            <a:ext cx="10611650" cy="2308324"/>
          </a:xfrm>
          <a:prstGeom prst="rect">
            <a:avLst/>
          </a:prstGeom>
          <a:noFill/>
        </p:spPr>
        <p:txBody>
          <a:bodyPr wrap="square" rtlCol="0">
            <a:spAutoFit/>
          </a:bodyPr>
          <a:lstStyle/>
          <a:p>
            <a:r>
              <a:rPr lang="ja-JP" altLang="en-US" sz="2400" dirty="0"/>
              <a:t>ミオクローヌスとは：瞬間的な筋収縮ないし筋放電停止によってひきおこされる電撃的な不随意運動。しゃっくりは横隔膜のミオクローヌス</a:t>
            </a:r>
            <a:endParaRPr lang="en-US" altLang="ja-JP" sz="2400" dirty="0"/>
          </a:p>
          <a:p>
            <a:endParaRPr kumimoji="1" lang="en-US" altLang="ja-JP" sz="2400" dirty="0"/>
          </a:p>
          <a:p>
            <a:r>
              <a:rPr lang="ja-JP" altLang="en-US" sz="2400" dirty="0"/>
              <a:t>ランス・アダムス症候群では立位を取ろうとするとミオクローヌスが起こるため歩行不能で車いす生活となり、車いすからトイレへの移乗も足を踏ん張ることができない（ミオクローヌスが起こる）状態となる。</a:t>
            </a:r>
            <a:endParaRPr kumimoji="1" lang="ja-JP" altLang="en-US" sz="2400" dirty="0"/>
          </a:p>
        </p:txBody>
      </p:sp>
    </p:spTree>
    <p:extLst>
      <p:ext uri="{BB962C8B-B14F-4D97-AF65-F5344CB8AC3E}">
        <p14:creationId xmlns:p14="http://schemas.microsoft.com/office/powerpoint/2010/main" val="3261367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F00BFDB-3006-CEB3-C5EC-0124473E08B8}"/>
              </a:ext>
            </a:extLst>
          </p:cNvPr>
          <p:cNvSpPr txBox="1"/>
          <p:nvPr/>
        </p:nvSpPr>
        <p:spPr>
          <a:xfrm>
            <a:off x="883664" y="338098"/>
            <a:ext cx="11111113" cy="523220"/>
          </a:xfrm>
          <a:prstGeom prst="rect">
            <a:avLst/>
          </a:prstGeom>
          <a:noFill/>
        </p:spPr>
        <p:txBody>
          <a:bodyPr wrap="square" rtlCol="0">
            <a:spAutoFit/>
          </a:bodyPr>
          <a:lstStyle/>
          <a:p>
            <a:r>
              <a:rPr kumimoji="1" lang="en-US" altLang="ja-JP" sz="2800" dirty="0"/>
              <a:t>Lance-Adams syndrome</a:t>
            </a:r>
            <a:r>
              <a:rPr kumimoji="1" lang="ja-JP" altLang="en-US" sz="2800" dirty="0"/>
              <a:t>の治療</a:t>
            </a:r>
          </a:p>
        </p:txBody>
      </p:sp>
      <p:sp>
        <p:nvSpPr>
          <p:cNvPr id="4" name="テキスト ボックス 3">
            <a:extLst>
              <a:ext uri="{FF2B5EF4-FFF2-40B4-BE49-F238E27FC236}">
                <a16:creationId xmlns:a16="http://schemas.microsoft.com/office/drawing/2014/main" id="{28761B61-5D71-ABBC-B0B1-4FE823DBD744}"/>
              </a:ext>
            </a:extLst>
          </p:cNvPr>
          <p:cNvSpPr txBox="1"/>
          <p:nvPr/>
        </p:nvSpPr>
        <p:spPr>
          <a:xfrm>
            <a:off x="494339" y="1144921"/>
            <a:ext cx="11431281" cy="1815882"/>
          </a:xfrm>
          <a:prstGeom prst="rect">
            <a:avLst/>
          </a:prstGeom>
          <a:noFill/>
        </p:spPr>
        <p:txBody>
          <a:bodyPr wrap="square" rtlCol="0">
            <a:spAutoFit/>
          </a:bodyPr>
          <a:lstStyle/>
          <a:p>
            <a:r>
              <a:rPr kumimoji="1" lang="en-US" altLang="ja-JP" sz="2800" dirty="0"/>
              <a:t>2022</a:t>
            </a:r>
            <a:r>
              <a:rPr kumimoji="1" lang="ja-JP" altLang="en-US" sz="2800" dirty="0"/>
              <a:t>年、現在、クロナゼパム、バルプロ酸が広く用いられている。</a:t>
            </a:r>
            <a:endParaRPr kumimoji="1" lang="en-US" altLang="ja-JP" sz="2800" dirty="0"/>
          </a:p>
          <a:p>
            <a:endParaRPr lang="en-US" altLang="ja-JP" sz="2800" dirty="0"/>
          </a:p>
          <a:p>
            <a:r>
              <a:rPr kumimoji="1" lang="ja-JP" altLang="en-US" sz="2800" dirty="0"/>
              <a:t>他、レベチラセタム、ピラセタムの有効性が論文レベルで報告されている。</a:t>
            </a:r>
          </a:p>
        </p:txBody>
      </p:sp>
      <p:sp>
        <p:nvSpPr>
          <p:cNvPr id="5" name="テキスト ボックス 4">
            <a:extLst>
              <a:ext uri="{FF2B5EF4-FFF2-40B4-BE49-F238E27FC236}">
                <a16:creationId xmlns:a16="http://schemas.microsoft.com/office/drawing/2014/main" id="{AE58195E-2110-4E1C-D3C5-FB2E5481FCF1}"/>
              </a:ext>
            </a:extLst>
          </p:cNvPr>
          <p:cNvSpPr txBox="1"/>
          <p:nvPr/>
        </p:nvSpPr>
        <p:spPr>
          <a:xfrm>
            <a:off x="494339" y="3125304"/>
            <a:ext cx="11364686" cy="523220"/>
          </a:xfrm>
          <a:prstGeom prst="rect">
            <a:avLst/>
          </a:prstGeom>
          <a:noFill/>
        </p:spPr>
        <p:txBody>
          <a:bodyPr wrap="square" rtlCol="0">
            <a:spAutoFit/>
          </a:bodyPr>
          <a:lstStyle/>
          <a:p>
            <a:r>
              <a:rPr kumimoji="1" lang="en-US" altLang="ja-JP" sz="2800" u="sng" dirty="0"/>
              <a:t>2017</a:t>
            </a:r>
            <a:r>
              <a:rPr kumimoji="1" lang="ja-JP" altLang="en-US" sz="2800" u="sng" dirty="0"/>
              <a:t>年頃からペランパネルが著効したという報告が増えている。</a:t>
            </a:r>
          </a:p>
        </p:txBody>
      </p:sp>
      <p:sp>
        <p:nvSpPr>
          <p:cNvPr id="6" name="テキスト ボックス 5">
            <a:extLst>
              <a:ext uri="{FF2B5EF4-FFF2-40B4-BE49-F238E27FC236}">
                <a16:creationId xmlns:a16="http://schemas.microsoft.com/office/drawing/2014/main" id="{0D7FB5C7-D007-10C9-39F4-2EEAE4EFD124}"/>
              </a:ext>
            </a:extLst>
          </p:cNvPr>
          <p:cNvSpPr txBox="1"/>
          <p:nvPr/>
        </p:nvSpPr>
        <p:spPr>
          <a:xfrm>
            <a:off x="440551" y="4072538"/>
            <a:ext cx="11062448" cy="954107"/>
          </a:xfrm>
          <a:prstGeom prst="rect">
            <a:avLst/>
          </a:prstGeom>
          <a:noFill/>
        </p:spPr>
        <p:txBody>
          <a:bodyPr wrap="square" rtlCol="0">
            <a:spAutoFit/>
          </a:bodyPr>
          <a:lstStyle/>
          <a:p>
            <a:r>
              <a:rPr kumimoji="1" lang="en-US" altLang="ja-JP" sz="2800" dirty="0"/>
              <a:t>2021</a:t>
            </a:r>
            <a:r>
              <a:rPr kumimoji="1" lang="ja-JP" altLang="en-US" sz="2800" dirty="0"/>
              <a:t>年、京都大学のグループが</a:t>
            </a:r>
            <a:r>
              <a:rPr kumimoji="1" lang="en-US" altLang="ja-JP" sz="2800" dirty="0"/>
              <a:t>10</a:t>
            </a:r>
            <a:r>
              <a:rPr kumimoji="1" lang="ja-JP" altLang="en-US" sz="2800" dirty="0"/>
              <a:t>年車いす生活であった患者がペランパネル投与で歩行可能になった症例を</a:t>
            </a:r>
          </a:p>
        </p:txBody>
      </p:sp>
      <p:sp>
        <p:nvSpPr>
          <p:cNvPr id="7" name="テキスト ボックス 6">
            <a:extLst>
              <a:ext uri="{FF2B5EF4-FFF2-40B4-BE49-F238E27FC236}">
                <a16:creationId xmlns:a16="http://schemas.microsoft.com/office/drawing/2014/main" id="{D4A495C3-0BC9-7B24-6172-29312F1EE00A}"/>
              </a:ext>
            </a:extLst>
          </p:cNvPr>
          <p:cNvSpPr txBox="1"/>
          <p:nvPr/>
        </p:nvSpPr>
        <p:spPr>
          <a:xfrm>
            <a:off x="494339" y="5189859"/>
            <a:ext cx="11062448" cy="954107"/>
          </a:xfrm>
          <a:prstGeom prst="rect">
            <a:avLst/>
          </a:prstGeom>
          <a:noFill/>
        </p:spPr>
        <p:txBody>
          <a:bodyPr wrap="square" rtlCol="0">
            <a:spAutoFit/>
          </a:bodyPr>
          <a:lstStyle/>
          <a:p>
            <a:r>
              <a:rPr kumimoji="1" lang="ja-JP" altLang="en-US" sz="2800" u="sng" dirty="0"/>
              <a:t>北里大学が</a:t>
            </a:r>
            <a:r>
              <a:rPr kumimoji="1" lang="en-US" altLang="ja-JP" sz="2800" u="sng" dirty="0"/>
              <a:t>1</a:t>
            </a:r>
            <a:r>
              <a:rPr kumimoji="1" lang="ja-JP" altLang="en-US" sz="2800" u="sng" dirty="0"/>
              <a:t>年</a:t>
            </a:r>
            <a:r>
              <a:rPr kumimoji="1" lang="en-US" altLang="ja-JP" sz="2800" u="sng" dirty="0"/>
              <a:t>6</a:t>
            </a:r>
            <a:r>
              <a:rPr kumimoji="1" lang="ja-JP" altLang="en-US" sz="2800" u="sng" dirty="0"/>
              <a:t>ヵ月、車いす生活を送っていた症例がペランパネル投与後に</a:t>
            </a:r>
            <a:r>
              <a:rPr kumimoji="1" lang="en-US" altLang="ja-JP" sz="2800" u="sng" dirty="0"/>
              <a:t>2</a:t>
            </a:r>
            <a:r>
              <a:rPr kumimoji="1" lang="ja-JP" altLang="en-US" sz="2800" u="sng" dirty="0"/>
              <a:t>週間で歩行開始になった症例を報告している</a:t>
            </a:r>
          </a:p>
        </p:txBody>
      </p:sp>
      <p:sp>
        <p:nvSpPr>
          <p:cNvPr id="8" name="テキスト ボックス 7">
            <a:extLst>
              <a:ext uri="{FF2B5EF4-FFF2-40B4-BE49-F238E27FC236}">
                <a16:creationId xmlns:a16="http://schemas.microsoft.com/office/drawing/2014/main" id="{A2733A8C-2B5B-E0E2-52F7-83835107787E}"/>
              </a:ext>
            </a:extLst>
          </p:cNvPr>
          <p:cNvSpPr txBox="1"/>
          <p:nvPr/>
        </p:nvSpPr>
        <p:spPr>
          <a:xfrm>
            <a:off x="8759798" y="6258292"/>
            <a:ext cx="3688336" cy="523220"/>
          </a:xfrm>
          <a:prstGeom prst="rect">
            <a:avLst/>
          </a:prstGeom>
          <a:noFill/>
        </p:spPr>
        <p:txBody>
          <a:bodyPr wrap="square" rtlCol="0">
            <a:spAutoFit/>
          </a:bodyPr>
          <a:lstStyle/>
          <a:p>
            <a:r>
              <a:rPr lang="en-US" altLang="ja-JP" sz="2800" dirty="0" err="1">
                <a:solidFill>
                  <a:srgbClr val="00B050"/>
                </a:solidFill>
              </a:rPr>
              <a:t>Daiji.Saita</a:t>
            </a:r>
            <a:r>
              <a:rPr kumimoji="1" lang="ja-JP" altLang="en-US" sz="2800" dirty="0">
                <a:solidFill>
                  <a:srgbClr val="00B050"/>
                </a:solidFill>
              </a:rPr>
              <a:t>ら</a:t>
            </a:r>
          </a:p>
        </p:txBody>
      </p:sp>
    </p:spTree>
    <p:extLst>
      <p:ext uri="{BB962C8B-B14F-4D97-AF65-F5344CB8AC3E}">
        <p14:creationId xmlns:p14="http://schemas.microsoft.com/office/powerpoint/2010/main" val="400803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6007F50-6F5B-C331-C1F4-070CD58B7E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474" y="0"/>
            <a:ext cx="3998186" cy="6858000"/>
          </a:xfrm>
          <a:prstGeom prst="rect">
            <a:avLst/>
          </a:prstGeom>
        </p:spPr>
      </p:pic>
      <p:sp>
        <p:nvSpPr>
          <p:cNvPr id="5" name="テキスト ボックス 4">
            <a:extLst>
              <a:ext uri="{FF2B5EF4-FFF2-40B4-BE49-F238E27FC236}">
                <a16:creationId xmlns:a16="http://schemas.microsoft.com/office/drawing/2014/main" id="{E40990C3-2314-F3B8-2EA3-6CD4BF09AF99}"/>
              </a:ext>
            </a:extLst>
          </p:cNvPr>
          <p:cNvSpPr txBox="1"/>
          <p:nvPr/>
        </p:nvSpPr>
        <p:spPr>
          <a:xfrm>
            <a:off x="5213784" y="465719"/>
            <a:ext cx="5264899" cy="1631216"/>
          </a:xfrm>
          <a:prstGeom prst="rect">
            <a:avLst/>
          </a:prstGeom>
          <a:noFill/>
        </p:spPr>
        <p:txBody>
          <a:bodyPr wrap="square" rtlCol="0">
            <a:spAutoFit/>
          </a:bodyPr>
          <a:lstStyle/>
          <a:p>
            <a:r>
              <a:rPr kumimoji="1" lang="en-US" altLang="ja-JP" sz="2000" dirty="0"/>
              <a:t>2022</a:t>
            </a:r>
            <a:r>
              <a:rPr kumimoji="1" lang="ja-JP" altLang="en-US" sz="2000" dirty="0"/>
              <a:t>年に</a:t>
            </a:r>
            <a:r>
              <a:rPr kumimoji="1" lang="en-US" altLang="ja-JP" sz="2000" dirty="0"/>
              <a:t>Psychiatry Clin </a:t>
            </a:r>
            <a:r>
              <a:rPr kumimoji="1" lang="en-US" altLang="ja-JP" sz="2000" dirty="0" err="1"/>
              <a:t>Neurosci</a:t>
            </a:r>
            <a:r>
              <a:rPr kumimoji="1" lang="en-US" altLang="ja-JP" sz="2000" dirty="0"/>
              <a:t>.</a:t>
            </a:r>
            <a:r>
              <a:rPr kumimoji="1" lang="ja-JP" altLang="en-US" sz="2000" dirty="0"/>
              <a:t>に</a:t>
            </a:r>
            <a:endParaRPr kumimoji="1" lang="en-US" altLang="ja-JP" sz="2000" dirty="0"/>
          </a:p>
          <a:p>
            <a:r>
              <a:rPr kumimoji="1" lang="ja-JP" altLang="en-US" sz="2000" dirty="0"/>
              <a:t>「</a:t>
            </a:r>
            <a:r>
              <a:rPr kumimoji="1" lang="en-US" altLang="ja-JP" sz="2000" dirty="0"/>
              <a:t>Administration of a small dose of </a:t>
            </a:r>
            <a:r>
              <a:rPr kumimoji="1" lang="en-US" altLang="ja-JP" sz="2000" dirty="0" err="1"/>
              <a:t>perampanel</a:t>
            </a:r>
            <a:r>
              <a:rPr kumimoji="1" lang="en-US" altLang="ja-JP" sz="2000" dirty="0"/>
              <a:t> improves walking ability in a case of Lance-Adams Syndrome</a:t>
            </a:r>
            <a:r>
              <a:rPr kumimoji="1" lang="ja-JP" altLang="en-US" sz="2000" dirty="0"/>
              <a:t>」が細田を筆頭執筆者として掲載されました。</a:t>
            </a:r>
          </a:p>
        </p:txBody>
      </p:sp>
      <p:sp>
        <p:nvSpPr>
          <p:cNvPr id="6" name="テキスト ボックス 5">
            <a:extLst>
              <a:ext uri="{FF2B5EF4-FFF2-40B4-BE49-F238E27FC236}">
                <a16:creationId xmlns:a16="http://schemas.microsoft.com/office/drawing/2014/main" id="{77362C49-287A-2ACD-A362-850E4D41F666}"/>
              </a:ext>
            </a:extLst>
          </p:cNvPr>
          <p:cNvSpPr txBox="1"/>
          <p:nvPr/>
        </p:nvSpPr>
        <p:spPr>
          <a:xfrm>
            <a:off x="5213784" y="2527379"/>
            <a:ext cx="5639747" cy="4093428"/>
          </a:xfrm>
          <a:prstGeom prst="rect">
            <a:avLst/>
          </a:prstGeom>
          <a:noFill/>
        </p:spPr>
        <p:txBody>
          <a:bodyPr wrap="square" rtlCol="0">
            <a:spAutoFit/>
          </a:bodyPr>
          <a:lstStyle/>
          <a:p>
            <a:r>
              <a:rPr kumimoji="1" lang="ja-JP" altLang="en-US" sz="2000" dirty="0"/>
              <a:t>この論文は</a:t>
            </a:r>
            <a:r>
              <a:rPr kumimoji="1" lang="en-US" altLang="ja-JP" sz="2000" dirty="0"/>
              <a:t>21</a:t>
            </a:r>
            <a:r>
              <a:rPr kumimoji="1" lang="ja-JP" altLang="en-US" sz="2000" dirty="0"/>
              <a:t>歳の縊首後</a:t>
            </a:r>
            <a:r>
              <a:rPr kumimoji="1" lang="en-US" altLang="ja-JP" sz="2000" dirty="0"/>
              <a:t>CPA</a:t>
            </a:r>
            <a:r>
              <a:rPr kumimoji="1" lang="ja-JP" altLang="en-US" sz="2000" dirty="0"/>
              <a:t>になり</a:t>
            </a:r>
            <a:r>
              <a:rPr lang="en-US" altLang="ja-JP" sz="2000" dirty="0" err="1"/>
              <a:t>Rosc</a:t>
            </a:r>
            <a:r>
              <a:rPr lang="ja-JP" altLang="en-US" sz="2000" dirty="0"/>
              <a:t>した女性がランス・アダムス症候群になり、</a:t>
            </a:r>
            <a:r>
              <a:rPr lang="en-US" altLang="ja-JP" sz="2000" dirty="0"/>
              <a:t>1</a:t>
            </a:r>
            <a:r>
              <a:rPr lang="ja-JP" altLang="en-US" sz="2000" dirty="0"/>
              <a:t>年</a:t>
            </a:r>
            <a:r>
              <a:rPr lang="en-US" altLang="ja-JP" sz="2000" dirty="0"/>
              <a:t>10</a:t>
            </a:r>
            <a:r>
              <a:rPr lang="ja-JP" altLang="en-US" sz="2000" dirty="0"/>
              <a:t>ヵ月後、私が外来主治医となり、ペランパネル</a:t>
            </a:r>
            <a:r>
              <a:rPr lang="en-US" altLang="ja-JP" sz="2000" dirty="0"/>
              <a:t>6mg/</a:t>
            </a:r>
            <a:r>
              <a:rPr lang="ja-JP" altLang="en-US" sz="2000" dirty="0"/>
              <a:t>日を投与したところ、歩行可能となった症例です。</a:t>
            </a:r>
            <a:endParaRPr lang="en-US" altLang="ja-JP" sz="2000" dirty="0"/>
          </a:p>
          <a:p>
            <a:r>
              <a:rPr lang="ja-JP" altLang="en-US" sz="2000" dirty="0"/>
              <a:t>現在も改善は継続しており</a:t>
            </a:r>
            <a:r>
              <a:rPr lang="en-US" altLang="ja-JP" sz="2000" dirty="0"/>
              <a:t>20m</a:t>
            </a:r>
            <a:r>
              <a:rPr lang="ja-JP" altLang="en-US" sz="2000" dirty="0"/>
              <a:t>の独歩が可能となりました。</a:t>
            </a:r>
            <a:endParaRPr lang="en-US" altLang="ja-JP" sz="2000" dirty="0"/>
          </a:p>
          <a:p>
            <a:r>
              <a:rPr kumimoji="1" lang="ja-JP" altLang="en-US" sz="2000" dirty="0"/>
              <a:t>特にトイレへの移乗ができることに喜ばれていました。</a:t>
            </a:r>
            <a:endParaRPr kumimoji="1" lang="en-US" altLang="ja-JP" sz="2000" dirty="0"/>
          </a:p>
          <a:p>
            <a:r>
              <a:rPr kumimoji="1" lang="ja-JP" altLang="en-US" sz="2000" dirty="0"/>
              <a:t>近年では足を踏ん張ることができるため、ディズニーランドで乗れる乗り物が増えたと</a:t>
            </a:r>
            <a:r>
              <a:rPr kumimoji="1" lang="en-US" altLang="ja-JP" sz="2000" dirty="0"/>
              <a:t>QOD(Quality of </a:t>
            </a:r>
            <a:r>
              <a:rPr lang="en-US" altLang="ja-JP" sz="2000" dirty="0"/>
              <a:t>D</a:t>
            </a:r>
            <a:r>
              <a:rPr kumimoji="1" lang="en-US" altLang="ja-JP" sz="2000" dirty="0"/>
              <a:t>isney land)</a:t>
            </a:r>
            <a:r>
              <a:rPr kumimoji="1" lang="ja-JP" altLang="en-US" sz="2000" dirty="0"/>
              <a:t>の向上を喜ばれています。</a:t>
            </a:r>
            <a:endParaRPr kumimoji="1" lang="en-US" altLang="ja-JP" sz="2000" dirty="0"/>
          </a:p>
        </p:txBody>
      </p:sp>
    </p:spTree>
    <p:extLst>
      <p:ext uri="{BB962C8B-B14F-4D97-AF65-F5344CB8AC3E}">
        <p14:creationId xmlns:p14="http://schemas.microsoft.com/office/powerpoint/2010/main" val="1086038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0B0937E-1D3A-8301-0866-CAA53CCBFC51}"/>
              </a:ext>
            </a:extLst>
          </p:cNvPr>
          <p:cNvSpPr txBox="1"/>
          <p:nvPr/>
        </p:nvSpPr>
        <p:spPr>
          <a:xfrm>
            <a:off x="1144921" y="399570"/>
            <a:ext cx="10019980" cy="584775"/>
          </a:xfrm>
          <a:prstGeom prst="rect">
            <a:avLst/>
          </a:prstGeom>
          <a:noFill/>
        </p:spPr>
        <p:txBody>
          <a:bodyPr wrap="square" rtlCol="0">
            <a:spAutoFit/>
          </a:bodyPr>
          <a:lstStyle/>
          <a:p>
            <a:r>
              <a:rPr lang="ja-JP" altLang="en-US" sz="3200" dirty="0"/>
              <a:t>ペランパネルの有効性</a:t>
            </a:r>
            <a:endParaRPr kumimoji="1" lang="ja-JP" altLang="en-US" sz="3200" dirty="0"/>
          </a:p>
        </p:txBody>
      </p:sp>
      <p:sp>
        <p:nvSpPr>
          <p:cNvPr id="3" name="テキスト ボックス 2">
            <a:extLst>
              <a:ext uri="{FF2B5EF4-FFF2-40B4-BE49-F238E27FC236}">
                <a16:creationId xmlns:a16="http://schemas.microsoft.com/office/drawing/2014/main" id="{F0E0436D-7E47-314D-6DBE-506468D01C5C}"/>
              </a:ext>
            </a:extLst>
          </p:cNvPr>
          <p:cNvSpPr txBox="1"/>
          <p:nvPr/>
        </p:nvSpPr>
        <p:spPr>
          <a:xfrm>
            <a:off x="630424" y="1291587"/>
            <a:ext cx="11194301" cy="4401205"/>
          </a:xfrm>
          <a:prstGeom prst="rect">
            <a:avLst/>
          </a:prstGeom>
          <a:noFill/>
        </p:spPr>
        <p:txBody>
          <a:bodyPr wrap="square" rtlCol="0">
            <a:spAutoFit/>
          </a:bodyPr>
          <a:lstStyle/>
          <a:p>
            <a:r>
              <a:rPr kumimoji="1" lang="ja-JP" altLang="en-US" sz="2800" dirty="0"/>
              <a:t>ペランパネルは皮質性ミオクローヌスに効果があるとされ、</a:t>
            </a:r>
            <a:endParaRPr kumimoji="1" lang="en-US" altLang="ja-JP" sz="2800" dirty="0"/>
          </a:p>
          <a:p>
            <a:r>
              <a:rPr lang="ja-JP" altLang="en-US" sz="2800" dirty="0"/>
              <a:t>機序を同じくするラフォラ（</a:t>
            </a:r>
            <a:r>
              <a:rPr lang="en-US" altLang="ja-JP" sz="2800" dirty="0"/>
              <a:t>Lafora</a:t>
            </a:r>
            <a:r>
              <a:rPr lang="ja-JP" altLang="en-US" sz="2800" dirty="0"/>
              <a:t>）病にも効果があるという報告がある</a:t>
            </a:r>
            <a:endParaRPr lang="en-US" altLang="ja-JP" sz="2800" dirty="0"/>
          </a:p>
          <a:p>
            <a:endParaRPr kumimoji="1" lang="en-US" altLang="ja-JP" sz="2800" dirty="0"/>
          </a:p>
          <a:p>
            <a:r>
              <a:rPr kumimoji="1" lang="ja-JP" altLang="en-US" sz="2800" dirty="0"/>
              <a:t>ラフォラ（</a:t>
            </a:r>
            <a:r>
              <a:rPr kumimoji="1" lang="en-US" altLang="ja-JP" sz="2800" dirty="0"/>
              <a:t>Lafora</a:t>
            </a:r>
            <a:r>
              <a:rPr kumimoji="1" lang="ja-JP" altLang="en-US" sz="2800" dirty="0"/>
              <a:t>）病</a:t>
            </a:r>
            <a:endParaRPr kumimoji="1" lang="en-US" altLang="ja-JP" sz="2800" dirty="0"/>
          </a:p>
          <a:p>
            <a:r>
              <a:rPr kumimoji="1" lang="ja-JP" altLang="en-US" sz="2800" dirty="0"/>
              <a:t>進行性ミオクローヌスてんかんを起こす希少疾患</a:t>
            </a:r>
            <a:endParaRPr kumimoji="1" lang="en-US" altLang="ja-JP" sz="2800" dirty="0"/>
          </a:p>
          <a:p>
            <a:r>
              <a:rPr kumimoji="1" lang="ja-JP" altLang="en-US" sz="2800" dirty="0"/>
              <a:t>国内で疫学調査が行われたことはなく、正確な発生頻度は不明</a:t>
            </a:r>
            <a:endParaRPr kumimoji="1" lang="en-US" altLang="ja-JP" sz="2800" dirty="0"/>
          </a:p>
          <a:p>
            <a:endParaRPr lang="en-US" altLang="ja-JP" sz="2800" dirty="0"/>
          </a:p>
          <a:p>
            <a:r>
              <a:rPr kumimoji="1" lang="ja-JP" altLang="en-US" sz="2800" dirty="0"/>
              <a:t>最終的に寝たきりになるが、ラフォラ病でもペランパネルの有効性が報告されている</a:t>
            </a:r>
          </a:p>
        </p:txBody>
      </p:sp>
    </p:spTree>
    <p:extLst>
      <p:ext uri="{BB962C8B-B14F-4D97-AF65-F5344CB8AC3E}">
        <p14:creationId xmlns:p14="http://schemas.microsoft.com/office/powerpoint/2010/main" val="1878350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CFB5C2A-5B84-84A1-219E-87984D0A1E30}"/>
              </a:ext>
            </a:extLst>
          </p:cNvPr>
          <p:cNvSpPr txBox="1"/>
          <p:nvPr/>
        </p:nvSpPr>
        <p:spPr>
          <a:xfrm>
            <a:off x="999592" y="215280"/>
            <a:ext cx="7939946" cy="954107"/>
          </a:xfrm>
          <a:prstGeom prst="rect">
            <a:avLst/>
          </a:prstGeom>
          <a:noFill/>
        </p:spPr>
        <p:txBody>
          <a:bodyPr wrap="square" rtlCol="0">
            <a:spAutoFit/>
          </a:bodyPr>
          <a:lstStyle/>
          <a:p>
            <a:r>
              <a:rPr kumimoji="1" lang="ja-JP" altLang="en-US" sz="2800" dirty="0"/>
              <a:t>ランス・アダムス症候群に対するペランパネルの収益性①</a:t>
            </a:r>
          </a:p>
        </p:txBody>
      </p:sp>
      <p:sp>
        <p:nvSpPr>
          <p:cNvPr id="3" name="テキスト ボックス 2">
            <a:extLst>
              <a:ext uri="{FF2B5EF4-FFF2-40B4-BE49-F238E27FC236}">
                <a16:creationId xmlns:a16="http://schemas.microsoft.com/office/drawing/2014/main" id="{95FDFC17-1C93-7BD3-CCB7-8A29700EEACE}"/>
              </a:ext>
            </a:extLst>
          </p:cNvPr>
          <p:cNvSpPr txBox="1"/>
          <p:nvPr/>
        </p:nvSpPr>
        <p:spPr>
          <a:xfrm>
            <a:off x="897361" y="1379953"/>
            <a:ext cx="5815812" cy="461665"/>
          </a:xfrm>
          <a:prstGeom prst="rect">
            <a:avLst/>
          </a:prstGeom>
          <a:noFill/>
        </p:spPr>
        <p:txBody>
          <a:bodyPr wrap="square" rtlCol="0">
            <a:spAutoFit/>
          </a:bodyPr>
          <a:lstStyle/>
          <a:p>
            <a:r>
              <a:rPr lang="ja-JP" altLang="en-US" sz="2400" dirty="0">
                <a:solidFill>
                  <a:srgbClr val="00B050"/>
                </a:solidFill>
              </a:rPr>
              <a:t>お金のにおいのしない話ではあります</a:t>
            </a:r>
            <a:endParaRPr kumimoji="1" lang="ja-JP" altLang="en-US" sz="2400" dirty="0">
              <a:solidFill>
                <a:srgbClr val="00B050"/>
              </a:solidFill>
            </a:endParaRPr>
          </a:p>
        </p:txBody>
      </p:sp>
      <p:sp>
        <p:nvSpPr>
          <p:cNvPr id="4" name="テキスト ボックス 3">
            <a:extLst>
              <a:ext uri="{FF2B5EF4-FFF2-40B4-BE49-F238E27FC236}">
                <a16:creationId xmlns:a16="http://schemas.microsoft.com/office/drawing/2014/main" id="{35ACAA69-A77A-13E3-118A-9C68BA0DF098}"/>
              </a:ext>
            </a:extLst>
          </p:cNvPr>
          <p:cNvSpPr txBox="1"/>
          <p:nvPr/>
        </p:nvSpPr>
        <p:spPr>
          <a:xfrm>
            <a:off x="559430" y="2050251"/>
            <a:ext cx="7752522" cy="830997"/>
          </a:xfrm>
          <a:prstGeom prst="rect">
            <a:avLst/>
          </a:prstGeom>
          <a:noFill/>
        </p:spPr>
        <p:txBody>
          <a:bodyPr wrap="square" rtlCol="0">
            <a:spAutoFit/>
          </a:bodyPr>
          <a:lstStyle/>
          <a:p>
            <a:r>
              <a:rPr kumimoji="1" lang="ja-JP" altLang="en-US" sz="2400" dirty="0"/>
              <a:t>ランスアダムス症候群の有病率は</a:t>
            </a:r>
            <a:r>
              <a:rPr kumimoji="1" lang="en-US" altLang="ja-JP" sz="2400" dirty="0"/>
              <a:t>CPA</a:t>
            </a:r>
            <a:r>
              <a:rPr kumimoji="1" lang="ja-JP" altLang="en-US" sz="2400" dirty="0"/>
              <a:t>から</a:t>
            </a:r>
            <a:r>
              <a:rPr kumimoji="1" lang="en-US" altLang="ja-JP" sz="2400" dirty="0"/>
              <a:t>ROSC</a:t>
            </a:r>
            <a:r>
              <a:rPr kumimoji="1" lang="ja-JP" altLang="en-US" sz="2400" dirty="0"/>
              <a:t>した症例の</a:t>
            </a:r>
            <a:r>
              <a:rPr lang="en-US" altLang="ja-JP" sz="2400" dirty="0"/>
              <a:t>7%</a:t>
            </a:r>
            <a:r>
              <a:rPr lang="ja-JP" altLang="en-US" sz="2400" dirty="0"/>
              <a:t>程度に発症すると言われています。</a:t>
            </a:r>
            <a:endParaRPr kumimoji="1" lang="ja-JP" altLang="en-US" sz="2400" dirty="0"/>
          </a:p>
        </p:txBody>
      </p:sp>
      <p:sp>
        <p:nvSpPr>
          <p:cNvPr id="5" name="テキスト ボックス 4">
            <a:extLst>
              <a:ext uri="{FF2B5EF4-FFF2-40B4-BE49-F238E27FC236}">
                <a16:creationId xmlns:a16="http://schemas.microsoft.com/office/drawing/2014/main" id="{5EDD464D-7ED7-92C7-CC0F-75A0D69FD50D}"/>
              </a:ext>
            </a:extLst>
          </p:cNvPr>
          <p:cNvSpPr txBox="1"/>
          <p:nvPr/>
        </p:nvSpPr>
        <p:spPr>
          <a:xfrm>
            <a:off x="718456" y="3107827"/>
            <a:ext cx="7593496" cy="830997"/>
          </a:xfrm>
          <a:prstGeom prst="rect">
            <a:avLst/>
          </a:prstGeom>
          <a:noFill/>
        </p:spPr>
        <p:txBody>
          <a:bodyPr wrap="square" rtlCol="0">
            <a:spAutoFit/>
          </a:bodyPr>
          <a:lstStyle/>
          <a:p>
            <a:r>
              <a:rPr kumimoji="1" lang="ja-JP" altLang="en-US" sz="2400" dirty="0"/>
              <a:t>日本の年間の</a:t>
            </a:r>
            <a:r>
              <a:rPr kumimoji="1" lang="en-US" altLang="ja-JP" sz="2400" dirty="0"/>
              <a:t>CPA</a:t>
            </a:r>
            <a:r>
              <a:rPr kumimoji="1" lang="ja-JP" altLang="en-US" sz="2400" dirty="0"/>
              <a:t>患者数（平成</a:t>
            </a:r>
            <a:r>
              <a:rPr kumimoji="1" lang="en-US" altLang="ja-JP" sz="2400" dirty="0"/>
              <a:t>30</a:t>
            </a:r>
            <a:r>
              <a:rPr kumimoji="1" lang="ja-JP" altLang="en-US" sz="2400" dirty="0"/>
              <a:t>年度消防庁統計）は</a:t>
            </a:r>
            <a:r>
              <a:rPr kumimoji="1" lang="en-US" altLang="ja-JP" sz="2400" dirty="0"/>
              <a:t>12</a:t>
            </a:r>
            <a:r>
              <a:rPr kumimoji="1" lang="ja-JP" altLang="en-US" sz="2400" dirty="0"/>
              <a:t>万人、一か月生存率は</a:t>
            </a:r>
            <a:r>
              <a:rPr kumimoji="1" lang="en-US" altLang="ja-JP" sz="2400" dirty="0"/>
              <a:t>13</a:t>
            </a:r>
            <a:r>
              <a:rPr kumimoji="1" lang="ja-JP" altLang="en-US" sz="2400" dirty="0"/>
              <a:t>％とです。</a:t>
            </a:r>
          </a:p>
        </p:txBody>
      </p:sp>
      <p:sp>
        <p:nvSpPr>
          <p:cNvPr id="6" name="矢印: 下 5">
            <a:extLst>
              <a:ext uri="{FF2B5EF4-FFF2-40B4-BE49-F238E27FC236}">
                <a16:creationId xmlns:a16="http://schemas.microsoft.com/office/drawing/2014/main" id="{4587BB0B-BFD1-7489-FBC5-34EA7BE6D9A7}"/>
              </a:ext>
            </a:extLst>
          </p:cNvPr>
          <p:cNvSpPr/>
          <p:nvPr/>
        </p:nvSpPr>
        <p:spPr>
          <a:xfrm>
            <a:off x="3924536" y="4166701"/>
            <a:ext cx="709938" cy="4430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3F1A66B1-8D33-C25E-5849-1B8EBC69832F}"/>
              </a:ext>
            </a:extLst>
          </p:cNvPr>
          <p:cNvSpPr txBox="1"/>
          <p:nvPr/>
        </p:nvSpPr>
        <p:spPr>
          <a:xfrm>
            <a:off x="999591" y="4969566"/>
            <a:ext cx="7996741" cy="830997"/>
          </a:xfrm>
          <a:prstGeom prst="rect">
            <a:avLst/>
          </a:prstGeom>
          <a:noFill/>
        </p:spPr>
        <p:txBody>
          <a:bodyPr wrap="square" rtlCol="0">
            <a:spAutoFit/>
          </a:bodyPr>
          <a:lstStyle/>
          <a:p>
            <a:r>
              <a:rPr kumimoji="1" lang="ja-JP" altLang="en-US" sz="2400" dirty="0"/>
              <a:t>日本における</a:t>
            </a:r>
            <a:r>
              <a:rPr kumimoji="1" lang="en-US" altLang="ja-JP" sz="2400" dirty="0"/>
              <a:t>1</a:t>
            </a:r>
            <a:r>
              <a:rPr kumimoji="1" lang="ja-JP" altLang="en-US" sz="2400" dirty="0"/>
              <a:t>年間のランスアダムス症候群の発生率は</a:t>
            </a:r>
            <a:r>
              <a:rPr lang="en-US" altLang="ja-JP" sz="2400" dirty="0"/>
              <a:t>120000×0.13×0.07</a:t>
            </a:r>
            <a:r>
              <a:rPr lang="ja-JP" altLang="en-US" sz="2400" dirty="0"/>
              <a:t>≒</a:t>
            </a:r>
            <a:r>
              <a:rPr lang="en-US" altLang="ja-JP" sz="2400" dirty="0"/>
              <a:t>1000</a:t>
            </a:r>
            <a:r>
              <a:rPr lang="ja-JP" altLang="en-US" sz="2400" dirty="0"/>
              <a:t>人</a:t>
            </a:r>
            <a:endParaRPr kumimoji="1" lang="ja-JP" altLang="en-US" sz="2400" dirty="0"/>
          </a:p>
        </p:txBody>
      </p:sp>
    </p:spTree>
    <p:extLst>
      <p:ext uri="{BB962C8B-B14F-4D97-AF65-F5344CB8AC3E}">
        <p14:creationId xmlns:p14="http://schemas.microsoft.com/office/powerpoint/2010/main" val="690028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fade">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227</TotalTime>
  <Words>1015</Words>
  <Application>Microsoft Office PowerPoint</Application>
  <PresentationFormat>ワイド画面</PresentationFormat>
  <Paragraphs>88</Paragraphs>
  <Slides>14</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14</vt:i4>
      </vt:variant>
    </vt:vector>
  </HeadingPairs>
  <TitlesOfParts>
    <vt:vector size="18" baseType="lpstr">
      <vt:lpstr>游ゴシック</vt:lpstr>
      <vt:lpstr>游ゴシック Light</vt:lpstr>
      <vt:lpstr>Arial</vt:lpstr>
      <vt:lpstr>Office テーマ</vt:lpstr>
      <vt:lpstr>Lance-Adams症候群に対するペランパネルの効果</vt:lpstr>
      <vt:lpstr>　　　　　　開示すべきCOI</vt:lpstr>
      <vt:lpstr>PowerPoint プレゼンテーション</vt:lpstr>
      <vt:lpstr> 北里大学病院　概要 1,185床（一般病床　1,143床、精神病床　42床）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ランスアダムス症候群の収益性②</vt:lpstr>
      <vt:lpstr>ランスアダムス症候群の収益性➂</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Lance-Adams症候群に対するペランパネルの効果</dc:title>
  <dc:creator>hosoda d</dc:creator>
  <cp:lastModifiedBy>hosoda d</cp:lastModifiedBy>
  <cp:revision>7</cp:revision>
  <dcterms:created xsi:type="dcterms:W3CDTF">2022-05-20T07:13:53Z</dcterms:created>
  <dcterms:modified xsi:type="dcterms:W3CDTF">2022-05-21T08:11:44Z</dcterms:modified>
</cp:coreProperties>
</file>