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2" r:id="rId2"/>
    <p:sldId id="373" r:id="rId3"/>
    <p:sldId id="360" r:id="rId4"/>
    <p:sldId id="374" r:id="rId5"/>
    <p:sldId id="375" r:id="rId6"/>
    <p:sldId id="345" r:id="rId7"/>
    <p:sldId id="346" r:id="rId8"/>
    <p:sldId id="370" r:id="rId9"/>
    <p:sldId id="372" r:id="rId10"/>
    <p:sldId id="371" r:id="rId11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  <a:srgbClr val="09BEC7"/>
    <a:srgbClr val="F76763"/>
    <a:srgbClr val="FE8A5C"/>
    <a:srgbClr val="F65A40"/>
    <a:srgbClr val="FD942B"/>
    <a:srgbClr val="00194C"/>
    <a:srgbClr val="FFFFFF"/>
    <a:srgbClr val="A6F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52" d="100"/>
          <a:sy n="52" d="100"/>
        </p:scale>
        <p:origin x="59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2589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31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8776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83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48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85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71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916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50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29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159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A2D65-17B8-44E0-961F-63C4EFCB654B}" type="datetimeFigureOut">
              <a:rPr kumimoji="1" lang="ja-JP" altLang="en-US" smtClean="0"/>
              <a:t>2025/2/9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D032C-2202-4D10-9235-E82E01728D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84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kumimoji="1"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F77CC8E-E434-BC91-9894-DF1145139ACA}"/>
              </a:ext>
            </a:extLst>
          </p:cNvPr>
          <p:cNvGrpSpPr/>
          <p:nvPr/>
        </p:nvGrpSpPr>
        <p:grpSpPr>
          <a:xfrm>
            <a:off x="3808161" y="438181"/>
            <a:ext cx="7494424" cy="9669548"/>
            <a:chOff x="3808161" y="438181"/>
            <a:chExt cx="7494424" cy="9669548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88FE08B9-2088-AC70-9534-38C274A5BDE7}"/>
                </a:ext>
              </a:extLst>
            </p:cNvPr>
            <p:cNvGrpSpPr/>
            <p:nvPr/>
          </p:nvGrpSpPr>
          <p:grpSpPr>
            <a:xfrm>
              <a:off x="4288232" y="2007058"/>
              <a:ext cx="6515753" cy="6515753"/>
              <a:chOff x="3337828" y="1196482"/>
              <a:chExt cx="5254198" cy="5254198"/>
            </a:xfrm>
          </p:grpSpPr>
          <p:sp>
            <p:nvSpPr>
              <p:cNvPr id="3" name="楕円 2">
                <a:extLst>
                  <a:ext uri="{FF2B5EF4-FFF2-40B4-BE49-F238E27FC236}">
                    <a16:creationId xmlns:a16="http://schemas.microsoft.com/office/drawing/2014/main" id="{DA8ECA47-298A-9EB1-8C5D-43FC5BE3A0FC}"/>
                  </a:ext>
                </a:extLst>
              </p:cNvPr>
              <p:cNvSpPr/>
              <p:nvPr/>
            </p:nvSpPr>
            <p:spPr>
              <a:xfrm>
                <a:off x="3337828" y="1196482"/>
                <a:ext cx="5254198" cy="5254198"/>
              </a:xfrm>
              <a:prstGeom prst="ellipse">
                <a:avLst/>
              </a:prstGeom>
              <a:solidFill>
                <a:srgbClr val="F76763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2CFBF648-A73A-051A-A3D0-830B38C8E727}"/>
                  </a:ext>
                </a:extLst>
              </p:cNvPr>
              <p:cNvSpPr/>
              <p:nvPr/>
            </p:nvSpPr>
            <p:spPr>
              <a:xfrm>
                <a:off x="4872489" y="5361427"/>
                <a:ext cx="2149729" cy="829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/>
                <a:r>
                  <a:rPr lang="en-US" altLang="ja-JP" sz="5000" b="1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HAWAII</a:t>
                </a:r>
                <a:endParaRPr lang="ja-JP" altLang="en-US" sz="5000" b="1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</p:txBody>
          </p:sp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A0E1D7B4-F739-96FE-2BF3-42FCCAD1C207}"/>
                  </a:ext>
                </a:extLst>
              </p:cNvPr>
              <p:cNvGrpSpPr/>
              <p:nvPr/>
            </p:nvGrpSpPr>
            <p:grpSpPr>
              <a:xfrm>
                <a:off x="4487056" y="2026105"/>
                <a:ext cx="3404510" cy="2042693"/>
                <a:chOff x="4376412" y="1907318"/>
                <a:chExt cx="3404510" cy="2042693"/>
              </a:xfrm>
            </p:grpSpPr>
            <p:sp>
              <p:nvSpPr>
                <p:cNvPr id="4" name="フリーフォーム: 図形 3">
                  <a:extLst>
                    <a:ext uri="{FF2B5EF4-FFF2-40B4-BE49-F238E27FC236}">
                      <a16:creationId xmlns:a16="http://schemas.microsoft.com/office/drawing/2014/main" id="{F64512B2-C08F-7D67-A135-CCED71D048CE}"/>
                    </a:ext>
                  </a:extLst>
                </p:cNvPr>
                <p:cNvSpPr/>
                <p:nvPr/>
              </p:nvSpPr>
              <p:spPr>
                <a:xfrm rot="14490760">
                  <a:off x="7266139" y="1647322"/>
                  <a:ext cx="254787" cy="774779"/>
                </a:xfrm>
                <a:custGeom>
                  <a:avLst/>
                  <a:gdLst>
                    <a:gd name="connsiteX0" fmla="*/ 254787 w 254787"/>
                    <a:gd name="connsiteY0" fmla="*/ 698720 h 774779"/>
                    <a:gd name="connsiteX1" fmla="*/ 221212 w 254787"/>
                    <a:gd name="connsiteY1" fmla="*/ 714180 h 774779"/>
                    <a:gd name="connsiteX2" fmla="*/ 47646 w 254787"/>
                    <a:gd name="connsiteY2" fmla="*/ 774779 h 774779"/>
                    <a:gd name="connsiteX3" fmla="*/ 0 w 254787"/>
                    <a:gd name="connsiteY3" fmla="*/ 42117 h 774779"/>
                    <a:gd name="connsiteX4" fmla="*/ 43155 w 254787"/>
                    <a:gd name="connsiteY4" fmla="*/ 35820 h 774779"/>
                    <a:gd name="connsiteX5" fmla="*/ 181912 w 254787"/>
                    <a:gd name="connsiteY5" fmla="*/ 1791 h 774779"/>
                    <a:gd name="connsiteX6" fmla="*/ 187042 w 254787"/>
                    <a:gd name="connsiteY6" fmla="*/ 0 h 774779"/>
                    <a:gd name="connsiteX7" fmla="*/ 254787 w 254787"/>
                    <a:gd name="connsiteY7" fmla="*/ 698720 h 774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4787" h="774779">
                      <a:moveTo>
                        <a:pt x="254787" y="698720"/>
                      </a:moveTo>
                      <a:lnTo>
                        <a:pt x="221212" y="714180"/>
                      </a:lnTo>
                      <a:lnTo>
                        <a:pt x="47646" y="774779"/>
                      </a:lnTo>
                      <a:lnTo>
                        <a:pt x="0" y="42117"/>
                      </a:lnTo>
                      <a:lnTo>
                        <a:pt x="43155" y="35820"/>
                      </a:lnTo>
                      <a:cubicBezTo>
                        <a:pt x="89940" y="26688"/>
                        <a:pt x="136248" y="15329"/>
                        <a:pt x="181912" y="1791"/>
                      </a:cubicBezTo>
                      <a:lnTo>
                        <a:pt x="187042" y="0"/>
                      </a:lnTo>
                      <a:lnTo>
                        <a:pt x="254787" y="69872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29FE15DE-8719-2492-80E1-6EA8ED37995B}"/>
                    </a:ext>
                  </a:extLst>
                </p:cNvPr>
                <p:cNvSpPr/>
                <p:nvPr/>
              </p:nvSpPr>
              <p:spPr>
                <a:xfrm rot="14490760">
                  <a:off x="4490323" y="3799107"/>
                  <a:ext cx="109020" cy="192788"/>
                </a:xfrm>
                <a:custGeom>
                  <a:avLst/>
                  <a:gdLst>
                    <a:gd name="connsiteX0" fmla="*/ 109020 w 109020"/>
                    <a:gd name="connsiteY0" fmla="*/ 192788 h 192788"/>
                    <a:gd name="connsiteX1" fmla="*/ 107590 w 109020"/>
                    <a:gd name="connsiteY1" fmla="*/ 192577 h 192788"/>
                    <a:gd name="connsiteX2" fmla="*/ 11747 w 109020"/>
                    <a:gd name="connsiteY2" fmla="*/ 187947 h 192788"/>
                    <a:gd name="connsiteX3" fmla="*/ 0 w 109020"/>
                    <a:gd name="connsiteY3" fmla="*/ 7315 h 192788"/>
                    <a:gd name="connsiteX4" fmla="*/ 90328 w 109020"/>
                    <a:gd name="connsiteY4" fmla="*/ 0 h 192788"/>
                    <a:gd name="connsiteX5" fmla="*/ 109020 w 109020"/>
                    <a:gd name="connsiteY5" fmla="*/ 192788 h 192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20" h="192788">
                      <a:moveTo>
                        <a:pt x="109020" y="192788"/>
                      </a:moveTo>
                      <a:lnTo>
                        <a:pt x="107590" y="192577"/>
                      </a:lnTo>
                      <a:lnTo>
                        <a:pt x="11747" y="187947"/>
                      </a:lnTo>
                      <a:lnTo>
                        <a:pt x="0" y="7315"/>
                      </a:lnTo>
                      <a:lnTo>
                        <a:pt x="90328" y="0"/>
                      </a:lnTo>
                      <a:lnTo>
                        <a:pt x="109020" y="192788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13" name="フリーフォーム: 図形 12">
                  <a:extLst>
                    <a:ext uri="{FF2B5EF4-FFF2-40B4-BE49-F238E27FC236}">
                      <a16:creationId xmlns:a16="http://schemas.microsoft.com/office/drawing/2014/main" id="{E2E35ECC-014B-4E0E-1237-B25617F3B84F}"/>
                    </a:ext>
                  </a:extLst>
                </p:cNvPr>
                <p:cNvSpPr/>
                <p:nvPr/>
              </p:nvSpPr>
              <p:spPr>
                <a:xfrm rot="14490760">
                  <a:off x="5664069" y="1540949"/>
                  <a:ext cx="379175" cy="2954490"/>
                </a:xfrm>
                <a:custGeom>
                  <a:avLst/>
                  <a:gdLst>
                    <a:gd name="connsiteX0" fmla="*/ 379175 w 379175"/>
                    <a:gd name="connsiteY0" fmla="*/ 2912373 h 2954490"/>
                    <a:gd name="connsiteX1" fmla="*/ 374045 w 379175"/>
                    <a:gd name="connsiteY1" fmla="*/ 2914164 h 2954490"/>
                    <a:gd name="connsiteX2" fmla="*/ 235288 w 379175"/>
                    <a:gd name="connsiteY2" fmla="*/ 2948193 h 2954490"/>
                    <a:gd name="connsiteX3" fmla="*/ 192133 w 379175"/>
                    <a:gd name="connsiteY3" fmla="*/ 2954490 h 2954490"/>
                    <a:gd name="connsiteX4" fmla="*/ 0 w 379175"/>
                    <a:gd name="connsiteY4" fmla="*/ 0 h 2954490"/>
                    <a:gd name="connsiteX5" fmla="*/ 95843 w 379175"/>
                    <a:gd name="connsiteY5" fmla="*/ 4630 h 2954490"/>
                    <a:gd name="connsiteX6" fmla="*/ 97273 w 379175"/>
                    <a:gd name="connsiteY6" fmla="*/ 4841 h 2954490"/>
                    <a:gd name="connsiteX7" fmla="*/ 379175 w 379175"/>
                    <a:gd name="connsiteY7" fmla="*/ 2912373 h 295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79175" h="2954490">
                      <a:moveTo>
                        <a:pt x="379175" y="2912373"/>
                      </a:moveTo>
                      <a:lnTo>
                        <a:pt x="374045" y="2914164"/>
                      </a:lnTo>
                      <a:cubicBezTo>
                        <a:pt x="328381" y="2927702"/>
                        <a:pt x="282073" y="2939061"/>
                        <a:pt x="235288" y="2948193"/>
                      </a:cubicBezTo>
                      <a:lnTo>
                        <a:pt x="192133" y="2954490"/>
                      </a:lnTo>
                      <a:lnTo>
                        <a:pt x="0" y="0"/>
                      </a:lnTo>
                      <a:lnTo>
                        <a:pt x="95843" y="4630"/>
                      </a:lnTo>
                      <a:lnTo>
                        <a:pt x="97273" y="4841"/>
                      </a:lnTo>
                      <a:lnTo>
                        <a:pt x="379175" y="2912373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</p:grp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AA96082F-FCAF-39C0-2737-17F7688A631E}"/>
                  </a:ext>
                </a:extLst>
              </p:cNvPr>
              <p:cNvSpPr/>
              <p:nvPr/>
            </p:nvSpPr>
            <p:spPr>
              <a:xfrm>
                <a:off x="4487056" y="1642475"/>
                <a:ext cx="2977624" cy="2977624"/>
              </a:xfrm>
              <a:prstGeom prst="ellipse">
                <a:avLst/>
              </a:prstGeom>
              <a:solidFill>
                <a:srgbClr val="FD942B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96C7FC4D-ECEB-4541-5A50-614A5F362E7F}"/>
                  </a:ext>
                </a:extLst>
              </p:cNvPr>
              <p:cNvSpPr/>
              <p:nvPr/>
            </p:nvSpPr>
            <p:spPr>
              <a:xfrm rot="14490760">
                <a:off x="4918988" y="4482868"/>
                <a:ext cx="84001" cy="132806"/>
              </a:xfrm>
              <a:custGeom>
                <a:avLst/>
                <a:gdLst>
                  <a:gd name="connsiteX0" fmla="*/ 84001 w 84001"/>
                  <a:gd name="connsiteY0" fmla="*/ 114551 h 132806"/>
                  <a:gd name="connsiteX1" fmla="*/ 60384 w 84001"/>
                  <a:gd name="connsiteY1" fmla="*/ 117997 h 132806"/>
                  <a:gd name="connsiteX2" fmla="*/ 0 w 84001"/>
                  <a:gd name="connsiteY2" fmla="*/ 132806 h 132806"/>
                  <a:gd name="connsiteX3" fmla="*/ 2263 w 84001"/>
                  <a:gd name="connsiteY3" fmla="*/ 0 h 132806"/>
                  <a:gd name="connsiteX4" fmla="*/ 82049 w 84001"/>
                  <a:gd name="connsiteY4" fmla="*/ 0 h 132806"/>
                  <a:gd name="connsiteX5" fmla="*/ 84001 w 84001"/>
                  <a:gd name="connsiteY5" fmla="*/ 114551 h 132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001" h="132806">
                    <a:moveTo>
                      <a:pt x="84001" y="114551"/>
                    </a:moveTo>
                    <a:lnTo>
                      <a:pt x="60384" y="117997"/>
                    </a:lnTo>
                    <a:lnTo>
                      <a:pt x="0" y="132806"/>
                    </a:lnTo>
                    <a:lnTo>
                      <a:pt x="2263" y="0"/>
                    </a:lnTo>
                    <a:lnTo>
                      <a:pt x="82049" y="0"/>
                    </a:lnTo>
                    <a:lnTo>
                      <a:pt x="84001" y="114551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pic>
          <p:nvPicPr>
            <p:cNvPr id="5" name="グラフィックス 4" descr="熱帯の光景">
              <a:extLst>
                <a:ext uri="{FF2B5EF4-FFF2-40B4-BE49-F238E27FC236}">
                  <a16:creationId xmlns:a16="http://schemas.microsoft.com/office/drawing/2014/main" id="{1B65D8CE-A3CF-BAED-05F3-316CD9DA4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3808161" y="5892892"/>
              <a:ext cx="7494424" cy="653614"/>
            </a:xfrm>
            <a:prstGeom prst="ellipse">
              <a:avLst/>
            </a:prstGeom>
          </p:spPr>
        </p:pic>
        <p:pic>
          <p:nvPicPr>
            <p:cNvPr id="12" name="グラフィックス 11" descr="熱帯の光景">
              <a:extLst>
                <a:ext uri="{FF2B5EF4-FFF2-40B4-BE49-F238E27FC236}">
                  <a16:creationId xmlns:a16="http://schemas.microsoft.com/office/drawing/2014/main" id="{795819FD-1298-7DF4-2185-91FCADEB3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023180" y="6356560"/>
              <a:ext cx="6988155" cy="653614"/>
            </a:xfrm>
            <a:prstGeom prst="ellipse">
              <a:avLst/>
            </a:prstGeom>
          </p:spPr>
        </p:pic>
        <p:pic>
          <p:nvPicPr>
            <p:cNvPr id="15" name="グラフィックス 14" descr="熱帯の光景">
              <a:extLst>
                <a:ext uri="{FF2B5EF4-FFF2-40B4-BE49-F238E27FC236}">
                  <a16:creationId xmlns:a16="http://schemas.microsoft.com/office/drawing/2014/main" id="{BC93B0C1-B66A-3935-B9B2-F5D71C8C0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362137" y="6836908"/>
              <a:ext cx="6300000" cy="646632"/>
            </a:xfrm>
            <a:prstGeom prst="ellipse">
              <a:avLst/>
            </a:prstGeom>
          </p:spPr>
        </p:pic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0719882B-A4A7-0EB1-BD21-9533E8DFA0BC}"/>
                </a:ext>
              </a:extLst>
            </p:cNvPr>
            <p:cNvSpPr/>
            <p:nvPr/>
          </p:nvSpPr>
          <p:spPr>
            <a:xfrm>
              <a:off x="4288410" y="2037962"/>
              <a:ext cx="6515753" cy="6515753"/>
            </a:xfrm>
            <a:prstGeom prst="ellipse">
              <a:avLst/>
            </a:prstGeom>
            <a:noFill/>
            <a:ln w="2222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4FF9B7A-32A5-2FE5-797C-01C23D9D1F44}"/>
                </a:ext>
              </a:extLst>
            </p:cNvPr>
            <p:cNvSpPr/>
            <p:nvPr/>
          </p:nvSpPr>
          <p:spPr>
            <a:xfrm>
              <a:off x="6894042" y="4368854"/>
              <a:ext cx="1273753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鉄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AB10A02-52BA-B093-58D5-3FB30FEEEFEF}"/>
                </a:ext>
              </a:extLst>
            </p:cNvPr>
            <p:cNvSpPr/>
            <p:nvPr/>
          </p:nvSpPr>
          <p:spPr>
            <a:xfrm>
              <a:off x="6515549" y="2537172"/>
              <a:ext cx="214302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小</a:t>
              </a:r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BD1E543C-E209-A935-9F7D-B317C233F3CA}"/>
                </a:ext>
              </a:extLst>
            </p:cNvPr>
            <p:cNvSpPr/>
            <p:nvPr/>
          </p:nvSpPr>
          <p:spPr>
            <a:xfrm rot="14490760">
              <a:off x="9906065" y="3852545"/>
              <a:ext cx="263672" cy="1105620"/>
            </a:xfrm>
            <a:custGeom>
              <a:avLst/>
              <a:gdLst>
                <a:gd name="connsiteX0" fmla="*/ 212621 w 212621"/>
                <a:gd name="connsiteY0" fmla="*/ 874015 h 891554"/>
                <a:gd name="connsiteX1" fmla="*/ 138808 w 212621"/>
                <a:gd name="connsiteY1" fmla="*/ 884785 h 891554"/>
                <a:gd name="connsiteX2" fmla="*/ 0 w 212621"/>
                <a:gd name="connsiteY2" fmla="*/ 891554 h 891554"/>
                <a:gd name="connsiteX3" fmla="*/ 15196 w 212621"/>
                <a:gd name="connsiteY3" fmla="*/ 0 h 891554"/>
                <a:gd name="connsiteX4" fmla="*/ 120029 w 212621"/>
                <a:gd name="connsiteY4" fmla="*/ 26268 h 891554"/>
                <a:gd name="connsiteX5" fmla="*/ 198369 w 212621"/>
                <a:gd name="connsiteY5" fmla="*/ 37815 h 891554"/>
                <a:gd name="connsiteX6" fmla="*/ 212621 w 212621"/>
                <a:gd name="connsiteY6" fmla="*/ 874015 h 89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21" h="891554">
                  <a:moveTo>
                    <a:pt x="212621" y="874015"/>
                  </a:moveTo>
                  <a:lnTo>
                    <a:pt x="138808" y="884785"/>
                  </a:lnTo>
                  <a:lnTo>
                    <a:pt x="0" y="891554"/>
                  </a:lnTo>
                  <a:lnTo>
                    <a:pt x="15196" y="0"/>
                  </a:lnTo>
                  <a:lnTo>
                    <a:pt x="120029" y="26268"/>
                  </a:lnTo>
                  <a:lnTo>
                    <a:pt x="198369" y="37815"/>
                  </a:lnTo>
                  <a:lnTo>
                    <a:pt x="212621" y="874015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E5BE6B95-B06D-E4FA-687F-5A5E6BEAFC65}"/>
                </a:ext>
              </a:extLst>
            </p:cNvPr>
            <p:cNvSpPr/>
            <p:nvPr/>
          </p:nvSpPr>
          <p:spPr>
            <a:xfrm rot="14490760">
              <a:off x="7878613" y="3693541"/>
              <a:ext cx="227154" cy="3642578"/>
            </a:xfrm>
            <a:custGeom>
              <a:avLst/>
              <a:gdLst>
                <a:gd name="connsiteX0" fmla="*/ 183173 w 183173"/>
                <a:gd name="connsiteY0" fmla="*/ 2937316 h 2937316"/>
                <a:gd name="connsiteX1" fmla="*/ 104833 w 183173"/>
                <a:gd name="connsiteY1" fmla="*/ 2925769 h 2937316"/>
                <a:gd name="connsiteX2" fmla="*/ 0 w 183173"/>
                <a:gd name="connsiteY2" fmla="*/ 2899501 h 2937316"/>
                <a:gd name="connsiteX3" fmla="*/ 49108 w 183173"/>
                <a:gd name="connsiteY3" fmla="*/ 18255 h 2937316"/>
                <a:gd name="connsiteX4" fmla="*/ 109492 w 183173"/>
                <a:gd name="connsiteY4" fmla="*/ 3446 h 2937316"/>
                <a:gd name="connsiteX5" fmla="*/ 133109 w 183173"/>
                <a:gd name="connsiteY5" fmla="*/ 0 h 2937316"/>
                <a:gd name="connsiteX6" fmla="*/ 183173 w 183173"/>
                <a:gd name="connsiteY6" fmla="*/ 2937316 h 29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173" h="2937316">
                  <a:moveTo>
                    <a:pt x="183173" y="2937316"/>
                  </a:moveTo>
                  <a:lnTo>
                    <a:pt x="104833" y="2925769"/>
                  </a:lnTo>
                  <a:lnTo>
                    <a:pt x="0" y="2899501"/>
                  </a:lnTo>
                  <a:lnTo>
                    <a:pt x="49108" y="18255"/>
                  </a:lnTo>
                  <a:lnTo>
                    <a:pt x="109492" y="3446"/>
                  </a:lnTo>
                  <a:lnTo>
                    <a:pt x="133109" y="0"/>
                  </a:lnTo>
                  <a:lnTo>
                    <a:pt x="183173" y="2937316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5D7C119A-84E0-A346-1DC1-955C971ECFAC}"/>
                </a:ext>
              </a:extLst>
            </p:cNvPr>
            <p:cNvSpPr/>
            <p:nvPr/>
          </p:nvSpPr>
          <p:spPr>
            <a:xfrm>
              <a:off x="4398401" y="2157302"/>
              <a:ext cx="6300000" cy="6300000"/>
            </a:xfrm>
            <a:prstGeom prst="ellipse">
              <a:avLst/>
            </a:prstGeom>
            <a:no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7BAA1DFF-3E80-8B56-8C97-FE81A63E0B64}"/>
                </a:ext>
              </a:extLst>
            </p:cNvPr>
            <p:cNvSpPr/>
            <p:nvPr/>
          </p:nvSpPr>
          <p:spPr>
            <a:xfrm rot="2008016">
              <a:off x="4578260" y="778282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C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566297C6-31C3-E129-C14B-A1472E921113}"/>
                </a:ext>
              </a:extLst>
            </p:cNvPr>
            <p:cNvSpPr/>
            <p:nvPr/>
          </p:nvSpPr>
          <p:spPr>
            <a:xfrm rot="1092758">
              <a:off x="5638907" y="829770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H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77DB1ED-D1FA-3F09-D8C3-5BD3CC08E34B}"/>
                </a:ext>
              </a:extLst>
            </p:cNvPr>
            <p:cNvSpPr/>
            <p:nvPr/>
          </p:nvSpPr>
          <p:spPr>
            <a:xfrm>
              <a:off x="6795377" y="8483752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1CF26095-562F-BE98-148A-B25286BC174F}"/>
                </a:ext>
              </a:extLst>
            </p:cNvPr>
            <p:cNvSpPr/>
            <p:nvPr/>
          </p:nvSpPr>
          <p:spPr>
            <a:xfrm rot="20544896">
              <a:off x="7974044" y="8293083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Y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CD21AC22-C1AA-B624-8561-89FFE810982A}"/>
                </a:ext>
              </a:extLst>
            </p:cNvPr>
            <p:cNvSpPr/>
            <p:nvPr/>
          </p:nvSpPr>
          <p:spPr>
            <a:xfrm rot="19402477">
              <a:off x="8980114" y="7845124"/>
              <a:ext cx="1524763" cy="1623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7D5A858A-C6BF-B57F-547F-A42059CDD33A}"/>
                </a:ext>
              </a:extLst>
            </p:cNvPr>
            <p:cNvSpPr/>
            <p:nvPr/>
          </p:nvSpPr>
          <p:spPr>
            <a:xfrm rot="19005149">
              <a:off x="3830822" y="160401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K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60D34A0F-3959-B145-DF5A-8815A754BB49}"/>
                </a:ext>
              </a:extLst>
            </p:cNvPr>
            <p:cNvSpPr/>
            <p:nvPr/>
          </p:nvSpPr>
          <p:spPr>
            <a:xfrm rot="19864924">
              <a:off x="4784149" y="90585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O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C1013B62-BAC7-C855-4064-47A270D6800F}"/>
                </a:ext>
              </a:extLst>
            </p:cNvPr>
            <p:cNvSpPr/>
            <p:nvPr/>
          </p:nvSpPr>
          <p:spPr>
            <a:xfrm rot="20811546">
              <a:off x="5795206" y="53831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B962DA25-6895-F4EE-2324-111A2E7075ED}"/>
                </a:ext>
              </a:extLst>
            </p:cNvPr>
            <p:cNvSpPr/>
            <p:nvPr/>
          </p:nvSpPr>
          <p:spPr>
            <a:xfrm>
              <a:off x="6774234" y="438181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E</a:t>
              </a: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4CFFCA17-0EB0-34A5-500F-B5CE83B76988}"/>
                </a:ext>
              </a:extLst>
            </p:cNvPr>
            <p:cNvSpPr/>
            <p:nvPr/>
          </p:nvSpPr>
          <p:spPr>
            <a:xfrm rot="963803">
              <a:off x="7815112" y="552800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13D23E6-7647-691F-4A96-4488EE956790}"/>
                </a:ext>
              </a:extLst>
            </p:cNvPr>
            <p:cNvSpPr/>
            <p:nvPr/>
          </p:nvSpPr>
          <p:spPr>
            <a:xfrm rot="1973304">
              <a:off x="8721393" y="91880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S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C8AE5ECA-A7FC-0319-4128-3E4A2342CBE2}"/>
                </a:ext>
              </a:extLst>
            </p:cNvPr>
            <p:cNvSpPr/>
            <p:nvPr/>
          </p:nvSpPr>
          <p:spPr>
            <a:xfrm rot="2798413">
              <a:off x="9566137" y="1618839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U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DC0DA9F-BA16-8CC8-D5FF-C1FA8C7016D0}"/>
              </a:ext>
            </a:extLst>
          </p:cNvPr>
          <p:cNvSpPr/>
          <p:nvPr/>
        </p:nvSpPr>
        <p:spPr>
          <a:xfrm>
            <a:off x="395784" y="598879"/>
            <a:ext cx="683305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1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29428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8EBB88F-0CCF-2C29-1294-4F760759D181}"/>
              </a:ext>
            </a:extLst>
          </p:cNvPr>
          <p:cNvGrpSpPr/>
          <p:nvPr/>
        </p:nvGrpSpPr>
        <p:grpSpPr>
          <a:xfrm>
            <a:off x="371347" y="488601"/>
            <a:ext cx="2743200" cy="2842001"/>
            <a:chOff x="698436" y="3924905"/>
            <a:chExt cx="2743200" cy="2842001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9BFA8335-2B73-C970-B69C-AD86E32B8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0" t="5687" r="9564" b="10025"/>
            <a:stretch/>
          </p:blipFill>
          <p:spPr>
            <a:xfrm>
              <a:off x="946565" y="3924905"/>
              <a:ext cx="2246942" cy="2842001"/>
            </a:xfrm>
            <a:prstGeom prst="rect">
              <a:avLst/>
            </a:prstGeom>
          </p:spPr>
        </p:pic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9D7D3510-C0C9-113F-ACC3-A10CC899C3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436" y="3979249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C277524-0FE1-EF51-3021-A72BE1561444}"/>
              </a:ext>
            </a:extLst>
          </p:cNvPr>
          <p:cNvGrpSpPr/>
          <p:nvPr/>
        </p:nvGrpSpPr>
        <p:grpSpPr>
          <a:xfrm>
            <a:off x="3497142" y="488601"/>
            <a:ext cx="2743200" cy="2842001"/>
            <a:chOff x="698436" y="3924905"/>
            <a:chExt cx="2743200" cy="2842001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D0FF6423-9403-943C-07AA-0368781A5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0" t="5687" r="9564" b="10025"/>
            <a:stretch/>
          </p:blipFill>
          <p:spPr>
            <a:xfrm>
              <a:off x="946565" y="3924905"/>
              <a:ext cx="2246942" cy="2842001"/>
            </a:xfrm>
            <a:prstGeom prst="rect">
              <a:avLst/>
            </a:prstGeom>
          </p:spPr>
        </p:pic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BB4E391A-F865-21D9-4821-B70A83F478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436" y="3979249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D9FC1D-6468-69D5-831F-F1DFFC290205}"/>
              </a:ext>
            </a:extLst>
          </p:cNvPr>
          <p:cNvSpPr/>
          <p:nvPr/>
        </p:nvSpPr>
        <p:spPr>
          <a:xfrm>
            <a:off x="0" y="8204527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5BBE8AC-CF21-5F28-C84E-21DBD2F844FC}"/>
              </a:ext>
            </a:extLst>
          </p:cNvPr>
          <p:cNvSpPr/>
          <p:nvPr/>
        </p:nvSpPr>
        <p:spPr>
          <a:xfrm>
            <a:off x="1571209" y="6602747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63BC24C-20B5-6567-65FC-0C0E1569ED0A}"/>
              </a:ext>
            </a:extLst>
          </p:cNvPr>
          <p:cNvSpPr/>
          <p:nvPr/>
        </p:nvSpPr>
        <p:spPr>
          <a:xfrm>
            <a:off x="3127995" y="8204526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016FB68-5368-9812-4029-D53FDA3AA998}"/>
              </a:ext>
            </a:extLst>
          </p:cNvPr>
          <p:cNvSpPr/>
          <p:nvPr/>
        </p:nvSpPr>
        <p:spPr>
          <a:xfrm>
            <a:off x="4688742" y="6602747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F4ED9B5-1CCE-892D-2A1E-789CFDC26987}"/>
              </a:ext>
            </a:extLst>
          </p:cNvPr>
          <p:cNvGrpSpPr/>
          <p:nvPr/>
        </p:nvGrpSpPr>
        <p:grpSpPr>
          <a:xfrm>
            <a:off x="6631219" y="488601"/>
            <a:ext cx="2743200" cy="2842001"/>
            <a:chOff x="698436" y="3924905"/>
            <a:chExt cx="2743200" cy="2842001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DD2F95C9-1BBA-1B07-D971-8F11C0D05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0" t="5687" r="9564" b="10025"/>
            <a:stretch/>
          </p:blipFill>
          <p:spPr>
            <a:xfrm>
              <a:off x="946565" y="3924905"/>
              <a:ext cx="2246942" cy="2842001"/>
            </a:xfrm>
            <a:prstGeom prst="rect">
              <a:avLst/>
            </a:prstGeom>
          </p:spPr>
        </p:pic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8600B26F-FDA6-C413-A86D-F758D9CE63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436" y="3979249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469A170C-C47B-D676-9C6D-65C51DDE229A}"/>
              </a:ext>
            </a:extLst>
          </p:cNvPr>
          <p:cNvGrpSpPr/>
          <p:nvPr/>
        </p:nvGrpSpPr>
        <p:grpSpPr>
          <a:xfrm>
            <a:off x="9757014" y="488601"/>
            <a:ext cx="2743200" cy="2842001"/>
            <a:chOff x="698436" y="3924905"/>
            <a:chExt cx="2743200" cy="2842001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FED15B72-2C52-F3D8-AFA7-A2A47F890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00" t="5687" r="9564" b="10025"/>
            <a:stretch/>
          </p:blipFill>
          <p:spPr>
            <a:xfrm>
              <a:off x="946565" y="3924905"/>
              <a:ext cx="2246942" cy="2842001"/>
            </a:xfrm>
            <a:prstGeom prst="rect">
              <a:avLst/>
            </a:prstGeom>
          </p:spPr>
        </p:pic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BFA1D2D6-8558-73B0-6F64-3A0FB8AC7D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436" y="3979249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AD4752E-5B26-9A95-7EE6-33BAC1E45D11}"/>
              </a:ext>
            </a:extLst>
          </p:cNvPr>
          <p:cNvSpPr/>
          <p:nvPr/>
        </p:nvSpPr>
        <p:spPr>
          <a:xfrm>
            <a:off x="6259872" y="8204527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70C417C-935D-7D2F-CCF3-EBE7BE9B6340}"/>
              </a:ext>
            </a:extLst>
          </p:cNvPr>
          <p:cNvSpPr/>
          <p:nvPr/>
        </p:nvSpPr>
        <p:spPr>
          <a:xfrm>
            <a:off x="9387867" y="8204526"/>
            <a:ext cx="360000" cy="5293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8956F0B5-6919-BAFD-1E6C-F172FE831658}"/>
              </a:ext>
            </a:extLst>
          </p:cNvPr>
          <p:cNvGrpSpPr/>
          <p:nvPr/>
        </p:nvGrpSpPr>
        <p:grpSpPr>
          <a:xfrm>
            <a:off x="371430" y="3835079"/>
            <a:ext cx="2743200" cy="2801305"/>
            <a:chOff x="360000" y="3845460"/>
            <a:chExt cx="2743200" cy="2801305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FBF9FC74-B108-359F-D0FA-E4EF7AC82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8" t="6982" r="10755" b="9298"/>
            <a:stretch/>
          </p:blipFill>
          <p:spPr>
            <a:xfrm>
              <a:off x="678675" y="3845460"/>
              <a:ext cx="2151173" cy="2801305"/>
            </a:xfrm>
            <a:prstGeom prst="rect">
              <a:avLst/>
            </a:prstGeom>
          </p:spPr>
        </p:pic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8A034AE3-4D18-3376-BA52-A608498F94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000" y="3850660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0BFCC120-6987-D326-8B99-C0BFFF223262}"/>
              </a:ext>
            </a:extLst>
          </p:cNvPr>
          <p:cNvGrpSpPr/>
          <p:nvPr/>
        </p:nvGrpSpPr>
        <p:grpSpPr>
          <a:xfrm>
            <a:off x="3496324" y="3840279"/>
            <a:ext cx="2743200" cy="2801305"/>
            <a:chOff x="360000" y="3845460"/>
            <a:chExt cx="2743200" cy="2801305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C6FBE294-C200-8219-2F92-41B13C1E1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8" t="6982" r="10755" b="9298"/>
            <a:stretch/>
          </p:blipFill>
          <p:spPr>
            <a:xfrm>
              <a:off x="678675" y="3845460"/>
              <a:ext cx="2151173" cy="2801305"/>
            </a:xfrm>
            <a:prstGeom prst="rect">
              <a:avLst/>
            </a:prstGeom>
          </p:spPr>
        </p:pic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6DB68A05-CA09-13ED-DFD3-621DEFC2C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000" y="3850660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00EA137F-C607-3274-CC42-FD52C47315DE}"/>
              </a:ext>
            </a:extLst>
          </p:cNvPr>
          <p:cNvGrpSpPr/>
          <p:nvPr/>
        </p:nvGrpSpPr>
        <p:grpSpPr>
          <a:xfrm>
            <a:off x="6631219" y="3833097"/>
            <a:ext cx="2743200" cy="2801305"/>
            <a:chOff x="360000" y="3845460"/>
            <a:chExt cx="2743200" cy="2801305"/>
          </a:xfrm>
        </p:grpSpPr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636E51AB-23B5-BA86-4498-15A21B0B6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8" t="6982" r="10755" b="9298"/>
            <a:stretch/>
          </p:blipFill>
          <p:spPr>
            <a:xfrm>
              <a:off x="678675" y="3845460"/>
              <a:ext cx="2151173" cy="2801305"/>
            </a:xfrm>
            <a:prstGeom prst="rect">
              <a:avLst/>
            </a:prstGeom>
          </p:spPr>
        </p:pic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CC9867F7-18AB-2ACD-73D1-3A282A7425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000" y="3850660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3165108-E05D-BE52-A43A-6D6ACD0706D4}"/>
              </a:ext>
            </a:extLst>
          </p:cNvPr>
          <p:cNvGrpSpPr/>
          <p:nvPr/>
        </p:nvGrpSpPr>
        <p:grpSpPr>
          <a:xfrm>
            <a:off x="9756113" y="3838297"/>
            <a:ext cx="2743200" cy="2801305"/>
            <a:chOff x="360000" y="3845460"/>
            <a:chExt cx="2743200" cy="2801305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E71698C0-1699-A16D-8279-C33D4C8F0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28" t="6982" r="10755" b="9298"/>
            <a:stretch/>
          </p:blipFill>
          <p:spPr>
            <a:xfrm>
              <a:off x="678675" y="3845460"/>
              <a:ext cx="2151173" cy="2801305"/>
            </a:xfrm>
            <a:prstGeom prst="rect">
              <a:avLst/>
            </a:prstGeom>
          </p:spPr>
        </p:pic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DA138E75-00F3-4EA0-50B3-7204E4962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000" y="3850660"/>
              <a:ext cx="2743200" cy="27432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37815874-9E9A-998A-2E07-56EF1508B553}"/>
              </a:ext>
            </a:extLst>
          </p:cNvPr>
          <p:cNvGrpSpPr/>
          <p:nvPr/>
        </p:nvGrpSpPr>
        <p:grpSpPr>
          <a:xfrm>
            <a:off x="253758" y="7076034"/>
            <a:ext cx="2968534" cy="2820107"/>
            <a:chOff x="248007" y="7087536"/>
            <a:chExt cx="2968534" cy="2820107"/>
          </a:xfrm>
        </p:grpSpPr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D51C354-5F88-72FD-F421-AA51801AA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07" y="7087536"/>
              <a:ext cx="2968534" cy="2820107"/>
            </a:xfrm>
            <a:prstGeom prst="rect">
              <a:avLst/>
            </a:prstGeom>
          </p:spPr>
        </p:pic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AC3747B0-9A77-CAA2-6C53-9AC9D8654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457" y="7151404"/>
              <a:ext cx="2743200" cy="2743200"/>
            </a:xfrm>
            <a:prstGeom prst="roundRect">
              <a:avLst>
                <a:gd name="adj" fmla="val 953"/>
              </a:avLst>
            </a:pr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EDEA238-F29E-B746-5039-F27B7C016064}"/>
              </a:ext>
            </a:extLst>
          </p:cNvPr>
          <p:cNvGrpSpPr/>
          <p:nvPr/>
        </p:nvGrpSpPr>
        <p:grpSpPr>
          <a:xfrm>
            <a:off x="3378398" y="7076034"/>
            <a:ext cx="2968534" cy="2820107"/>
            <a:chOff x="248007" y="7087536"/>
            <a:chExt cx="2968534" cy="2820107"/>
          </a:xfrm>
        </p:grpSpPr>
        <p:pic>
          <p:nvPicPr>
            <p:cNvPr id="45" name="図 44">
              <a:extLst>
                <a:ext uri="{FF2B5EF4-FFF2-40B4-BE49-F238E27FC236}">
                  <a16:creationId xmlns:a16="http://schemas.microsoft.com/office/drawing/2014/main" id="{A84E4890-DE56-0123-1C4F-8B0C9A780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07" y="7087536"/>
              <a:ext cx="2968534" cy="2820107"/>
            </a:xfrm>
            <a:prstGeom prst="rect">
              <a:avLst/>
            </a:prstGeom>
          </p:spPr>
        </p:pic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1C7C0D35-20F3-DCC2-D7F9-94BF1BD40B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457" y="7151404"/>
              <a:ext cx="2743200" cy="2743200"/>
            </a:xfrm>
            <a:prstGeom prst="roundRect">
              <a:avLst>
                <a:gd name="adj" fmla="val 953"/>
              </a:avLst>
            </a:pr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FD746A33-0EDB-C446-C9B3-06CB67631C69}"/>
              </a:ext>
            </a:extLst>
          </p:cNvPr>
          <p:cNvGrpSpPr/>
          <p:nvPr/>
        </p:nvGrpSpPr>
        <p:grpSpPr>
          <a:xfrm>
            <a:off x="6507818" y="7077587"/>
            <a:ext cx="2968534" cy="2820107"/>
            <a:chOff x="248007" y="7087536"/>
            <a:chExt cx="2968534" cy="2820107"/>
          </a:xfrm>
        </p:grpSpPr>
        <p:pic>
          <p:nvPicPr>
            <p:cNvPr id="48" name="図 47">
              <a:extLst>
                <a:ext uri="{FF2B5EF4-FFF2-40B4-BE49-F238E27FC236}">
                  <a16:creationId xmlns:a16="http://schemas.microsoft.com/office/drawing/2014/main" id="{404E5494-1431-68D1-7B79-39EB74813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07" y="7087536"/>
              <a:ext cx="2968534" cy="2820107"/>
            </a:xfrm>
            <a:prstGeom prst="rect">
              <a:avLst/>
            </a:prstGeom>
          </p:spPr>
        </p:pic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7230E314-B159-1BED-8411-5DC34868B5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457" y="7151404"/>
              <a:ext cx="2743200" cy="2743200"/>
            </a:xfrm>
            <a:prstGeom prst="roundRect">
              <a:avLst>
                <a:gd name="adj" fmla="val 953"/>
              </a:avLst>
            </a:pr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8773D5B4-15D2-6504-BA45-FB5E7F9206E1}"/>
              </a:ext>
            </a:extLst>
          </p:cNvPr>
          <p:cNvGrpSpPr/>
          <p:nvPr/>
        </p:nvGrpSpPr>
        <p:grpSpPr>
          <a:xfrm>
            <a:off x="9632458" y="7077587"/>
            <a:ext cx="2968534" cy="2820107"/>
            <a:chOff x="248007" y="7087536"/>
            <a:chExt cx="2968534" cy="2820107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6A275552-82F0-0E0F-5E79-E39D9BE09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07" y="7087536"/>
              <a:ext cx="2968534" cy="2820107"/>
            </a:xfrm>
            <a:prstGeom prst="rect">
              <a:avLst/>
            </a:prstGeom>
          </p:spPr>
        </p:pic>
        <p:sp>
          <p:nvSpPr>
            <p:cNvPr id="52" name="四角形: 角を丸くする 51">
              <a:extLst>
                <a:ext uri="{FF2B5EF4-FFF2-40B4-BE49-F238E27FC236}">
                  <a16:creationId xmlns:a16="http://schemas.microsoft.com/office/drawing/2014/main" id="{67B214E7-C03C-300D-FD01-A9BDA1E4E1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0457" y="7151404"/>
              <a:ext cx="2743200" cy="2743200"/>
            </a:xfrm>
            <a:prstGeom prst="roundRect">
              <a:avLst>
                <a:gd name="adj" fmla="val 953"/>
              </a:avLst>
            </a:pr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3859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00A2D-AABF-EC49-A8C0-D502113A5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81E1F65-02A5-40E9-67C9-5B7AFFE88A8E}"/>
              </a:ext>
            </a:extLst>
          </p:cNvPr>
          <p:cNvGrpSpPr/>
          <p:nvPr/>
        </p:nvGrpSpPr>
        <p:grpSpPr>
          <a:xfrm>
            <a:off x="3808161" y="438181"/>
            <a:ext cx="7494424" cy="9669548"/>
            <a:chOff x="3808161" y="438181"/>
            <a:chExt cx="7494424" cy="9669548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0A4B4998-309C-3A5B-8A0D-84E9EA8210F7}"/>
                </a:ext>
              </a:extLst>
            </p:cNvPr>
            <p:cNvGrpSpPr/>
            <p:nvPr/>
          </p:nvGrpSpPr>
          <p:grpSpPr>
            <a:xfrm>
              <a:off x="4288232" y="2007058"/>
              <a:ext cx="6515753" cy="6515753"/>
              <a:chOff x="3337828" y="1196482"/>
              <a:chExt cx="5254198" cy="5254198"/>
            </a:xfrm>
          </p:grpSpPr>
          <p:sp>
            <p:nvSpPr>
              <p:cNvPr id="3" name="楕円 2">
                <a:extLst>
                  <a:ext uri="{FF2B5EF4-FFF2-40B4-BE49-F238E27FC236}">
                    <a16:creationId xmlns:a16="http://schemas.microsoft.com/office/drawing/2014/main" id="{8FB206C2-70F4-CB88-3B9A-6CA21B9A9D0B}"/>
                  </a:ext>
                </a:extLst>
              </p:cNvPr>
              <p:cNvSpPr/>
              <p:nvPr/>
            </p:nvSpPr>
            <p:spPr>
              <a:xfrm>
                <a:off x="3337828" y="1196482"/>
                <a:ext cx="5254198" cy="5254198"/>
              </a:xfrm>
              <a:prstGeom prst="ellipse">
                <a:avLst/>
              </a:prstGeom>
              <a:solidFill>
                <a:srgbClr val="F76763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90948B6D-104B-BE45-9608-649C1E865166}"/>
                  </a:ext>
                </a:extLst>
              </p:cNvPr>
              <p:cNvSpPr/>
              <p:nvPr/>
            </p:nvSpPr>
            <p:spPr>
              <a:xfrm>
                <a:off x="4872489" y="5361427"/>
                <a:ext cx="2149729" cy="829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/>
                <a:r>
                  <a:rPr lang="en-US" altLang="ja-JP" sz="5000" b="1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HAWAII</a:t>
                </a:r>
                <a:endParaRPr lang="ja-JP" altLang="en-US" sz="5000" b="1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</p:txBody>
          </p:sp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9B4BEBDA-6638-2DD2-AF6A-1A7A67843893}"/>
                  </a:ext>
                </a:extLst>
              </p:cNvPr>
              <p:cNvGrpSpPr/>
              <p:nvPr/>
            </p:nvGrpSpPr>
            <p:grpSpPr>
              <a:xfrm>
                <a:off x="4487056" y="2026105"/>
                <a:ext cx="3404510" cy="2042693"/>
                <a:chOff x="4376412" y="1907318"/>
                <a:chExt cx="3404510" cy="2042693"/>
              </a:xfrm>
            </p:grpSpPr>
            <p:sp>
              <p:nvSpPr>
                <p:cNvPr id="4" name="フリーフォーム: 図形 3">
                  <a:extLst>
                    <a:ext uri="{FF2B5EF4-FFF2-40B4-BE49-F238E27FC236}">
                      <a16:creationId xmlns:a16="http://schemas.microsoft.com/office/drawing/2014/main" id="{A840AC2C-BDAA-6C1C-EA2F-F05F52EA67DE}"/>
                    </a:ext>
                  </a:extLst>
                </p:cNvPr>
                <p:cNvSpPr/>
                <p:nvPr/>
              </p:nvSpPr>
              <p:spPr>
                <a:xfrm rot="14490760">
                  <a:off x="7266139" y="1647322"/>
                  <a:ext cx="254787" cy="774779"/>
                </a:xfrm>
                <a:custGeom>
                  <a:avLst/>
                  <a:gdLst>
                    <a:gd name="connsiteX0" fmla="*/ 254787 w 254787"/>
                    <a:gd name="connsiteY0" fmla="*/ 698720 h 774779"/>
                    <a:gd name="connsiteX1" fmla="*/ 221212 w 254787"/>
                    <a:gd name="connsiteY1" fmla="*/ 714180 h 774779"/>
                    <a:gd name="connsiteX2" fmla="*/ 47646 w 254787"/>
                    <a:gd name="connsiteY2" fmla="*/ 774779 h 774779"/>
                    <a:gd name="connsiteX3" fmla="*/ 0 w 254787"/>
                    <a:gd name="connsiteY3" fmla="*/ 42117 h 774779"/>
                    <a:gd name="connsiteX4" fmla="*/ 43155 w 254787"/>
                    <a:gd name="connsiteY4" fmla="*/ 35820 h 774779"/>
                    <a:gd name="connsiteX5" fmla="*/ 181912 w 254787"/>
                    <a:gd name="connsiteY5" fmla="*/ 1791 h 774779"/>
                    <a:gd name="connsiteX6" fmla="*/ 187042 w 254787"/>
                    <a:gd name="connsiteY6" fmla="*/ 0 h 774779"/>
                    <a:gd name="connsiteX7" fmla="*/ 254787 w 254787"/>
                    <a:gd name="connsiteY7" fmla="*/ 698720 h 774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4787" h="774779">
                      <a:moveTo>
                        <a:pt x="254787" y="698720"/>
                      </a:moveTo>
                      <a:lnTo>
                        <a:pt x="221212" y="714180"/>
                      </a:lnTo>
                      <a:lnTo>
                        <a:pt x="47646" y="774779"/>
                      </a:lnTo>
                      <a:lnTo>
                        <a:pt x="0" y="42117"/>
                      </a:lnTo>
                      <a:lnTo>
                        <a:pt x="43155" y="35820"/>
                      </a:lnTo>
                      <a:cubicBezTo>
                        <a:pt x="89940" y="26688"/>
                        <a:pt x="136248" y="15329"/>
                        <a:pt x="181912" y="1791"/>
                      </a:cubicBezTo>
                      <a:lnTo>
                        <a:pt x="187042" y="0"/>
                      </a:lnTo>
                      <a:lnTo>
                        <a:pt x="254787" y="69872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62041441-669B-5ED9-820E-53F97C584901}"/>
                    </a:ext>
                  </a:extLst>
                </p:cNvPr>
                <p:cNvSpPr/>
                <p:nvPr/>
              </p:nvSpPr>
              <p:spPr>
                <a:xfrm rot="14490760">
                  <a:off x="4490323" y="3799107"/>
                  <a:ext cx="109020" cy="192788"/>
                </a:xfrm>
                <a:custGeom>
                  <a:avLst/>
                  <a:gdLst>
                    <a:gd name="connsiteX0" fmla="*/ 109020 w 109020"/>
                    <a:gd name="connsiteY0" fmla="*/ 192788 h 192788"/>
                    <a:gd name="connsiteX1" fmla="*/ 107590 w 109020"/>
                    <a:gd name="connsiteY1" fmla="*/ 192577 h 192788"/>
                    <a:gd name="connsiteX2" fmla="*/ 11747 w 109020"/>
                    <a:gd name="connsiteY2" fmla="*/ 187947 h 192788"/>
                    <a:gd name="connsiteX3" fmla="*/ 0 w 109020"/>
                    <a:gd name="connsiteY3" fmla="*/ 7315 h 192788"/>
                    <a:gd name="connsiteX4" fmla="*/ 90328 w 109020"/>
                    <a:gd name="connsiteY4" fmla="*/ 0 h 192788"/>
                    <a:gd name="connsiteX5" fmla="*/ 109020 w 109020"/>
                    <a:gd name="connsiteY5" fmla="*/ 192788 h 192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20" h="192788">
                      <a:moveTo>
                        <a:pt x="109020" y="192788"/>
                      </a:moveTo>
                      <a:lnTo>
                        <a:pt x="107590" y="192577"/>
                      </a:lnTo>
                      <a:lnTo>
                        <a:pt x="11747" y="187947"/>
                      </a:lnTo>
                      <a:lnTo>
                        <a:pt x="0" y="7315"/>
                      </a:lnTo>
                      <a:lnTo>
                        <a:pt x="90328" y="0"/>
                      </a:lnTo>
                      <a:lnTo>
                        <a:pt x="109020" y="192788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13" name="フリーフォーム: 図形 12">
                  <a:extLst>
                    <a:ext uri="{FF2B5EF4-FFF2-40B4-BE49-F238E27FC236}">
                      <a16:creationId xmlns:a16="http://schemas.microsoft.com/office/drawing/2014/main" id="{5E3FA99F-7A44-2914-2B93-6793C47A3EC4}"/>
                    </a:ext>
                  </a:extLst>
                </p:cNvPr>
                <p:cNvSpPr/>
                <p:nvPr/>
              </p:nvSpPr>
              <p:spPr>
                <a:xfrm rot="14490760">
                  <a:off x="5664069" y="1540949"/>
                  <a:ext cx="379175" cy="2954490"/>
                </a:xfrm>
                <a:custGeom>
                  <a:avLst/>
                  <a:gdLst>
                    <a:gd name="connsiteX0" fmla="*/ 379175 w 379175"/>
                    <a:gd name="connsiteY0" fmla="*/ 2912373 h 2954490"/>
                    <a:gd name="connsiteX1" fmla="*/ 374045 w 379175"/>
                    <a:gd name="connsiteY1" fmla="*/ 2914164 h 2954490"/>
                    <a:gd name="connsiteX2" fmla="*/ 235288 w 379175"/>
                    <a:gd name="connsiteY2" fmla="*/ 2948193 h 2954490"/>
                    <a:gd name="connsiteX3" fmla="*/ 192133 w 379175"/>
                    <a:gd name="connsiteY3" fmla="*/ 2954490 h 2954490"/>
                    <a:gd name="connsiteX4" fmla="*/ 0 w 379175"/>
                    <a:gd name="connsiteY4" fmla="*/ 0 h 2954490"/>
                    <a:gd name="connsiteX5" fmla="*/ 95843 w 379175"/>
                    <a:gd name="connsiteY5" fmla="*/ 4630 h 2954490"/>
                    <a:gd name="connsiteX6" fmla="*/ 97273 w 379175"/>
                    <a:gd name="connsiteY6" fmla="*/ 4841 h 2954490"/>
                    <a:gd name="connsiteX7" fmla="*/ 379175 w 379175"/>
                    <a:gd name="connsiteY7" fmla="*/ 2912373 h 295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79175" h="2954490">
                      <a:moveTo>
                        <a:pt x="379175" y="2912373"/>
                      </a:moveTo>
                      <a:lnTo>
                        <a:pt x="374045" y="2914164"/>
                      </a:lnTo>
                      <a:cubicBezTo>
                        <a:pt x="328381" y="2927702"/>
                        <a:pt x="282073" y="2939061"/>
                        <a:pt x="235288" y="2948193"/>
                      </a:cubicBezTo>
                      <a:lnTo>
                        <a:pt x="192133" y="2954490"/>
                      </a:lnTo>
                      <a:lnTo>
                        <a:pt x="0" y="0"/>
                      </a:lnTo>
                      <a:lnTo>
                        <a:pt x="95843" y="4630"/>
                      </a:lnTo>
                      <a:lnTo>
                        <a:pt x="97273" y="4841"/>
                      </a:lnTo>
                      <a:lnTo>
                        <a:pt x="379175" y="2912373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</p:grp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8A2781E2-39A6-709C-46E6-C75EBC443256}"/>
                  </a:ext>
                </a:extLst>
              </p:cNvPr>
              <p:cNvSpPr/>
              <p:nvPr/>
            </p:nvSpPr>
            <p:spPr>
              <a:xfrm>
                <a:off x="4487056" y="1642475"/>
                <a:ext cx="2977624" cy="2977624"/>
              </a:xfrm>
              <a:prstGeom prst="ellipse">
                <a:avLst/>
              </a:prstGeom>
              <a:solidFill>
                <a:srgbClr val="FD942B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BC41FBC8-20E8-AB65-9A4A-026B469CC9D9}"/>
                  </a:ext>
                </a:extLst>
              </p:cNvPr>
              <p:cNvSpPr/>
              <p:nvPr/>
            </p:nvSpPr>
            <p:spPr>
              <a:xfrm rot="14490760">
                <a:off x="4918988" y="4482868"/>
                <a:ext cx="84001" cy="132806"/>
              </a:xfrm>
              <a:custGeom>
                <a:avLst/>
                <a:gdLst>
                  <a:gd name="connsiteX0" fmla="*/ 84001 w 84001"/>
                  <a:gd name="connsiteY0" fmla="*/ 114551 h 132806"/>
                  <a:gd name="connsiteX1" fmla="*/ 60384 w 84001"/>
                  <a:gd name="connsiteY1" fmla="*/ 117997 h 132806"/>
                  <a:gd name="connsiteX2" fmla="*/ 0 w 84001"/>
                  <a:gd name="connsiteY2" fmla="*/ 132806 h 132806"/>
                  <a:gd name="connsiteX3" fmla="*/ 2263 w 84001"/>
                  <a:gd name="connsiteY3" fmla="*/ 0 h 132806"/>
                  <a:gd name="connsiteX4" fmla="*/ 82049 w 84001"/>
                  <a:gd name="connsiteY4" fmla="*/ 0 h 132806"/>
                  <a:gd name="connsiteX5" fmla="*/ 84001 w 84001"/>
                  <a:gd name="connsiteY5" fmla="*/ 114551 h 132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001" h="132806">
                    <a:moveTo>
                      <a:pt x="84001" y="114551"/>
                    </a:moveTo>
                    <a:lnTo>
                      <a:pt x="60384" y="117997"/>
                    </a:lnTo>
                    <a:lnTo>
                      <a:pt x="0" y="132806"/>
                    </a:lnTo>
                    <a:lnTo>
                      <a:pt x="2263" y="0"/>
                    </a:lnTo>
                    <a:lnTo>
                      <a:pt x="82049" y="0"/>
                    </a:lnTo>
                    <a:lnTo>
                      <a:pt x="84001" y="114551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pic>
          <p:nvPicPr>
            <p:cNvPr id="5" name="グラフィックス 4" descr="熱帯の光景">
              <a:extLst>
                <a:ext uri="{FF2B5EF4-FFF2-40B4-BE49-F238E27FC236}">
                  <a16:creationId xmlns:a16="http://schemas.microsoft.com/office/drawing/2014/main" id="{1E6F3AFB-0438-3923-2748-6BAC53B9C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3808161" y="5892892"/>
              <a:ext cx="7494424" cy="653614"/>
            </a:xfrm>
            <a:prstGeom prst="ellipse">
              <a:avLst/>
            </a:prstGeom>
          </p:spPr>
        </p:pic>
        <p:pic>
          <p:nvPicPr>
            <p:cNvPr id="12" name="グラフィックス 11" descr="熱帯の光景">
              <a:extLst>
                <a:ext uri="{FF2B5EF4-FFF2-40B4-BE49-F238E27FC236}">
                  <a16:creationId xmlns:a16="http://schemas.microsoft.com/office/drawing/2014/main" id="{8ABAD1FE-A61A-307A-5885-97FB37D3A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023180" y="6356560"/>
              <a:ext cx="6988155" cy="653614"/>
            </a:xfrm>
            <a:prstGeom prst="ellipse">
              <a:avLst/>
            </a:prstGeom>
          </p:spPr>
        </p:pic>
        <p:pic>
          <p:nvPicPr>
            <p:cNvPr id="15" name="グラフィックス 14" descr="熱帯の光景">
              <a:extLst>
                <a:ext uri="{FF2B5EF4-FFF2-40B4-BE49-F238E27FC236}">
                  <a16:creationId xmlns:a16="http://schemas.microsoft.com/office/drawing/2014/main" id="{8B166C78-F6DE-278A-672F-E34911358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362137" y="6836908"/>
              <a:ext cx="6300000" cy="646632"/>
            </a:xfrm>
            <a:prstGeom prst="ellipse">
              <a:avLst/>
            </a:prstGeom>
          </p:spPr>
        </p:pic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F3841674-FB0F-3AC0-CFAC-FB86BF124606}"/>
                </a:ext>
              </a:extLst>
            </p:cNvPr>
            <p:cNvSpPr/>
            <p:nvPr/>
          </p:nvSpPr>
          <p:spPr>
            <a:xfrm>
              <a:off x="4288410" y="2037962"/>
              <a:ext cx="6515753" cy="6515753"/>
            </a:xfrm>
            <a:prstGeom prst="ellipse">
              <a:avLst/>
            </a:prstGeom>
            <a:noFill/>
            <a:ln w="2222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C1156029-4AFC-4602-F038-5F3AE5E56CDF}"/>
                </a:ext>
              </a:extLst>
            </p:cNvPr>
            <p:cNvSpPr/>
            <p:nvPr/>
          </p:nvSpPr>
          <p:spPr>
            <a:xfrm>
              <a:off x="6894042" y="4368854"/>
              <a:ext cx="1273753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鉄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4C1EAE4D-C24A-839D-7C43-AE4EE61F701C}"/>
                </a:ext>
              </a:extLst>
            </p:cNvPr>
            <p:cNvSpPr/>
            <p:nvPr/>
          </p:nvSpPr>
          <p:spPr>
            <a:xfrm>
              <a:off x="6515549" y="2537172"/>
              <a:ext cx="214302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小</a:t>
              </a:r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429A8216-3B47-8385-5541-C56722EADFDD}"/>
                </a:ext>
              </a:extLst>
            </p:cNvPr>
            <p:cNvSpPr/>
            <p:nvPr/>
          </p:nvSpPr>
          <p:spPr>
            <a:xfrm rot="14490760">
              <a:off x="9906065" y="3852545"/>
              <a:ext cx="263672" cy="1105620"/>
            </a:xfrm>
            <a:custGeom>
              <a:avLst/>
              <a:gdLst>
                <a:gd name="connsiteX0" fmla="*/ 212621 w 212621"/>
                <a:gd name="connsiteY0" fmla="*/ 874015 h 891554"/>
                <a:gd name="connsiteX1" fmla="*/ 138808 w 212621"/>
                <a:gd name="connsiteY1" fmla="*/ 884785 h 891554"/>
                <a:gd name="connsiteX2" fmla="*/ 0 w 212621"/>
                <a:gd name="connsiteY2" fmla="*/ 891554 h 891554"/>
                <a:gd name="connsiteX3" fmla="*/ 15196 w 212621"/>
                <a:gd name="connsiteY3" fmla="*/ 0 h 891554"/>
                <a:gd name="connsiteX4" fmla="*/ 120029 w 212621"/>
                <a:gd name="connsiteY4" fmla="*/ 26268 h 891554"/>
                <a:gd name="connsiteX5" fmla="*/ 198369 w 212621"/>
                <a:gd name="connsiteY5" fmla="*/ 37815 h 891554"/>
                <a:gd name="connsiteX6" fmla="*/ 212621 w 212621"/>
                <a:gd name="connsiteY6" fmla="*/ 874015 h 89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21" h="891554">
                  <a:moveTo>
                    <a:pt x="212621" y="874015"/>
                  </a:moveTo>
                  <a:lnTo>
                    <a:pt x="138808" y="884785"/>
                  </a:lnTo>
                  <a:lnTo>
                    <a:pt x="0" y="891554"/>
                  </a:lnTo>
                  <a:lnTo>
                    <a:pt x="15196" y="0"/>
                  </a:lnTo>
                  <a:lnTo>
                    <a:pt x="120029" y="26268"/>
                  </a:lnTo>
                  <a:lnTo>
                    <a:pt x="198369" y="37815"/>
                  </a:lnTo>
                  <a:lnTo>
                    <a:pt x="212621" y="874015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9174F1B6-7BFF-77B0-CF46-3BE2A887B676}"/>
                </a:ext>
              </a:extLst>
            </p:cNvPr>
            <p:cNvSpPr/>
            <p:nvPr/>
          </p:nvSpPr>
          <p:spPr>
            <a:xfrm rot="14490760">
              <a:off x="7878613" y="3693541"/>
              <a:ext cx="227154" cy="3642578"/>
            </a:xfrm>
            <a:custGeom>
              <a:avLst/>
              <a:gdLst>
                <a:gd name="connsiteX0" fmla="*/ 183173 w 183173"/>
                <a:gd name="connsiteY0" fmla="*/ 2937316 h 2937316"/>
                <a:gd name="connsiteX1" fmla="*/ 104833 w 183173"/>
                <a:gd name="connsiteY1" fmla="*/ 2925769 h 2937316"/>
                <a:gd name="connsiteX2" fmla="*/ 0 w 183173"/>
                <a:gd name="connsiteY2" fmla="*/ 2899501 h 2937316"/>
                <a:gd name="connsiteX3" fmla="*/ 49108 w 183173"/>
                <a:gd name="connsiteY3" fmla="*/ 18255 h 2937316"/>
                <a:gd name="connsiteX4" fmla="*/ 109492 w 183173"/>
                <a:gd name="connsiteY4" fmla="*/ 3446 h 2937316"/>
                <a:gd name="connsiteX5" fmla="*/ 133109 w 183173"/>
                <a:gd name="connsiteY5" fmla="*/ 0 h 2937316"/>
                <a:gd name="connsiteX6" fmla="*/ 183173 w 183173"/>
                <a:gd name="connsiteY6" fmla="*/ 2937316 h 29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173" h="2937316">
                  <a:moveTo>
                    <a:pt x="183173" y="2937316"/>
                  </a:moveTo>
                  <a:lnTo>
                    <a:pt x="104833" y="2925769"/>
                  </a:lnTo>
                  <a:lnTo>
                    <a:pt x="0" y="2899501"/>
                  </a:lnTo>
                  <a:lnTo>
                    <a:pt x="49108" y="18255"/>
                  </a:lnTo>
                  <a:lnTo>
                    <a:pt x="109492" y="3446"/>
                  </a:lnTo>
                  <a:lnTo>
                    <a:pt x="133109" y="0"/>
                  </a:lnTo>
                  <a:lnTo>
                    <a:pt x="183173" y="2937316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E4370DF8-7C5F-2EC8-AB2A-1C3946705676}"/>
                </a:ext>
              </a:extLst>
            </p:cNvPr>
            <p:cNvSpPr/>
            <p:nvPr/>
          </p:nvSpPr>
          <p:spPr>
            <a:xfrm>
              <a:off x="4398401" y="2157302"/>
              <a:ext cx="6300000" cy="6300000"/>
            </a:xfrm>
            <a:prstGeom prst="ellipse">
              <a:avLst/>
            </a:prstGeom>
            <a:no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3140AC88-95D9-0FB9-5E51-5E62FA29AF2E}"/>
                </a:ext>
              </a:extLst>
            </p:cNvPr>
            <p:cNvSpPr/>
            <p:nvPr/>
          </p:nvSpPr>
          <p:spPr>
            <a:xfrm rot="2008016">
              <a:off x="4578260" y="778282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C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EA655B74-94BD-1400-1D94-8991BA491101}"/>
                </a:ext>
              </a:extLst>
            </p:cNvPr>
            <p:cNvSpPr/>
            <p:nvPr/>
          </p:nvSpPr>
          <p:spPr>
            <a:xfrm rot="1092758">
              <a:off x="5638907" y="829770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H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5BB95027-A4D3-28C1-E6D9-0B6DF7E8F19D}"/>
                </a:ext>
              </a:extLst>
            </p:cNvPr>
            <p:cNvSpPr/>
            <p:nvPr/>
          </p:nvSpPr>
          <p:spPr>
            <a:xfrm>
              <a:off x="6795377" y="8483752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61FF4D2C-F19B-2EC2-4C2B-B46E041E578C}"/>
                </a:ext>
              </a:extLst>
            </p:cNvPr>
            <p:cNvSpPr/>
            <p:nvPr/>
          </p:nvSpPr>
          <p:spPr>
            <a:xfrm rot="20544896">
              <a:off x="7974044" y="8293083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Y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87A7E67-18B2-687A-2F62-11B7DE36805B}"/>
                </a:ext>
              </a:extLst>
            </p:cNvPr>
            <p:cNvSpPr/>
            <p:nvPr/>
          </p:nvSpPr>
          <p:spPr>
            <a:xfrm rot="19402477">
              <a:off x="8980114" y="7845124"/>
              <a:ext cx="1524763" cy="1623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3E89EE1D-A857-6E10-FC53-9DE08F8B0553}"/>
                </a:ext>
              </a:extLst>
            </p:cNvPr>
            <p:cNvSpPr/>
            <p:nvPr/>
          </p:nvSpPr>
          <p:spPr>
            <a:xfrm rot="19005149">
              <a:off x="3830822" y="160401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K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48802AAD-BDF4-C8CE-F81D-F2A6CAC3CD7B}"/>
                </a:ext>
              </a:extLst>
            </p:cNvPr>
            <p:cNvSpPr/>
            <p:nvPr/>
          </p:nvSpPr>
          <p:spPr>
            <a:xfrm rot="19864924">
              <a:off x="4784149" y="90585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O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F122CCE8-7C94-7452-FA01-DFADCDDEDB13}"/>
                </a:ext>
              </a:extLst>
            </p:cNvPr>
            <p:cNvSpPr/>
            <p:nvPr/>
          </p:nvSpPr>
          <p:spPr>
            <a:xfrm rot="20811546">
              <a:off x="5795206" y="53831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8B6FFC62-179F-3E47-7104-F79497125653}"/>
                </a:ext>
              </a:extLst>
            </p:cNvPr>
            <p:cNvSpPr/>
            <p:nvPr/>
          </p:nvSpPr>
          <p:spPr>
            <a:xfrm>
              <a:off x="6774234" y="438181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E</a:t>
              </a: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4A1D020A-5938-9C3E-15FF-40A93A8B1682}"/>
                </a:ext>
              </a:extLst>
            </p:cNvPr>
            <p:cNvSpPr/>
            <p:nvPr/>
          </p:nvSpPr>
          <p:spPr>
            <a:xfrm rot="963803">
              <a:off x="7815112" y="552800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C5DAC6D-9F01-8802-E324-3378C4316C05}"/>
                </a:ext>
              </a:extLst>
            </p:cNvPr>
            <p:cNvSpPr/>
            <p:nvPr/>
          </p:nvSpPr>
          <p:spPr>
            <a:xfrm rot="1973304">
              <a:off x="8721393" y="91880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S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9CC49A87-85C8-6538-B414-87785C5D51B9}"/>
                </a:ext>
              </a:extLst>
            </p:cNvPr>
            <p:cNvSpPr/>
            <p:nvPr/>
          </p:nvSpPr>
          <p:spPr>
            <a:xfrm rot="2798413">
              <a:off x="9566137" y="1618839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U</a:t>
              </a:r>
              <a:endParaRPr lang="ja-JP" altLang="en-US" sz="12401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2E7E2FB-8F17-D0E4-AFC6-B9C109C4BB0C}"/>
              </a:ext>
            </a:extLst>
          </p:cNvPr>
          <p:cNvSpPr/>
          <p:nvPr/>
        </p:nvSpPr>
        <p:spPr>
          <a:xfrm>
            <a:off x="395784" y="598879"/>
            <a:ext cx="683305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1</a:t>
            </a:r>
            <a:endParaRPr kumimoji="1" lang="ja-JP" altLang="en-US" sz="2800" b="1" dirty="0"/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CA9AF9FE-1846-9FEB-834B-6833C74F1B15}"/>
              </a:ext>
            </a:extLst>
          </p:cNvPr>
          <p:cNvSpPr/>
          <p:nvPr/>
        </p:nvSpPr>
        <p:spPr>
          <a:xfrm>
            <a:off x="2683993" y="417835"/>
            <a:ext cx="9722676" cy="9722676"/>
          </a:xfrm>
          <a:prstGeom prst="ellipse">
            <a:avLst/>
          </a:prstGeom>
          <a:noFill/>
          <a:ln w="2222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2D1F108-A726-A8EF-B14D-7B1F116854B0}"/>
              </a:ext>
            </a:extLst>
          </p:cNvPr>
          <p:cNvSpPr/>
          <p:nvPr/>
        </p:nvSpPr>
        <p:spPr>
          <a:xfrm>
            <a:off x="2628118" y="4546314"/>
            <a:ext cx="1687099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布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5391A9B-60BC-8E05-4849-F5B364B0DCA9}"/>
              </a:ext>
            </a:extLst>
          </p:cNvPr>
          <p:cNvSpPr/>
          <p:nvPr/>
        </p:nvSpPr>
        <p:spPr>
          <a:xfrm>
            <a:off x="10784702" y="4546314"/>
            <a:ext cx="1588330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哇</a:t>
            </a:r>
          </a:p>
        </p:txBody>
      </p:sp>
    </p:spTree>
    <p:extLst>
      <p:ext uri="{BB962C8B-B14F-4D97-AF65-F5344CB8AC3E}">
        <p14:creationId xmlns:p14="http://schemas.microsoft.com/office/powerpoint/2010/main" val="408640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4D67E0A-3FA5-715B-EDA8-1420EF38136D}"/>
              </a:ext>
            </a:extLst>
          </p:cNvPr>
          <p:cNvSpPr/>
          <p:nvPr/>
        </p:nvSpPr>
        <p:spPr>
          <a:xfrm>
            <a:off x="1" y="0"/>
            <a:ext cx="15119349" cy="10691813"/>
          </a:xfrm>
          <a:prstGeom prst="rect">
            <a:avLst/>
          </a:prstGeom>
          <a:solidFill>
            <a:srgbClr val="00194C"/>
          </a:solidFill>
          <a:ln w="762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88FE08B9-2088-AC70-9534-38C274A5BDE7}"/>
              </a:ext>
            </a:extLst>
          </p:cNvPr>
          <p:cNvGrpSpPr/>
          <p:nvPr/>
        </p:nvGrpSpPr>
        <p:grpSpPr>
          <a:xfrm>
            <a:off x="4288232" y="2007058"/>
            <a:ext cx="6515753" cy="6515753"/>
            <a:chOff x="3337828" y="1196482"/>
            <a:chExt cx="5254198" cy="5254198"/>
          </a:xfrm>
        </p:grpSpPr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DA8ECA47-298A-9EB1-8C5D-43FC5BE3A0FC}"/>
                </a:ext>
              </a:extLst>
            </p:cNvPr>
            <p:cNvSpPr/>
            <p:nvPr/>
          </p:nvSpPr>
          <p:spPr>
            <a:xfrm>
              <a:off x="3337828" y="1196482"/>
              <a:ext cx="5254198" cy="5254198"/>
            </a:xfrm>
            <a:prstGeom prst="ellipse">
              <a:avLst/>
            </a:prstGeom>
            <a:solidFill>
              <a:srgbClr val="F76763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A0E1D7B4-F739-96FE-2BF3-42FCCAD1C207}"/>
                </a:ext>
              </a:extLst>
            </p:cNvPr>
            <p:cNvGrpSpPr/>
            <p:nvPr/>
          </p:nvGrpSpPr>
          <p:grpSpPr>
            <a:xfrm>
              <a:off x="4487056" y="2026105"/>
              <a:ext cx="3404510" cy="2042693"/>
              <a:chOff x="4376412" y="1907318"/>
              <a:chExt cx="3404510" cy="2042693"/>
            </a:xfrm>
          </p:grpSpPr>
          <p:sp>
            <p:nvSpPr>
              <p:cNvPr id="4" name="フリーフォーム: 図形 3">
                <a:extLst>
                  <a:ext uri="{FF2B5EF4-FFF2-40B4-BE49-F238E27FC236}">
                    <a16:creationId xmlns:a16="http://schemas.microsoft.com/office/drawing/2014/main" id="{F64512B2-C08F-7D67-A135-CCED71D048CE}"/>
                  </a:ext>
                </a:extLst>
              </p:cNvPr>
              <p:cNvSpPr/>
              <p:nvPr/>
            </p:nvSpPr>
            <p:spPr>
              <a:xfrm rot="14490760">
                <a:off x="7266139" y="1647322"/>
                <a:ext cx="254787" cy="774779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6" name="フリーフォーム: 図形 5">
                <a:extLst>
                  <a:ext uri="{FF2B5EF4-FFF2-40B4-BE49-F238E27FC236}">
                    <a16:creationId xmlns:a16="http://schemas.microsoft.com/office/drawing/2014/main" id="{29FE15DE-8719-2492-80E1-6EA8ED37995B}"/>
                  </a:ext>
                </a:extLst>
              </p:cNvPr>
              <p:cNvSpPr/>
              <p:nvPr/>
            </p:nvSpPr>
            <p:spPr>
              <a:xfrm rot="14490760">
                <a:off x="4490323" y="3799107"/>
                <a:ext cx="109020" cy="192788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E2E35ECC-014B-4E0E-1237-B25617F3B84F}"/>
                  </a:ext>
                </a:extLst>
              </p:cNvPr>
              <p:cNvSpPr/>
              <p:nvPr/>
            </p:nvSpPr>
            <p:spPr>
              <a:xfrm rot="14490760">
                <a:off x="5664069" y="1540949"/>
                <a:ext cx="379175" cy="2954490"/>
              </a:xfrm>
              <a:custGeom>
                <a:avLst/>
                <a:gdLst>
                  <a:gd name="connsiteX0" fmla="*/ 379175 w 379175"/>
                  <a:gd name="connsiteY0" fmla="*/ 2912373 h 2954490"/>
                  <a:gd name="connsiteX1" fmla="*/ 374045 w 379175"/>
                  <a:gd name="connsiteY1" fmla="*/ 2914164 h 2954490"/>
                  <a:gd name="connsiteX2" fmla="*/ 235288 w 379175"/>
                  <a:gd name="connsiteY2" fmla="*/ 2948193 h 2954490"/>
                  <a:gd name="connsiteX3" fmla="*/ 192133 w 379175"/>
                  <a:gd name="connsiteY3" fmla="*/ 2954490 h 2954490"/>
                  <a:gd name="connsiteX4" fmla="*/ 0 w 379175"/>
                  <a:gd name="connsiteY4" fmla="*/ 0 h 2954490"/>
                  <a:gd name="connsiteX5" fmla="*/ 95843 w 379175"/>
                  <a:gd name="connsiteY5" fmla="*/ 4630 h 2954490"/>
                  <a:gd name="connsiteX6" fmla="*/ 97273 w 379175"/>
                  <a:gd name="connsiteY6" fmla="*/ 4841 h 2954490"/>
                  <a:gd name="connsiteX7" fmla="*/ 379175 w 379175"/>
                  <a:gd name="connsiteY7" fmla="*/ 2912373 h 29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175" h="2954490">
                    <a:moveTo>
                      <a:pt x="379175" y="2912373"/>
                    </a:moveTo>
                    <a:lnTo>
                      <a:pt x="374045" y="2914164"/>
                    </a:lnTo>
                    <a:cubicBezTo>
                      <a:pt x="328381" y="2927702"/>
                      <a:pt x="282073" y="2939061"/>
                      <a:pt x="235288" y="2948193"/>
                    </a:cubicBezTo>
                    <a:lnTo>
                      <a:pt x="192133" y="2954490"/>
                    </a:lnTo>
                    <a:lnTo>
                      <a:pt x="0" y="0"/>
                    </a:lnTo>
                    <a:lnTo>
                      <a:pt x="95843" y="4630"/>
                    </a:lnTo>
                    <a:lnTo>
                      <a:pt x="97273" y="4841"/>
                    </a:lnTo>
                    <a:lnTo>
                      <a:pt x="379175" y="2912373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AA96082F-FCAF-39C0-2737-17F7688A631E}"/>
                </a:ext>
              </a:extLst>
            </p:cNvPr>
            <p:cNvSpPr/>
            <p:nvPr/>
          </p:nvSpPr>
          <p:spPr>
            <a:xfrm>
              <a:off x="4487056" y="1642475"/>
              <a:ext cx="2977624" cy="2977624"/>
            </a:xfrm>
            <a:prstGeom prst="ellipse">
              <a:avLst/>
            </a:prstGeom>
            <a:solidFill>
              <a:srgbClr val="FD942B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96C7FC4D-ECEB-4541-5A50-614A5F362E7F}"/>
                </a:ext>
              </a:extLst>
            </p:cNvPr>
            <p:cNvSpPr/>
            <p:nvPr/>
          </p:nvSpPr>
          <p:spPr>
            <a:xfrm rot="14490760">
              <a:off x="4918988" y="4482868"/>
              <a:ext cx="84001" cy="132806"/>
            </a:xfrm>
            <a:custGeom>
              <a:avLst/>
              <a:gdLst>
                <a:gd name="connsiteX0" fmla="*/ 84001 w 84001"/>
                <a:gd name="connsiteY0" fmla="*/ 114551 h 132806"/>
                <a:gd name="connsiteX1" fmla="*/ 60384 w 84001"/>
                <a:gd name="connsiteY1" fmla="*/ 117997 h 132806"/>
                <a:gd name="connsiteX2" fmla="*/ 0 w 84001"/>
                <a:gd name="connsiteY2" fmla="*/ 132806 h 132806"/>
                <a:gd name="connsiteX3" fmla="*/ 2263 w 84001"/>
                <a:gd name="connsiteY3" fmla="*/ 0 h 132806"/>
                <a:gd name="connsiteX4" fmla="*/ 82049 w 84001"/>
                <a:gd name="connsiteY4" fmla="*/ 0 h 132806"/>
                <a:gd name="connsiteX5" fmla="*/ 84001 w 84001"/>
                <a:gd name="connsiteY5" fmla="*/ 114551 h 132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01" h="132806">
                  <a:moveTo>
                    <a:pt x="84001" y="114551"/>
                  </a:moveTo>
                  <a:lnTo>
                    <a:pt x="60384" y="117997"/>
                  </a:lnTo>
                  <a:lnTo>
                    <a:pt x="0" y="132806"/>
                  </a:lnTo>
                  <a:lnTo>
                    <a:pt x="2263" y="0"/>
                  </a:lnTo>
                  <a:lnTo>
                    <a:pt x="82049" y="0"/>
                  </a:lnTo>
                  <a:lnTo>
                    <a:pt x="84001" y="114551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</p:grpSp>
      <p:pic>
        <p:nvPicPr>
          <p:cNvPr id="5" name="グラフィックス 4" descr="熱帯の光景">
            <a:extLst>
              <a:ext uri="{FF2B5EF4-FFF2-40B4-BE49-F238E27FC236}">
                <a16:creationId xmlns:a16="http://schemas.microsoft.com/office/drawing/2014/main" id="{1B65D8CE-A3CF-BAED-05F3-316CD9DA4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3808161" y="5892892"/>
            <a:ext cx="7494424" cy="653614"/>
          </a:xfrm>
          <a:prstGeom prst="ellipse">
            <a:avLst/>
          </a:prstGeom>
        </p:spPr>
      </p:pic>
      <p:pic>
        <p:nvPicPr>
          <p:cNvPr id="12" name="グラフィックス 11" descr="熱帯の光景">
            <a:extLst>
              <a:ext uri="{FF2B5EF4-FFF2-40B4-BE49-F238E27FC236}">
                <a16:creationId xmlns:a16="http://schemas.microsoft.com/office/drawing/2014/main" id="{795819FD-1298-7DF4-2185-91FCADEB3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023180" y="6356560"/>
            <a:ext cx="6988155" cy="653614"/>
          </a:xfrm>
          <a:prstGeom prst="ellipse">
            <a:avLst/>
          </a:prstGeom>
        </p:spPr>
      </p:pic>
      <p:pic>
        <p:nvPicPr>
          <p:cNvPr id="15" name="グラフィックス 14" descr="熱帯の光景">
            <a:extLst>
              <a:ext uri="{FF2B5EF4-FFF2-40B4-BE49-F238E27FC236}">
                <a16:creationId xmlns:a16="http://schemas.microsoft.com/office/drawing/2014/main" id="{BC93B0C1-B66A-3935-B9B2-F5D71C8C0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362137" y="6836908"/>
            <a:ext cx="6300000" cy="646632"/>
          </a:xfrm>
          <a:prstGeom prst="ellipse">
            <a:avLst/>
          </a:prstGeom>
        </p:spPr>
      </p:pic>
      <p:sp>
        <p:nvSpPr>
          <p:cNvPr id="16" name="楕円 15">
            <a:extLst>
              <a:ext uri="{FF2B5EF4-FFF2-40B4-BE49-F238E27FC236}">
                <a16:creationId xmlns:a16="http://schemas.microsoft.com/office/drawing/2014/main" id="{0719882B-A4A7-0EB1-BD21-9533E8DFA0BC}"/>
              </a:ext>
            </a:extLst>
          </p:cNvPr>
          <p:cNvSpPr/>
          <p:nvPr/>
        </p:nvSpPr>
        <p:spPr>
          <a:xfrm>
            <a:off x="4288410" y="2037962"/>
            <a:ext cx="6515753" cy="6515753"/>
          </a:xfrm>
          <a:prstGeom prst="ellipse">
            <a:avLst/>
          </a:prstGeom>
          <a:noFill/>
          <a:ln w="2222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4FF9B7A-32A5-2FE5-797C-01C23D9D1F44}"/>
              </a:ext>
            </a:extLst>
          </p:cNvPr>
          <p:cNvSpPr/>
          <p:nvPr/>
        </p:nvSpPr>
        <p:spPr>
          <a:xfrm>
            <a:off x="6894042" y="4368854"/>
            <a:ext cx="1273753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鉄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AB10A02-52BA-B093-58D5-3FB30FEEEFEF}"/>
              </a:ext>
            </a:extLst>
          </p:cNvPr>
          <p:cNvSpPr/>
          <p:nvPr/>
        </p:nvSpPr>
        <p:spPr>
          <a:xfrm>
            <a:off x="6515549" y="2537172"/>
            <a:ext cx="214302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小</a:t>
            </a:r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BD1E543C-E209-A935-9F7D-B317C233F3CA}"/>
              </a:ext>
            </a:extLst>
          </p:cNvPr>
          <p:cNvSpPr/>
          <p:nvPr/>
        </p:nvSpPr>
        <p:spPr>
          <a:xfrm rot="14490760">
            <a:off x="9878769" y="3852545"/>
            <a:ext cx="263672" cy="1105620"/>
          </a:xfrm>
          <a:custGeom>
            <a:avLst/>
            <a:gdLst>
              <a:gd name="connsiteX0" fmla="*/ 212621 w 212621"/>
              <a:gd name="connsiteY0" fmla="*/ 874015 h 891554"/>
              <a:gd name="connsiteX1" fmla="*/ 138808 w 212621"/>
              <a:gd name="connsiteY1" fmla="*/ 884785 h 891554"/>
              <a:gd name="connsiteX2" fmla="*/ 0 w 212621"/>
              <a:gd name="connsiteY2" fmla="*/ 891554 h 891554"/>
              <a:gd name="connsiteX3" fmla="*/ 15196 w 212621"/>
              <a:gd name="connsiteY3" fmla="*/ 0 h 891554"/>
              <a:gd name="connsiteX4" fmla="*/ 120029 w 212621"/>
              <a:gd name="connsiteY4" fmla="*/ 26268 h 891554"/>
              <a:gd name="connsiteX5" fmla="*/ 198369 w 212621"/>
              <a:gd name="connsiteY5" fmla="*/ 37815 h 891554"/>
              <a:gd name="connsiteX6" fmla="*/ 212621 w 212621"/>
              <a:gd name="connsiteY6" fmla="*/ 874015 h 891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621" h="891554">
                <a:moveTo>
                  <a:pt x="212621" y="874015"/>
                </a:moveTo>
                <a:lnTo>
                  <a:pt x="138808" y="884785"/>
                </a:lnTo>
                <a:lnTo>
                  <a:pt x="0" y="891554"/>
                </a:lnTo>
                <a:lnTo>
                  <a:pt x="15196" y="0"/>
                </a:lnTo>
                <a:lnTo>
                  <a:pt x="120029" y="26268"/>
                </a:lnTo>
                <a:lnTo>
                  <a:pt x="198369" y="37815"/>
                </a:lnTo>
                <a:lnTo>
                  <a:pt x="212621" y="874015"/>
                </a:lnTo>
                <a:close/>
              </a:path>
            </a:pathLst>
          </a:custGeom>
          <a:solidFill>
            <a:schemeClr val="tx1"/>
          </a:solidFill>
          <a:ln w="254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E5BE6B95-B06D-E4FA-687F-5A5E6BEAFC65}"/>
              </a:ext>
            </a:extLst>
          </p:cNvPr>
          <p:cNvSpPr/>
          <p:nvPr/>
        </p:nvSpPr>
        <p:spPr>
          <a:xfrm rot="14490760">
            <a:off x="7851317" y="3693541"/>
            <a:ext cx="227154" cy="3642578"/>
          </a:xfrm>
          <a:custGeom>
            <a:avLst/>
            <a:gdLst>
              <a:gd name="connsiteX0" fmla="*/ 183173 w 183173"/>
              <a:gd name="connsiteY0" fmla="*/ 2937316 h 2937316"/>
              <a:gd name="connsiteX1" fmla="*/ 104833 w 183173"/>
              <a:gd name="connsiteY1" fmla="*/ 2925769 h 2937316"/>
              <a:gd name="connsiteX2" fmla="*/ 0 w 183173"/>
              <a:gd name="connsiteY2" fmla="*/ 2899501 h 2937316"/>
              <a:gd name="connsiteX3" fmla="*/ 49108 w 183173"/>
              <a:gd name="connsiteY3" fmla="*/ 18255 h 2937316"/>
              <a:gd name="connsiteX4" fmla="*/ 109492 w 183173"/>
              <a:gd name="connsiteY4" fmla="*/ 3446 h 2937316"/>
              <a:gd name="connsiteX5" fmla="*/ 133109 w 183173"/>
              <a:gd name="connsiteY5" fmla="*/ 0 h 2937316"/>
              <a:gd name="connsiteX6" fmla="*/ 183173 w 183173"/>
              <a:gd name="connsiteY6" fmla="*/ 2937316 h 293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173" h="2937316">
                <a:moveTo>
                  <a:pt x="183173" y="2937316"/>
                </a:moveTo>
                <a:lnTo>
                  <a:pt x="104833" y="2925769"/>
                </a:lnTo>
                <a:lnTo>
                  <a:pt x="0" y="2899501"/>
                </a:lnTo>
                <a:lnTo>
                  <a:pt x="49108" y="18255"/>
                </a:lnTo>
                <a:lnTo>
                  <a:pt x="109492" y="3446"/>
                </a:lnTo>
                <a:lnTo>
                  <a:pt x="133109" y="0"/>
                </a:lnTo>
                <a:lnTo>
                  <a:pt x="183173" y="2937316"/>
                </a:lnTo>
                <a:close/>
              </a:path>
            </a:pathLst>
          </a:custGeom>
          <a:solidFill>
            <a:schemeClr val="tx1"/>
          </a:solidFill>
          <a:ln w="254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5D7C119A-84E0-A346-1DC1-955C971ECFAC}"/>
              </a:ext>
            </a:extLst>
          </p:cNvPr>
          <p:cNvSpPr/>
          <p:nvPr/>
        </p:nvSpPr>
        <p:spPr>
          <a:xfrm>
            <a:off x="4398401" y="2157302"/>
            <a:ext cx="6300000" cy="6300000"/>
          </a:xfrm>
          <a:prstGeom prst="ellipse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BAA1DFF-3E80-8B56-8C97-FE81A63E0B64}"/>
              </a:ext>
            </a:extLst>
          </p:cNvPr>
          <p:cNvSpPr/>
          <p:nvPr/>
        </p:nvSpPr>
        <p:spPr>
          <a:xfrm rot="2008016">
            <a:off x="4578260" y="778282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C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66297C6-31C3-E129-C14B-A1472E921113}"/>
              </a:ext>
            </a:extLst>
          </p:cNvPr>
          <p:cNvSpPr/>
          <p:nvPr/>
        </p:nvSpPr>
        <p:spPr>
          <a:xfrm rot="1092758">
            <a:off x="5638907" y="829770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H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77DB1ED-D1FA-3F09-D8C3-5BD3CC08E34B}"/>
              </a:ext>
            </a:extLst>
          </p:cNvPr>
          <p:cNvSpPr/>
          <p:nvPr/>
        </p:nvSpPr>
        <p:spPr>
          <a:xfrm>
            <a:off x="6795377" y="8483752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CF26095-562F-BE98-148A-B25286BC174F}"/>
              </a:ext>
            </a:extLst>
          </p:cNvPr>
          <p:cNvSpPr/>
          <p:nvPr/>
        </p:nvSpPr>
        <p:spPr>
          <a:xfrm rot="20544896">
            <a:off x="7974044" y="8293083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Y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D21AC22-C1AA-B624-8561-89FFE810982A}"/>
              </a:ext>
            </a:extLst>
          </p:cNvPr>
          <p:cNvSpPr/>
          <p:nvPr/>
        </p:nvSpPr>
        <p:spPr>
          <a:xfrm rot="19402477">
            <a:off x="8980114" y="7845124"/>
            <a:ext cx="1524763" cy="1623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D5A858A-C6BF-B57F-547F-A42059CDD33A}"/>
              </a:ext>
            </a:extLst>
          </p:cNvPr>
          <p:cNvSpPr/>
          <p:nvPr/>
        </p:nvSpPr>
        <p:spPr>
          <a:xfrm rot="19005149">
            <a:off x="3830822" y="160401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K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0D34A0F-3959-B145-DF5A-8815A754BB49}"/>
              </a:ext>
            </a:extLst>
          </p:cNvPr>
          <p:cNvSpPr/>
          <p:nvPr/>
        </p:nvSpPr>
        <p:spPr>
          <a:xfrm rot="19864924">
            <a:off x="4784149" y="90585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O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1013B62-BAC7-C855-4064-47A270D6800F}"/>
              </a:ext>
            </a:extLst>
          </p:cNvPr>
          <p:cNvSpPr/>
          <p:nvPr/>
        </p:nvSpPr>
        <p:spPr>
          <a:xfrm rot="20811546">
            <a:off x="5795206" y="53831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962DA25-6895-F4EE-2324-111A2E7075ED}"/>
              </a:ext>
            </a:extLst>
          </p:cNvPr>
          <p:cNvSpPr/>
          <p:nvPr/>
        </p:nvSpPr>
        <p:spPr>
          <a:xfrm>
            <a:off x="6774234" y="438181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E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CFFCA17-0EB0-34A5-500F-B5CE83B76988}"/>
              </a:ext>
            </a:extLst>
          </p:cNvPr>
          <p:cNvSpPr/>
          <p:nvPr/>
        </p:nvSpPr>
        <p:spPr>
          <a:xfrm rot="963803">
            <a:off x="7815112" y="552800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13D23E6-7647-691F-4A96-4488EE956790}"/>
              </a:ext>
            </a:extLst>
          </p:cNvPr>
          <p:cNvSpPr/>
          <p:nvPr/>
        </p:nvSpPr>
        <p:spPr>
          <a:xfrm rot="1973304">
            <a:off x="8721393" y="91880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S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8AE5ECA-A7FC-0319-4128-3E4A2342CBE2}"/>
              </a:ext>
            </a:extLst>
          </p:cNvPr>
          <p:cNvSpPr/>
          <p:nvPr/>
        </p:nvSpPr>
        <p:spPr>
          <a:xfrm rot="2798413">
            <a:off x="9566137" y="1618839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U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DC0DA9F-BA16-8CC8-D5FF-C1FA8C7016D0}"/>
              </a:ext>
            </a:extLst>
          </p:cNvPr>
          <p:cNvSpPr/>
          <p:nvPr/>
        </p:nvSpPr>
        <p:spPr>
          <a:xfrm>
            <a:off x="395784" y="598879"/>
            <a:ext cx="3412377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b="1" dirty="0"/>
              <a:t>1  </a:t>
            </a:r>
            <a:r>
              <a:rPr kumimoji="1" lang="ja-JP" altLang="en-US" sz="1600" b="1" dirty="0"/>
              <a:t>カラーバリエーション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8326F3F-446F-FC2E-0AF3-C5B517546482}"/>
              </a:ext>
            </a:extLst>
          </p:cNvPr>
          <p:cNvSpPr/>
          <p:nvPr/>
        </p:nvSpPr>
        <p:spPr>
          <a:xfrm>
            <a:off x="6191372" y="7172024"/>
            <a:ext cx="2665888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5000" b="1" dirty="0">
                <a:solidFill>
                  <a:schemeClr val="tx1"/>
                </a:solidFill>
                <a:latin typeface="Candara" panose="020E0502030303020204" pitchFamily="34" charset="0"/>
              </a:rPr>
              <a:t>HAWAII</a:t>
            </a:r>
            <a:endParaRPr lang="ja-JP" altLang="en-US" sz="50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4D5B5F38-32C7-B2D0-F679-821837198691}"/>
              </a:ext>
            </a:extLst>
          </p:cNvPr>
          <p:cNvSpPr/>
          <p:nvPr/>
        </p:nvSpPr>
        <p:spPr>
          <a:xfrm>
            <a:off x="2683993" y="417835"/>
            <a:ext cx="9722676" cy="9722676"/>
          </a:xfrm>
          <a:prstGeom prst="ellipse">
            <a:avLst/>
          </a:prstGeom>
          <a:noFill/>
          <a:ln w="222250">
            <a:solidFill>
              <a:srgbClr val="BDD7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DB72CDF-577D-C77E-B0AD-993DB96BA345}"/>
              </a:ext>
            </a:extLst>
          </p:cNvPr>
          <p:cNvSpPr/>
          <p:nvPr/>
        </p:nvSpPr>
        <p:spPr>
          <a:xfrm>
            <a:off x="2628118" y="4546314"/>
            <a:ext cx="1687099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布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9603995-577D-8716-2F71-0ECAC2379974}"/>
              </a:ext>
            </a:extLst>
          </p:cNvPr>
          <p:cNvSpPr/>
          <p:nvPr/>
        </p:nvSpPr>
        <p:spPr>
          <a:xfrm>
            <a:off x="10784702" y="4546314"/>
            <a:ext cx="1588330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哇</a:t>
            </a:r>
          </a:p>
        </p:txBody>
      </p:sp>
    </p:spTree>
    <p:extLst>
      <p:ext uri="{BB962C8B-B14F-4D97-AF65-F5344CB8AC3E}">
        <p14:creationId xmlns:p14="http://schemas.microsoft.com/office/powerpoint/2010/main" val="247161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1C1E3-BE79-5B6C-5440-6382E4F28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722620C-CECD-E40C-E58A-57AA514E1FAD}"/>
              </a:ext>
            </a:extLst>
          </p:cNvPr>
          <p:cNvSpPr/>
          <p:nvPr/>
        </p:nvSpPr>
        <p:spPr>
          <a:xfrm>
            <a:off x="1" y="0"/>
            <a:ext cx="15119349" cy="10691813"/>
          </a:xfrm>
          <a:prstGeom prst="rect">
            <a:avLst/>
          </a:prstGeom>
          <a:solidFill>
            <a:srgbClr val="00194C"/>
          </a:solidFill>
          <a:ln w="762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AE346059-A8D2-2366-1D21-0DD2CCAEFAE7}"/>
              </a:ext>
            </a:extLst>
          </p:cNvPr>
          <p:cNvGrpSpPr/>
          <p:nvPr/>
        </p:nvGrpSpPr>
        <p:grpSpPr>
          <a:xfrm>
            <a:off x="4288232" y="2007058"/>
            <a:ext cx="6515753" cy="6515753"/>
            <a:chOff x="3337828" y="1196482"/>
            <a:chExt cx="5254198" cy="5254198"/>
          </a:xfrm>
        </p:grpSpPr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BAF548DE-3D3E-0D92-6FF2-CF5F128F1601}"/>
                </a:ext>
              </a:extLst>
            </p:cNvPr>
            <p:cNvSpPr/>
            <p:nvPr/>
          </p:nvSpPr>
          <p:spPr>
            <a:xfrm>
              <a:off x="3337828" y="1196482"/>
              <a:ext cx="5254198" cy="5254198"/>
            </a:xfrm>
            <a:prstGeom prst="ellipse">
              <a:avLst/>
            </a:prstGeom>
            <a:solidFill>
              <a:srgbClr val="F76763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625B67FA-DC0F-1483-D397-0708FF7B8F15}"/>
                </a:ext>
              </a:extLst>
            </p:cNvPr>
            <p:cNvGrpSpPr/>
            <p:nvPr/>
          </p:nvGrpSpPr>
          <p:grpSpPr>
            <a:xfrm>
              <a:off x="4487056" y="2026105"/>
              <a:ext cx="3404510" cy="2042693"/>
              <a:chOff x="4376412" y="1907318"/>
              <a:chExt cx="3404510" cy="2042693"/>
            </a:xfrm>
          </p:grpSpPr>
          <p:sp>
            <p:nvSpPr>
              <p:cNvPr id="4" name="フリーフォーム: 図形 3">
                <a:extLst>
                  <a:ext uri="{FF2B5EF4-FFF2-40B4-BE49-F238E27FC236}">
                    <a16:creationId xmlns:a16="http://schemas.microsoft.com/office/drawing/2014/main" id="{DD918900-E35E-973E-0199-6BA928AEEE8D}"/>
                  </a:ext>
                </a:extLst>
              </p:cNvPr>
              <p:cNvSpPr/>
              <p:nvPr/>
            </p:nvSpPr>
            <p:spPr>
              <a:xfrm rot="14490760">
                <a:off x="7266139" y="1647322"/>
                <a:ext cx="254787" cy="774779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6" name="フリーフォーム: 図形 5">
                <a:extLst>
                  <a:ext uri="{FF2B5EF4-FFF2-40B4-BE49-F238E27FC236}">
                    <a16:creationId xmlns:a16="http://schemas.microsoft.com/office/drawing/2014/main" id="{1D02B110-EC6C-10FB-FECD-A35F5CBC8173}"/>
                  </a:ext>
                </a:extLst>
              </p:cNvPr>
              <p:cNvSpPr/>
              <p:nvPr/>
            </p:nvSpPr>
            <p:spPr>
              <a:xfrm rot="14490760">
                <a:off x="4490323" y="3799107"/>
                <a:ext cx="109020" cy="192788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15D56E9D-D065-39D3-CDD9-F8824B0617C5}"/>
                  </a:ext>
                </a:extLst>
              </p:cNvPr>
              <p:cNvSpPr/>
              <p:nvPr/>
            </p:nvSpPr>
            <p:spPr>
              <a:xfrm rot="14490760">
                <a:off x="5664069" y="1540949"/>
                <a:ext cx="379175" cy="2954490"/>
              </a:xfrm>
              <a:custGeom>
                <a:avLst/>
                <a:gdLst>
                  <a:gd name="connsiteX0" fmla="*/ 379175 w 379175"/>
                  <a:gd name="connsiteY0" fmla="*/ 2912373 h 2954490"/>
                  <a:gd name="connsiteX1" fmla="*/ 374045 w 379175"/>
                  <a:gd name="connsiteY1" fmla="*/ 2914164 h 2954490"/>
                  <a:gd name="connsiteX2" fmla="*/ 235288 w 379175"/>
                  <a:gd name="connsiteY2" fmla="*/ 2948193 h 2954490"/>
                  <a:gd name="connsiteX3" fmla="*/ 192133 w 379175"/>
                  <a:gd name="connsiteY3" fmla="*/ 2954490 h 2954490"/>
                  <a:gd name="connsiteX4" fmla="*/ 0 w 379175"/>
                  <a:gd name="connsiteY4" fmla="*/ 0 h 2954490"/>
                  <a:gd name="connsiteX5" fmla="*/ 95843 w 379175"/>
                  <a:gd name="connsiteY5" fmla="*/ 4630 h 2954490"/>
                  <a:gd name="connsiteX6" fmla="*/ 97273 w 379175"/>
                  <a:gd name="connsiteY6" fmla="*/ 4841 h 2954490"/>
                  <a:gd name="connsiteX7" fmla="*/ 379175 w 379175"/>
                  <a:gd name="connsiteY7" fmla="*/ 2912373 h 29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175" h="2954490">
                    <a:moveTo>
                      <a:pt x="379175" y="2912373"/>
                    </a:moveTo>
                    <a:lnTo>
                      <a:pt x="374045" y="2914164"/>
                    </a:lnTo>
                    <a:cubicBezTo>
                      <a:pt x="328381" y="2927702"/>
                      <a:pt x="282073" y="2939061"/>
                      <a:pt x="235288" y="2948193"/>
                    </a:cubicBezTo>
                    <a:lnTo>
                      <a:pt x="192133" y="2954490"/>
                    </a:lnTo>
                    <a:lnTo>
                      <a:pt x="0" y="0"/>
                    </a:lnTo>
                    <a:lnTo>
                      <a:pt x="95843" y="4630"/>
                    </a:lnTo>
                    <a:lnTo>
                      <a:pt x="97273" y="4841"/>
                    </a:lnTo>
                    <a:lnTo>
                      <a:pt x="379175" y="2912373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A571DEDA-4A20-C024-1706-FF4CCD13C8CA}"/>
                </a:ext>
              </a:extLst>
            </p:cNvPr>
            <p:cNvSpPr/>
            <p:nvPr/>
          </p:nvSpPr>
          <p:spPr>
            <a:xfrm>
              <a:off x="4487056" y="1642475"/>
              <a:ext cx="2977624" cy="2977624"/>
            </a:xfrm>
            <a:prstGeom prst="ellipse">
              <a:avLst/>
            </a:prstGeom>
            <a:solidFill>
              <a:srgbClr val="FD942B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35C120FA-396B-F0E8-2F28-F7F5EE8430E3}"/>
                </a:ext>
              </a:extLst>
            </p:cNvPr>
            <p:cNvSpPr/>
            <p:nvPr/>
          </p:nvSpPr>
          <p:spPr>
            <a:xfrm rot="14490760">
              <a:off x="4918988" y="4482868"/>
              <a:ext cx="84001" cy="132806"/>
            </a:xfrm>
            <a:custGeom>
              <a:avLst/>
              <a:gdLst>
                <a:gd name="connsiteX0" fmla="*/ 84001 w 84001"/>
                <a:gd name="connsiteY0" fmla="*/ 114551 h 132806"/>
                <a:gd name="connsiteX1" fmla="*/ 60384 w 84001"/>
                <a:gd name="connsiteY1" fmla="*/ 117997 h 132806"/>
                <a:gd name="connsiteX2" fmla="*/ 0 w 84001"/>
                <a:gd name="connsiteY2" fmla="*/ 132806 h 132806"/>
                <a:gd name="connsiteX3" fmla="*/ 2263 w 84001"/>
                <a:gd name="connsiteY3" fmla="*/ 0 h 132806"/>
                <a:gd name="connsiteX4" fmla="*/ 82049 w 84001"/>
                <a:gd name="connsiteY4" fmla="*/ 0 h 132806"/>
                <a:gd name="connsiteX5" fmla="*/ 84001 w 84001"/>
                <a:gd name="connsiteY5" fmla="*/ 114551 h 132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001" h="132806">
                  <a:moveTo>
                    <a:pt x="84001" y="114551"/>
                  </a:moveTo>
                  <a:lnTo>
                    <a:pt x="60384" y="117997"/>
                  </a:lnTo>
                  <a:lnTo>
                    <a:pt x="0" y="132806"/>
                  </a:lnTo>
                  <a:lnTo>
                    <a:pt x="2263" y="0"/>
                  </a:lnTo>
                  <a:lnTo>
                    <a:pt x="82049" y="0"/>
                  </a:lnTo>
                  <a:lnTo>
                    <a:pt x="84001" y="114551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</p:grpSp>
      <p:pic>
        <p:nvPicPr>
          <p:cNvPr id="5" name="グラフィックス 4" descr="熱帯の光景">
            <a:extLst>
              <a:ext uri="{FF2B5EF4-FFF2-40B4-BE49-F238E27FC236}">
                <a16:creationId xmlns:a16="http://schemas.microsoft.com/office/drawing/2014/main" id="{6FEBD777-D045-2A3E-E1F9-1A604F16D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3808161" y="5892892"/>
            <a:ext cx="7494424" cy="653614"/>
          </a:xfrm>
          <a:prstGeom prst="ellipse">
            <a:avLst/>
          </a:prstGeom>
        </p:spPr>
      </p:pic>
      <p:pic>
        <p:nvPicPr>
          <p:cNvPr id="12" name="グラフィックス 11" descr="熱帯の光景">
            <a:extLst>
              <a:ext uri="{FF2B5EF4-FFF2-40B4-BE49-F238E27FC236}">
                <a16:creationId xmlns:a16="http://schemas.microsoft.com/office/drawing/2014/main" id="{8B2FDACC-4E11-D459-D9AB-C9FF8A217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023180" y="6356560"/>
            <a:ext cx="6988155" cy="653614"/>
          </a:xfrm>
          <a:prstGeom prst="ellipse">
            <a:avLst/>
          </a:prstGeom>
        </p:spPr>
      </p:pic>
      <p:pic>
        <p:nvPicPr>
          <p:cNvPr id="15" name="グラフィックス 14" descr="熱帯の光景">
            <a:extLst>
              <a:ext uri="{FF2B5EF4-FFF2-40B4-BE49-F238E27FC236}">
                <a16:creationId xmlns:a16="http://schemas.microsoft.com/office/drawing/2014/main" id="{F1474037-7064-93C8-09E4-D16A7026E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362137" y="6836908"/>
            <a:ext cx="6300000" cy="646632"/>
          </a:xfrm>
          <a:prstGeom prst="ellipse">
            <a:avLst/>
          </a:prstGeom>
        </p:spPr>
      </p:pic>
      <p:sp>
        <p:nvSpPr>
          <p:cNvPr id="16" name="楕円 15">
            <a:extLst>
              <a:ext uri="{FF2B5EF4-FFF2-40B4-BE49-F238E27FC236}">
                <a16:creationId xmlns:a16="http://schemas.microsoft.com/office/drawing/2014/main" id="{2011A44D-5E69-D1B5-FF1B-2D115EDCF4A6}"/>
              </a:ext>
            </a:extLst>
          </p:cNvPr>
          <p:cNvSpPr/>
          <p:nvPr/>
        </p:nvSpPr>
        <p:spPr>
          <a:xfrm>
            <a:off x="4288410" y="2037962"/>
            <a:ext cx="6515753" cy="6515753"/>
          </a:xfrm>
          <a:prstGeom prst="ellipse">
            <a:avLst/>
          </a:prstGeom>
          <a:noFill/>
          <a:ln w="2222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02F78A9-1611-D6E8-5F3D-906793091C5F}"/>
              </a:ext>
            </a:extLst>
          </p:cNvPr>
          <p:cNvSpPr/>
          <p:nvPr/>
        </p:nvSpPr>
        <p:spPr>
          <a:xfrm>
            <a:off x="6894042" y="4368854"/>
            <a:ext cx="1273753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鉄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2C3C3B-A83E-915A-6BD6-E339C5157F8F}"/>
              </a:ext>
            </a:extLst>
          </p:cNvPr>
          <p:cNvSpPr/>
          <p:nvPr/>
        </p:nvSpPr>
        <p:spPr>
          <a:xfrm>
            <a:off x="6515549" y="2537172"/>
            <a:ext cx="214302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ysClr val="windowText" lastClr="0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小</a:t>
            </a:r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DAD0AC4D-328C-F7B5-438B-27A89BDDD290}"/>
              </a:ext>
            </a:extLst>
          </p:cNvPr>
          <p:cNvSpPr/>
          <p:nvPr/>
        </p:nvSpPr>
        <p:spPr>
          <a:xfrm rot="14490760">
            <a:off x="9878769" y="3852545"/>
            <a:ext cx="263672" cy="1105620"/>
          </a:xfrm>
          <a:custGeom>
            <a:avLst/>
            <a:gdLst>
              <a:gd name="connsiteX0" fmla="*/ 212621 w 212621"/>
              <a:gd name="connsiteY0" fmla="*/ 874015 h 891554"/>
              <a:gd name="connsiteX1" fmla="*/ 138808 w 212621"/>
              <a:gd name="connsiteY1" fmla="*/ 884785 h 891554"/>
              <a:gd name="connsiteX2" fmla="*/ 0 w 212621"/>
              <a:gd name="connsiteY2" fmla="*/ 891554 h 891554"/>
              <a:gd name="connsiteX3" fmla="*/ 15196 w 212621"/>
              <a:gd name="connsiteY3" fmla="*/ 0 h 891554"/>
              <a:gd name="connsiteX4" fmla="*/ 120029 w 212621"/>
              <a:gd name="connsiteY4" fmla="*/ 26268 h 891554"/>
              <a:gd name="connsiteX5" fmla="*/ 198369 w 212621"/>
              <a:gd name="connsiteY5" fmla="*/ 37815 h 891554"/>
              <a:gd name="connsiteX6" fmla="*/ 212621 w 212621"/>
              <a:gd name="connsiteY6" fmla="*/ 874015 h 891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621" h="891554">
                <a:moveTo>
                  <a:pt x="212621" y="874015"/>
                </a:moveTo>
                <a:lnTo>
                  <a:pt x="138808" y="884785"/>
                </a:lnTo>
                <a:lnTo>
                  <a:pt x="0" y="891554"/>
                </a:lnTo>
                <a:lnTo>
                  <a:pt x="15196" y="0"/>
                </a:lnTo>
                <a:lnTo>
                  <a:pt x="120029" y="26268"/>
                </a:lnTo>
                <a:lnTo>
                  <a:pt x="198369" y="37815"/>
                </a:lnTo>
                <a:lnTo>
                  <a:pt x="212621" y="874015"/>
                </a:lnTo>
                <a:close/>
              </a:path>
            </a:pathLst>
          </a:custGeom>
          <a:solidFill>
            <a:schemeClr val="tx1"/>
          </a:solidFill>
          <a:ln w="254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FF3244BB-5CB9-420D-6B71-132759115F07}"/>
              </a:ext>
            </a:extLst>
          </p:cNvPr>
          <p:cNvSpPr/>
          <p:nvPr/>
        </p:nvSpPr>
        <p:spPr>
          <a:xfrm rot="14490760">
            <a:off x="7851317" y="3693541"/>
            <a:ext cx="227154" cy="3642578"/>
          </a:xfrm>
          <a:custGeom>
            <a:avLst/>
            <a:gdLst>
              <a:gd name="connsiteX0" fmla="*/ 183173 w 183173"/>
              <a:gd name="connsiteY0" fmla="*/ 2937316 h 2937316"/>
              <a:gd name="connsiteX1" fmla="*/ 104833 w 183173"/>
              <a:gd name="connsiteY1" fmla="*/ 2925769 h 2937316"/>
              <a:gd name="connsiteX2" fmla="*/ 0 w 183173"/>
              <a:gd name="connsiteY2" fmla="*/ 2899501 h 2937316"/>
              <a:gd name="connsiteX3" fmla="*/ 49108 w 183173"/>
              <a:gd name="connsiteY3" fmla="*/ 18255 h 2937316"/>
              <a:gd name="connsiteX4" fmla="*/ 109492 w 183173"/>
              <a:gd name="connsiteY4" fmla="*/ 3446 h 2937316"/>
              <a:gd name="connsiteX5" fmla="*/ 133109 w 183173"/>
              <a:gd name="connsiteY5" fmla="*/ 0 h 2937316"/>
              <a:gd name="connsiteX6" fmla="*/ 183173 w 183173"/>
              <a:gd name="connsiteY6" fmla="*/ 2937316 h 293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173" h="2937316">
                <a:moveTo>
                  <a:pt x="183173" y="2937316"/>
                </a:moveTo>
                <a:lnTo>
                  <a:pt x="104833" y="2925769"/>
                </a:lnTo>
                <a:lnTo>
                  <a:pt x="0" y="2899501"/>
                </a:lnTo>
                <a:lnTo>
                  <a:pt x="49108" y="18255"/>
                </a:lnTo>
                <a:lnTo>
                  <a:pt x="109492" y="3446"/>
                </a:lnTo>
                <a:lnTo>
                  <a:pt x="133109" y="0"/>
                </a:lnTo>
                <a:lnTo>
                  <a:pt x="183173" y="2937316"/>
                </a:lnTo>
                <a:close/>
              </a:path>
            </a:pathLst>
          </a:custGeom>
          <a:solidFill>
            <a:schemeClr val="tx1"/>
          </a:solidFill>
          <a:ln w="25400" cap="rnd">
            <a:solidFill>
              <a:schemeClr val="tx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16174F47-9920-C5C0-FE87-EA9DE630999F}"/>
              </a:ext>
            </a:extLst>
          </p:cNvPr>
          <p:cNvSpPr/>
          <p:nvPr/>
        </p:nvSpPr>
        <p:spPr>
          <a:xfrm>
            <a:off x="4398401" y="2157302"/>
            <a:ext cx="6300000" cy="6300000"/>
          </a:xfrm>
          <a:prstGeom prst="ellipse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4FDDCE1-AF53-7392-9BA0-670774C21A02}"/>
              </a:ext>
            </a:extLst>
          </p:cNvPr>
          <p:cNvSpPr/>
          <p:nvPr/>
        </p:nvSpPr>
        <p:spPr>
          <a:xfrm rot="2008016">
            <a:off x="4578260" y="778282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C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18414A5-9B83-7E98-BC04-9BD7A59D811E}"/>
              </a:ext>
            </a:extLst>
          </p:cNvPr>
          <p:cNvSpPr/>
          <p:nvPr/>
        </p:nvSpPr>
        <p:spPr>
          <a:xfrm rot="1092758">
            <a:off x="5638907" y="829770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H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1D3746E-0A1F-301D-9301-14F61699B178}"/>
              </a:ext>
            </a:extLst>
          </p:cNvPr>
          <p:cNvSpPr/>
          <p:nvPr/>
        </p:nvSpPr>
        <p:spPr>
          <a:xfrm>
            <a:off x="6795377" y="8483752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3019C10-825A-3A82-50ED-4DF146E7A251}"/>
              </a:ext>
            </a:extLst>
          </p:cNvPr>
          <p:cNvSpPr/>
          <p:nvPr/>
        </p:nvSpPr>
        <p:spPr>
          <a:xfrm rot="20544896">
            <a:off x="7974044" y="8293083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Y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5D9ED75-A726-80AE-6303-5DCEF7B7C058}"/>
              </a:ext>
            </a:extLst>
          </p:cNvPr>
          <p:cNvSpPr/>
          <p:nvPr/>
        </p:nvSpPr>
        <p:spPr>
          <a:xfrm rot="19402477">
            <a:off x="8980114" y="7845124"/>
            <a:ext cx="1524763" cy="1623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32AEE6F-DACE-DCB8-7265-2ECCB669C031}"/>
              </a:ext>
            </a:extLst>
          </p:cNvPr>
          <p:cNvSpPr/>
          <p:nvPr/>
        </p:nvSpPr>
        <p:spPr>
          <a:xfrm rot="19005149">
            <a:off x="3830822" y="160401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K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1E9A6EB-2DAF-5216-3B6E-C341D2514DC6}"/>
              </a:ext>
            </a:extLst>
          </p:cNvPr>
          <p:cNvSpPr/>
          <p:nvPr/>
        </p:nvSpPr>
        <p:spPr>
          <a:xfrm rot="19864924">
            <a:off x="4784149" y="90585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O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974B4CD-474F-3258-FA78-84D6CF32994C}"/>
              </a:ext>
            </a:extLst>
          </p:cNvPr>
          <p:cNvSpPr/>
          <p:nvPr/>
        </p:nvSpPr>
        <p:spPr>
          <a:xfrm rot="20811546">
            <a:off x="5795206" y="53831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FC26DB9-9761-B6BA-C303-F2716A23B6C0}"/>
              </a:ext>
            </a:extLst>
          </p:cNvPr>
          <p:cNvSpPr/>
          <p:nvPr/>
        </p:nvSpPr>
        <p:spPr>
          <a:xfrm>
            <a:off x="6774234" y="438181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E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1EBA385A-6010-BEB3-5664-EC463EB4745F}"/>
              </a:ext>
            </a:extLst>
          </p:cNvPr>
          <p:cNvSpPr/>
          <p:nvPr/>
        </p:nvSpPr>
        <p:spPr>
          <a:xfrm rot="963803">
            <a:off x="7815112" y="552800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E4F738-3222-5334-2804-AC2C5FA301E6}"/>
              </a:ext>
            </a:extLst>
          </p:cNvPr>
          <p:cNvSpPr/>
          <p:nvPr/>
        </p:nvSpPr>
        <p:spPr>
          <a:xfrm rot="1973304">
            <a:off x="8721393" y="91880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S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834605C-0CFE-E445-2537-79D473E3A87B}"/>
              </a:ext>
            </a:extLst>
          </p:cNvPr>
          <p:cNvSpPr/>
          <p:nvPr/>
        </p:nvSpPr>
        <p:spPr>
          <a:xfrm rot="2798413">
            <a:off x="9566137" y="1618839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U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F12120B-8573-6C64-D438-1752FF2543F8}"/>
              </a:ext>
            </a:extLst>
          </p:cNvPr>
          <p:cNvSpPr/>
          <p:nvPr/>
        </p:nvSpPr>
        <p:spPr>
          <a:xfrm>
            <a:off x="395784" y="598879"/>
            <a:ext cx="3412377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b="1" dirty="0"/>
              <a:t>1  </a:t>
            </a:r>
            <a:r>
              <a:rPr kumimoji="1" lang="ja-JP" altLang="en-US" sz="1600" b="1" dirty="0"/>
              <a:t>カラーバリエーション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2A600F8-E598-FA8B-2BFD-4D9423743F7F}"/>
              </a:ext>
            </a:extLst>
          </p:cNvPr>
          <p:cNvSpPr/>
          <p:nvPr/>
        </p:nvSpPr>
        <p:spPr>
          <a:xfrm>
            <a:off x="6191372" y="7172024"/>
            <a:ext cx="2665888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5000" b="1" dirty="0">
                <a:solidFill>
                  <a:schemeClr val="tx1"/>
                </a:solidFill>
                <a:latin typeface="Candara" panose="020E0502030303020204" pitchFamily="34" charset="0"/>
              </a:rPr>
              <a:t>HAWAII</a:t>
            </a:r>
            <a:endParaRPr lang="ja-JP" altLang="en-US" sz="50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B60D6107-0885-0405-9D00-9C3413F497DE}"/>
              </a:ext>
            </a:extLst>
          </p:cNvPr>
          <p:cNvSpPr/>
          <p:nvPr/>
        </p:nvSpPr>
        <p:spPr>
          <a:xfrm>
            <a:off x="2683993" y="417835"/>
            <a:ext cx="9722676" cy="9722676"/>
          </a:xfrm>
          <a:prstGeom prst="ellipse">
            <a:avLst/>
          </a:prstGeom>
          <a:noFill/>
          <a:ln w="222250">
            <a:solidFill>
              <a:srgbClr val="BDD7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B29CB15-E20B-133C-2490-F7691BF62FC1}"/>
              </a:ext>
            </a:extLst>
          </p:cNvPr>
          <p:cNvSpPr/>
          <p:nvPr/>
        </p:nvSpPr>
        <p:spPr>
          <a:xfrm>
            <a:off x="2628118" y="4546314"/>
            <a:ext cx="1687099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布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079B9CB-B06A-97AD-FDD8-48BCA2CD312C}"/>
              </a:ext>
            </a:extLst>
          </p:cNvPr>
          <p:cNvSpPr/>
          <p:nvPr/>
        </p:nvSpPr>
        <p:spPr>
          <a:xfrm>
            <a:off x="10784702" y="4546314"/>
            <a:ext cx="1588330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0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哇</a:t>
            </a:r>
          </a:p>
        </p:txBody>
      </p:sp>
    </p:spTree>
    <p:extLst>
      <p:ext uri="{BB962C8B-B14F-4D97-AF65-F5344CB8AC3E}">
        <p14:creationId xmlns:p14="http://schemas.microsoft.com/office/powerpoint/2010/main" val="403526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A95B4-4B39-9EF6-20D5-9DE0D5FAD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7957A80-E65E-3446-CE37-EE93345F8571}"/>
              </a:ext>
            </a:extLst>
          </p:cNvPr>
          <p:cNvGrpSpPr/>
          <p:nvPr/>
        </p:nvGrpSpPr>
        <p:grpSpPr>
          <a:xfrm>
            <a:off x="2628118" y="417835"/>
            <a:ext cx="9778551" cy="9722676"/>
            <a:chOff x="2628118" y="417835"/>
            <a:chExt cx="9778551" cy="9722676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A4DC055C-919E-ADF6-FFFB-79A41A5F1EBC}"/>
                </a:ext>
              </a:extLst>
            </p:cNvPr>
            <p:cNvGrpSpPr/>
            <p:nvPr/>
          </p:nvGrpSpPr>
          <p:grpSpPr>
            <a:xfrm>
              <a:off x="4288232" y="2007058"/>
              <a:ext cx="6515753" cy="6515753"/>
              <a:chOff x="3337828" y="1196482"/>
              <a:chExt cx="5254198" cy="5254198"/>
            </a:xfrm>
          </p:grpSpPr>
          <p:sp>
            <p:nvSpPr>
              <p:cNvPr id="3" name="楕円 2">
                <a:extLst>
                  <a:ext uri="{FF2B5EF4-FFF2-40B4-BE49-F238E27FC236}">
                    <a16:creationId xmlns:a16="http://schemas.microsoft.com/office/drawing/2014/main" id="{BE768179-3F79-6F4C-F4A1-F71FB5BD2347}"/>
                  </a:ext>
                </a:extLst>
              </p:cNvPr>
              <p:cNvSpPr/>
              <p:nvPr/>
            </p:nvSpPr>
            <p:spPr>
              <a:xfrm>
                <a:off x="3337828" y="1196482"/>
                <a:ext cx="5254198" cy="5254198"/>
              </a:xfrm>
              <a:prstGeom prst="ellipse">
                <a:avLst/>
              </a:prstGeom>
              <a:solidFill>
                <a:srgbClr val="F76763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65B8497D-B2DA-A5AC-247B-1D92EB85C4CD}"/>
                  </a:ext>
                </a:extLst>
              </p:cNvPr>
              <p:cNvGrpSpPr/>
              <p:nvPr/>
            </p:nvGrpSpPr>
            <p:grpSpPr>
              <a:xfrm>
                <a:off x="4487056" y="2026105"/>
                <a:ext cx="3404510" cy="2042693"/>
                <a:chOff x="4376412" y="1907318"/>
                <a:chExt cx="3404510" cy="2042693"/>
              </a:xfrm>
            </p:grpSpPr>
            <p:sp>
              <p:nvSpPr>
                <p:cNvPr id="4" name="フリーフォーム: 図形 3">
                  <a:extLst>
                    <a:ext uri="{FF2B5EF4-FFF2-40B4-BE49-F238E27FC236}">
                      <a16:creationId xmlns:a16="http://schemas.microsoft.com/office/drawing/2014/main" id="{CC917C74-E8DC-CA38-6AFA-960ACD9237E7}"/>
                    </a:ext>
                  </a:extLst>
                </p:cNvPr>
                <p:cNvSpPr/>
                <p:nvPr/>
              </p:nvSpPr>
              <p:spPr>
                <a:xfrm rot="14490760">
                  <a:off x="7266139" y="1647322"/>
                  <a:ext cx="254787" cy="774779"/>
                </a:xfrm>
                <a:custGeom>
                  <a:avLst/>
                  <a:gdLst>
                    <a:gd name="connsiteX0" fmla="*/ 254787 w 254787"/>
                    <a:gd name="connsiteY0" fmla="*/ 698720 h 774779"/>
                    <a:gd name="connsiteX1" fmla="*/ 221212 w 254787"/>
                    <a:gd name="connsiteY1" fmla="*/ 714180 h 774779"/>
                    <a:gd name="connsiteX2" fmla="*/ 47646 w 254787"/>
                    <a:gd name="connsiteY2" fmla="*/ 774779 h 774779"/>
                    <a:gd name="connsiteX3" fmla="*/ 0 w 254787"/>
                    <a:gd name="connsiteY3" fmla="*/ 42117 h 774779"/>
                    <a:gd name="connsiteX4" fmla="*/ 43155 w 254787"/>
                    <a:gd name="connsiteY4" fmla="*/ 35820 h 774779"/>
                    <a:gd name="connsiteX5" fmla="*/ 181912 w 254787"/>
                    <a:gd name="connsiteY5" fmla="*/ 1791 h 774779"/>
                    <a:gd name="connsiteX6" fmla="*/ 187042 w 254787"/>
                    <a:gd name="connsiteY6" fmla="*/ 0 h 774779"/>
                    <a:gd name="connsiteX7" fmla="*/ 254787 w 254787"/>
                    <a:gd name="connsiteY7" fmla="*/ 698720 h 774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4787" h="774779">
                      <a:moveTo>
                        <a:pt x="254787" y="698720"/>
                      </a:moveTo>
                      <a:lnTo>
                        <a:pt x="221212" y="714180"/>
                      </a:lnTo>
                      <a:lnTo>
                        <a:pt x="47646" y="774779"/>
                      </a:lnTo>
                      <a:lnTo>
                        <a:pt x="0" y="42117"/>
                      </a:lnTo>
                      <a:lnTo>
                        <a:pt x="43155" y="35820"/>
                      </a:lnTo>
                      <a:cubicBezTo>
                        <a:pt x="89940" y="26688"/>
                        <a:pt x="136248" y="15329"/>
                        <a:pt x="181912" y="1791"/>
                      </a:cubicBezTo>
                      <a:lnTo>
                        <a:pt x="187042" y="0"/>
                      </a:lnTo>
                      <a:lnTo>
                        <a:pt x="254787" y="69872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1DE12FCD-5A47-7B18-5F4B-926F9C399CD0}"/>
                    </a:ext>
                  </a:extLst>
                </p:cNvPr>
                <p:cNvSpPr/>
                <p:nvPr/>
              </p:nvSpPr>
              <p:spPr>
                <a:xfrm rot="14490760">
                  <a:off x="4490323" y="3799107"/>
                  <a:ext cx="109020" cy="192788"/>
                </a:xfrm>
                <a:custGeom>
                  <a:avLst/>
                  <a:gdLst>
                    <a:gd name="connsiteX0" fmla="*/ 109020 w 109020"/>
                    <a:gd name="connsiteY0" fmla="*/ 192788 h 192788"/>
                    <a:gd name="connsiteX1" fmla="*/ 107590 w 109020"/>
                    <a:gd name="connsiteY1" fmla="*/ 192577 h 192788"/>
                    <a:gd name="connsiteX2" fmla="*/ 11747 w 109020"/>
                    <a:gd name="connsiteY2" fmla="*/ 187947 h 192788"/>
                    <a:gd name="connsiteX3" fmla="*/ 0 w 109020"/>
                    <a:gd name="connsiteY3" fmla="*/ 7315 h 192788"/>
                    <a:gd name="connsiteX4" fmla="*/ 90328 w 109020"/>
                    <a:gd name="connsiteY4" fmla="*/ 0 h 192788"/>
                    <a:gd name="connsiteX5" fmla="*/ 109020 w 109020"/>
                    <a:gd name="connsiteY5" fmla="*/ 192788 h 192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20" h="192788">
                      <a:moveTo>
                        <a:pt x="109020" y="192788"/>
                      </a:moveTo>
                      <a:lnTo>
                        <a:pt x="107590" y="192577"/>
                      </a:lnTo>
                      <a:lnTo>
                        <a:pt x="11747" y="187947"/>
                      </a:lnTo>
                      <a:lnTo>
                        <a:pt x="0" y="7315"/>
                      </a:lnTo>
                      <a:lnTo>
                        <a:pt x="90328" y="0"/>
                      </a:lnTo>
                      <a:lnTo>
                        <a:pt x="109020" y="192788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  <p:sp>
              <p:nvSpPr>
                <p:cNvPr id="13" name="フリーフォーム: 図形 12">
                  <a:extLst>
                    <a:ext uri="{FF2B5EF4-FFF2-40B4-BE49-F238E27FC236}">
                      <a16:creationId xmlns:a16="http://schemas.microsoft.com/office/drawing/2014/main" id="{0651C372-F4E8-E999-85C6-E005C6D74722}"/>
                    </a:ext>
                  </a:extLst>
                </p:cNvPr>
                <p:cNvSpPr/>
                <p:nvPr/>
              </p:nvSpPr>
              <p:spPr>
                <a:xfrm rot="14490760">
                  <a:off x="5664069" y="1540949"/>
                  <a:ext cx="379175" cy="2954490"/>
                </a:xfrm>
                <a:custGeom>
                  <a:avLst/>
                  <a:gdLst>
                    <a:gd name="connsiteX0" fmla="*/ 379175 w 379175"/>
                    <a:gd name="connsiteY0" fmla="*/ 2912373 h 2954490"/>
                    <a:gd name="connsiteX1" fmla="*/ 374045 w 379175"/>
                    <a:gd name="connsiteY1" fmla="*/ 2914164 h 2954490"/>
                    <a:gd name="connsiteX2" fmla="*/ 235288 w 379175"/>
                    <a:gd name="connsiteY2" fmla="*/ 2948193 h 2954490"/>
                    <a:gd name="connsiteX3" fmla="*/ 192133 w 379175"/>
                    <a:gd name="connsiteY3" fmla="*/ 2954490 h 2954490"/>
                    <a:gd name="connsiteX4" fmla="*/ 0 w 379175"/>
                    <a:gd name="connsiteY4" fmla="*/ 0 h 2954490"/>
                    <a:gd name="connsiteX5" fmla="*/ 95843 w 379175"/>
                    <a:gd name="connsiteY5" fmla="*/ 4630 h 2954490"/>
                    <a:gd name="connsiteX6" fmla="*/ 97273 w 379175"/>
                    <a:gd name="connsiteY6" fmla="*/ 4841 h 2954490"/>
                    <a:gd name="connsiteX7" fmla="*/ 379175 w 379175"/>
                    <a:gd name="connsiteY7" fmla="*/ 2912373 h 2954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79175" h="2954490">
                      <a:moveTo>
                        <a:pt x="379175" y="2912373"/>
                      </a:moveTo>
                      <a:lnTo>
                        <a:pt x="374045" y="2914164"/>
                      </a:lnTo>
                      <a:cubicBezTo>
                        <a:pt x="328381" y="2927702"/>
                        <a:pt x="282073" y="2939061"/>
                        <a:pt x="235288" y="2948193"/>
                      </a:cubicBezTo>
                      <a:lnTo>
                        <a:pt x="192133" y="2954490"/>
                      </a:lnTo>
                      <a:lnTo>
                        <a:pt x="0" y="0"/>
                      </a:lnTo>
                      <a:lnTo>
                        <a:pt x="95843" y="4630"/>
                      </a:lnTo>
                      <a:lnTo>
                        <a:pt x="97273" y="4841"/>
                      </a:lnTo>
                      <a:lnTo>
                        <a:pt x="379175" y="2912373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25400" cap="rnd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/>
                </a:p>
              </p:txBody>
            </p:sp>
          </p:grp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684B3B45-C59A-2653-FE7E-CF4A91E641ED}"/>
                  </a:ext>
                </a:extLst>
              </p:cNvPr>
              <p:cNvSpPr/>
              <p:nvPr/>
            </p:nvSpPr>
            <p:spPr>
              <a:xfrm>
                <a:off x="4487056" y="1642475"/>
                <a:ext cx="2977624" cy="2977624"/>
              </a:xfrm>
              <a:prstGeom prst="ellipse">
                <a:avLst/>
              </a:prstGeom>
              <a:solidFill>
                <a:srgbClr val="FD942B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DFDE157C-B721-1011-EBF2-2CE1FEE0CDF3}"/>
                  </a:ext>
                </a:extLst>
              </p:cNvPr>
              <p:cNvSpPr/>
              <p:nvPr/>
            </p:nvSpPr>
            <p:spPr>
              <a:xfrm rot="14490760">
                <a:off x="4918988" y="4482868"/>
                <a:ext cx="84001" cy="132806"/>
              </a:xfrm>
              <a:custGeom>
                <a:avLst/>
                <a:gdLst>
                  <a:gd name="connsiteX0" fmla="*/ 84001 w 84001"/>
                  <a:gd name="connsiteY0" fmla="*/ 114551 h 132806"/>
                  <a:gd name="connsiteX1" fmla="*/ 60384 w 84001"/>
                  <a:gd name="connsiteY1" fmla="*/ 117997 h 132806"/>
                  <a:gd name="connsiteX2" fmla="*/ 0 w 84001"/>
                  <a:gd name="connsiteY2" fmla="*/ 132806 h 132806"/>
                  <a:gd name="connsiteX3" fmla="*/ 2263 w 84001"/>
                  <a:gd name="connsiteY3" fmla="*/ 0 h 132806"/>
                  <a:gd name="connsiteX4" fmla="*/ 82049 w 84001"/>
                  <a:gd name="connsiteY4" fmla="*/ 0 h 132806"/>
                  <a:gd name="connsiteX5" fmla="*/ 84001 w 84001"/>
                  <a:gd name="connsiteY5" fmla="*/ 114551 h 132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001" h="132806">
                    <a:moveTo>
                      <a:pt x="84001" y="114551"/>
                    </a:moveTo>
                    <a:lnTo>
                      <a:pt x="60384" y="117997"/>
                    </a:lnTo>
                    <a:lnTo>
                      <a:pt x="0" y="132806"/>
                    </a:lnTo>
                    <a:lnTo>
                      <a:pt x="2263" y="0"/>
                    </a:lnTo>
                    <a:lnTo>
                      <a:pt x="82049" y="0"/>
                    </a:lnTo>
                    <a:lnTo>
                      <a:pt x="84001" y="114551"/>
                    </a:lnTo>
                    <a:close/>
                  </a:path>
                </a:pathLst>
              </a:custGeom>
              <a:solidFill>
                <a:schemeClr val="tx1"/>
              </a:solidFill>
              <a:ln w="25400" cap="rnd">
                <a:solidFill>
                  <a:schemeClr val="tx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pic>
          <p:nvPicPr>
            <p:cNvPr id="5" name="グラフィックス 4" descr="熱帯の光景">
              <a:extLst>
                <a:ext uri="{FF2B5EF4-FFF2-40B4-BE49-F238E27FC236}">
                  <a16:creationId xmlns:a16="http://schemas.microsoft.com/office/drawing/2014/main" id="{16D41E83-353D-D61B-724F-A9A4CE6ED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3808161" y="5892892"/>
              <a:ext cx="7494424" cy="653614"/>
            </a:xfrm>
            <a:prstGeom prst="ellipse">
              <a:avLst/>
            </a:prstGeom>
          </p:spPr>
        </p:pic>
        <p:pic>
          <p:nvPicPr>
            <p:cNvPr id="12" name="グラフィックス 11" descr="熱帯の光景">
              <a:extLst>
                <a:ext uri="{FF2B5EF4-FFF2-40B4-BE49-F238E27FC236}">
                  <a16:creationId xmlns:a16="http://schemas.microsoft.com/office/drawing/2014/main" id="{E274A707-7DDE-31EE-C1AB-54B40AD4C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023180" y="6356560"/>
              <a:ext cx="6988155" cy="653614"/>
            </a:xfrm>
            <a:prstGeom prst="ellipse">
              <a:avLst/>
            </a:prstGeom>
          </p:spPr>
        </p:pic>
        <p:pic>
          <p:nvPicPr>
            <p:cNvPr id="15" name="グラフィックス 14" descr="熱帯の光景">
              <a:extLst>
                <a:ext uri="{FF2B5EF4-FFF2-40B4-BE49-F238E27FC236}">
                  <a16:creationId xmlns:a16="http://schemas.microsoft.com/office/drawing/2014/main" id="{7547A1E8-6592-E684-50CE-898997114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362137" y="6836908"/>
              <a:ext cx="6300000" cy="646632"/>
            </a:xfrm>
            <a:prstGeom prst="ellipse">
              <a:avLst/>
            </a:prstGeom>
          </p:spPr>
        </p:pic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559A87D1-C8F3-379D-6987-2F03978F2EFB}"/>
                </a:ext>
              </a:extLst>
            </p:cNvPr>
            <p:cNvSpPr/>
            <p:nvPr/>
          </p:nvSpPr>
          <p:spPr>
            <a:xfrm>
              <a:off x="4288410" y="2037962"/>
              <a:ext cx="6515753" cy="6515753"/>
            </a:xfrm>
            <a:prstGeom prst="ellipse">
              <a:avLst/>
            </a:prstGeom>
            <a:noFill/>
            <a:ln w="22225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4B7EB26-0E16-51B1-2661-1BA6F999FBDF}"/>
                </a:ext>
              </a:extLst>
            </p:cNvPr>
            <p:cNvSpPr/>
            <p:nvPr/>
          </p:nvSpPr>
          <p:spPr>
            <a:xfrm>
              <a:off x="6894042" y="4368854"/>
              <a:ext cx="1273753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鉄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897C52F-043F-B161-B7A2-32F134668D57}"/>
                </a:ext>
              </a:extLst>
            </p:cNvPr>
            <p:cNvSpPr/>
            <p:nvPr/>
          </p:nvSpPr>
          <p:spPr>
            <a:xfrm>
              <a:off x="6515549" y="2537172"/>
              <a:ext cx="214302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ysClr val="windowText" lastClr="000000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小</a:t>
              </a:r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B8431B0D-9D1E-CD96-2E52-39FE0B75A421}"/>
                </a:ext>
              </a:extLst>
            </p:cNvPr>
            <p:cNvSpPr/>
            <p:nvPr/>
          </p:nvSpPr>
          <p:spPr>
            <a:xfrm rot="14490760">
              <a:off x="9878769" y="3852545"/>
              <a:ext cx="263672" cy="1105620"/>
            </a:xfrm>
            <a:custGeom>
              <a:avLst/>
              <a:gdLst>
                <a:gd name="connsiteX0" fmla="*/ 212621 w 212621"/>
                <a:gd name="connsiteY0" fmla="*/ 874015 h 891554"/>
                <a:gd name="connsiteX1" fmla="*/ 138808 w 212621"/>
                <a:gd name="connsiteY1" fmla="*/ 884785 h 891554"/>
                <a:gd name="connsiteX2" fmla="*/ 0 w 212621"/>
                <a:gd name="connsiteY2" fmla="*/ 891554 h 891554"/>
                <a:gd name="connsiteX3" fmla="*/ 15196 w 212621"/>
                <a:gd name="connsiteY3" fmla="*/ 0 h 891554"/>
                <a:gd name="connsiteX4" fmla="*/ 120029 w 212621"/>
                <a:gd name="connsiteY4" fmla="*/ 26268 h 891554"/>
                <a:gd name="connsiteX5" fmla="*/ 198369 w 212621"/>
                <a:gd name="connsiteY5" fmla="*/ 37815 h 891554"/>
                <a:gd name="connsiteX6" fmla="*/ 212621 w 212621"/>
                <a:gd name="connsiteY6" fmla="*/ 874015 h 89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21" h="891554">
                  <a:moveTo>
                    <a:pt x="212621" y="874015"/>
                  </a:moveTo>
                  <a:lnTo>
                    <a:pt x="138808" y="884785"/>
                  </a:lnTo>
                  <a:lnTo>
                    <a:pt x="0" y="891554"/>
                  </a:lnTo>
                  <a:lnTo>
                    <a:pt x="15196" y="0"/>
                  </a:lnTo>
                  <a:lnTo>
                    <a:pt x="120029" y="26268"/>
                  </a:lnTo>
                  <a:lnTo>
                    <a:pt x="198369" y="37815"/>
                  </a:lnTo>
                  <a:lnTo>
                    <a:pt x="212621" y="874015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1D3BC6A6-DEE1-103F-B1AC-3D87A5B45914}"/>
                </a:ext>
              </a:extLst>
            </p:cNvPr>
            <p:cNvSpPr/>
            <p:nvPr/>
          </p:nvSpPr>
          <p:spPr>
            <a:xfrm rot="14490760">
              <a:off x="7851317" y="3693541"/>
              <a:ext cx="227154" cy="3642578"/>
            </a:xfrm>
            <a:custGeom>
              <a:avLst/>
              <a:gdLst>
                <a:gd name="connsiteX0" fmla="*/ 183173 w 183173"/>
                <a:gd name="connsiteY0" fmla="*/ 2937316 h 2937316"/>
                <a:gd name="connsiteX1" fmla="*/ 104833 w 183173"/>
                <a:gd name="connsiteY1" fmla="*/ 2925769 h 2937316"/>
                <a:gd name="connsiteX2" fmla="*/ 0 w 183173"/>
                <a:gd name="connsiteY2" fmla="*/ 2899501 h 2937316"/>
                <a:gd name="connsiteX3" fmla="*/ 49108 w 183173"/>
                <a:gd name="connsiteY3" fmla="*/ 18255 h 2937316"/>
                <a:gd name="connsiteX4" fmla="*/ 109492 w 183173"/>
                <a:gd name="connsiteY4" fmla="*/ 3446 h 2937316"/>
                <a:gd name="connsiteX5" fmla="*/ 133109 w 183173"/>
                <a:gd name="connsiteY5" fmla="*/ 0 h 2937316"/>
                <a:gd name="connsiteX6" fmla="*/ 183173 w 183173"/>
                <a:gd name="connsiteY6" fmla="*/ 2937316 h 29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173" h="2937316">
                  <a:moveTo>
                    <a:pt x="183173" y="2937316"/>
                  </a:moveTo>
                  <a:lnTo>
                    <a:pt x="104833" y="2925769"/>
                  </a:lnTo>
                  <a:lnTo>
                    <a:pt x="0" y="2899501"/>
                  </a:lnTo>
                  <a:lnTo>
                    <a:pt x="49108" y="18255"/>
                  </a:lnTo>
                  <a:lnTo>
                    <a:pt x="109492" y="3446"/>
                  </a:lnTo>
                  <a:lnTo>
                    <a:pt x="133109" y="0"/>
                  </a:lnTo>
                  <a:lnTo>
                    <a:pt x="183173" y="2937316"/>
                  </a:lnTo>
                  <a:close/>
                </a:path>
              </a:pathLst>
            </a:custGeom>
            <a:solidFill>
              <a:schemeClr val="tx1"/>
            </a:solidFill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AF568058-1EF1-24A9-2051-62747AB07031}"/>
                </a:ext>
              </a:extLst>
            </p:cNvPr>
            <p:cNvSpPr/>
            <p:nvPr/>
          </p:nvSpPr>
          <p:spPr>
            <a:xfrm>
              <a:off x="4398401" y="2157302"/>
              <a:ext cx="6300000" cy="6300000"/>
            </a:xfrm>
            <a:prstGeom prst="ellipse">
              <a:avLst/>
            </a:prstGeom>
            <a:no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283C8635-C22E-182D-B6A7-AA4BBAEDCE47}"/>
                </a:ext>
              </a:extLst>
            </p:cNvPr>
            <p:cNvSpPr/>
            <p:nvPr/>
          </p:nvSpPr>
          <p:spPr>
            <a:xfrm rot="2008016">
              <a:off x="4578260" y="778282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C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AC04287B-B2C5-DE7C-ABA9-DA1389980F63}"/>
                </a:ext>
              </a:extLst>
            </p:cNvPr>
            <p:cNvSpPr/>
            <p:nvPr/>
          </p:nvSpPr>
          <p:spPr>
            <a:xfrm rot="1092758">
              <a:off x="5638907" y="829770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H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425D492A-A577-1E14-35F6-45FFAD59A0B9}"/>
                </a:ext>
              </a:extLst>
            </p:cNvPr>
            <p:cNvSpPr/>
            <p:nvPr/>
          </p:nvSpPr>
          <p:spPr>
            <a:xfrm>
              <a:off x="6795377" y="8483752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7AE946DB-C3C2-61FC-E733-7D9286A08032}"/>
                </a:ext>
              </a:extLst>
            </p:cNvPr>
            <p:cNvSpPr/>
            <p:nvPr/>
          </p:nvSpPr>
          <p:spPr>
            <a:xfrm rot="20544896">
              <a:off x="7974044" y="8293083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Y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05D892AA-EE44-983E-405C-A47422EBF1B4}"/>
                </a:ext>
              </a:extLst>
            </p:cNvPr>
            <p:cNvSpPr/>
            <p:nvPr/>
          </p:nvSpPr>
          <p:spPr>
            <a:xfrm rot="19402477">
              <a:off x="8980114" y="7845124"/>
              <a:ext cx="1524763" cy="1623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23FF7260-428E-8047-F9B1-D30246C7D397}"/>
                </a:ext>
              </a:extLst>
            </p:cNvPr>
            <p:cNvSpPr/>
            <p:nvPr/>
          </p:nvSpPr>
          <p:spPr>
            <a:xfrm rot="19005149">
              <a:off x="3830822" y="160401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K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55B67260-3F14-5F91-A88F-80AE99CF1F9D}"/>
                </a:ext>
              </a:extLst>
            </p:cNvPr>
            <p:cNvSpPr/>
            <p:nvPr/>
          </p:nvSpPr>
          <p:spPr>
            <a:xfrm rot="19864924">
              <a:off x="4784149" y="90585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O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5E217CD-2B66-8FE7-049A-78DC8DBCF98C}"/>
                </a:ext>
              </a:extLst>
            </p:cNvPr>
            <p:cNvSpPr/>
            <p:nvPr/>
          </p:nvSpPr>
          <p:spPr>
            <a:xfrm rot="20811546">
              <a:off x="5795206" y="53831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BCB21513-B84B-3FB6-40D2-8639FB20F7F4}"/>
                </a:ext>
              </a:extLst>
            </p:cNvPr>
            <p:cNvSpPr/>
            <p:nvPr/>
          </p:nvSpPr>
          <p:spPr>
            <a:xfrm>
              <a:off x="6774234" y="438181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E</a:t>
              </a: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28133AE3-9486-5704-A6D3-6194A6A95484}"/>
                </a:ext>
              </a:extLst>
            </p:cNvPr>
            <p:cNvSpPr/>
            <p:nvPr/>
          </p:nvSpPr>
          <p:spPr>
            <a:xfrm rot="963803">
              <a:off x="7815112" y="552800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87709681-221D-AA74-2D94-F80A57DAA2FE}"/>
                </a:ext>
              </a:extLst>
            </p:cNvPr>
            <p:cNvSpPr/>
            <p:nvPr/>
          </p:nvSpPr>
          <p:spPr>
            <a:xfrm rot="1973304">
              <a:off x="8721393" y="91880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S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05E4BACC-6F47-C28A-7F43-B2D38F1B21A3}"/>
                </a:ext>
              </a:extLst>
            </p:cNvPr>
            <p:cNvSpPr/>
            <p:nvPr/>
          </p:nvSpPr>
          <p:spPr>
            <a:xfrm rot="2798413">
              <a:off x="9566137" y="1618839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U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FB88BBAC-5B36-3AB3-6CF7-F3F21D61E560}"/>
                </a:ext>
              </a:extLst>
            </p:cNvPr>
            <p:cNvSpPr/>
            <p:nvPr/>
          </p:nvSpPr>
          <p:spPr>
            <a:xfrm>
              <a:off x="6191372" y="7172024"/>
              <a:ext cx="2665888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ja-JP" sz="5000" b="1" dirty="0">
                  <a:solidFill>
                    <a:schemeClr val="tx1"/>
                  </a:solidFill>
                  <a:latin typeface="Candara" panose="020E0502030303020204" pitchFamily="34" charset="0"/>
                </a:rPr>
                <a:t>HAWAII</a:t>
              </a:r>
              <a:endParaRPr lang="ja-JP" altLang="en-US" sz="5000" b="1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0B174E88-79AF-919D-FC71-70ED755A66AB}"/>
                </a:ext>
              </a:extLst>
            </p:cNvPr>
            <p:cNvSpPr/>
            <p:nvPr/>
          </p:nvSpPr>
          <p:spPr>
            <a:xfrm>
              <a:off x="2683993" y="417835"/>
              <a:ext cx="9722676" cy="9722676"/>
            </a:xfrm>
            <a:prstGeom prst="ellipse">
              <a:avLst/>
            </a:prstGeom>
            <a:noFill/>
            <a:ln w="222250">
              <a:solidFill>
                <a:srgbClr val="BDD7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>
                <a:solidFill>
                  <a:schemeClr val="bg1"/>
                </a:solidFill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037481E0-6695-2D51-AABC-190259B24D9F}"/>
                </a:ext>
              </a:extLst>
            </p:cNvPr>
            <p:cNvSpPr/>
            <p:nvPr/>
          </p:nvSpPr>
          <p:spPr>
            <a:xfrm>
              <a:off x="2628118" y="4546314"/>
              <a:ext cx="1687099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0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布</a:t>
              </a:r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95E16894-CDA5-02C9-2E09-EB27E0DD75B7}"/>
                </a:ext>
              </a:extLst>
            </p:cNvPr>
            <p:cNvSpPr/>
            <p:nvPr/>
          </p:nvSpPr>
          <p:spPr>
            <a:xfrm>
              <a:off x="10784702" y="4546314"/>
              <a:ext cx="1588330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0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5712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AAC6384-A39E-9836-7357-11DAAB7CB0C2}"/>
              </a:ext>
            </a:extLst>
          </p:cNvPr>
          <p:cNvGrpSpPr/>
          <p:nvPr/>
        </p:nvGrpSpPr>
        <p:grpSpPr>
          <a:xfrm>
            <a:off x="3808161" y="438181"/>
            <a:ext cx="7494424" cy="9669548"/>
            <a:chOff x="3808161" y="438181"/>
            <a:chExt cx="7494424" cy="9669548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88FE08B9-2088-AC70-9534-38C274A5BDE7}"/>
                </a:ext>
              </a:extLst>
            </p:cNvPr>
            <p:cNvGrpSpPr/>
            <p:nvPr/>
          </p:nvGrpSpPr>
          <p:grpSpPr>
            <a:xfrm>
              <a:off x="4288232" y="2007058"/>
              <a:ext cx="6515753" cy="6515753"/>
              <a:chOff x="3337828" y="1196482"/>
              <a:chExt cx="5254198" cy="5254198"/>
            </a:xfrm>
          </p:grpSpPr>
          <p:sp>
            <p:nvSpPr>
              <p:cNvPr id="3" name="楕円 2">
                <a:extLst>
                  <a:ext uri="{FF2B5EF4-FFF2-40B4-BE49-F238E27FC236}">
                    <a16:creationId xmlns:a16="http://schemas.microsoft.com/office/drawing/2014/main" id="{DA8ECA47-298A-9EB1-8C5D-43FC5BE3A0FC}"/>
                  </a:ext>
                </a:extLst>
              </p:cNvPr>
              <p:cNvSpPr/>
              <p:nvPr/>
            </p:nvSpPr>
            <p:spPr>
              <a:xfrm>
                <a:off x="3337828" y="1196482"/>
                <a:ext cx="5254198" cy="5254198"/>
              </a:xfrm>
              <a:prstGeom prst="ellipse">
                <a:avLst/>
              </a:prstGeom>
              <a:solidFill>
                <a:schemeClr val="bg1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2CFBF648-A73A-051A-A3D0-830B38C8E727}"/>
                  </a:ext>
                </a:extLst>
              </p:cNvPr>
              <p:cNvSpPr/>
              <p:nvPr/>
            </p:nvSpPr>
            <p:spPr>
              <a:xfrm>
                <a:off x="4743477" y="5361291"/>
                <a:ext cx="2396371" cy="829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/>
                <a:r>
                  <a:rPr lang="en-US" altLang="ja-JP" sz="6201" b="1" dirty="0">
                    <a:solidFill>
                      <a:srgbClr val="F65A40"/>
                    </a:solidFill>
                    <a:latin typeface="Candara" panose="020E0502030303020204" pitchFamily="34" charset="0"/>
                  </a:rPr>
                  <a:t>HAWAII</a:t>
                </a:r>
                <a:endParaRPr lang="ja-JP" altLang="en-US" sz="6201" b="1" dirty="0">
                  <a:solidFill>
                    <a:srgbClr val="F65A40"/>
                  </a:solidFill>
                  <a:latin typeface="Candara" panose="020E0502030303020204" pitchFamily="34" charset="0"/>
                </a:endParaRPr>
              </a:p>
            </p:txBody>
          </p:sp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A0E1D7B4-F739-96FE-2BF3-42FCCAD1C207}"/>
                  </a:ext>
                </a:extLst>
              </p:cNvPr>
              <p:cNvGrpSpPr/>
              <p:nvPr/>
            </p:nvGrpSpPr>
            <p:grpSpPr>
              <a:xfrm>
                <a:off x="4472963" y="2002904"/>
                <a:ext cx="3412713" cy="2097116"/>
                <a:chOff x="4362319" y="1884117"/>
                <a:chExt cx="3412713" cy="2097116"/>
              </a:xfrm>
            </p:grpSpPr>
            <p:sp>
              <p:nvSpPr>
                <p:cNvPr id="4" name="フリーフォーム: 図形 3">
                  <a:extLst>
                    <a:ext uri="{FF2B5EF4-FFF2-40B4-BE49-F238E27FC236}">
                      <a16:creationId xmlns:a16="http://schemas.microsoft.com/office/drawing/2014/main" id="{F64512B2-C08F-7D67-A135-CCED71D048CE}"/>
                    </a:ext>
                  </a:extLst>
                </p:cNvPr>
                <p:cNvSpPr/>
                <p:nvPr/>
              </p:nvSpPr>
              <p:spPr>
                <a:xfrm rot="14490760">
                  <a:off x="7308890" y="1672763"/>
                  <a:ext cx="254787" cy="677496"/>
                </a:xfrm>
                <a:custGeom>
                  <a:avLst/>
                  <a:gdLst>
                    <a:gd name="connsiteX0" fmla="*/ 254787 w 254787"/>
                    <a:gd name="connsiteY0" fmla="*/ 698720 h 774779"/>
                    <a:gd name="connsiteX1" fmla="*/ 221212 w 254787"/>
                    <a:gd name="connsiteY1" fmla="*/ 714180 h 774779"/>
                    <a:gd name="connsiteX2" fmla="*/ 47646 w 254787"/>
                    <a:gd name="connsiteY2" fmla="*/ 774779 h 774779"/>
                    <a:gd name="connsiteX3" fmla="*/ 0 w 254787"/>
                    <a:gd name="connsiteY3" fmla="*/ 42117 h 774779"/>
                    <a:gd name="connsiteX4" fmla="*/ 43155 w 254787"/>
                    <a:gd name="connsiteY4" fmla="*/ 35820 h 774779"/>
                    <a:gd name="connsiteX5" fmla="*/ 181912 w 254787"/>
                    <a:gd name="connsiteY5" fmla="*/ 1791 h 774779"/>
                    <a:gd name="connsiteX6" fmla="*/ 187042 w 254787"/>
                    <a:gd name="connsiteY6" fmla="*/ 0 h 774779"/>
                    <a:gd name="connsiteX7" fmla="*/ 254787 w 254787"/>
                    <a:gd name="connsiteY7" fmla="*/ 698720 h 774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4787" h="774779">
                      <a:moveTo>
                        <a:pt x="254787" y="698720"/>
                      </a:moveTo>
                      <a:lnTo>
                        <a:pt x="221212" y="714180"/>
                      </a:lnTo>
                      <a:lnTo>
                        <a:pt x="47646" y="774779"/>
                      </a:lnTo>
                      <a:lnTo>
                        <a:pt x="0" y="42117"/>
                      </a:lnTo>
                      <a:lnTo>
                        <a:pt x="43155" y="35820"/>
                      </a:lnTo>
                      <a:cubicBezTo>
                        <a:pt x="89940" y="26688"/>
                        <a:pt x="136248" y="15329"/>
                        <a:pt x="181912" y="1791"/>
                      </a:cubicBezTo>
                      <a:lnTo>
                        <a:pt x="187042" y="0"/>
                      </a:lnTo>
                      <a:lnTo>
                        <a:pt x="254787" y="698720"/>
                      </a:lnTo>
                      <a:close/>
                    </a:path>
                  </a:pathLst>
                </a:custGeom>
                <a:solidFill>
                  <a:srgbClr val="F65A40"/>
                </a:solidFill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 dirty="0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29FE15DE-8719-2492-80E1-6EA8ED37995B}"/>
                    </a:ext>
                  </a:extLst>
                </p:cNvPr>
                <p:cNvSpPr/>
                <p:nvPr/>
              </p:nvSpPr>
              <p:spPr>
                <a:xfrm rot="14490760">
                  <a:off x="4423415" y="3782112"/>
                  <a:ext cx="138025" cy="260217"/>
                </a:xfrm>
                <a:custGeom>
                  <a:avLst/>
                  <a:gdLst>
                    <a:gd name="connsiteX0" fmla="*/ 109020 w 109020"/>
                    <a:gd name="connsiteY0" fmla="*/ 192788 h 192788"/>
                    <a:gd name="connsiteX1" fmla="*/ 107590 w 109020"/>
                    <a:gd name="connsiteY1" fmla="*/ 192577 h 192788"/>
                    <a:gd name="connsiteX2" fmla="*/ 11747 w 109020"/>
                    <a:gd name="connsiteY2" fmla="*/ 187947 h 192788"/>
                    <a:gd name="connsiteX3" fmla="*/ 0 w 109020"/>
                    <a:gd name="connsiteY3" fmla="*/ 7315 h 192788"/>
                    <a:gd name="connsiteX4" fmla="*/ 90328 w 109020"/>
                    <a:gd name="connsiteY4" fmla="*/ 0 h 192788"/>
                    <a:gd name="connsiteX5" fmla="*/ 109020 w 109020"/>
                    <a:gd name="connsiteY5" fmla="*/ 192788 h 192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20" h="192788">
                      <a:moveTo>
                        <a:pt x="109020" y="192788"/>
                      </a:moveTo>
                      <a:lnTo>
                        <a:pt x="107590" y="192577"/>
                      </a:lnTo>
                      <a:lnTo>
                        <a:pt x="11747" y="187947"/>
                      </a:lnTo>
                      <a:lnTo>
                        <a:pt x="0" y="7315"/>
                      </a:lnTo>
                      <a:lnTo>
                        <a:pt x="90328" y="0"/>
                      </a:lnTo>
                      <a:lnTo>
                        <a:pt x="109020" y="192788"/>
                      </a:lnTo>
                      <a:close/>
                    </a:path>
                  </a:pathLst>
                </a:custGeom>
                <a:solidFill>
                  <a:srgbClr val="F65A40"/>
                </a:solidFill>
                <a:ln w="25400" cap="rnd">
                  <a:solidFill>
                    <a:schemeClr val="bg1"/>
                  </a:solidFill>
                  <a:round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ja-JP" altLang="en-US" sz="3025" dirty="0"/>
                </a:p>
              </p:txBody>
            </p:sp>
          </p:grp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AA96082F-FCAF-39C0-2737-17F7688A631E}"/>
                  </a:ext>
                </a:extLst>
              </p:cNvPr>
              <p:cNvSpPr/>
              <p:nvPr/>
            </p:nvSpPr>
            <p:spPr>
              <a:xfrm>
                <a:off x="4487056" y="1642475"/>
                <a:ext cx="2977624" cy="2977624"/>
              </a:xfrm>
              <a:prstGeom prst="ellipse">
                <a:avLst/>
              </a:prstGeom>
              <a:solidFill>
                <a:srgbClr val="F65A40"/>
              </a:solidFill>
              <a:ln w="254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3025" dirty="0"/>
              </a:p>
            </p:txBody>
          </p:sp>
        </p:grpSp>
        <p:pic>
          <p:nvPicPr>
            <p:cNvPr id="12" name="グラフィックス 11" descr="熱帯の光景">
              <a:extLst>
                <a:ext uri="{FF2B5EF4-FFF2-40B4-BE49-F238E27FC236}">
                  <a16:creationId xmlns:a16="http://schemas.microsoft.com/office/drawing/2014/main" id="{795819FD-1298-7DF4-2185-91FCADEB3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023180" y="6356560"/>
              <a:ext cx="6988155" cy="653614"/>
            </a:xfrm>
            <a:prstGeom prst="ellipse">
              <a:avLst/>
            </a:prstGeom>
          </p:spPr>
        </p:pic>
        <p:pic>
          <p:nvPicPr>
            <p:cNvPr id="15" name="グラフィックス 14" descr="熱帯の光景">
              <a:extLst>
                <a:ext uri="{FF2B5EF4-FFF2-40B4-BE49-F238E27FC236}">
                  <a16:creationId xmlns:a16="http://schemas.microsoft.com/office/drawing/2014/main" id="{BC93B0C1-B66A-3935-B9B2-F5D71C8C0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362137" y="6836908"/>
              <a:ext cx="6300000" cy="646632"/>
            </a:xfrm>
            <a:prstGeom prst="ellipse">
              <a:avLst/>
            </a:prstGeom>
          </p:spPr>
        </p:pic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0719882B-A4A7-0EB1-BD21-9533E8DFA0BC}"/>
                </a:ext>
              </a:extLst>
            </p:cNvPr>
            <p:cNvSpPr/>
            <p:nvPr/>
          </p:nvSpPr>
          <p:spPr>
            <a:xfrm>
              <a:off x="4288410" y="2037962"/>
              <a:ext cx="6515753" cy="6515753"/>
            </a:xfrm>
            <a:prstGeom prst="ellipse">
              <a:avLst/>
            </a:prstGeom>
            <a:noFill/>
            <a:ln w="222250">
              <a:solidFill>
                <a:srgbClr val="F65A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4FF9B7A-32A5-2FE5-797C-01C23D9D1F44}"/>
                </a:ext>
              </a:extLst>
            </p:cNvPr>
            <p:cNvSpPr/>
            <p:nvPr/>
          </p:nvSpPr>
          <p:spPr>
            <a:xfrm>
              <a:off x="6894042" y="4368854"/>
              <a:ext cx="1273753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鉄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FAB10A02-52BA-B093-58D5-3FB30FEEEFEF}"/>
                </a:ext>
              </a:extLst>
            </p:cNvPr>
            <p:cNvSpPr/>
            <p:nvPr/>
          </p:nvSpPr>
          <p:spPr>
            <a:xfrm>
              <a:off x="6515549" y="2537172"/>
              <a:ext cx="214302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小</a:t>
              </a:r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BD1E543C-E209-A935-9F7D-B317C233F3CA}"/>
                </a:ext>
              </a:extLst>
            </p:cNvPr>
            <p:cNvSpPr/>
            <p:nvPr/>
          </p:nvSpPr>
          <p:spPr>
            <a:xfrm rot="14490760">
              <a:off x="9786581" y="3783987"/>
              <a:ext cx="262056" cy="1105620"/>
            </a:xfrm>
            <a:custGeom>
              <a:avLst/>
              <a:gdLst>
                <a:gd name="connsiteX0" fmla="*/ 212621 w 212621"/>
                <a:gd name="connsiteY0" fmla="*/ 874015 h 891554"/>
                <a:gd name="connsiteX1" fmla="*/ 138808 w 212621"/>
                <a:gd name="connsiteY1" fmla="*/ 884785 h 891554"/>
                <a:gd name="connsiteX2" fmla="*/ 0 w 212621"/>
                <a:gd name="connsiteY2" fmla="*/ 891554 h 891554"/>
                <a:gd name="connsiteX3" fmla="*/ 15196 w 212621"/>
                <a:gd name="connsiteY3" fmla="*/ 0 h 891554"/>
                <a:gd name="connsiteX4" fmla="*/ 120029 w 212621"/>
                <a:gd name="connsiteY4" fmla="*/ 26268 h 891554"/>
                <a:gd name="connsiteX5" fmla="*/ 198369 w 212621"/>
                <a:gd name="connsiteY5" fmla="*/ 37815 h 891554"/>
                <a:gd name="connsiteX6" fmla="*/ 212621 w 212621"/>
                <a:gd name="connsiteY6" fmla="*/ 874015 h 891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621" h="891554">
                  <a:moveTo>
                    <a:pt x="212621" y="874015"/>
                  </a:moveTo>
                  <a:lnTo>
                    <a:pt x="138808" y="884785"/>
                  </a:lnTo>
                  <a:lnTo>
                    <a:pt x="0" y="891554"/>
                  </a:lnTo>
                  <a:lnTo>
                    <a:pt x="15196" y="0"/>
                  </a:lnTo>
                  <a:lnTo>
                    <a:pt x="120029" y="26268"/>
                  </a:lnTo>
                  <a:lnTo>
                    <a:pt x="198369" y="37815"/>
                  </a:lnTo>
                  <a:lnTo>
                    <a:pt x="212621" y="874015"/>
                  </a:lnTo>
                  <a:close/>
                </a:path>
              </a:pathLst>
            </a:custGeom>
            <a:solidFill>
              <a:srgbClr val="F65A40"/>
            </a:solidFill>
            <a:ln w="25400" cap="rnd">
              <a:noFill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7BAA1DFF-3E80-8B56-8C97-FE81A63E0B64}"/>
                </a:ext>
              </a:extLst>
            </p:cNvPr>
            <p:cNvSpPr/>
            <p:nvPr/>
          </p:nvSpPr>
          <p:spPr>
            <a:xfrm rot="2008016">
              <a:off x="4578260" y="778282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C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566297C6-31C3-E129-C14B-A1472E921113}"/>
                </a:ext>
              </a:extLst>
            </p:cNvPr>
            <p:cNvSpPr/>
            <p:nvPr/>
          </p:nvSpPr>
          <p:spPr>
            <a:xfrm rot="1092758">
              <a:off x="5638907" y="8297709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H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77DB1ED-D1FA-3F09-D8C3-5BD3CC08E34B}"/>
                </a:ext>
              </a:extLst>
            </p:cNvPr>
            <p:cNvSpPr/>
            <p:nvPr/>
          </p:nvSpPr>
          <p:spPr>
            <a:xfrm>
              <a:off x="6795377" y="8483752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1CF26095-562F-BE98-148A-B25286BC174F}"/>
                </a:ext>
              </a:extLst>
            </p:cNvPr>
            <p:cNvSpPr/>
            <p:nvPr/>
          </p:nvSpPr>
          <p:spPr>
            <a:xfrm rot="20544896">
              <a:off x="7974044" y="8293083"/>
              <a:ext cx="1524763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Y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CD21AC22-C1AA-B624-8561-89FFE810982A}"/>
                </a:ext>
              </a:extLst>
            </p:cNvPr>
            <p:cNvSpPr/>
            <p:nvPr/>
          </p:nvSpPr>
          <p:spPr>
            <a:xfrm rot="19402477">
              <a:off x="8980114" y="7845124"/>
              <a:ext cx="1524763" cy="1623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A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7D5A858A-C6BF-B57F-547F-A42059CDD33A}"/>
                </a:ext>
              </a:extLst>
            </p:cNvPr>
            <p:cNvSpPr/>
            <p:nvPr/>
          </p:nvSpPr>
          <p:spPr>
            <a:xfrm rot="19005149">
              <a:off x="3830822" y="160401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K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60D34A0F-3959-B145-DF5A-8815A754BB49}"/>
                </a:ext>
              </a:extLst>
            </p:cNvPr>
            <p:cNvSpPr/>
            <p:nvPr/>
          </p:nvSpPr>
          <p:spPr>
            <a:xfrm rot="19864924">
              <a:off x="4784149" y="90585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O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C1013B62-BAC7-C855-4064-47A270D6800F}"/>
                </a:ext>
              </a:extLst>
            </p:cNvPr>
            <p:cNvSpPr/>
            <p:nvPr/>
          </p:nvSpPr>
          <p:spPr>
            <a:xfrm rot="20811546">
              <a:off x="5795206" y="538317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B962DA25-6895-F4EE-2324-111A2E7075ED}"/>
                </a:ext>
              </a:extLst>
            </p:cNvPr>
            <p:cNvSpPr/>
            <p:nvPr/>
          </p:nvSpPr>
          <p:spPr>
            <a:xfrm>
              <a:off x="6774234" y="438181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E</a:t>
              </a: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4CFFCA17-0EB0-34A5-500F-B5CE83B76988}"/>
                </a:ext>
              </a:extLst>
            </p:cNvPr>
            <p:cNvSpPr/>
            <p:nvPr/>
          </p:nvSpPr>
          <p:spPr>
            <a:xfrm rot="963803">
              <a:off x="7815112" y="552800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T</a:t>
              </a: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13D23E6-7647-691F-4A96-4488EE956790}"/>
                </a:ext>
              </a:extLst>
            </p:cNvPr>
            <p:cNvSpPr/>
            <p:nvPr/>
          </p:nvSpPr>
          <p:spPr>
            <a:xfrm rot="1973304">
              <a:off x="8721393" y="918808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S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C8AE5ECA-A7FC-0319-4128-3E4A2342CBE2}"/>
                </a:ext>
              </a:extLst>
            </p:cNvPr>
            <p:cNvSpPr/>
            <p:nvPr/>
          </p:nvSpPr>
          <p:spPr>
            <a:xfrm rot="2798413">
              <a:off x="9566137" y="1618839"/>
              <a:ext cx="165768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4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U</a:t>
              </a:r>
              <a:endParaRPr lang="ja-JP" altLang="en-US" sz="124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pic>
          <p:nvPicPr>
            <p:cNvPr id="29" name="グラフィックス 28" descr="熱帯の光景">
              <a:extLst>
                <a:ext uri="{FF2B5EF4-FFF2-40B4-BE49-F238E27FC236}">
                  <a16:creationId xmlns:a16="http://schemas.microsoft.com/office/drawing/2014/main" id="{1B65D8CE-A3CF-BAED-05F3-316CD9DA4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3808161" y="5892892"/>
              <a:ext cx="7494424" cy="653614"/>
            </a:xfrm>
            <a:prstGeom prst="ellipse">
              <a:avLst/>
            </a:prstGeom>
          </p:spPr>
        </p:pic>
        <p:sp>
          <p:nvSpPr>
            <p:cNvPr id="30" name="フリーフォーム: 図形 29">
              <a:extLst>
                <a:ext uri="{FF2B5EF4-FFF2-40B4-BE49-F238E27FC236}">
                  <a16:creationId xmlns:a16="http://schemas.microsoft.com/office/drawing/2014/main" id="{F6F2C1FD-C6C6-217D-59E0-FEA29BBD3EC9}"/>
                </a:ext>
              </a:extLst>
            </p:cNvPr>
            <p:cNvSpPr/>
            <p:nvPr/>
          </p:nvSpPr>
          <p:spPr>
            <a:xfrm rot="14490760">
              <a:off x="7834537" y="3598435"/>
              <a:ext cx="227154" cy="3714130"/>
            </a:xfrm>
            <a:custGeom>
              <a:avLst/>
              <a:gdLst>
                <a:gd name="connsiteX0" fmla="*/ 183173 w 183173"/>
                <a:gd name="connsiteY0" fmla="*/ 2937316 h 2937316"/>
                <a:gd name="connsiteX1" fmla="*/ 104833 w 183173"/>
                <a:gd name="connsiteY1" fmla="*/ 2925769 h 2937316"/>
                <a:gd name="connsiteX2" fmla="*/ 0 w 183173"/>
                <a:gd name="connsiteY2" fmla="*/ 2899501 h 2937316"/>
                <a:gd name="connsiteX3" fmla="*/ 49108 w 183173"/>
                <a:gd name="connsiteY3" fmla="*/ 18255 h 2937316"/>
                <a:gd name="connsiteX4" fmla="*/ 109492 w 183173"/>
                <a:gd name="connsiteY4" fmla="*/ 3446 h 2937316"/>
                <a:gd name="connsiteX5" fmla="*/ 133109 w 183173"/>
                <a:gd name="connsiteY5" fmla="*/ 0 h 2937316"/>
                <a:gd name="connsiteX6" fmla="*/ 183173 w 183173"/>
                <a:gd name="connsiteY6" fmla="*/ 2937316 h 29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173" h="2937316">
                  <a:moveTo>
                    <a:pt x="183173" y="2937316"/>
                  </a:moveTo>
                  <a:lnTo>
                    <a:pt x="104833" y="2925769"/>
                  </a:lnTo>
                  <a:lnTo>
                    <a:pt x="0" y="2899501"/>
                  </a:lnTo>
                  <a:lnTo>
                    <a:pt x="49108" y="18255"/>
                  </a:lnTo>
                  <a:lnTo>
                    <a:pt x="109492" y="3446"/>
                  </a:lnTo>
                  <a:lnTo>
                    <a:pt x="133109" y="0"/>
                  </a:lnTo>
                  <a:lnTo>
                    <a:pt x="183173" y="2937316"/>
                  </a:lnTo>
                  <a:close/>
                </a:path>
              </a:pathLst>
            </a:custGeom>
            <a:solidFill>
              <a:schemeClr val="bg1"/>
            </a:solidFill>
            <a:ln w="25400" cap="rnd">
              <a:noFill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31" name="フリーフォーム: 図形 30">
              <a:extLst>
                <a:ext uri="{FF2B5EF4-FFF2-40B4-BE49-F238E27FC236}">
                  <a16:creationId xmlns:a16="http://schemas.microsoft.com/office/drawing/2014/main" id="{E5BE6B95-B06D-E4FA-687F-5A5E6BEAFC65}"/>
                </a:ext>
              </a:extLst>
            </p:cNvPr>
            <p:cNvSpPr/>
            <p:nvPr/>
          </p:nvSpPr>
          <p:spPr>
            <a:xfrm rot="14490760">
              <a:off x="7850478" y="3473896"/>
              <a:ext cx="229247" cy="3844558"/>
            </a:xfrm>
            <a:custGeom>
              <a:avLst/>
              <a:gdLst>
                <a:gd name="connsiteX0" fmla="*/ 183173 w 183173"/>
                <a:gd name="connsiteY0" fmla="*/ 2937316 h 2937316"/>
                <a:gd name="connsiteX1" fmla="*/ 104833 w 183173"/>
                <a:gd name="connsiteY1" fmla="*/ 2925769 h 2937316"/>
                <a:gd name="connsiteX2" fmla="*/ 0 w 183173"/>
                <a:gd name="connsiteY2" fmla="*/ 2899501 h 2937316"/>
                <a:gd name="connsiteX3" fmla="*/ 49108 w 183173"/>
                <a:gd name="connsiteY3" fmla="*/ 18255 h 2937316"/>
                <a:gd name="connsiteX4" fmla="*/ 109492 w 183173"/>
                <a:gd name="connsiteY4" fmla="*/ 3446 h 2937316"/>
                <a:gd name="connsiteX5" fmla="*/ 133109 w 183173"/>
                <a:gd name="connsiteY5" fmla="*/ 0 h 2937316"/>
                <a:gd name="connsiteX6" fmla="*/ 183173 w 183173"/>
                <a:gd name="connsiteY6" fmla="*/ 2937316 h 293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173" h="2937316">
                  <a:moveTo>
                    <a:pt x="183173" y="2937316"/>
                  </a:moveTo>
                  <a:lnTo>
                    <a:pt x="104833" y="2925769"/>
                  </a:lnTo>
                  <a:lnTo>
                    <a:pt x="0" y="2899501"/>
                  </a:lnTo>
                  <a:lnTo>
                    <a:pt x="49108" y="18255"/>
                  </a:lnTo>
                  <a:lnTo>
                    <a:pt x="109492" y="3446"/>
                  </a:lnTo>
                  <a:lnTo>
                    <a:pt x="133109" y="0"/>
                  </a:lnTo>
                  <a:lnTo>
                    <a:pt x="183173" y="2937316"/>
                  </a:lnTo>
                  <a:close/>
                </a:path>
              </a:pathLst>
            </a:custGeom>
            <a:solidFill>
              <a:srgbClr val="F65A40"/>
            </a:solidFill>
            <a:ln w="25400" cap="rnd">
              <a:noFill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32" name="楕円 31">
              <a:extLst>
                <a:ext uri="{FF2B5EF4-FFF2-40B4-BE49-F238E27FC236}">
                  <a16:creationId xmlns:a16="http://schemas.microsoft.com/office/drawing/2014/main" id="{5D7C119A-84E0-A346-1DC1-955C971ECFAC}"/>
                </a:ext>
              </a:extLst>
            </p:cNvPr>
            <p:cNvSpPr/>
            <p:nvPr/>
          </p:nvSpPr>
          <p:spPr>
            <a:xfrm>
              <a:off x="4398401" y="2157302"/>
              <a:ext cx="6300000" cy="6300000"/>
            </a:xfrm>
            <a:prstGeom prst="ellipse">
              <a:avLst/>
            </a:prstGeom>
            <a:no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828E90-7C23-BDC3-4BE9-FD14335E8C3C}"/>
              </a:ext>
            </a:extLst>
          </p:cNvPr>
          <p:cNvSpPr/>
          <p:nvPr/>
        </p:nvSpPr>
        <p:spPr>
          <a:xfrm>
            <a:off x="395784" y="598879"/>
            <a:ext cx="683305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3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807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59496A-B8C4-9949-952A-8D2E66AEE05D}"/>
              </a:ext>
            </a:extLst>
          </p:cNvPr>
          <p:cNvSpPr/>
          <p:nvPr/>
        </p:nvSpPr>
        <p:spPr>
          <a:xfrm>
            <a:off x="1" y="0"/>
            <a:ext cx="15119349" cy="10691813"/>
          </a:xfrm>
          <a:prstGeom prst="rect">
            <a:avLst/>
          </a:prstGeom>
          <a:solidFill>
            <a:srgbClr val="00194C"/>
          </a:solidFill>
          <a:ln w="762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88FE08B9-2088-AC70-9534-38C274A5BDE7}"/>
              </a:ext>
            </a:extLst>
          </p:cNvPr>
          <p:cNvGrpSpPr/>
          <p:nvPr/>
        </p:nvGrpSpPr>
        <p:grpSpPr>
          <a:xfrm>
            <a:off x="4288232" y="2007058"/>
            <a:ext cx="6515753" cy="6515753"/>
            <a:chOff x="3337828" y="1196482"/>
            <a:chExt cx="5254198" cy="5254198"/>
          </a:xfrm>
        </p:grpSpPr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DA8ECA47-298A-9EB1-8C5D-43FC5BE3A0FC}"/>
                </a:ext>
              </a:extLst>
            </p:cNvPr>
            <p:cNvSpPr/>
            <p:nvPr/>
          </p:nvSpPr>
          <p:spPr>
            <a:xfrm>
              <a:off x="3337828" y="1196482"/>
              <a:ext cx="5254198" cy="5254198"/>
            </a:xfrm>
            <a:prstGeom prst="ellipse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2CFBF648-A73A-051A-A3D0-830B38C8E727}"/>
                </a:ext>
              </a:extLst>
            </p:cNvPr>
            <p:cNvSpPr/>
            <p:nvPr/>
          </p:nvSpPr>
          <p:spPr>
            <a:xfrm>
              <a:off x="4743477" y="5361291"/>
              <a:ext cx="2396371" cy="8298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ja-JP" sz="6201" b="1" dirty="0">
                  <a:solidFill>
                    <a:srgbClr val="F65A40"/>
                  </a:solidFill>
                  <a:latin typeface="Candara" panose="020E0502030303020204" pitchFamily="34" charset="0"/>
                </a:rPr>
                <a:t>HAWAII</a:t>
              </a:r>
              <a:endParaRPr lang="ja-JP" altLang="en-US" sz="6201" b="1" dirty="0">
                <a:solidFill>
                  <a:srgbClr val="F65A40"/>
                </a:solidFill>
                <a:latin typeface="Candara" panose="020E0502030303020204" pitchFamily="34" charset="0"/>
              </a:endParaRP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A0E1D7B4-F739-96FE-2BF3-42FCCAD1C207}"/>
                </a:ext>
              </a:extLst>
            </p:cNvPr>
            <p:cNvGrpSpPr/>
            <p:nvPr/>
          </p:nvGrpSpPr>
          <p:grpSpPr>
            <a:xfrm>
              <a:off x="4472963" y="2002904"/>
              <a:ext cx="3412713" cy="2097116"/>
              <a:chOff x="4362319" y="1884117"/>
              <a:chExt cx="3412713" cy="2097116"/>
            </a:xfrm>
          </p:grpSpPr>
          <p:sp>
            <p:nvSpPr>
              <p:cNvPr id="4" name="フリーフォーム: 図形 3">
                <a:extLst>
                  <a:ext uri="{FF2B5EF4-FFF2-40B4-BE49-F238E27FC236}">
                    <a16:creationId xmlns:a16="http://schemas.microsoft.com/office/drawing/2014/main" id="{F64512B2-C08F-7D67-A135-CCED71D048CE}"/>
                  </a:ext>
                </a:extLst>
              </p:cNvPr>
              <p:cNvSpPr/>
              <p:nvPr/>
            </p:nvSpPr>
            <p:spPr>
              <a:xfrm rot="14490760">
                <a:off x="7308890" y="1672763"/>
                <a:ext cx="254787" cy="677496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solidFill>
                <a:srgbClr val="F65A40"/>
              </a:solidFill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 dirty="0"/>
              </a:p>
            </p:txBody>
          </p:sp>
          <p:sp>
            <p:nvSpPr>
              <p:cNvPr id="6" name="フリーフォーム: 図形 5">
                <a:extLst>
                  <a:ext uri="{FF2B5EF4-FFF2-40B4-BE49-F238E27FC236}">
                    <a16:creationId xmlns:a16="http://schemas.microsoft.com/office/drawing/2014/main" id="{29FE15DE-8719-2492-80E1-6EA8ED37995B}"/>
                  </a:ext>
                </a:extLst>
              </p:cNvPr>
              <p:cNvSpPr/>
              <p:nvPr/>
            </p:nvSpPr>
            <p:spPr>
              <a:xfrm rot="14490760">
                <a:off x="4423415" y="3782112"/>
                <a:ext cx="138025" cy="260217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solidFill>
                <a:srgbClr val="F65A40"/>
              </a:solidFill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 dirty="0"/>
              </a:p>
            </p:txBody>
          </p:sp>
        </p:grp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AA96082F-FCAF-39C0-2737-17F7688A631E}"/>
                </a:ext>
              </a:extLst>
            </p:cNvPr>
            <p:cNvSpPr/>
            <p:nvPr/>
          </p:nvSpPr>
          <p:spPr>
            <a:xfrm>
              <a:off x="4487056" y="1642475"/>
              <a:ext cx="2977624" cy="2977624"/>
            </a:xfrm>
            <a:prstGeom prst="ellipse">
              <a:avLst/>
            </a:prstGeom>
            <a:solidFill>
              <a:srgbClr val="F65A4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</p:grpSp>
      <p:pic>
        <p:nvPicPr>
          <p:cNvPr id="12" name="グラフィックス 11" descr="熱帯の光景">
            <a:extLst>
              <a:ext uri="{FF2B5EF4-FFF2-40B4-BE49-F238E27FC236}">
                <a16:creationId xmlns:a16="http://schemas.microsoft.com/office/drawing/2014/main" id="{795819FD-1298-7DF4-2185-91FCADEB3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023180" y="6356560"/>
            <a:ext cx="6988155" cy="653614"/>
          </a:xfrm>
          <a:prstGeom prst="ellipse">
            <a:avLst/>
          </a:prstGeom>
        </p:spPr>
      </p:pic>
      <p:pic>
        <p:nvPicPr>
          <p:cNvPr id="15" name="グラフィックス 14" descr="熱帯の光景">
            <a:extLst>
              <a:ext uri="{FF2B5EF4-FFF2-40B4-BE49-F238E27FC236}">
                <a16:creationId xmlns:a16="http://schemas.microsoft.com/office/drawing/2014/main" id="{BC93B0C1-B66A-3935-B9B2-F5D71C8C0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362137" y="6836908"/>
            <a:ext cx="6300000" cy="646632"/>
          </a:xfrm>
          <a:prstGeom prst="ellipse">
            <a:avLst/>
          </a:prstGeom>
        </p:spPr>
      </p:pic>
      <p:sp>
        <p:nvSpPr>
          <p:cNvPr id="16" name="楕円 15">
            <a:extLst>
              <a:ext uri="{FF2B5EF4-FFF2-40B4-BE49-F238E27FC236}">
                <a16:creationId xmlns:a16="http://schemas.microsoft.com/office/drawing/2014/main" id="{0719882B-A4A7-0EB1-BD21-9533E8DFA0BC}"/>
              </a:ext>
            </a:extLst>
          </p:cNvPr>
          <p:cNvSpPr/>
          <p:nvPr/>
        </p:nvSpPr>
        <p:spPr>
          <a:xfrm>
            <a:off x="4288410" y="2037962"/>
            <a:ext cx="6515753" cy="6515753"/>
          </a:xfrm>
          <a:prstGeom prst="ellipse">
            <a:avLst/>
          </a:prstGeom>
          <a:noFill/>
          <a:ln w="222250">
            <a:solidFill>
              <a:srgbClr val="F65A4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4FF9B7A-32A5-2FE5-797C-01C23D9D1F44}"/>
              </a:ext>
            </a:extLst>
          </p:cNvPr>
          <p:cNvSpPr/>
          <p:nvPr/>
        </p:nvSpPr>
        <p:spPr>
          <a:xfrm>
            <a:off x="6894042" y="4368854"/>
            <a:ext cx="1273753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鉄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AB10A02-52BA-B093-58D5-3FB30FEEEFEF}"/>
              </a:ext>
            </a:extLst>
          </p:cNvPr>
          <p:cNvSpPr/>
          <p:nvPr/>
        </p:nvSpPr>
        <p:spPr>
          <a:xfrm>
            <a:off x="6515549" y="2537172"/>
            <a:ext cx="214302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小</a:t>
            </a:r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BD1E543C-E209-A935-9F7D-B317C233F3CA}"/>
              </a:ext>
            </a:extLst>
          </p:cNvPr>
          <p:cNvSpPr/>
          <p:nvPr/>
        </p:nvSpPr>
        <p:spPr>
          <a:xfrm rot="14490760">
            <a:off x="9786581" y="3783987"/>
            <a:ext cx="262056" cy="1105620"/>
          </a:xfrm>
          <a:custGeom>
            <a:avLst/>
            <a:gdLst>
              <a:gd name="connsiteX0" fmla="*/ 212621 w 212621"/>
              <a:gd name="connsiteY0" fmla="*/ 874015 h 891554"/>
              <a:gd name="connsiteX1" fmla="*/ 138808 w 212621"/>
              <a:gd name="connsiteY1" fmla="*/ 884785 h 891554"/>
              <a:gd name="connsiteX2" fmla="*/ 0 w 212621"/>
              <a:gd name="connsiteY2" fmla="*/ 891554 h 891554"/>
              <a:gd name="connsiteX3" fmla="*/ 15196 w 212621"/>
              <a:gd name="connsiteY3" fmla="*/ 0 h 891554"/>
              <a:gd name="connsiteX4" fmla="*/ 120029 w 212621"/>
              <a:gd name="connsiteY4" fmla="*/ 26268 h 891554"/>
              <a:gd name="connsiteX5" fmla="*/ 198369 w 212621"/>
              <a:gd name="connsiteY5" fmla="*/ 37815 h 891554"/>
              <a:gd name="connsiteX6" fmla="*/ 212621 w 212621"/>
              <a:gd name="connsiteY6" fmla="*/ 874015 h 891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621" h="891554">
                <a:moveTo>
                  <a:pt x="212621" y="874015"/>
                </a:moveTo>
                <a:lnTo>
                  <a:pt x="138808" y="884785"/>
                </a:lnTo>
                <a:lnTo>
                  <a:pt x="0" y="891554"/>
                </a:lnTo>
                <a:lnTo>
                  <a:pt x="15196" y="0"/>
                </a:lnTo>
                <a:lnTo>
                  <a:pt x="120029" y="26268"/>
                </a:lnTo>
                <a:lnTo>
                  <a:pt x="198369" y="37815"/>
                </a:lnTo>
                <a:lnTo>
                  <a:pt x="212621" y="874015"/>
                </a:lnTo>
                <a:close/>
              </a:path>
            </a:pathLst>
          </a:custGeom>
          <a:solidFill>
            <a:srgbClr val="F65A40"/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BAA1DFF-3E80-8B56-8C97-FE81A63E0B64}"/>
              </a:ext>
            </a:extLst>
          </p:cNvPr>
          <p:cNvSpPr/>
          <p:nvPr/>
        </p:nvSpPr>
        <p:spPr>
          <a:xfrm rot="2008016">
            <a:off x="4578260" y="778282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C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66297C6-31C3-E129-C14B-A1472E921113}"/>
              </a:ext>
            </a:extLst>
          </p:cNvPr>
          <p:cNvSpPr/>
          <p:nvPr/>
        </p:nvSpPr>
        <p:spPr>
          <a:xfrm rot="1092758">
            <a:off x="5638907" y="8297709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H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77DB1ED-D1FA-3F09-D8C3-5BD3CC08E34B}"/>
              </a:ext>
            </a:extLst>
          </p:cNvPr>
          <p:cNvSpPr/>
          <p:nvPr/>
        </p:nvSpPr>
        <p:spPr>
          <a:xfrm>
            <a:off x="6795377" y="8483752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CF26095-562F-BE98-148A-B25286BC174F}"/>
              </a:ext>
            </a:extLst>
          </p:cNvPr>
          <p:cNvSpPr/>
          <p:nvPr/>
        </p:nvSpPr>
        <p:spPr>
          <a:xfrm rot="20544896">
            <a:off x="7974044" y="8293083"/>
            <a:ext cx="1524763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Y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D21AC22-C1AA-B624-8561-89FFE810982A}"/>
              </a:ext>
            </a:extLst>
          </p:cNvPr>
          <p:cNvSpPr/>
          <p:nvPr/>
        </p:nvSpPr>
        <p:spPr>
          <a:xfrm rot="19402477">
            <a:off x="8980114" y="7845124"/>
            <a:ext cx="1524763" cy="1623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A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D5A858A-C6BF-B57F-547F-A42059CDD33A}"/>
              </a:ext>
            </a:extLst>
          </p:cNvPr>
          <p:cNvSpPr/>
          <p:nvPr/>
        </p:nvSpPr>
        <p:spPr>
          <a:xfrm rot="19005149">
            <a:off x="3830822" y="160401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K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0D34A0F-3959-B145-DF5A-8815A754BB49}"/>
              </a:ext>
            </a:extLst>
          </p:cNvPr>
          <p:cNvSpPr/>
          <p:nvPr/>
        </p:nvSpPr>
        <p:spPr>
          <a:xfrm rot="19864924">
            <a:off x="4784149" y="90585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O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1013B62-BAC7-C855-4064-47A270D6800F}"/>
              </a:ext>
            </a:extLst>
          </p:cNvPr>
          <p:cNvSpPr/>
          <p:nvPr/>
        </p:nvSpPr>
        <p:spPr>
          <a:xfrm rot="20811546">
            <a:off x="5795206" y="538317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962DA25-6895-F4EE-2324-111A2E7075ED}"/>
              </a:ext>
            </a:extLst>
          </p:cNvPr>
          <p:cNvSpPr/>
          <p:nvPr/>
        </p:nvSpPr>
        <p:spPr>
          <a:xfrm>
            <a:off x="6774234" y="438181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E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CFFCA17-0EB0-34A5-500F-B5CE83B76988}"/>
              </a:ext>
            </a:extLst>
          </p:cNvPr>
          <p:cNvSpPr/>
          <p:nvPr/>
        </p:nvSpPr>
        <p:spPr>
          <a:xfrm rot="963803">
            <a:off x="7815112" y="552800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T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13D23E6-7647-691F-4A96-4488EE956790}"/>
              </a:ext>
            </a:extLst>
          </p:cNvPr>
          <p:cNvSpPr/>
          <p:nvPr/>
        </p:nvSpPr>
        <p:spPr>
          <a:xfrm rot="1973304">
            <a:off x="8721393" y="918808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S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C8AE5ECA-A7FC-0319-4128-3E4A2342CBE2}"/>
              </a:ext>
            </a:extLst>
          </p:cNvPr>
          <p:cNvSpPr/>
          <p:nvPr/>
        </p:nvSpPr>
        <p:spPr>
          <a:xfrm rot="2798413">
            <a:off x="9566137" y="1618839"/>
            <a:ext cx="165768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401" b="1" dirty="0">
                <a:solidFill>
                  <a:srgbClr val="F65A40"/>
                </a:solidFill>
                <a:latin typeface="Candara" panose="020E0502030303020204" pitchFamily="34" charset="0"/>
              </a:rPr>
              <a:t>U</a:t>
            </a:r>
            <a:endParaRPr lang="ja-JP" altLang="en-US" sz="12401" b="1" dirty="0">
              <a:solidFill>
                <a:srgbClr val="F65A40"/>
              </a:solidFill>
              <a:latin typeface="Candara" panose="020E0502030303020204" pitchFamily="34" charset="0"/>
            </a:endParaRPr>
          </a:p>
        </p:txBody>
      </p:sp>
      <p:pic>
        <p:nvPicPr>
          <p:cNvPr id="29" name="グラフィックス 28" descr="熱帯の光景">
            <a:extLst>
              <a:ext uri="{FF2B5EF4-FFF2-40B4-BE49-F238E27FC236}">
                <a16:creationId xmlns:a16="http://schemas.microsoft.com/office/drawing/2014/main" id="{1B65D8CE-A3CF-BAED-05F3-316CD9DA4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3808161" y="5892892"/>
            <a:ext cx="7494424" cy="653614"/>
          </a:xfrm>
          <a:prstGeom prst="ellipse">
            <a:avLst/>
          </a:prstGeom>
        </p:spPr>
      </p:pic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F6F2C1FD-C6C6-217D-59E0-FEA29BBD3EC9}"/>
              </a:ext>
            </a:extLst>
          </p:cNvPr>
          <p:cNvSpPr/>
          <p:nvPr/>
        </p:nvSpPr>
        <p:spPr>
          <a:xfrm rot="14490760">
            <a:off x="7834537" y="3598435"/>
            <a:ext cx="227154" cy="3714130"/>
          </a:xfrm>
          <a:custGeom>
            <a:avLst/>
            <a:gdLst>
              <a:gd name="connsiteX0" fmla="*/ 183173 w 183173"/>
              <a:gd name="connsiteY0" fmla="*/ 2937316 h 2937316"/>
              <a:gd name="connsiteX1" fmla="*/ 104833 w 183173"/>
              <a:gd name="connsiteY1" fmla="*/ 2925769 h 2937316"/>
              <a:gd name="connsiteX2" fmla="*/ 0 w 183173"/>
              <a:gd name="connsiteY2" fmla="*/ 2899501 h 2937316"/>
              <a:gd name="connsiteX3" fmla="*/ 49108 w 183173"/>
              <a:gd name="connsiteY3" fmla="*/ 18255 h 2937316"/>
              <a:gd name="connsiteX4" fmla="*/ 109492 w 183173"/>
              <a:gd name="connsiteY4" fmla="*/ 3446 h 2937316"/>
              <a:gd name="connsiteX5" fmla="*/ 133109 w 183173"/>
              <a:gd name="connsiteY5" fmla="*/ 0 h 2937316"/>
              <a:gd name="connsiteX6" fmla="*/ 183173 w 183173"/>
              <a:gd name="connsiteY6" fmla="*/ 2937316 h 293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173" h="2937316">
                <a:moveTo>
                  <a:pt x="183173" y="2937316"/>
                </a:moveTo>
                <a:lnTo>
                  <a:pt x="104833" y="2925769"/>
                </a:lnTo>
                <a:lnTo>
                  <a:pt x="0" y="2899501"/>
                </a:lnTo>
                <a:lnTo>
                  <a:pt x="49108" y="18255"/>
                </a:lnTo>
                <a:lnTo>
                  <a:pt x="109492" y="3446"/>
                </a:lnTo>
                <a:lnTo>
                  <a:pt x="133109" y="0"/>
                </a:lnTo>
                <a:lnTo>
                  <a:pt x="183173" y="2937316"/>
                </a:lnTo>
                <a:close/>
              </a:path>
            </a:pathLst>
          </a:custGeom>
          <a:solidFill>
            <a:schemeClr val="bg1"/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E5BE6B95-B06D-E4FA-687F-5A5E6BEAFC65}"/>
              </a:ext>
            </a:extLst>
          </p:cNvPr>
          <p:cNvSpPr/>
          <p:nvPr/>
        </p:nvSpPr>
        <p:spPr>
          <a:xfrm rot="14490760">
            <a:off x="7850478" y="3473896"/>
            <a:ext cx="229247" cy="3844558"/>
          </a:xfrm>
          <a:custGeom>
            <a:avLst/>
            <a:gdLst>
              <a:gd name="connsiteX0" fmla="*/ 183173 w 183173"/>
              <a:gd name="connsiteY0" fmla="*/ 2937316 h 2937316"/>
              <a:gd name="connsiteX1" fmla="*/ 104833 w 183173"/>
              <a:gd name="connsiteY1" fmla="*/ 2925769 h 2937316"/>
              <a:gd name="connsiteX2" fmla="*/ 0 w 183173"/>
              <a:gd name="connsiteY2" fmla="*/ 2899501 h 2937316"/>
              <a:gd name="connsiteX3" fmla="*/ 49108 w 183173"/>
              <a:gd name="connsiteY3" fmla="*/ 18255 h 2937316"/>
              <a:gd name="connsiteX4" fmla="*/ 109492 w 183173"/>
              <a:gd name="connsiteY4" fmla="*/ 3446 h 2937316"/>
              <a:gd name="connsiteX5" fmla="*/ 133109 w 183173"/>
              <a:gd name="connsiteY5" fmla="*/ 0 h 2937316"/>
              <a:gd name="connsiteX6" fmla="*/ 183173 w 183173"/>
              <a:gd name="connsiteY6" fmla="*/ 2937316 h 293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173" h="2937316">
                <a:moveTo>
                  <a:pt x="183173" y="2937316"/>
                </a:moveTo>
                <a:lnTo>
                  <a:pt x="104833" y="2925769"/>
                </a:lnTo>
                <a:lnTo>
                  <a:pt x="0" y="2899501"/>
                </a:lnTo>
                <a:lnTo>
                  <a:pt x="49108" y="18255"/>
                </a:lnTo>
                <a:lnTo>
                  <a:pt x="109492" y="3446"/>
                </a:lnTo>
                <a:lnTo>
                  <a:pt x="133109" y="0"/>
                </a:lnTo>
                <a:lnTo>
                  <a:pt x="183173" y="2937316"/>
                </a:lnTo>
                <a:close/>
              </a:path>
            </a:pathLst>
          </a:custGeom>
          <a:solidFill>
            <a:srgbClr val="F65A40"/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ja-JP" altLang="en-US" sz="3025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5D7C119A-84E0-A346-1DC1-955C971ECFAC}"/>
              </a:ext>
            </a:extLst>
          </p:cNvPr>
          <p:cNvSpPr/>
          <p:nvPr/>
        </p:nvSpPr>
        <p:spPr>
          <a:xfrm>
            <a:off x="4398401" y="2157302"/>
            <a:ext cx="6300000" cy="6300000"/>
          </a:xfrm>
          <a:prstGeom prst="ellipse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7D321A-E0D4-C785-B46B-DF676DE897CE}"/>
              </a:ext>
            </a:extLst>
          </p:cNvPr>
          <p:cNvSpPr/>
          <p:nvPr/>
        </p:nvSpPr>
        <p:spPr>
          <a:xfrm>
            <a:off x="395784" y="598879"/>
            <a:ext cx="3412377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b="1" dirty="0"/>
              <a:t>3  </a:t>
            </a:r>
            <a:r>
              <a:rPr kumimoji="1" lang="ja-JP" altLang="en-US" sz="1600" b="1" dirty="0"/>
              <a:t>カラーバリエーション</a:t>
            </a:r>
          </a:p>
        </p:txBody>
      </p:sp>
    </p:spTree>
    <p:extLst>
      <p:ext uri="{BB962C8B-B14F-4D97-AF65-F5344CB8AC3E}">
        <p14:creationId xmlns:p14="http://schemas.microsoft.com/office/powerpoint/2010/main" val="1706553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5C1C66-50E9-7013-F4C6-C0383B4CCA59}"/>
              </a:ext>
            </a:extLst>
          </p:cNvPr>
          <p:cNvSpPr/>
          <p:nvPr/>
        </p:nvSpPr>
        <p:spPr>
          <a:xfrm>
            <a:off x="1" y="0"/>
            <a:ext cx="15119349" cy="10691813"/>
          </a:xfrm>
          <a:prstGeom prst="rect">
            <a:avLst/>
          </a:prstGeom>
          <a:solidFill>
            <a:srgbClr val="00194C"/>
          </a:solidFill>
          <a:ln w="762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EBD3025-1957-80A2-4F0D-5DF14AF5F855}"/>
              </a:ext>
            </a:extLst>
          </p:cNvPr>
          <p:cNvGrpSpPr/>
          <p:nvPr/>
        </p:nvGrpSpPr>
        <p:grpSpPr>
          <a:xfrm rot="21405193">
            <a:off x="5186229" y="3574615"/>
            <a:ext cx="4873779" cy="2506956"/>
            <a:chOff x="4220234" y="1511283"/>
            <a:chExt cx="3429682" cy="2867674"/>
          </a:xfrm>
          <a:solidFill>
            <a:schemeClr val="bg1"/>
          </a:solidFill>
        </p:grpSpPr>
        <p:sp>
          <p:nvSpPr>
            <p:cNvPr id="15" name="フリーフォーム: 図形 14">
              <a:extLst>
                <a:ext uri="{FF2B5EF4-FFF2-40B4-BE49-F238E27FC236}">
                  <a16:creationId xmlns:a16="http://schemas.microsoft.com/office/drawing/2014/main" id="{261E273D-E77F-2FEF-2938-65DFF3C2902B}"/>
                </a:ext>
              </a:extLst>
            </p:cNvPr>
            <p:cNvSpPr/>
            <p:nvPr/>
          </p:nvSpPr>
          <p:spPr>
            <a:xfrm rot="14490760">
              <a:off x="7135133" y="1251287"/>
              <a:ext cx="254788" cy="774779"/>
            </a:xfrm>
            <a:custGeom>
              <a:avLst/>
              <a:gdLst>
                <a:gd name="connsiteX0" fmla="*/ 254787 w 254787"/>
                <a:gd name="connsiteY0" fmla="*/ 698720 h 774779"/>
                <a:gd name="connsiteX1" fmla="*/ 221212 w 254787"/>
                <a:gd name="connsiteY1" fmla="*/ 714180 h 774779"/>
                <a:gd name="connsiteX2" fmla="*/ 47646 w 254787"/>
                <a:gd name="connsiteY2" fmla="*/ 774779 h 774779"/>
                <a:gd name="connsiteX3" fmla="*/ 0 w 254787"/>
                <a:gd name="connsiteY3" fmla="*/ 42117 h 774779"/>
                <a:gd name="connsiteX4" fmla="*/ 43155 w 254787"/>
                <a:gd name="connsiteY4" fmla="*/ 35820 h 774779"/>
                <a:gd name="connsiteX5" fmla="*/ 181912 w 254787"/>
                <a:gd name="connsiteY5" fmla="*/ 1791 h 774779"/>
                <a:gd name="connsiteX6" fmla="*/ 187042 w 254787"/>
                <a:gd name="connsiteY6" fmla="*/ 0 h 774779"/>
                <a:gd name="connsiteX7" fmla="*/ 254787 w 254787"/>
                <a:gd name="connsiteY7" fmla="*/ 698720 h 77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787" h="774779">
                  <a:moveTo>
                    <a:pt x="254787" y="698720"/>
                  </a:moveTo>
                  <a:lnTo>
                    <a:pt x="221212" y="714180"/>
                  </a:lnTo>
                  <a:lnTo>
                    <a:pt x="47646" y="774779"/>
                  </a:lnTo>
                  <a:lnTo>
                    <a:pt x="0" y="42117"/>
                  </a:lnTo>
                  <a:lnTo>
                    <a:pt x="43155" y="35820"/>
                  </a:lnTo>
                  <a:cubicBezTo>
                    <a:pt x="89940" y="26688"/>
                    <a:pt x="136248" y="15329"/>
                    <a:pt x="181912" y="1791"/>
                  </a:cubicBezTo>
                  <a:lnTo>
                    <a:pt x="187042" y="0"/>
                  </a:lnTo>
                  <a:lnTo>
                    <a:pt x="254787" y="698720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6" name="フリーフォーム: 図形 15">
              <a:extLst>
                <a:ext uri="{FF2B5EF4-FFF2-40B4-BE49-F238E27FC236}">
                  <a16:creationId xmlns:a16="http://schemas.microsoft.com/office/drawing/2014/main" id="{DE7773EB-3FF9-0382-0194-87570DD92472}"/>
                </a:ext>
              </a:extLst>
            </p:cNvPr>
            <p:cNvSpPr/>
            <p:nvPr/>
          </p:nvSpPr>
          <p:spPr>
            <a:xfrm rot="14490760">
              <a:off x="4500667" y="4228053"/>
              <a:ext cx="109020" cy="192788"/>
            </a:xfrm>
            <a:custGeom>
              <a:avLst/>
              <a:gdLst>
                <a:gd name="connsiteX0" fmla="*/ 109020 w 109020"/>
                <a:gd name="connsiteY0" fmla="*/ 192788 h 192788"/>
                <a:gd name="connsiteX1" fmla="*/ 107590 w 109020"/>
                <a:gd name="connsiteY1" fmla="*/ 192577 h 192788"/>
                <a:gd name="connsiteX2" fmla="*/ 11747 w 109020"/>
                <a:gd name="connsiteY2" fmla="*/ 187947 h 192788"/>
                <a:gd name="connsiteX3" fmla="*/ 0 w 109020"/>
                <a:gd name="connsiteY3" fmla="*/ 7315 h 192788"/>
                <a:gd name="connsiteX4" fmla="*/ 90328 w 109020"/>
                <a:gd name="connsiteY4" fmla="*/ 0 h 192788"/>
                <a:gd name="connsiteX5" fmla="*/ 109020 w 109020"/>
                <a:gd name="connsiteY5" fmla="*/ 192788 h 19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020" h="192788">
                  <a:moveTo>
                    <a:pt x="109020" y="192788"/>
                  </a:moveTo>
                  <a:lnTo>
                    <a:pt x="107590" y="192577"/>
                  </a:lnTo>
                  <a:lnTo>
                    <a:pt x="11747" y="187947"/>
                  </a:lnTo>
                  <a:lnTo>
                    <a:pt x="0" y="7315"/>
                  </a:lnTo>
                  <a:lnTo>
                    <a:pt x="90328" y="0"/>
                  </a:lnTo>
                  <a:lnTo>
                    <a:pt x="109020" y="192788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17" name="フリーフォーム: 図形 16">
              <a:extLst>
                <a:ext uri="{FF2B5EF4-FFF2-40B4-BE49-F238E27FC236}">
                  <a16:creationId xmlns:a16="http://schemas.microsoft.com/office/drawing/2014/main" id="{A73403C3-31C9-BF08-B731-197CD50DE068}"/>
                </a:ext>
              </a:extLst>
            </p:cNvPr>
            <p:cNvSpPr/>
            <p:nvPr/>
          </p:nvSpPr>
          <p:spPr>
            <a:xfrm rot="14490760">
              <a:off x="5507891" y="1690918"/>
              <a:ext cx="379175" cy="2954490"/>
            </a:xfrm>
            <a:custGeom>
              <a:avLst/>
              <a:gdLst>
                <a:gd name="connsiteX0" fmla="*/ 379175 w 379175"/>
                <a:gd name="connsiteY0" fmla="*/ 2912373 h 2954490"/>
                <a:gd name="connsiteX1" fmla="*/ 374045 w 379175"/>
                <a:gd name="connsiteY1" fmla="*/ 2914164 h 2954490"/>
                <a:gd name="connsiteX2" fmla="*/ 235288 w 379175"/>
                <a:gd name="connsiteY2" fmla="*/ 2948193 h 2954490"/>
                <a:gd name="connsiteX3" fmla="*/ 192133 w 379175"/>
                <a:gd name="connsiteY3" fmla="*/ 2954490 h 2954490"/>
                <a:gd name="connsiteX4" fmla="*/ 0 w 379175"/>
                <a:gd name="connsiteY4" fmla="*/ 0 h 2954490"/>
                <a:gd name="connsiteX5" fmla="*/ 95843 w 379175"/>
                <a:gd name="connsiteY5" fmla="*/ 4630 h 2954490"/>
                <a:gd name="connsiteX6" fmla="*/ 97273 w 379175"/>
                <a:gd name="connsiteY6" fmla="*/ 4841 h 2954490"/>
                <a:gd name="connsiteX7" fmla="*/ 379175 w 379175"/>
                <a:gd name="connsiteY7" fmla="*/ 2912373 h 29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75" h="2954490">
                  <a:moveTo>
                    <a:pt x="379175" y="2912373"/>
                  </a:moveTo>
                  <a:lnTo>
                    <a:pt x="374045" y="2914164"/>
                  </a:lnTo>
                  <a:cubicBezTo>
                    <a:pt x="328381" y="2927702"/>
                    <a:pt x="282073" y="2939061"/>
                    <a:pt x="235288" y="2948193"/>
                  </a:cubicBezTo>
                  <a:lnTo>
                    <a:pt x="192133" y="2954490"/>
                  </a:lnTo>
                  <a:lnTo>
                    <a:pt x="0" y="0"/>
                  </a:lnTo>
                  <a:lnTo>
                    <a:pt x="95843" y="4630"/>
                  </a:lnTo>
                  <a:lnTo>
                    <a:pt x="97273" y="4841"/>
                  </a:lnTo>
                  <a:lnTo>
                    <a:pt x="379175" y="2912373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5985D3-E98F-8BD7-9C6E-8EFF771626BC}"/>
              </a:ext>
            </a:extLst>
          </p:cNvPr>
          <p:cNvSpPr>
            <a:spLocks noChangeAspect="1"/>
          </p:cNvSpPr>
          <p:nvPr/>
        </p:nvSpPr>
        <p:spPr>
          <a:xfrm>
            <a:off x="3150702" y="1014730"/>
            <a:ext cx="8640000" cy="8640000"/>
          </a:xfrm>
          <a:prstGeom prst="rect">
            <a:avLst/>
          </a:prstGeom>
          <a:noFill/>
          <a:ln w="165100" cap="rnd">
            <a:solidFill>
              <a:srgbClr val="F65A4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8D4935A-038E-C1C0-66A2-3B2AAACF0155}"/>
              </a:ext>
            </a:extLst>
          </p:cNvPr>
          <p:cNvSpPr/>
          <p:nvPr/>
        </p:nvSpPr>
        <p:spPr>
          <a:xfrm>
            <a:off x="4013460" y="1335136"/>
            <a:ext cx="6911380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12401" b="1" dirty="0">
                <a:solidFill>
                  <a:schemeClr val="bg1"/>
                </a:solidFill>
                <a:latin typeface="Candara" panose="020E0502030303020204" pitchFamily="34" charset="0"/>
              </a:rPr>
              <a:t>KOTETSU</a:t>
            </a:r>
            <a:endParaRPr lang="ja-JP" altLang="en-US" sz="124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4359BB-5255-659B-2943-98A07295A34A}"/>
              </a:ext>
            </a:extLst>
          </p:cNvPr>
          <p:cNvSpPr/>
          <p:nvPr/>
        </p:nvSpPr>
        <p:spPr>
          <a:xfrm>
            <a:off x="6015559" y="2665470"/>
            <a:ext cx="2901844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6201" b="1" dirty="0">
                <a:solidFill>
                  <a:schemeClr val="bg1"/>
                </a:solidFill>
                <a:latin typeface="Candara" panose="020E0502030303020204" pitchFamily="34" charset="0"/>
              </a:rPr>
              <a:t>CHAYA</a:t>
            </a:r>
            <a:endParaRPr lang="ja-JP" altLang="en-US" sz="62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CFBF648-A73A-051A-A3D0-830B38C8E727}"/>
              </a:ext>
            </a:extLst>
          </p:cNvPr>
          <p:cNvSpPr/>
          <p:nvPr/>
        </p:nvSpPr>
        <p:spPr>
          <a:xfrm>
            <a:off x="5943262" y="8303783"/>
            <a:ext cx="2971750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6201" b="1" dirty="0">
                <a:solidFill>
                  <a:schemeClr val="bg1"/>
                </a:solidFill>
                <a:latin typeface="Candara" panose="020E0502030303020204" pitchFamily="34" charset="0"/>
              </a:rPr>
              <a:t>HAWAII</a:t>
            </a:r>
            <a:endParaRPr lang="ja-JP" altLang="en-US" sz="6201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29" name="グラフィックス 28" descr="熱帯の光景">
            <a:extLst>
              <a:ext uri="{FF2B5EF4-FFF2-40B4-BE49-F238E27FC236}">
                <a16:creationId xmlns:a16="http://schemas.microsoft.com/office/drawing/2014/main" id="{795819FD-1298-7DF4-2185-91FCADEB3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303274" y="7205560"/>
            <a:ext cx="6378519" cy="653614"/>
          </a:xfrm>
          <a:prstGeom prst="ellipse">
            <a:avLst/>
          </a:prstGeom>
        </p:spPr>
      </p:pic>
      <p:pic>
        <p:nvPicPr>
          <p:cNvPr id="30" name="グラフィックス 29" descr="熱帯の光景">
            <a:extLst>
              <a:ext uri="{FF2B5EF4-FFF2-40B4-BE49-F238E27FC236}">
                <a16:creationId xmlns:a16="http://schemas.microsoft.com/office/drawing/2014/main" id="{BC93B0C1-B66A-3935-B9B2-F5D71C8C0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4615700" y="7692049"/>
            <a:ext cx="5753665" cy="653614"/>
          </a:xfrm>
          <a:prstGeom prst="ellipse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216BF3FD-8D0F-914B-B813-4DB2672D8A0C}"/>
              </a:ext>
            </a:extLst>
          </p:cNvPr>
          <p:cNvSpPr/>
          <p:nvPr/>
        </p:nvSpPr>
        <p:spPr>
          <a:xfrm>
            <a:off x="9479999" y="4870604"/>
            <a:ext cx="1273753" cy="1029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鉄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7A9E420-5C30-34F2-BEAB-0576756BBA26}"/>
              </a:ext>
            </a:extLst>
          </p:cNvPr>
          <p:cNvSpPr/>
          <p:nvPr/>
        </p:nvSpPr>
        <p:spPr>
          <a:xfrm>
            <a:off x="3699654" y="4578405"/>
            <a:ext cx="2143028" cy="1623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881" dirty="0">
                <a:solidFill>
                  <a:schemeClr val="bg1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小</a:t>
            </a:r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AA96082F-FCAF-39C0-2737-17F7688A631E}"/>
              </a:ext>
            </a:extLst>
          </p:cNvPr>
          <p:cNvSpPr/>
          <p:nvPr/>
        </p:nvSpPr>
        <p:spPr>
          <a:xfrm>
            <a:off x="5769738" y="3627958"/>
            <a:ext cx="3413544" cy="3413544"/>
          </a:xfrm>
          <a:prstGeom prst="ellipse">
            <a:avLst/>
          </a:prstGeom>
          <a:solidFill>
            <a:srgbClr val="F65A40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025" dirty="0"/>
          </a:p>
        </p:txBody>
      </p:sp>
      <p:pic>
        <p:nvPicPr>
          <p:cNvPr id="26" name="グラフィックス 25" descr="熱帯の光景">
            <a:extLst>
              <a:ext uri="{FF2B5EF4-FFF2-40B4-BE49-F238E27FC236}">
                <a16:creationId xmlns:a16="http://schemas.microsoft.com/office/drawing/2014/main" id="{1B65D8CE-A3CF-BAED-05F3-316CD9DA4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83949"/>
          <a:stretch/>
        </p:blipFill>
        <p:spPr>
          <a:xfrm>
            <a:off x="3972215" y="6726003"/>
            <a:ext cx="7040637" cy="653614"/>
          </a:xfrm>
          <a:prstGeom prst="ellipse">
            <a:avLst/>
          </a:prstGeom>
        </p:spPr>
      </p:pic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AFEFE5CA-1BC4-AD26-232A-214E86564E4B}"/>
              </a:ext>
            </a:extLst>
          </p:cNvPr>
          <p:cNvGrpSpPr/>
          <p:nvPr/>
        </p:nvGrpSpPr>
        <p:grpSpPr>
          <a:xfrm rot="203255">
            <a:off x="5973913" y="3777217"/>
            <a:ext cx="4838011" cy="2902789"/>
            <a:chOff x="4376412" y="1907318"/>
            <a:chExt cx="3404510" cy="2042693"/>
          </a:xfrm>
          <a:solidFill>
            <a:srgbClr val="00194C"/>
          </a:solidFill>
        </p:grpSpPr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35837706-3039-B223-C489-17A2104485B3}"/>
                </a:ext>
              </a:extLst>
            </p:cNvPr>
            <p:cNvSpPr/>
            <p:nvPr/>
          </p:nvSpPr>
          <p:spPr>
            <a:xfrm rot="14490760">
              <a:off x="7266139" y="1647322"/>
              <a:ext cx="254787" cy="774779"/>
            </a:xfrm>
            <a:custGeom>
              <a:avLst/>
              <a:gdLst>
                <a:gd name="connsiteX0" fmla="*/ 254787 w 254787"/>
                <a:gd name="connsiteY0" fmla="*/ 698720 h 774779"/>
                <a:gd name="connsiteX1" fmla="*/ 221212 w 254787"/>
                <a:gd name="connsiteY1" fmla="*/ 714180 h 774779"/>
                <a:gd name="connsiteX2" fmla="*/ 47646 w 254787"/>
                <a:gd name="connsiteY2" fmla="*/ 774779 h 774779"/>
                <a:gd name="connsiteX3" fmla="*/ 0 w 254787"/>
                <a:gd name="connsiteY3" fmla="*/ 42117 h 774779"/>
                <a:gd name="connsiteX4" fmla="*/ 43155 w 254787"/>
                <a:gd name="connsiteY4" fmla="*/ 35820 h 774779"/>
                <a:gd name="connsiteX5" fmla="*/ 181912 w 254787"/>
                <a:gd name="connsiteY5" fmla="*/ 1791 h 774779"/>
                <a:gd name="connsiteX6" fmla="*/ 187042 w 254787"/>
                <a:gd name="connsiteY6" fmla="*/ 0 h 774779"/>
                <a:gd name="connsiteX7" fmla="*/ 254787 w 254787"/>
                <a:gd name="connsiteY7" fmla="*/ 698720 h 77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787" h="774779">
                  <a:moveTo>
                    <a:pt x="254787" y="698720"/>
                  </a:moveTo>
                  <a:lnTo>
                    <a:pt x="221212" y="714180"/>
                  </a:lnTo>
                  <a:lnTo>
                    <a:pt x="47646" y="774779"/>
                  </a:lnTo>
                  <a:lnTo>
                    <a:pt x="0" y="42117"/>
                  </a:lnTo>
                  <a:lnTo>
                    <a:pt x="43155" y="35820"/>
                  </a:lnTo>
                  <a:cubicBezTo>
                    <a:pt x="89940" y="26688"/>
                    <a:pt x="136248" y="15329"/>
                    <a:pt x="181912" y="1791"/>
                  </a:cubicBezTo>
                  <a:lnTo>
                    <a:pt x="187042" y="0"/>
                  </a:lnTo>
                  <a:lnTo>
                    <a:pt x="254787" y="698720"/>
                  </a:lnTo>
                  <a:close/>
                </a:path>
              </a:pathLst>
            </a:custGeom>
            <a:grpFill/>
            <a:ln w="25400" cap="rnd">
              <a:solidFill>
                <a:srgbClr val="00194C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1812A2B4-ED81-E5F6-8091-A3B5D9848EC0}"/>
                </a:ext>
              </a:extLst>
            </p:cNvPr>
            <p:cNvSpPr/>
            <p:nvPr/>
          </p:nvSpPr>
          <p:spPr>
            <a:xfrm rot="14490760">
              <a:off x="4490323" y="3799107"/>
              <a:ext cx="109020" cy="192788"/>
            </a:xfrm>
            <a:custGeom>
              <a:avLst/>
              <a:gdLst>
                <a:gd name="connsiteX0" fmla="*/ 109020 w 109020"/>
                <a:gd name="connsiteY0" fmla="*/ 192788 h 192788"/>
                <a:gd name="connsiteX1" fmla="*/ 107590 w 109020"/>
                <a:gd name="connsiteY1" fmla="*/ 192577 h 192788"/>
                <a:gd name="connsiteX2" fmla="*/ 11747 w 109020"/>
                <a:gd name="connsiteY2" fmla="*/ 187947 h 192788"/>
                <a:gd name="connsiteX3" fmla="*/ 0 w 109020"/>
                <a:gd name="connsiteY3" fmla="*/ 7315 h 192788"/>
                <a:gd name="connsiteX4" fmla="*/ 90328 w 109020"/>
                <a:gd name="connsiteY4" fmla="*/ 0 h 192788"/>
                <a:gd name="connsiteX5" fmla="*/ 109020 w 109020"/>
                <a:gd name="connsiteY5" fmla="*/ 192788 h 19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020" h="192788">
                  <a:moveTo>
                    <a:pt x="109020" y="192788"/>
                  </a:moveTo>
                  <a:lnTo>
                    <a:pt x="107590" y="192577"/>
                  </a:lnTo>
                  <a:lnTo>
                    <a:pt x="11747" y="187947"/>
                  </a:lnTo>
                  <a:lnTo>
                    <a:pt x="0" y="7315"/>
                  </a:lnTo>
                  <a:lnTo>
                    <a:pt x="90328" y="0"/>
                  </a:lnTo>
                  <a:lnTo>
                    <a:pt x="109020" y="192788"/>
                  </a:lnTo>
                  <a:close/>
                </a:path>
              </a:pathLst>
            </a:custGeom>
            <a:grpFill/>
            <a:ln w="25400" cap="rnd">
              <a:solidFill>
                <a:srgbClr val="00194C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45" name="フリーフォーム: 図形 44">
              <a:extLst>
                <a:ext uri="{FF2B5EF4-FFF2-40B4-BE49-F238E27FC236}">
                  <a16:creationId xmlns:a16="http://schemas.microsoft.com/office/drawing/2014/main" id="{9BB7A663-A50A-0274-4719-74A796AC0C63}"/>
                </a:ext>
              </a:extLst>
            </p:cNvPr>
            <p:cNvSpPr/>
            <p:nvPr/>
          </p:nvSpPr>
          <p:spPr>
            <a:xfrm rot="14490760">
              <a:off x="5664069" y="1540949"/>
              <a:ext cx="379175" cy="2954490"/>
            </a:xfrm>
            <a:custGeom>
              <a:avLst/>
              <a:gdLst>
                <a:gd name="connsiteX0" fmla="*/ 379175 w 379175"/>
                <a:gd name="connsiteY0" fmla="*/ 2912373 h 2954490"/>
                <a:gd name="connsiteX1" fmla="*/ 374045 w 379175"/>
                <a:gd name="connsiteY1" fmla="*/ 2914164 h 2954490"/>
                <a:gd name="connsiteX2" fmla="*/ 235288 w 379175"/>
                <a:gd name="connsiteY2" fmla="*/ 2948193 h 2954490"/>
                <a:gd name="connsiteX3" fmla="*/ 192133 w 379175"/>
                <a:gd name="connsiteY3" fmla="*/ 2954490 h 2954490"/>
                <a:gd name="connsiteX4" fmla="*/ 0 w 379175"/>
                <a:gd name="connsiteY4" fmla="*/ 0 h 2954490"/>
                <a:gd name="connsiteX5" fmla="*/ 95843 w 379175"/>
                <a:gd name="connsiteY5" fmla="*/ 4630 h 2954490"/>
                <a:gd name="connsiteX6" fmla="*/ 97273 w 379175"/>
                <a:gd name="connsiteY6" fmla="*/ 4841 h 2954490"/>
                <a:gd name="connsiteX7" fmla="*/ 379175 w 379175"/>
                <a:gd name="connsiteY7" fmla="*/ 2912373 h 29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75" h="2954490">
                  <a:moveTo>
                    <a:pt x="379175" y="2912373"/>
                  </a:moveTo>
                  <a:lnTo>
                    <a:pt x="374045" y="2914164"/>
                  </a:lnTo>
                  <a:cubicBezTo>
                    <a:pt x="328381" y="2927702"/>
                    <a:pt x="282073" y="2939061"/>
                    <a:pt x="235288" y="2948193"/>
                  </a:cubicBezTo>
                  <a:lnTo>
                    <a:pt x="192133" y="2954490"/>
                  </a:lnTo>
                  <a:lnTo>
                    <a:pt x="0" y="0"/>
                  </a:lnTo>
                  <a:lnTo>
                    <a:pt x="95843" y="4630"/>
                  </a:lnTo>
                  <a:lnTo>
                    <a:pt x="97273" y="4841"/>
                  </a:lnTo>
                  <a:lnTo>
                    <a:pt x="379175" y="2912373"/>
                  </a:lnTo>
                  <a:close/>
                </a:path>
              </a:pathLst>
            </a:custGeom>
            <a:grpFill/>
            <a:ln w="25400" cap="rnd">
              <a:solidFill>
                <a:srgbClr val="00194C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8DD3E916-8E27-08D9-DBF8-D7DD92C4A361}"/>
              </a:ext>
            </a:extLst>
          </p:cNvPr>
          <p:cNvGrpSpPr/>
          <p:nvPr/>
        </p:nvGrpSpPr>
        <p:grpSpPr>
          <a:xfrm rot="60000">
            <a:off x="5660858" y="4035446"/>
            <a:ext cx="4873779" cy="2506956"/>
            <a:chOff x="4220234" y="1511283"/>
            <a:chExt cx="3429682" cy="2867674"/>
          </a:xfrm>
          <a:solidFill>
            <a:schemeClr val="bg1"/>
          </a:solidFill>
        </p:grpSpPr>
        <p:sp>
          <p:nvSpPr>
            <p:cNvPr id="40" name="フリーフォーム: 図形 39">
              <a:extLst>
                <a:ext uri="{FF2B5EF4-FFF2-40B4-BE49-F238E27FC236}">
                  <a16:creationId xmlns:a16="http://schemas.microsoft.com/office/drawing/2014/main" id="{9FB1AEE8-E518-C222-295D-C5FC9FE73FF7}"/>
                </a:ext>
              </a:extLst>
            </p:cNvPr>
            <p:cNvSpPr/>
            <p:nvPr/>
          </p:nvSpPr>
          <p:spPr>
            <a:xfrm rot="14490760">
              <a:off x="7135133" y="1251287"/>
              <a:ext cx="254788" cy="774779"/>
            </a:xfrm>
            <a:custGeom>
              <a:avLst/>
              <a:gdLst>
                <a:gd name="connsiteX0" fmla="*/ 254787 w 254787"/>
                <a:gd name="connsiteY0" fmla="*/ 698720 h 774779"/>
                <a:gd name="connsiteX1" fmla="*/ 221212 w 254787"/>
                <a:gd name="connsiteY1" fmla="*/ 714180 h 774779"/>
                <a:gd name="connsiteX2" fmla="*/ 47646 w 254787"/>
                <a:gd name="connsiteY2" fmla="*/ 774779 h 774779"/>
                <a:gd name="connsiteX3" fmla="*/ 0 w 254787"/>
                <a:gd name="connsiteY3" fmla="*/ 42117 h 774779"/>
                <a:gd name="connsiteX4" fmla="*/ 43155 w 254787"/>
                <a:gd name="connsiteY4" fmla="*/ 35820 h 774779"/>
                <a:gd name="connsiteX5" fmla="*/ 181912 w 254787"/>
                <a:gd name="connsiteY5" fmla="*/ 1791 h 774779"/>
                <a:gd name="connsiteX6" fmla="*/ 187042 w 254787"/>
                <a:gd name="connsiteY6" fmla="*/ 0 h 774779"/>
                <a:gd name="connsiteX7" fmla="*/ 254787 w 254787"/>
                <a:gd name="connsiteY7" fmla="*/ 698720 h 77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4787" h="774779">
                  <a:moveTo>
                    <a:pt x="254787" y="698720"/>
                  </a:moveTo>
                  <a:lnTo>
                    <a:pt x="221212" y="714180"/>
                  </a:lnTo>
                  <a:lnTo>
                    <a:pt x="47646" y="774779"/>
                  </a:lnTo>
                  <a:lnTo>
                    <a:pt x="0" y="42117"/>
                  </a:lnTo>
                  <a:lnTo>
                    <a:pt x="43155" y="35820"/>
                  </a:lnTo>
                  <a:cubicBezTo>
                    <a:pt x="89940" y="26688"/>
                    <a:pt x="136248" y="15329"/>
                    <a:pt x="181912" y="1791"/>
                  </a:cubicBezTo>
                  <a:lnTo>
                    <a:pt x="187042" y="0"/>
                  </a:lnTo>
                  <a:lnTo>
                    <a:pt x="254787" y="698720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2333EF91-BFB2-B3FB-B180-0D5DE775E577}"/>
                </a:ext>
              </a:extLst>
            </p:cNvPr>
            <p:cNvSpPr/>
            <p:nvPr/>
          </p:nvSpPr>
          <p:spPr>
            <a:xfrm rot="14490760">
              <a:off x="4500667" y="4228053"/>
              <a:ext cx="109020" cy="192788"/>
            </a:xfrm>
            <a:custGeom>
              <a:avLst/>
              <a:gdLst>
                <a:gd name="connsiteX0" fmla="*/ 109020 w 109020"/>
                <a:gd name="connsiteY0" fmla="*/ 192788 h 192788"/>
                <a:gd name="connsiteX1" fmla="*/ 107590 w 109020"/>
                <a:gd name="connsiteY1" fmla="*/ 192577 h 192788"/>
                <a:gd name="connsiteX2" fmla="*/ 11747 w 109020"/>
                <a:gd name="connsiteY2" fmla="*/ 187947 h 192788"/>
                <a:gd name="connsiteX3" fmla="*/ 0 w 109020"/>
                <a:gd name="connsiteY3" fmla="*/ 7315 h 192788"/>
                <a:gd name="connsiteX4" fmla="*/ 90328 w 109020"/>
                <a:gd name="connsiteY4" fmla="*/ 0 h 192788"/>
                <a:gd name="connsiteX5" fmla="*/ 109020 w 109020"/>
                <a:gd name="connsiteY5" fmla="*/ 192788 h 19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020" h="192788">
                  <a:moveTo>
                    <a:pt x="109020" y="192788"/>
                  </a:moveTo>
                  <a:lnTo>
                    <a:pt x="107590" y="192577"/>
                  </a:lnTo>
                  <a:lnTo>
                    <a:pt x="11747" y="187947"/>
                  </a:lnTo>
                  <a:lnTo>
                    <a:pt x="0" y="7315"/>
                  </a:lnTo>
                  <a:lnTo>
                    <a:pt x="90328" y="0"/>
                  </a:lnTo>
                  <a:lnTo>
                    <a:pt x="109020" y="192788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6075DAE8-1F8E-10EA-3325-0B024A8FA2CA}"/>
                </a:ext>
              </a:extLst>
            </p:cNvPr>
            <p:cNvSpPr/>
            <p:nvPr/>
          </p:nvSpPr>
          <p:spPr>
            <a:xfrm rot="14490760">
              <a:off x="5507891" y="1690918"/>
              <a:ext cx="379175" cy="2954490"/>
            </a:xfrm>
            <a:custGeom>
              <a:avLst/>
              <a:gdLst>
                <a:gd name="connsiteX0" fmla="*/ 379175 w 379175"/>
                <a:gd name="connsiteY0" fmla="*/ 2912373 h 2954490"/>
                <a:gd name="connsiteX1" fmla="*/ 374045 w 379175"/>
                <a:gd name="connsiteY1" fmla="*/ 2914164 h 2954490"/>
                <a:gd name="connsiteX2" fmla="*/ 235288 w 379175"/>
                <a:gd name="connsiteY2" fmla="*/ 2948193 h 2954490"/>
                <a:gd name="connsiteX3" fmla="*/ 192133 w 379175"/>
                <a:gd name="connsiteY3" fmla="*/ 2954490 h 2954490"/>
                <a:gd name="connsiteX4" fmla="*/ 0 w 379175"/>
                <a:gd name="connsiteY4" fmla="*/ 0 h 2954490"/>
                <a:gd name="connsiteX5" fmla="*/ 95843 w 379175"/>
                <a:gd name="connsiteY5" fmla="*/ 4630 h 2954490"/>
                <a:gd name="connsiteX6" fmla="*/ 97273 w 379175"/>
                <a:gd name="connsiteY6" fmla="*/ 4841 h 2954490"/>
                <a:gd name="connsiteX7" fmla="*/ 379175 w 379175"/>
                <a:gd name="connsiteY7" fmla="*/ 2912373 h 29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9175" h="2954490">
                  <a:moveTo>
                    <a:pt x="379175" y="2912373"/>
                  </a:moveTo>
                  <a:lnTo>
                    <a:pt x="374045" y="2914164"/>
                  </a:lnTo>
                  <a:cubicBezTo>
                    <a:pt x="328381" y="2927702"/>
                    <a:pt x="282073" y="2939061"/>
                    <a:pt x="235288" y="2948193"/>
                  </a:cubicBezTo>
                  <a:lnTo>
                    <a:pt x="192133" y="2954490"/>
                  </a:lnTo>
                  <a:lnTo>
                    <a:pt x="0" y="0"/>
                  </a:lnTo>
                  <a:lnTo>
                    <a:pt x="95843" y="4630"/>
                  </a:lnTo>
                  <a:lnTo>
                    <a:pt x="97273" y="4841"/>
                  </a:lnTo>
                  <a:lnTo>
                    <a:pt x="379175" y="2912373"/>
                  </a:lnTo>
                  <a:close/>
                </a:path>
              </a:pathLst>
            </a:custGeom>
            <a:grp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ja-JP" altLang="en-US" sz="3025"/>
            </a:p>
          </p:txBody>
        </p: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6F9E3A-CE1C-3D07-CBF0-E49D1A16207C}"/>
              </a:ext>
            </a:extLst>
          </p:cNvPr>
          <p:cNvSpPr/>
          <p:nvPr/>
        </p:nvSpPr>
        <p:spPr>
          <a:xfrm>
            <a:off x="395784" y="598879"/>
            <a:ext cx="683305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8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8114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91D10D8-608F-BD1A-13FE-57112AC35333}"/>
              </a:ext>
            </a:extLst>
          </p:cNvPr>
          <p:cNvGrpSpPr/>
          <p:nvPr/>
        </p:nvGrpSpPr>
        <p:grpSpPr>
          <a:xfrm>
            <a:off x="3150702" y="1014730"/>
            <a:ext cx="8640000" cy="8662353"/>
            <a:chOff x="3150702" y="1014730"/>
            <a:chExt cx="8640000" cy="8662353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B75C1C66-50E9-7013-F4C6-C0383B4CCA59}"/>
                </a:ext>
              </a:extLst>
            </p:cNvPr>
            <p:cNvSpPr/>
            <p:nvPr/>
          </p:nvSpPr>
          <p:spPr>
            <a:xfrm>
              <a:off x="3150702" y="1014730"/>
              <a:ext cx="8640000" cy="8662353"/>
            </a:xfrm>
            <a:prstGeom prst="rect">
              <a:avLst/>
            </a:prstGeom>
            <a:solidFill>
              <a:srgbClr val="00194C"/>
            </a:solidFill>
            <a:ln w="76200" cap="rnd">
              <a:noFill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/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1EBD3025-1957-80A2-4F0D-5DF14AF5F855}"/>
                </a:ext>
              </a:extLst>
            </p:cNvPr>
            <p:cNvGrpSpPr/>
            <p:nvPr/>
          </p:nvGrpSpPr>
          <p:grpSpPr>
            <a:xfrm rot="21405193">
              <a:off x="5186229" y="3574615"/>
              <a:ext cx="4873779" cy="2506956"/>
              <a:chOff x="4220234" y="1511283"/>
              <a:chExt cx="3429682" cy="2867674"/>
            </a:xfrm>
            <a:solidFill>
              <a:schemeClr val="bg1"/>
            </a:solidFill>
          </p:grpSpPr>
          <p:sp>
            <p:nvSpPr>
              <p:cNvPr id="15" name="フリーフォーム: 図形 14">
                <a:extLst>
                  <a:ext uri="{FF2B5EF4-FFF2-40B4-BE49-F238E27FC236}">
                    <a16:creationId xmlns:a16="http://schemas.microsoft.com/office/drawing/2014/main" id="{261E273D-E77F-2FEF-2938-65DFF3C2902B}"/>
                  </a:ext>
                </a:extLst>
              </p:cNvPr>
              <p:cNvSpPr/>
              <p:nvPr/>
            </p:nvSpPr>
            <p:spPr>
              <a:xfrm rot="14490760">
                <a:off x="7135133" y="1251287"/>
                <a:ext cx="254788" cy="774779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DE7773EB-3FF9-0382-0194-87570DD92472}"/>
                  </a:ext>
                </a:extLst>
              </p:cNvPr>
              <p:cNvSpPr/>
              <p:nvPr/>
            </p:nvSpPr>
            <p:spPr>
              <a:xfrm rot="14490760">
                <a:off x="4500667" y="4228053"/>
                <a:ext cx="109020" cy="192788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A73403C3-31C9-BF08-B731-197CD50DE068}"/>
                  </a:ext>
                </a:extLst>
              </p:cNvPr>
              <p:cNvSpPr/>
              <p:nvPr/>
            </p:nvSpPr>
            <p:spPr>
              <a:xfrm rot="14490760">
                <a:off x="5507891" y="1690918"/>
                <a:ext cx="379175" cy="2954490"/>
              </a:xfrm>
              <a:custGeom>
                <a:avLst/>
                <a:gdLst>
                  <a:gd name="connsiteX0" fmla="*/ 379175 w 379175"/>
                  <a:gd name="connsiteY0" fmla="*/ 2912373 h 2954490"/>
                  <a:gd name="connsiteX1" fmla="*/ 374045 w 379175"/>
                  <a:gd name="connsiteY1" fmla="*/ 2914164 h 2954490"/>
                  <a:gd name="connsiteX2" fmla="*/ 235288 w 379175"/>
                  <a:gd name="connsiteY2" fmla="*/ 2948193 h 2954490"/>
                  <a:gd name="connsiteX3" fmla="*/ 192133 w 379175"/>
                  <a:gd name="connsiteY3" fmla="*/ 2954490 h 2954490"/>
                  <a:gd name="connsiteX4" fmla="*/ 0 w 379175"/>
                  <a:gd name="connsiteY4" fmla="*/ 0 h 2954490"/>
                  <a:gd name="connsiteX5" fmla="*/ 95843 w 379175"/>
                  <a:gd name="connsiteY5" fmla="*/ 4630 h 2954490"/>
                  <a:gd name="connsiteX6" fmla="*/ 97273 w 379175"/>
                  <a:gd name="connsiteY6" fmla="*/ 4841 h 2954490"/>
                  <a:gd name="connsiteX7" fmla="*/ 379175 w 379175"/>
                  <a:gd name="connsiteY7" fmla="*/ 2912373 h 29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175" h="2954490">
                    <a:moveTo>
                      <a:pt x="379175" y="2912373"/>
                    </a:moveTo>
                    <a:lnTo>
                      <a:pt x="374045" y="2914164"/>
                    </a:lnTo>
                    <a:cubicBezTo>
                      <a:pt x="328381" y="2927702"/>
                      <a:pt x="282073" y="2939061"/>
                      <a:pt x="235288" y="2948193"/>
                    </a:cubicBezTo>
                    <a:lnTo>
                      <a:pt x="192133" y="2954490"/>
                    </a:lnTo>
                    <a:lnTo>
                      <a:pt x="0" y="0"/>
                    </a:lnTo>
                    <a:lnTo>
                      <a:pt x="95843" y="4630"/>
                    </a:lnTo>
                    <a:lnTo>
                      <a:pt x="97273" y="4841"/>
                    </a:lnTo>
                    <a:lnTo>
                      <a:pt x="379175" y="2912373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EC5985D3-E98F-8BD7-9C6E-8EFF77162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0702" y="1014730"/>
              <a:ext cx="8640000" cy="8640000"/>
            </a:xfrm>
            <a:prstGeom prst="rect">
              <a:avLst/>
            </a:prstGeom>
            <a:noFill/>
            <a:ln w="165100" cap="rnd">
              <a:solidFill>
                <a:srgbClr val="F65A40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8D4935A-038E-C1C0-66A2-3B2AAACF0155}"/>
                </a:ext>
              </a:extLst>
            </p:cNvPr>
            <p:cNvSpPr/>
            <p:nvPr/>
          </p:nvSpPr>
          <p:spPr>
            <a:xfrm>
              <a:off x="4013460" y="1335136"/>
              <a:ext cx="6911380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ja-JP" sz="124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KOTETSU</a:t>
              </a:r>
              <a:endParaRPr lang="ja-JP" altLang="en-US" sz="124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9E4359BB-5255-659B-2943-98A07295A34A}"/>
                </a:ext>
              </a:extLst>
            </p:cNvPr>
            <p:cNvSpPr/>
            <p:nvPr/>
          </p:nvSpPr>
          <p:spPr>
            <a:xfrm>
              <a:off x="6015559" y="2665470"/>
              <a:ext cx="2901844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ja-JP" sz="62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CHAYA</a:t>
              </a:r>
              <a:endParaRPr lang="ja-JP" altLang="en-US" sz="62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2CFBF648-A73A-051A-A3D0-830B38C8E727}"/>
                </a:ext>
              </a:extLst>
            </p:cNvPr>
            <p:cNvSpPr/>
            <p:nvPr/>
          </p:nvSpPr>
          <p:spPr>
            <a:xfrm>
              <a:off x="5943262" y="8303783"/>
              <a:ext cx="2971750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altLang="ja-JP" sz="6201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HAWAII</a:t>
              </a:r>
              <a:endParaRPr lang="ja-JP" altLang="en-US" sz="6201" b="1" dirty="0">
                <a:solidFill>
                  <a:schemeClr val="bg1"/>
                </a:solidFill>
                <a:latin typeface="Candara" panose="020E0502030303020204" pitchFamily="34" charset="0"/>
              </a:endParaRPr>
            </a:p>
          </p:txBody>
        </p:sp>
        <p:pic>
          <p:nvPicPr>
            <p:cNvPr id="29" name="グラフィックス 28" descr="熱帯の光景">
              <a:extLst>
                <a:ext uri="{FF2B5EF4-FFF2-40B4-BE49-F238E27FC236}">
                  <a16:creationId xmlns:a16="http://schemas.microsoft.com/office/drawing/2014/main" id="{795819FD-1298-7DF4-2185-91FCADEB3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303274" y="7205560"/>
              <a:ext cx="6378519" cy="653614"/>
            </a:xfrm>
            <a:prstGeom prst="ellipse">
              <a:avLst/>
            </a:prstGeom>
          </p:spPr>
        </p:pic>
        <p:pic>
          <p:nvPicPr>
            <p:cNvPr id="30" name="グラフィックス 29" descr="熱帯の光景">
              <a:extLst>
                <a:ext uri="{FF2B5EF4-FFF2-40B4-BE49-F238E27FC236}">
                  <a16:creationId xmlns:a16="http://schemas.microsoft.com/office/drawing/2014/main" id="{BC93B0C1-B66A-3935-B9B2-F5D71C8C0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4615700" y="7692049"/>
              <a:ext cx="5753665" cy="653614"/>
            </a:xfrm>
            <a:prstGeom prst="ellipse">
              <a:avLst/>
            </a:prstGeom>
          </p:spPr>
        </p:pic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216BF3FD-8D0F-914B-B813-4DB2672D8A0C}"/>
                </a:ext>
              </a:extLst>
            </p:cNvPr>
            <p:cNvSpPr/>
            <p:nvPr/>
          </p:nvSpPr>
          <p:spPr>
            <a:xfrm>
              <a:off x="9479999" y="4870604"/>
              <a:ext cx="1273753" cy="1029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鉄</a:t>
              </a: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67A9E420-5C30-34F2-BEAB-0576756BBA26}"/>
                </a:ext>
              </a:extLst>
            </p:cNvPr>
            <p:cNvSpPr/>
            <p:nvPr/>
          </p:nvSpPr>
          <p:spPr>
            <a:xfrm>
              <a:off x="3699654" y="4578405"/>
              <a:ext cx="2143028" cy="16239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881" dirty="0">
                  <a:solidFill>
                    <a:schemeClr val="bg1"/>
                  </a:solidFill>
                  <a:latin typeface="HGP行書体" panose="03000600000000000000" pitchFamily="66" charset="-128"/>
                  <a:ea typeface="HGP行書体" panose="03000600000000000000" pitchFamily="66" charset="-128"/>
                </a:rPr>
                <a:t>小</a:t>
              </a:r>
            </a:p>
          </p:txBody>
        </p:sp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AA96082F-FCAF-39C0-2737-17F7688A631E}"/>
                </a:ext>
              </a:extLst>
            </p:cNvPr>
            <p:cNvSpPr/>
            <p:nvPr/>
          </p:nvSpPr>
          <p:spPr>
            <a:xfrm>
              <a:off x="5769738" y="3627958"/>
              <a:ext cx="3413544" cy="3413544"/>
            </a:xfrm>
            <a:prstGeom prst="ellipse">
              <a:avLst/>
            </a:prstGeom>
            <a:solidFill>
              <a:srgbClr val="F65A40"/>
            </a:solidFill>
            <a:ln w="254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025" dirty="0"/>
            </a:p>
          </p:txBody>
        </p:sp>
        <p:pic>
          <p:nvPicPr>
            <p:cNvPr id="26" name="グラフィックス 25" descr="熱帯の光景">
              <a:extLst>
                <a:ext uri="{FF2B5EF4-FFF2-40B4-BE49-F238E27FC236}">
                  <a16:creationId xmlns:a16="http://schemas.microsoft.com/office/drawing/2014/main" id="{1B65D8CE-A3CF-BAED-05F3-316CD9DA4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83949"/>
            <a:stretch/>
          </p:blipFill>
          <p:spPr>
            <a:xfrm>
              <a:off x="3972215" y="6726003"/>
              <a:ext cx="7040637" cy="653614"/>
            </a:xfrm>
            <a:prstGeom prst="ellipse">
              <a:avLst/>
            </a:prstGeom>
          </p:spPr>
        </p:pic>
        <p:grpSp>
          <p:nvGrpSpPr>
            <p:cNvPr id="38" name="グループ化 37">
              <a:extLst>
                <a:ext uri="{FF2B5EF4-FFF2-40B4-BE49-F238E27FC236}">
                  <a16:creationId xmlns:a16="http://schemas.microsoft.com/office/drawing/2014/main" id="{AFEFE5CA-1BC4-AD26-232A-214E86564E4B}"/>
                </a:ext>
              </a:extLst>
            </p:cNvPr>
            <p:cNvGrpSpPr/>
            <p:nvPr/>
          </p:nvGrpSpPr>
          <p:grpSpPr>
            <a:xfrm rot="203255">
              <a:off x="5973913" y="3777217"/>
              <a:ext cx="4838011" cy="2902789"/>
              <a:chOff x="4376412" y="1907318"/>
              <a:chExt cx="3404510" cy="2042693"/>
            </a:xfrm>
            <a:solidFill>
              <a:srgbClr val="00194C"/>
            </a:solidFill>
          </p:grpSpPr>
          <p:sp>
            <p:nvSpPr>
              <p:cNvPr id="43" name="フリーフォーム: 図形 42">
                <a:extLst>
                  <a:ext uri="{FF2B5EF4-FFF2-40B4-BE49-F238E27FC236}">
                    <a16:creationId xmlns:a16="http://schemas.microsoft.com/office/drawing/2014/main" id="{35837706-3039-B223-C489-17A2104485B3}"/>
                  </a:ext>
                </a:extLst>
              </p:cNvPr>
              <p:cNvSpPr/>
              <p:nvPr/>
            </p:nvSpPr>
            <p:spPr>
              <a:xfrm rot="14490760">
                <a:off x="7266139" y="1647322"/>
                <a:ext cx="254787" cy="774779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00194C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44" name="フリーフォーム: 図形 43">
                <a:extLst>
                  <a:ext uri="{FF2B5EF4-FFF2-40B4-BE49-F238E27FC236}">
                    <a16:creationId xmlns:a16="http://schemas.microsoft.com/office/drawing/2014/main" id="{1812A2B4-ED81-E5F6-8091-A3B5D9848EC0}"/>
                  </a:ext>
                </a:extLst>
              </p:cNvPr>
              <p:cNvSpPr/>
              <p:nvPr/>
            </p:nvSpPr>
            <p:spPr>
              <a:xfrm rot="14490760">
                <a:off x="4490323" y="3799107"/>
                <a:ext cx="109020" cy="192788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00194C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45" name="フリーフォーム: 図形 44">
                <a:extLst>
                  <a:ext uri="{FF2B5EF4-FFF2-40B4-BE49-F238E27FC236}">
                    <a16:creationId xmlns:a16="http://schemas.microsoft.com/office/drawing/2014/main" id="{9BB7A663-A50A-0274-4719-74A796AC0C63}"/>
                  </a:ext>
                </a:extLst>
              </p:cNvPr>
              <p:cNvSpPr/>
              <p:nvPr/>
            </p:nvSpPr>
            <p:spPr>
              <a:xfrm rot="14490760">
                <a:off x="5664069" y="1540949"/>
                <a:ext cx="379175" cy="2954490"/>
              </a:xfrm>
              <a:custGeom>
                <a:avLst/>
                <a:gdLst>
                  <a:gd name="connsiteX0" fmla="*/ 379175 w 379175"/>
                  <a:gd name="connsiteY0" fmla="*/ 2912373 h 2954490"/>
                  <a:gd name="connsiteX1" fmla="*/ 374045 w 379175"/>
                  <a:gd name="connsiteY1" fmla="*/ 2914164 h 2954490"/>
                  <a:gd name="connsiteX2" fmla="*/ 235288 w 379175"/>
                  <a:gd name="connsiteY2" fmla="*/ 2948193 h 2954490"/>
                  <a:gd name="connsiteX3" fmla="*/ 192133 w 379175"/>
                  <a:gd name="connsiteY3" fmla="*/ 2954490 h 2954490"/>
                  <a:gd name="connsiteX4" fmla="*/ 0 w 379175"/>
                  <a:gd name="connsiteY4" fmla="*/ 0 h 2954490"/>
                  <a:gd name="connsiteX5" fmla="*/ 95843 w 379175"/>
                  <a:gd name="connsiteY5" fmla="*/ 4630 h 2954490"/>
                  <a:gd name="connsiteX6" fmla="*/ 97273 w 379175"/>
                  <a:gd name="connsiteY6" fmla="*/ 4841 h 2954490"/>
                  <a:gd name="connsiteX7" fmla="*/ 379175 w 379175"/>
                  <a:gd name="connsiteY7" fmla="*/ 2912373 h 29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175" h="2954490">
                    <a:moveTo>
                      <a:pt x="379175" y="2912373"/>
                    </a:moveTo>
                    <a:lnTo>
                      <a:pt x="374045" y="2914164"/>
                    </a:lnTo>
                    <a:cubicBezTo>
                      <a:pt x="328381" y="2927702"/>
                      <a:pt x="282073" y="2939061"/>
                      <a:pt x="235288" y="2948193"/>
                    </a:cubicBezTo>
                    <a:lnTo>
                      <a:pt x="192133" y="2954490"/>
                    </a:lnTo>
                    <a:lnTo>
                      <a:pt x="0" y="0"/>
                    </a:lnTo>
                    <a:lnTo>
                      <a:pt x="95843" y="4630"/>
                    </a:lnTo>
                    <a:lnTo>
                      <a:pt x="97273" y="4841"/>
                    </a:lnTo>
                    <a:lnTo>
                      <a:pt x="379175" y="2912373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00194C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8DD3E916-8E27-08D9-DBF8-D7DD92C4A361}"/>
                </a:ext>
              </a:extLst>
            </p:cNvPr>
            <p:cNvGrpSpPr/>
            <p:nvPr/>
          </p:nvGrpSpPr>
          <p:grpSpPr>
            <a:xfrm rot="60000">
              <a:off x="5660858" y="4035446"/>
              <a:ext cx="4873779" cy="2506956"/>
              <a:chOff x="4220234" y="1511283"/>
              <a:chExt cx="3429682" cy="2867674"/>
            </a:xfrm>
            <a:solidFill>
              <a:schemeClr val="bg1"/>
            </a:solidFill>
          </p:grpSpPr>
          <p:sp>
            <p:nvSpPr>
              <p:cNvPr id="40" name="フリーフォーム: 図形 39">
                <a:extLst>
                  <a:ext uri="{FF2B5EF4-FFF2-40B4-BE49-F238E27FC236}">
                    <a16:creationId xmlns:a16="http://schemas.microsoft.com/office/drawing/2014/main" id="{9FB1AEE8-E518-C222-295D-C5FC9FE73FF7}"/>
                  </a:ext>
                </a:extLst>
              </p:cNvPr>
              <p:cNvSpPr/>
              <p:nvPr/>
            </p:nvSpPr>
            <p:spPr>
              <a:xfrm rot="14490760">
                <a:off x="7135133" y="1251287"/>
                <a:ext cx="254788" cy="774779"/>
              </a:xfrm>
              <a:custGeom>
                <a:avLst/>
                <a:gdLst>
                  <a:gd name="connsiteX0" fmla="*/ 254787 w 254787"/>
                  <a:gd name="connsiteY0" fmla="*/ 698720 h 774779"/>
                  <a:gd name="connsiteX1" fmla="*/ 221212 w 254787"/>
                  <a:gd name="connsiteY1" fmla="*/ 714180 h 774779"/>
                  <a:gd name="connsiteX2" fmla="*/ 47646 w 254787"/>
                  <a:gd name="connsiteY2" fmla="*/ 774779 h 774779"/>
                  <a:gd name="connsiteX3" fmla="*/ 0 w 254787"/>
                  <a:gd name="connsiteY3" fmla="*/ 42117 h 774779"/>
                  <a:gd name="connsiteX4" fmla="*/ 43155 w 254787"/>
                  <a:gd name="connsiteY4" fmla="*/ 35820 h 774779"/>
                  <a:gd name="connsiteX5" fmla="*/ 181912 w 254787"/>
                  <a:gd name="connsiteY5" fmla="*/ 1791 h 774779"/>
                  <a:gd name="connsiteX6" fmla="*/ 187042 w 254787"/>
                  <a:gd name="connsiteY6" fmla="*/ 0 h 774779"/>
                  <a:gd name="connsiteX7" fmla="*/ 254787 w 254787"/>
                  <a:gd name="connsiteY7" fmla="*/ 698720 h 77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4787" h="774779">
                    <a:moveTo>
                      <a:pt x="254787" y="698720"/>
                    </a:moveTo>
                    <a:lnTo>
                      <a:pt x="221212" y="714180"/>
                    </a:lnTo>
                    <a:lnTo>
                      <a:pt x="47646" y="774779"/>
                    </a:lnTo>
                    <a:lnTo>
                      <a:pt x="0" y="42117"/>
                    </a:lnTo>
                    <a:lnTo>
                      <a:pt x="43155" y="35820"/>
                    </a:lnTo>
                    <a:cubicBezTo>
                      <a:pt x="89940" y="26688"/>
                      <a:pt x="136248" y="15329"/>
                      <a:pt x="181912" y="1791"/>
                    </a:cubicBezTo>
                    <a:lnTo>
                      <a:pt x="187042" y="0"/>
                    </a:lnTo>
                    <a:lnTo>
                      <a:pt x="254787" y="698720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41" name="フリーフォーム: 図形 40">
                <a:extLst>
                  <a:ext uri="{FF2B5EF4-FFF2-40B4-BE49-F238E27FC236}">
                    <a16:creationId xmlns:a16="http://schemas.microsoft.com/office/drawing/2014/main" id="{2333EF91-BFB2-B3FB-B180-0D5DE775E577}"/>
                  </a:ext>
                </a:extLst>
              </p:cNvPr>
              <p:cNvSpPr/>
              <p:nvPr/>
            </p:nvSpPr>
            <p:spPr>
              <a:xfrm rot="14490760">
                <a:off x="4500667" y="4228053"/>
                <a:ext cx="109020" cy="192788"/>
              </a:xfrm>
              <a:custGeom>
                <a:avLst/>
                <a:gdLst>
                  <a:gd name="connsiteX0" fmla="*/ 109020 w 109020"/>
                  <a:gd name="connsiteY0" fmla="*/ 192788 h 192788"/>
                  <a:gd name="connsiteX1" fmla="*/ 107590 w 109020"/>
                  <a:gd name="connsiteY1" fmla="*/ 192577 h 192788"/>
                  <a:gd name="connsiteX2" fmla="*/ 11747 w 109020"/>
                  <a:gd name="connsiteY2" fmla="*/ 187947 h 192788"/>
                  <a:gd name="connsiteX3" fmla="*/ 0 w 109020"/>
                  <a:gd name="connsiteY3" fmla="*/ 7315 h 192788"/>
                  <a:gd name="connsiteX4" fmla="*/ 90328 w 109020"/>
                  <a:gd name="connsiteY4" fmla="*/ 0 h 192788"/>
                  <a:gd name="connsiteX5" fmla="*/ 109020 w 109020"/>
                  <a:gd name="connsiteY5" fmla="*/ 192788 h 19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9020" h="192788">
                    <a:moveTo>
                      <a:pt x="109020" y="192788"/>
                    </a:moveTo>
                    <a:lnTo>
                      <a:pt x="107590" y="192577"/>
                    </a:lnTo>
                    <a:lnTo>
                      <a:pt x="11747" y="187947"/>
                    </a:lnTo>
                    <a:lnTo>
                      <a:pt x="0" y="7315"/>
                    </a:lnTo>
                    <a:lnTo>
                      <a:pt x="90328" y="0"/>
                    </a:lnTo>
                    <a:lnTo>
                      <a:pt x="109020" y="192788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  <p:sp>
            <p:nvSpPr>
              <p:cNvPr id="42" name="フリーフォーム: 図形 41">
                <a:extLst>
                  <a:ext uri="{FF2B5EF4-FFF2-40B4-BE49-F238E27FC236}">
                    <a16:creationId xmlns:a16="http://schemas.microsoft.com/office/drawing/2014/main" id="{6075DAE8-1F8E-10EA-3325-0B024A8FA2CA}"/>
                  </a:ext>
                </a:extLst>
              </p:cNvPr>
              <p:cNvSpPr/>
              <p:nvPr/>
            </p:nvSpPr>
            <p:spPr>
              <a:xfrm rot="14490760">
                <a:off x="5507891" y="1690918"/>
                <a:ext cx="379175" cy="2954490"/>
              </a:xfrm>
              <a:custGeom>
                <a:avLst/>
                <a:gdLst>
                  <a:gd name="connsiteX0" fmla="*/ 379175 w 379175"/>
                  <a:gd name="connsiteY0" fmla="*/ 2912373 h 2954490"/>
                  <a:gd name="connsiteX1" fmla="*/ 374045 w 379175"/>
                  <a:gd name="connsiteY1" fmla="*/ 2914164 h 2954490"/>
                  <a:gd name="connsiteX2" fmla="*/ 235288 w 379175"/>
                  <a:gd name="connsiteY2" fmla="*/ 2948193 h 2954490"/>
                  <a:gd name="connsiteX3" fmla="*/ 192133 w 379175"/>
                  <a:gd name="connsiteY3" fmla="*/ 2954490 h 2954490"/>
                  <a:gd name="connsiteX4" fmla="*/ 0 w 379175"/>
                  <a:gd name="connsiteY4" fmla="*/ 0 h 2954490"/>
                  <a:gd name="connsiteX5" fmla="*/ 95843 w 379175"/>
                  <a:gd name="connsiteY5" fmla="*/ 4630 h 2954490"/>
                  <a:gd name="connsiteX6" fmla="*/ 97273 w 379175"/>
                  <a:gd name="connsiteY6" fmla="*/ 4841 h 2954490"/>
                  <a:gd name="connsiteX7" fmla="*/ 379175 w 379175"/>
                  <a:gd name="connsiteY7" fmla="*/ 2912373 h 295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175" h="2954490">
                    <a:moveTo>
                      <a:pt x="379175" y="2912373"/>
                    </a:moveTo>
                    <a:lnTo>
                      <a:pt x="374045" y="2914164"/>
                    </a:lnTo>
                    <a:cubicBezTo>
                      <a:pt x="328381" y="2927702"/>
                      <a:pt x="282073" y="2939061"/>
                      <a:pt x="235288" y="2948193"/>
                    </a:cubicBezTo>
                    <a:lnTo>
                      <a:pt x="192133" y="2954490"/>
                    </a:lnTo>
                    <a:lnTo>
                      <a:pt x="0" y="0"/>
                    </a:lnTo>
                    <a:lnTo>
                      <a:pt x="95843" y="4630"/>
                    </a:lnTo>
                    <a:lnTo>
                      <a:pt x="97273" y="4841"/>
                    </a:lnTo>
                    <a:lnTo>
                      <a:pt x="379175" y="2912373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ja-JP" altLang="en-US" sz="3025"/>
              </a:p>
            </p:txBody>
          </p:sp>
        </p:grp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6F9E3A-CE1C-3D07-CBF0-E49D1A16207C}"/>
              </a:ext>
            </a:extLst>
          </p:cNvPr>
          <p:cNvSpPr/>
          <p:nvPr/>
        </p:nvSpPr>
        <p:spPr>
          <a:xfrm>
            <a:off x="395784" y="598879"/>
            <a:ext cx="683305" cy="4929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8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08326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936</TotalTime>
  <Words>134</Words>
  <Application>Microsoft Office PowerPoint</Application>
  <PresentationFormat>ユーザー設定</PresentationFormat>
  <Paragraphs>131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HGP行書体</vt:lpstr>
      <vt:lpstr>Arial</vt:lpstr>
      <vt:lpstr>Calibri</vt:lpstr>
      <vt:lpstr>Calibri Light</vt:lpstr>
      <vt:lpstr>Candara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昂明 松澤</dc:creator>
  <cp:lastModifiedBy>Tetsuharu Matsuzawa</cp:lastModifiedBy>
  <cp:revision>30</cp:revision>
  <dcterms:created xsi:type="dcterms:W3CDTF">2024-10-02T13:12:40Z</dcterms:created>
  <dcterms:modified xsi:type="dcterms:W3CDTF">2025-02-09T11:18:18Z</dcterms:modified>
</cp:coreProperties>
</file>