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FC4C1CE-E3E8-4EAF-9175-4D160762918E}" v="8" dt="2026-10-17T23:13:49.99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27" autoAdjust="0"/>
    <p:restoredTop sz="94610"/>
  </p:normalViewPr>
  <p:slideViewPr>
    <p:cSldViewPr snapToGrid="0" snapToObjects="1">
      <p:cViewPr varScale="1">
        <p:scale>
          <a:sx n="45" d="100"/>
          <a:sy n="45" d="100"/>
        </p:scale>
        <p:origin x="500" y="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Relationship Id="rId14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卓也 渡辺" userId="0186dccb8441aedf" providerId="LiveId" clId="{509DE1F9-E5A1-416D-B1A8-204FADC71A57}"/>
    <pc:docChg chg="undo custSel modSld">
      <pc:chgData name="卓也 渡辺" userId="0186dccb8441aedf" providerId="LiveId" clId="{509DE1F9-E5A1-416D-B1A8-204FADC71A57}" dt="2026-10-17T23:27:19.310" v="1239" actId="1076"/>
      <pc:docMkLst>
        <pc:docMk/>
      </pc:docMkLst>
      <pc:sldChg chg="modSp mod">
        <pc:chgData name="卓也 渡辺" userId="0186dccb8441aedf" providerId="LiveId" clId="{509DE1F9-E5A1-416D-B1A8-204FADC71A57}" dt="2026-10-17T22:08:18.339" v="131" actId="27636"/>
        <pc:sldMkLst>
          <pc:docMk/>
          <pc:sldMk cId="0" sldId="256"/>
        </pc:sldMkLst>
        <pc:spChg chg="mod">
          <ac:chgData name="卓也 渡辺" userId="0186dccb8441aedf" providerId="LiveId" clId="{509DE1F9-E5A1-416D-B1A8-204FADC71A57}" dt="2026-10-17T22:08:18.321" v="117" actId="27636"/>
          <ac:spMkLst>
            <pc:docMk/>
            <pc:sldMk cId="0" sldId="256"/>
            <ac:spMk id="8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339" v="130" actId="27636"/>
          <ac:spMkLst>
            <pc:docMk/>
            <pc:sldMk cId="0" sldId="256"/>
            <ac:spMk id="15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337" v="129" actId="27636"/>
          <ac:spMkLst>
            <pc:docMk/>
            <pc:sldMk cId="0" sldId="256"/>
            <ac:spMk id="17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321" v="116" actId="27636"/>
          <ac:spMkLst>
            <pc:docMk/>
            <pc:sldMk cId="0" sldId="256"/>
            <ac:spMk id="23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321" v="118" actId="27636"/>
          <ac:spMkLst>
            <pc:docMk/>
            <pc:sldMk cId="0" sldId="256"/>
            <ac:spMk id="32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339" v="131" actId="27636"/>
          <ac:spMkLst>
            <pc:docMk/>
            <pc:sldMk cId="0" sldId="256"/>
            <ac:spMk id="36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333" v="125" actId="27636"/>
          <ac:spMkLst>
            <pc:docMk/>
            <pc:sldMk cId="0" sldId="256"/>
            <ac:spMk id="40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333" v="126" actId="27636"/>
          <ac:spMkLst>
            <pc:docMk/>
            <pc:sldMk cId="0" sldId="256"/>
            <ac:spMk id="41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333" v="127" actId="27636"/>
          <ac:spMkLst>
            <pc:docMk/>
            <pc:sldMk cId="0" sldId="256"/>
            <ac:spMk id="44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321" v="119" actId="27636"/>
          <ac:spMkLst>
            <pc:docMk/>
            <pc:sldMk cId="0" sldId="256"/>
            <ac:spMk id="48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321" v="120" actId="27636"/>
          <ac:spMkLst>
            <pc:docMk/>
            <pc:sldMk cId="0" sldId="256"/>
            <ac:spMk id="52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1:59:27.805" v="6" actId="20577"/>
          <ac:spMkLst>
            <pc:docMk/>
            <pc:sldMk cId="0" sldId="256"/>
            <ac:spMk id="57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321" v="122" actId="27636"/>
          <ac:spMkLst>
            <pc:docMk/>
            <pc:sldMk cId="0" sldId="256"/>
            <ac:spMk id="67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331" v="123" actId="27636"/>
          <ac:spMkLst>
            <pc:docMk/>
            <pc:sldMk cId="0" sldId="256"/>
            <ac:spMk id="72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331" v="124" actId="27636"/>
          <ac:spMkLst>
            <pc:docMk/>
            <pc:sldMk cId="0" sldId="256"/>
            <ac:spMk id="77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335" v="128" actId="27636"/>
          <ac:spMkLst>
            <pc:docMk/>
            <pc:sldMk cId="0" sldId="256"/>
            <ac:spMk id="78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321" v="121" actId="27636"/>
          <ac:spMkLst>
            <pc:docMk/>
            <pc:sldMk cId="0" sldId="256"/>
            <ac:spMk id="82" creationId="{00000000-0000-0000-0000-000000000000}"/>
          </ac:spMkLst>
        </pc:spChg>
      </pc:sldChg>
      <pc:sldChg chg="addSp modSp mod">
        <pc:chgData name="卓也 渡辺" userId="0186dccb8441aedf" providerId="LiveId" clId="{509DE1F9-E5A1-416D-B1A8-204FADC71A57}" dt="2026-10-17T23:23:59.544" v="1208" actId="1076"/>
        <pc:sldMkLst>
          <pc:docMk/>
          <pc:sldMk cId="0" sldId="258"/>
        </pc:sldMkLst>
        <pc:spChg chg="mod">
          <ac:chgData name="卓也 渡辺" userId="0186dccb8441aedf" providerId="LiveId" clId="{509DE1F9-E5A1-416D-B1A8-204FADC71A57}" dt="2026-10-17T22:08:18.274" v="103" actId="27636"/>
          <ac:spMkLst>
            <pc:docMk/>
            <pc:sldMk cId="0" sldId="258"/>
            <ac:spMk id="8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1.079" v="95" actId="20577"/>
          <ac:spMkLst>
            <pc:docMk/>
            <pc:sldMk cId="0" sldId="258"/>
            <ac:spMk id="10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274" v="104" actId="27636"/>
          <ac:spMkLst>
            <pc:docMk/>
            <pc:sldMk cId="0" sldId="258"/>
            <ac:spMk id="15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9:27.994" v="145" actId="20577"/>
          <ac:spMkLst>
            <pc:docMk/>
            <pc:sldMk cId="0" sldId="258"/>
            <ac:spMk id="17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260" v="100" actId="27636"/>
          <ac:spMkLst>
            <pc:docMk/>
            <pc:sldMk cId="0" sldId="258"/>
            <ac:spMk id="22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12:51.287" v="216" actId="20577"/>
          <ac:spMkLst>
            <pc:docMk/>
            <pc:sldMk cId="0" sldId="258"/>
            <ac:spMk id="24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10:21.663" v="154" actId="1076"/>
          <ac:spMkLst>
            <pc:docMk/>
            <pc:sldMk cId="0" sldId="258"/>
            <ac:spMk id="25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268" v="102" actId="27636"/>
          <ac:spMkLst>
            <pc:docMk/>
            <pc:sldMk cId="0" sldId="258"/>
            <ac:spMk id="29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12:33.521" v="212" actId="20577"/>
          <ac:spMkLst>
            <pc:docMk/>
            <pc:sldMk cId="0" sldId="258"/>
            <ac:spMk id="31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262" v="101" actId="27636"/>
          <ac:spMkLst>
            <pc:docMk/>
            <pc:sldMk cId="0" sldId="258"/>
            <ac:spMk id="36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14:04.166" v="228" actId="20577"/>
          <ac:spMkLst>
            <pc:docMk/>
            <pc:sldMk cId="0" sldId="258"/>
            <ac:spMk id="38" creationId="{00000000-0000-0000-0000-000000000000}"/>
          </ac:spMkLst>
        </pc:spChg>
        <pc:spChg chg="add mod">
          <ac:chgData name="卓也 渡辺" userId="0186dccb8441aedf" providerId="LiveId" clId="{509DE1F9-E5A1-416D-B1A8-204FADC71A57}" dt="2026-10-17T23:23:41.126" v="1206" actId="1076"/>
          <ac:spMkLst>
            <pc:docMk/>
            <pc:sldMk cId="0" sldId="258"/>
            <ac:spMk id="55" creationId="{ED4BDEA5-C3E2-CA23-4A0C-18E79CABA90C}"/>
          </ac:spMkLst>
        </pc:spChg>
        <pc:spChg chg="add mod">
          <ac:chgData name="卓也 渡辺" userId="0186dccb8441aedf" providerId="LiveId" clId="{509DE1F9-E5A1-416D-B1A8-204FADC71A57}" dt="2026-10-17T23:23:59.544" v="1208" actId="1076"/>
          <ac:spMkLst>
            <pc:docMk/>
            <pc:sldMk cId="0" sldId="258"/>
            <ac:spMk id="57" creationId="{48983362-FDD1-97BB-FABF-A7BF6F10EE9C}"/>
          </ac:spMkLst>
        </pc:spChg>
      </pc:sldChg>
      <pc:sldChg chg="addSp delSp modSp mod">
        <pc:chgData name="卓也 渡辺" userId="0186dccb8441aedf" providerId="LiveId" clId="{509DE1F9-E5A1-416D-B1A8-204FADC71A57}" dt="2026-10-17T23:27:19.310" v="1239" actId="1076"/>
        <pc:sldMkLst>
          <pc:docMk/>
          <pc:sldMk cId="0" sldId="259"/>
        </pc:sldMkLst>
        <pc:spChg chg="mod">
          <ac:chgData name="卓也 渡辺" userId="0186dccb8441aedf" providerId="LiveId" clId="{509DE1F9-E5A1-416D-B1A8-204FADC71A57}" dt="2026-10-17T22:08:18.293" v="108" actId="27636"/>
          <ac:spMkLst>
            <pc:docMk/>
            <pc:sldMk cId="0" sldId="259"/>
            <ac:spMk id="8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295" v="109" actId="27636"/>
          <ac:spMkLst>
            <pc:docMk/>
            <pc:sldMk cId="0" sldId="259"/>
            <ac:spMk id="9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298" v="110" actId="27636"/>
          <ac:spMkLst>
            <pc:docMk/>
            <pc:sldMk cId="0" sldId="259"/>
            <ac:spMk id="20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291" v="107" actId="27636"/>
          <ac:spMkLst>
            <pc:docMk/>
            <pc:sldMk cId="0" sldId="259"/>
            <ac:spMk id="21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08:18.289" v="105" actId="27636"/>
          <ac:spMkLst>
            <pc:docMk/>
            <pc:sldMk cId="0" sldId="259"/>
            <ac:spMk id="32" creationId="{00000000-0000-0000-0000-000000000000}"/>
          </ac:spMkLst>
        </pc:spChg>
        <pc:spChg chg="add del mod">
          <ac:chgData name="卓也 渡辺" userId="0186dccb8441aedf" providerId="LiveId" clId="{509DE1F9-E5A1-416D-B1A8-204FADC71A57}" dt="2026-10-17T23:26:12.135" v="1226" actId="1076"/>
          <ac:spMkLst>
            <pc:docMk/>
            <pc:sldMk cId="0" sldId="259"/>
            <ac:spMk id="40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3:16:33.358" v="1199" actId="1076"/>
          <ac:spMkLst>
            <pc:docMk/>
            <pc:sldMk cId="0" sldId="259"/>
            <ac:spMk id="43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3:16:39.750" v="1200" actId="1076"/>
          <ac:spMkLst>
            <pc:docMk/>
            <pc:sldMk cId="0" sldId="259"/>
            <ac:spMk id="44" creationId="{00000000-0000-0000-0000-000000000000}"/>
          </ac:spMkLst>
        </pc:spChg>
        <pc:spChg chg="del mod">
          <ac:chgData name="卓也 渡辺" userId="0186dccb8441aedf" providerId="LiveId" clId="{509DE1F9-E5A1-416D-B1A8-204FADC71A57}" dt="2026-10-17T23:16:13.768" v="1197" actId="478"/>
          <ac:spMkLst>
            <pc:docMk/>
            <pc:sldMk cId="0" sldId="259"/>
            <ac:spMk id="45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3:26:24.118" v="1230" actId="20577"/>
          <ac:spMkLst>
            <pc:docMk/>
            <pc:sldMk cId="0" sldId="259"/>
            <ac:spMk id="46" creationId="{00000000-0000-0000-0000-000000000000}"/>
          </ac:spMkLst>
        </pc:spChg>
        <pc:spChg chg="add mod">
          <ac:chgData name="卓也 渡辺" userId="0186dccb8441aedf" providerId="LiveId" clId="{509DE1F9-E5A1-416D-B1A8-204FADC71A57}" dt="2026-10-17T23:25:05.855" v="1212" actId="14100"/>
          <ac:spMkLst>
            <pc:docMk/>
            <pc:sldMk cId="0" sldId="259"/>
            <ac:spMk id="50" creationId="{B5A40E6D-4BD4-E2C5-6A69-05492BBD00A3}"/>
          </ac:spMkLst>
        </pc:spChg>
        <pc:spChg chg="add mod">
          <ac:chgData name="卓也 渡辺" userId="0186dccb8441aedf" providerId="LiveId" clId="{509DE1F9-E5A1-416D-B1A8-204FADC71A57}" dt="2026-10-17T23:25:24.677" v="1214" actId="1076"/>
          <ac:spMkLst>
            <pc:docMk/>
            <pc:sldMk cId="0" sldId="259"/>
            <ac:spMk id="52" creationId="{E29B5D32-CE8B-E82F-FAD7-A886A4E2320A}"/>
          </ac:spMkLst>
        </pc:spChg>
        <pc:spChg chg="add mod">
          <ac:chgData name="卓也 渡辺" userId="0186dccb8441aedf" providerId="LiveId" clId="{509DE1F9-E5A1-416D-B1A8-204FADC71A57}" dt="2026-10-17T23:25:32.077" v="1216" actId="1076"/>
          <ac:spMkLst>
            <pc:docMk/>
            <pc:sldMk cId="0" sldId="259"/>
            <ac:spMk id="54" creationId="{17F50BCA-23B7-7A7E-8079-11334453AFF0}"/>
          </ac:spMkLst>
        </pc:spChg>
        <pc:spChg chg="add mod">
          <ac:chgData name="卓也 渡辺" userId="0186dccb8441aedf" providerId="LiveId" clId="{509DE1F9-E5A1-416D-B1A8-204FADC71A57}" dt="2026-10-17T23:25:40.321" v="1218" actId="1076"/>
          <ac:spMkLst>
            <pc:docMk/>
            <pc:sldMk cId="0" sldId="259"/>
            <ac:spMk id="56" creationId="{044C451E-CB24-3E53-F7BA-2374752D6F8E}"/>
          </ac:spMkLst>
        </pc:spChg>
        <pc:spChg chg="add mod">
          <ac:chgData name="卓也 渡辺" userId="0186dccb8441aedf" providerId="LiveId" clId="{509DE1F9-E5A1-416D-B1A8-204FADC71A57}" dt="2026-10-17T23:26:50.535" v="1232" actId="1076"/>
          <ac:spMkLst>
            <pc:docMk/>
            <pc:sldMk cId="0" sldId="259"/>
            <ac:spMk id="58" creationId="{E2EF298F-EBC9-9433-B83C-303BB7BE6C25}"/>
          </ac:spMkLst>
        </pc:spChg>
        <pc:spChg chg="add mod">
          <ac:chgData name="卓也 渡辺" userId="0186dccb8441aedf" providerId="LiveId" clId="{509DE1F9-E5A1-416D-B1A8-204FADC71A57}" dt="2026-10-17T23:26:59.541" v="1234" actId="1076"/>
          <ac:spMkLst>
            <pc:docMk/>
            <pc:sldMk cId="0" sldId="259"/>
            <ac:spMk id="60" creationId="{0FAB78D3-0F0D-75ED-278F-093853CF5FE7}"/>
          </ac:spMkLst>
        </pc:spChg>
        <pc:spChg chg="add mod">
          <ac:chgData name="卓也 渡辺" userId="0186dccb8441aedf" providerId="LiveId" clId="{509DE1F9-E5A1-416D-B1A8-204FADC71A57}" dt="2026-10-17T23:27:11.221" v="1237" actId="1076"/>
          <ac:spMkLst>
            <pc:docMk/>
            <pc:sldMk cId="0" sldId="259"/>
            <ac:spMk id="62" creationId="{99C6EB28-2F84-5247-C9ED-63FF9C2B7944}"/>
          </ac:spMkLst>
        </pc:spChg>
        <pc:spChg chg="add mod">
          <ac:chgData name="卓也 渡辺" userId="0186dccb8441aedf" providerId="LiveId" clId="{509DE1F9-E5A1-416D-B1A8-204FADC71A57}" dt="2026-10-17T23:27:19.310" v="1239" actId="1076"/>
          <ac:spMkLst>
            <pc:docMk/>
            <pc:sldMk cId="0" sldId="259"/>
            <ac:spMk id="64" creationId="{EAC71CE5-0EC8-F17A-AD3B-ED8B625AE679}"/>
          </ac:spMkLst>
        </pc:spChg>
      </pc:sldChg>
      <pc:sldChg chg="addSp delSp modSp mod">
        <pc:chgData name="卓也 渡辺" userId="0186dccb8441aedf" providerId="LiveId" clId="{509DE1F9-E5A1-416D-B1A8-204FADC71A57}" dt="2026-10-17T23:14:27.587" v="1180" actId="1076"/>
        <pc:sldMkLst>
          <pc:docMk/>
          <pc:sldMk cId="0" sldId="260"/>
        </pc:sldMkLst>
        <pc:spChg chg="mod">
          <ac:chgData name="卓也 渡辺" userId="0186dccb8441aedf" providerId="LiveId" clId="{509DE1F9-E5A1-416D-B1A8-204FADC71A57}" dt="2026-10-17T22:29:47.561" v="460" actId="1076"/>
          <ac:spMkLst>
            <pc:docMk/>
            <pc:sldMk cId="0" sldId="260"/>
            <ac:spMk id="5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31:37.714" v="484" actId="1076"/>
          <ac:spMkLst>
            <pc:docMk/>
            <pc:sldMk cId="0" sldId="260"/>
            <ac:spMk id="8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31:35.328" v="483" actId="1076"/>
          <ac:spMkLst>
            <pc:docMk/>
            <pc:sldMk cId="0" sldId="260"/>
            <ac:spMk id="9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31:42.390" v="485" actId="1076"/>
          <ac:spMkLst>
            <pc:docMk/>
            <pc:sldMk cId="0" sldId="260"/>
            <ac:spMk id="10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31:12.423" v="478" actId="1076"/>
          <ac:spMkLst>
            <pc:docMk/>
            <pc:sldMk cId="0" sldId="260"/>
            <ac:spMk id="11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49:25.268" v="793" actId="14100"/>
          <ac:spMkLst>
            <pc:docMk/>
            <pc:sldMk cId="0" sldId="260"/>
            <ac:spMk id="12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25:29.794" v="432" actId="14100"/>
          <ac:spMkLst>
            <pc:docMk/>
            <pc:sldMk cId="0" sldId="260"/>
            <ac:spMk id="15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25:02.774" v="425" actId="1076"/>
          <ac:spMkLst>
            <pc:docMk/>
            <pc:sldMk cId="0" sldId="260"/>
            <ac:spMk id="16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25:06.748" v="426" actId="1076"/>
          <ac:spMkLst>
            <pc:docMk/>
            <pc:sldMk cId="0" sldId="260"/>
            <ac:spMk id="17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27:05.405" v="441" actId="1076"/>
          <ac:spMkLst>
            <pc:docMk/>
            <pc:sldMk cId="0" sldId="260"/>
            <ac:spMk id="18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49:31.453" v="794" actId="14100"/>
          <ac:spMkLst>
            <pc:docMk/>
            <pc:sldMk cId="0" sldId="260"/>
            <ac:spMk id="19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18:03.064" v="265" actId="14100"/>
          <ac:spMkLst>
            <pc:docMk/>
            <pc:sldMk cId="0" sldId="260"/>
            <ac:spMk id="22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18:34.654" v="272" actId="1076"/>
          <ac:spMkLst>
            <pc:docMk/>
            <pc:sldMk cId="0" sldId="260"/>
            <ac:spMk id="23" creationId="{00000000-0000-0000-0000-000000000000}"/>
          </ac:spMkLst>
        </pc:spChg>
        <pc:spChg chg="del mod">
          <ac:chgData name="卓也 渡辺" userId="0186dccb8441aedf" providerId="LiveId" clId="{509DE1F9-E5A1-416D-B1A8-204FADC71A57}" dt="2026-10-17T22:19:07.437" v="277" actId="478"/>
          <ac:spMkLst>
            <pc:docMk/>
            <pc:sldMk cId="0" sldId="260"/>
            <ac:spMk id="24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24:03.826" v="421" actId="1076"/>
          <ac:spMkLst>
            <pc:docMk/>
            <pc:sldMk cId="0" sldId="260"/>
            <ac:spMk id="25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49:35.019" v="795" actId="14100"/>
          <ac:spMkLst>
            <pc:docMk/>
            <pc:sldMk cId="0" sldId="260"/>
            <ac:spMk id="26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32:36.714" v="493" actId="1076"/>
          <ac:spMkLst>
            <pc:docMk/>
            <pc:sldMk cId="0" sldId="260"/>
            <ac:spMk id="29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32:22.696" v="490" actId="1076"/>
          <ac:spMkLst>
            <pc:docMk/>
            <pc:sldMk cId="0" sldId="260"/>
            <ac:spMk id="30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32:28.535" v="491" actId="1076"/>
          <ac:spMkLst>
            <pc:docMk/>
            <pc:sldMk cId="0" sldId="260"/>
            <ac:spMk id="31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40:53.749" v="590" actId="27636"/>
          <ac:spMkLst>
            <pc:docMk/>
            <pc:sldMk cId="0" sldId="260"/>
            <ac:spMk id="32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49:39.591" v="796" actId="14100"/>
          <ac:spMkLst>
            <pc:docMk/>
            <pc:sldMk cId="0" sldId="260"/>
            <ac:spMk id="33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34:10.821" v="505" actId="14100"/>
          <ac:spMkLst>
            <pc:docMk/>
            <pc:sldMk cId="0" sldId="260"/>
            <ac:spMk id="36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34:27.804" v="507" actId="1076"/>
          <ac:spMkLst>
            <pc:docMk/>
            <pc:sldMk cId="0" sldId="260"/>
            <ac:spMk id="37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34:32.057" v="508" actId="1076"/>
          <ac:spMkLst>
            <pc:docMk/>
            <pc:sldMk cId="0" sldId="260"/>
            <ac:spMk id="38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37:50.864" v="544" actId="1076"/>
          <ac:spMkLst>
            <pc:docMk/>
            <pc:sldMk cId="0" sldId="260"/>
            <ac:spMk id="39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3:03:31.329" v="1016" actId="1076"/>
          <ac:spMkLst>
            <pc:docMk/>
            <pc:sldMk cId="0" sldId="260"/>
            <ac:spMk id="40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50:26.628" v="801" actId="1076"/>
          <ac:spMkLst>
            <pc:docMk/>
            <pc:sldMk cId="0" sldId="260"/>
            <ac:spMk id="41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46:40.671" v="682" actId="20578"/>
          <ac:spMkLst>
            <pc:docMk/>
            <pc:sldMk cId="0" sldId="260"/>
            <ac:spMk id="42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51:10.809" v="803" actId="1076"/>
          <ac:spMkLst>
            <pc:docMk/>
            <pc:sldMk cId="0" sldId="260"/>
            <ac:spMk id="43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45:05.813" v="671" actId="27636"/>
          <ac:spMkLst>
            <pc:docMk/>
            <pc:sldMk cId="0" sldId="260"/>
            <ac:spMk id="44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52:54.988" v="815" actId="1076"/>
          <ac:spMkLst>
            <pc:docMk/>
            <pc:sldMk cId="0" sldId="260"/>
            <ac:spMk id="45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52:47.346" v="814" actId="1076"/>
          <ac:spMkLst>
            <pc:docMk/>
            <pc:sldMk cId="0" sldId="260"/>
            <ac:spMk id="46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54:15.392" v="873" actId="20577"/>
          <ac:spMkLst>
            <pc:docMk/>
            <pc:sldMk cId="0" sldId="260"/>
            <ac:spMk id="47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55:36.505" v="934" actId="1076"/>
          <ac:spMkLst>
            <pc:docMk/>
            <pc:sldMk cId="0" sldId="260"/>
            <ac:spMk id="49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55:48.573" v="937" actId="1076"/>
          <ac:spMkLst>
            <pc:docMk/>
            <pc:sldMk cId="0" sldId="260"/>
            <ac:spMk id="50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57:58.469" v="956" actId="1076"/>
          <ac:spMkLst>
            <pc:docMk/>
            <pc:sldMk cId="0" sldId="260"/>
            <ac:spMk id="51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57:28.987" v="951" actId="1076"/>
          <ac:spMkLst>
            <pc:docMk/>
            <pc:sldMk cId="0" sldId="260"/>
            <ac:spMk id="52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58:48.560" v="979" actId="20577"/>
          <ac:spMkLst>
            <pc:docMk/>
            <pc:sldMk cId="0" sldId="260"/>
            <ac:spMk id="53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59:25.604" v="983" actId="1076"/>
          <ac:spMkLst>
            <pc:docMk/>
            <pc:sldMk cId="0" sldId="260"/>
            <ac:spMk id="55" creationId="{00000000-0000-0000-0000-000000000000}"/>
          </ac:spMkLst>
        </pc:spChg>
        <pc:spChg chg="mod">
          <ac:chgData name="卓也 渡辺" userId="0186dccb8441aedf" providerId="LiveId" clId="{509DE1F9-E5A1-416D-B1A8-204FADC71A57}" dt="2026-10-17T22:59:48.040" v="987" actId="1076"/>
          <ac:spMkLst>
            <pc:docMk/>
            <pc:sldMk cId="0" sldId="260"/>
            <ac:spMk id="56" creationId="{00000000-0000-0000-0000-000000000000}"/>
          </ac:spMkLst>
        </pc:spChg>
        <pc:spChg chg="add mod">
          <ac:chgData name="卓也 渡辺" userId="0186dccb8441aedf" providerId="LiveId" clId="{509DE1F9-E5A1-416D-B1A8-204FADC71A57}" dt="2026-10-17T22:18:10.224" v="266" actId="14100"/>
          <ac:spMkLst>
            <pc:docMk/>
            <pc:sldMk cId="0" sldId="260"/>
            <ac:spMk id="60" creationId="{2737352F-D686-F9A4-F4F0-858B6B3CFA3F}"/>
          </ac:spMkLst>
        </pc:spChg>
        <pc:spChg chg="add mod">
          <ac:chgData name="卓也 渡辺" userId="0186dccb8441aedf" providerId="LiveId" clId="{509DE1F9-E5A1-416D-B1A8-204FADC71A57}" dt="2026-10-17T22:19:35.443" v="280" actId="1076"/>
          <ac:spMkLst>
            <pc:docMk/>
            <pc:sldMk cId="0" sldId="260"/>
            <ac:spMk id="62" creationId="{BE12D396-F5B4-7E75-BD64-129F8D7D4855}"/>
          </ac:spMkLst>
        </pc:spChg>
        <pc:spChg chg="add mod">
          <ac:chgData name="卓也 渡辺" userId="0186dccb8441aedf" providerId="LiveId" clId="{509DE1F9-E5A1-416D-B1A8-204FADC71A57}" dt="2026-10-17T22:25:26.253" v="430" actId="14100"/>
          <ac:spMkLst>
            <pc:docMk/>
            <pc:sldMk cId="0" sldId="260"/>
            <ac:spMk id="64" creationId="{48EF40F6-9E8A-75D6-6CE5-49602BE98C5E}"/>
          </ac:spMkLst>
        </pc:spChg>
        <pc:spChg chg="add mod">
          <ac:chgData name="卓也 渡辺" userId="0186dccb8441aedf" providerId="LiveId" clId="{509DE1F9-E5A1-416D-B1A8-204FADC71A57}" dt="2026-10-17T22:25:14.270" v="428" actId="1076"/>
          <ac:spMkLst>
            <pc:docMk/>
            <pc:sldMk cId="0" sldId="260"/>
            <ac:spMk id="66" creationId="{F55EC858-B9B4-A7F6-6457-606A6A7EAE2C}"/>
          </ac:spMkLst>
        </pc:spChg>
        <pc:spChg chg="add mod">
          <ac:chgData name="卓也 渡辺" userId="0186dccb8441aedf" providerId="LiveId" clId="{509DE1F9-E5A1-416D-B1A8-204FADC71A57}" dt="2026-10-17T22:25:18.917" v="429" actId="1076"/>
          <ac:spMkLst>
            <pc:docMk/>
            <pc:sldMk cId="0" sldId="260"/>
            <ac:spMk id="68" creationId="{8CF7BE0D-CFAD-E05E-5506-AF9C20399364}"/>
          </ac:spMkLst>
        </pc:spChg>
        <pc:spChg chg="add mod">
          <ac:chgData name="卓也 渡辺" userId="0186dccb8441aedf" providerId="LiveId" clId="{509DE1F9-E5A1-416D-B1A8-204FADC71A57}" dt="2026-10-17T22:45:54.806" v="675" actId="1076"/>
          <ac:spMkLst>
            <pc:docMk/>
            <pc:sldMk cId="0" sldId="260"/>
            <ac:spMk id="70" creationId="{03DD72A2-1E1B-1AA2-8E73-DE3785E0A758}"/>
          </ac:spMkLst>
        </pc:spChg>
        <pc:spChg chg="add mod">
          <ac:chgData name="卓也 渡辺" userId="0186dccb8441aedf" providerId="LiveId" clId="{509DE1F9-E5A1-416D-B1A8-204FADC71A57}" dt="2026-10-17T22:31:53.658" v="487" actId="1076"/>
          <ac:spMkLst>
            <pc:docMk/>
            <pc:sldMk cId="0" sldId="260"/>
            <ac:spMk id="72" creationId="{57645BE5-7627-6B36-1B83-B15CF35EA058}"/>
          </ac:spMkLst>
        </pc:spChg>
        <pc:spChg chg="add mod">
          <ac:chgData name="卓也 渡辺" userId="0186dccb8441aedf" providerId="LiveId" clId="{509DE1F9-E5A1-416D-B1A8-204FADC71A57}" dt="2026-10-17T22:31:57.262" v="488" actId="1076"/>
          <ac:spMkLst>
            <pc:docMk/>
            <pc:sldMk cId="0" sldId="260"/>
            <ac:spMk id="74" creationId="{7FAC31D5-B248-B768-A5D9-4A9E00C0C5C9}"/>
          </ac:spMkLst>
        </pc:spChg>
        <pc:spChg chg="add mod">
          <ac:chgData name="卓也 渡辺" userId="0186dccb8441aedf" providerId="LiveId" clId="{509DE1F9-E5A1-416D-B1A8-204FADC71A57}" dt="2026-10-17T22:42:19.935" v="600" actId="1076"/>
          <ac:spMkLst>
            <pc:docMk/>
            <pc:sldMk cId="0" sldId="260"/>
            <ac:spMk id="76" creationId="{2A936ED1-F7D2-8DBA-EFE0-A68D6AB2BB45}"/>
          </ac:spMkLst>
        </pc:spChg>
        <pc:spChg chg="add mod">
          <ac:chgData name="卓也 渡辺" userId="0186dccb8441aedf" providerId="LiveId" clId="{509DE1F9-E5A1-416D-B1A8-204FADC71A57}" dt="2026-10-17T22:41:21.170" v="593" actId="1076"/>
          <ac:spMkLst>
            <pc:docMk/>
            <pc:sldMk cId="0" sldId="260"/>
            <ac:spMk id="78" creationId="{9A8EC5AB-7908-EE50-286F-BEE344057601}"/>
          </ac:spMkLst>
        </pc:spChg>
        <pc:spChg chg="add mod">
          <ac:chgData name="卓也 渡辺" userId="0186dccb8441aedf" providerId="LiveId" clId="{509DE1F9-E5A1-416D-B1A8-204FADC71A57}" dt="2026-10-17T22:42:08.246" v="599" actId="1076"/>
          <ac:spMkLst>
            <pc:docMk/>
            <pc:sldMk cId="0" sldId="260"/>
            <ac:spMk id="80" creationId="{5127604E-BE3E-941E-C2A5-AD3EF1E36736}"/>
          </ac:spMkLst>
        </pc:spChg>
        <pc:spChg chg="add mod">
          <ac:chgData name="卓也 渡辺" userId="0186dccb8441aedf" providerId="LiveId" clId="{509DE1F9-E5A1-416D-B1A8-204FADC71A57}" dt="2026-10-17T22:42:56.415" v="617" actId="1076"/>
          <ac:spMkLst>
            <pc:docMk/>
            <pc:sldMk cId="0" sldId="260"/>
            <ac:spMk id="82" creationId="{CD7B9442-3B58-E6F6-B4C3-09779EE404A5}"/>
          </ac:spMkLst>
        </pc:spChg>
        <pc:spChg chg="add mod">
          <ac:chgData name="卓也 渡辺" userId="0186dccb8441aedf" providerId="LiveId" clId="{509DE1F9-E5A1-416D-B1A8-204FADC71A57}" dt="2026-10-17T22:42:28.159" v="613" actId="1037"/>
          <ac:spMkLst>
            <pc:docMk/>
            <pc:sldMk cId="0" sldId="260"/>
            <ac:spMk id="84" creationId="{E825F651-AA73-ED78-DBE7-292C98C42873}"/>
          </ac:spMkLst>
        </pc:spChg>
        <pc:spChg chg="add mod">
          <ac:chgData name="卓也 渡辺" userId="0186dccb8441aedf" providerId="LiveId" clId="{509DE1F9-E5A1-416D-B1A8-204FADC71A57}" dt="2026-10-17T22:42:52.316" v="616" actId="1076"/>
          <ac:spMkLst>
            <pc:docMk/>
            <pc:sldMk cId="0" sldId="260"/>
            <ac:spMk id="86" creationId="{B50EBD16-D99A-E19C-74AA-D9D4699EBCCB}"/>
          </ac:spMkLst>
        </pc:spChg>
        <pc:spChg chg="add mod">
          <ac:chgData name="卓也 渡辺" userId="0186dccb8441aedf" providerId="LiveId" clId="{509DE1F9-E5A1-416D-B1A8-204FADC71A57}" dt="2026-10-17T22:35:09.802" v="516" actId="1076"/>
          <ac:spMkLst>
            <pc:docMk/>
            <pc:sldMk cId="0" sldId="260"/>
            <ac:spMk id="88" creationId="{6DE6EF51-C9F2-B00B-979E-719F50FEF9A3}"/>
          </ac:spMkLst>
        </pc:spChg>
        <pc:spChg chg="add mod">
          <ac:chgData name="卓也 渡辺" userId="0186dccb8441aedf" providerId="LiveId" clId="{509DE1F9-E5A1-416D-B1A8-204FADC71A57}" dt="2026-10-17T22:35:04.589" v="515" actId="1076"/>
          <ac:spMkLst>
            <pc:docMk/>
            <pc:sldMk cId="0" sldId="260"/>
            <ac:spMk id="90" creationId="{C07A5DEB-EC07-ECA2-3FC7-E2425C3F974D}"/>
          </ac:spMkLst>
        </pc:spChg>
        <pc:spChg chg="add mod">
          <ac:chgData name="卓也 渡辺" userId="0186dccb8441aedf" providerId="LiveId" clId="{509DE1F9-E5A1-416D-B1A8-204FADC71A57}" dt="2026-10-17T22:43:32.963" v="619" actId="1076"/>
          <ac:spMkLst>
            <pc:docMk/>
            <pc:sldMk cId="0" sldId="260"/>
            <ac:spMk id="92" creationId="{67DD0D3C-ED24-D963-D735-6CBF7E9F6F05}"/>
          </ac:spMkLst>
        </pc:spChg>
        <pc:spChg chg="add">
          <ac:chgData name="卓也 渡辺" userId="0186dccb8441aedf" providerId="LiveId" clId="{509DE1F9-E5A1-416D-B1A8-204FADC71A57}" dt="2026-10-17T22:45:26.240" v="673" actId="22"/>
          <ac:spMkLst>
            <pc:docMk/>
            <pc:sldMk cId="0" sldId="260"/>
            <ac:spMk id="94" creationId="{E847EF1C-5F81-979F-7366-B18B57BBEC9A}"/>
          </ac:spMkLst>
        </pc:spChg>
        <pc:spChg chg="add mod">
          <ac:chgData name="卓也 渡辺" userId="0186dccb8441aedf" providerId="LiveId" clId="{509DE1F9-E5A1-416D-B1A8-204FADC71A57}" dt="2026-10-17T22:51:32.605" v="804" actId="1076"/>
          <ac:spMkLst>
            <pc:docMk/>
            <pc:sldMk cId="0" sldId="260"/>
            <ac:spMk id="96" creationId="{F22141A2-4994-64B0-DFFD-4F59C0689E1D}"/>
          </ac:spMkLst>
        </pc:spChg>
        <pc:spChg chg="add mod">
          <ac:chgData name="卓也 渡辺" userId="0186dccb8441aedf" providerId="LiveId" clId="{509DE1F9-E5A1-416D-B1A8-204FADC71A57}" dt="2026-10-17T22:56:12.262" v="942" actId="1076"/>
          <ac:spMkLst>
            <pc:docMk/>
            <pc:sldMk cId="0" sldId="260"/>
            <ac:spMk id="98" creationId="{83E55594-CA41-47DE-1082-1F64558601D9}"/>
          </ac:spMkLst>
        </pc:spChg>
        <pc:spChg chg="add mod">
          <ac:chgData name="卓也 渡辺" userId="0186dccb8441aedf" providerId="LiveId" clId="{509DE1F9-E5A1-416D-B1A8-204FADC71A57}" dt="2026-10-17T22:56:04.014" v="941" actId="1076"/>
          <ac:spMkLst>
            <pc:docMk/>
            <pc:sldMk cId="0" sldId="260"/>
            <ac:spMk id="100" creationId="{8C7CFEA6-EA7F-A453-E2A0-76F59A7F55F5}"/>
          </ac:spMkLst>
        </pc:spChg>
        <pc:spChg chg="add mod">
          <ac:chgData name="卓也 渡辺" userId="0186dccb8441aedf" providerId="LiveId" clId="{509DE1F9-E5A1-416D-B1A8-204FADC71A57}" dt="2026-10-17T22:55:44.310" v="936" actId="1076"/>
          <ac:spMkLst>
            <pc:docMk/>
            <pc:sldMk cId="0" sldId="260"/>
            <ac:spMk id="102" creationId="{FEC5D7C0-86A5-86AA-001F-A1BFB06B3C26}"/>
          </ac:spMkLst>
        </pc:spChg>
        <pc:spChg chg="add mod">
          <ac:chgData name="卓也 渡辺" userId="0186dccb8441aedf" providerId="LiveId" clId="{509DE1F9-E5A1-416D-B1A8-204FADC71A57}" dt="2026-10-17T22:58:01.580" v="957" actId="1076"/>
          <ac:spMkLst>
            <pc:docMk/>
            <pc:sldMk cId="0" sldId="260"/>
            <ac:spMk id="104" creationId="{91FDC6DA-C479-774D-FD53-93471F09EF0D}"/>
          </ac:spMkLst>
        </pc:spChg>
        <pc:spChg chg="add mod">
          <ac:chgData name="卓也 渡辺" userId="0186dccb8441aedf" providerId="LiveId" clId="{509DE1F9-E5A1-416D-B1A8-204FADC71A57}" dt="2026-10-17T22:59:37.643" v="986" actId="14100"/>
          <ac:spMkLst>
            <pc:docMk/>
            <pc:sldMk cId="0" sldId="260"/>
            <ac:spMk id="106" creationId="{B2E66DE0-CC73-1F75-F48F-06122503D107}"/>
          </ac:spMkLst>
        </pc:spChg>
        <pc:spChg chg="add del mod">
          <ac:chgData name="卓也 渡辺" userId="0186dccb8441aedf" providerId="LiveId" clId="{509DE1F9-E5A1-416D-B1A8-204FADC71A57}" dt="2026-10-17T22:52:20.367" v="811" actId="478"/>
          <ac:spMkLst>
            <pc:docMk/>
            <pc:sldMk cId="0" sldId="260"/>
            <ac:spMk id="108" creationId="{EB39AF4B-BA86-67D7-FA0A-1C39D0E63A41}"/>
          </ac:spMkLst>
        </pc:spChg>
        <pc:spChg chg="add mod">
          <ac:chgData name="卓也 渡辺" userId="0186dccb8441aedf" providerId="LiveId" clId="{509DE1F9-E5A1-416D-B1A8-204FADC71A57}" dt="2026-10-17T22:56:39.050" v="944" actId="1076"/>
          <ac:spMkLst>
            <pc:docMk/>
            <pc:sldMk cId="0" sldId="260"/>
            <ac:spMk id="110" creationId="{DEB6DEF8-0297-3415-389A-D174B6C36F33}"/>
          </ac:spMkLst>
        </pc:spChg>
        <pc:spChg chg="add mod">
          <ac:chgData name="卓也 渡辺" userId="0186dccb8441aedf" providerId="LiveId" clId="{509DE1F9-E5A1-416D-B1A8-204FADC71A57}" dt="2026-10-17T22:56:59.659" v="946" actId="1076"/>
          <ac:spMkLst>
            <pc:docMk/>
            <pc:sldMk cId="0" sldId="260"/>
            <ac:spMk id="112" creationId="{8CC65AE7-10B4-6461-313C-9BB56CB42D8C}"/>
          </ac:spMkLst>
        </pc:spChg>
        <pc:spChg chg="add mod">
          <ac:chgData name="卓也 渡辺" userId="0186dccb8441aedf" providerId="LiveId" clId="{509DE1F9-E5A1-416D-B1A8-204FADC71A57}" dt="2026-10-17T23:00:12.104" v="988" actId="1076"/>
          <ac:spMkLst>
            <pc:docMk/>
            <pc:sldMk cId="0" sldId="260"/>
            <ac:spMk id="114" creationId="{DA6AA56C-0981-FB08-3DA4-00955D68595C}"/>
          </ac:spMkLst>
        </pc:spChg>
        <pc:spChg chg="add mod">
          <ac:chgData name="卓也 渡辺" userId="0186dccb8441aedf" providerId="LiveId" clId="{509DE1F9-E5A1-416D-B1A8-204FADC71A57}" dt="2026-10-17T23:00:22.528" v="990" actId="1076"/>
          <ac:spMkLst>
            <pc:docMk/>
            <pc:sldMk cId="0" sldId="260"/>
            <ac:spMk id="116" creationId="{5B85C410-EC1F-177F-4993-0E9B3B41A1BA}"/>
          </ac:spMkLst>
        </pc:spChg>
        <pc:spChg chg="add mod">
          <ac:chgData name="卓也 渡辺" userId="0186dccb8441aedf" providerId="LiveId" clId="{509DE1F9-E5A1-416D-B1A8-204FADC71A57}" dt="2026-10-17T23:04:07.669" v="1018" actId="1076"/>
          <ac:spMkLst>
            <pc:docMk/>
            <pc:sldMk cId="0" sldId="260"/>
            <ac:spMk id="118" creationId="{365865E4-1A20-B1C5-97E2-68757B42E0C7}"/>
          </ac:spMkLst>
        </pc:spChg>
        <pc:spChg chg="add mod">
          <ac:chgData name="卓也 渡辺" userId="0186dccb8441aedf" providerId="LiveId" clId="{509DE1F9-E5A1-416D-B1A8-204FADC71A57}" dt="2026-10-17T23:11:02.682" v="1059" actId="1076"/>
          <ac:spMkLst>
            <pc:docMk/>
            <pc:sldMk cId="0" sldId="260"/>
            <ac:spMk id="120" creationId="{6CC56F0E-49C6-46F8-ADEA-4223D1E39B4B}"/>
          </ac:spMkLst>
        </pc:spChg>
        <pc:spChg chg="add mod">
          <ac:chgData name="卓也 渡辺" userId="0186dccb8441aedf" providerId="LiveId" clId="{509DE1F9-E5A1-416D-B1A8-204FADC71A57}" dt="2026-10-17T23:01:30.080" v="998" actId="1076"/>
          <ac:spMkLst>
            <pc:docMk/>
            <pc:sldMk cId="0" sldId="260"/>
            <ac:spMk id="122" creationId="{130C18EB-010A-A8B3-EC5A-03C6DCE33D92}"/>
          </ac:spMkLst>
        </pc:spChg>
        <pc:spChg chg="add mod">
          <ac:chgData name="卓也 渡辺" userId="0186dccb8441aedf" providerId="LiveId" clId="{509DE1F9-E5A1-416D-B1A8-204FADC71A57}" dt="2026-10-17T23:01:41.017" v="1000" actId="1076"/>
          <ac:spMkLst>
            <pc:docMk/>
            <pc:sldMk cId="0" sldId="260"/>
            <ac:spMk id="124" creationId="{044D03B8-0106-E05A-7454-72CBE336DAD8}"/>
          </ac:spMkLst>
        </pc:spChg>
        <pc:spChg chg="add mod">
          <ac:chgData name="卓也 渡辺" userId="0186dccb8441aedf" providerId="LiveId" clId="{509DE1F9-E5A1-416D-B1A8-204FADC71A57}" dt="2026-10-17T23:02:28.511" v="1006" actId="14100"/>
          <ac:spMkLst>
            <pc:docMk/>
            <pc:sldMk cId="0" sldId="260"/>
            <ac:spMk id="126" creationId="{AA24B517-D026-A540-8BF5-8FBB26B7DDFE}"/>
          </ac:spMkLst>
        </pc:spChg>
        <pc:spChg chg="add mod">
          <ac:chgData name="卓也 渡辺" userId="0186dccb8441aedf" providerId="LiveId" clId="{509DE1F9-E5A1-416D-B1A8-204FADC71A57}" dt="2026-10-17T23:02:51.827" v="1008" actId="1076"/>
          <ac:spMkLst>
            <pc:docMk/>
            <pc:sldMk cId="0" sldId="260"/>
            <ac:spMk id="128" creationId="{EA3714A3-F9A9-B294-7A3C-9217AB55B295}"/>
          </ac:spMkLst>
        </pc:spChg>
        <pc:spChg chg="add mod">
          <ac:chgData name="卓也 渡辺" userId="0186dccb8441aedf" providerId="LiveId" clId="{509DE1F9-E5A1-416D-B1A8-204FADC71A57}" dt="2026-10-17T23:10:52.565" v="1058" actId="1076"/>
          <ac:spMkLst>
            <pc:docMk/>
            <pc:sldMk cId="0" sldId="260"/>
            <ac:spMk id="130" creationId="{AA64E000-A9CB-0A3C-08E3-F35A15B92B29}"/>
          </ac:spMkLst>
        </pc:spChg>
        <pc:spChg chg="add mod">
          <ac:chgData name="卓也 渡辺" userId="0186dccb8441aedf" providerId="LiveId" clId="{509DE1F9-E5A1-416D-B1A8-204FADC71A57}" dt="2026-10-17T23:03:21.021" v="1013" actId="1076"/>
          <ac:spMkLst>
            <pc:docMk/>
            <pc:sldMk cId="0" sldId="260"/>
            <ac:spMk id="132" creationId="{9B153234-721B-7A42-D2EA-646018B8737A}"/>
          </ac:spMkLst>
        </pc:spChg>
        <pc:spChg chg="add mod">
          <ac:chgData name="卓也 渡辺" userId="0186dccb8441aedf" providerId="LiveId" clId="{509DE1F9-E5A1-416D-B1A8-204FADC71A57}" dt="2026-10-17T23:03:29.585" v="1015" actId="1076"/>
          <ac:spMkLst>
            <pc:docMk/>
            <pc:sldMk cId="0" sldId="260"/>
            <ac:spMk id="134" creationId="{5E9B0136-019D-4DA6-05DC-C46DE76D75D9}"/>
          </ac:spMkLst>
        </pc:spChg>
        <pc:spChg chg="add mod">
          <ac:chgData name="卓也 渡辺" userId="0186dccb8441aedf" providerId="LiveId" clId="{509DE1F9-E5A1-416D-B1A8-204FADC71A57}" dt="2026-10-17T23:04:21.705" v="1019" actId="1076"/>
          <ac:spMkLst>
            <pc:docMk/>
            <pc:sldMk cId="0" sldId="260"/>
            <ac:spMk id="136" creationId="{D1557788-A883-CB38-0B29-626FFFDEA6C3}"/>
          </ac:spMkLst>
        </pc:spChg>
        <pc:spChg chg="add mod">
          <ac:chgData name="卓也 渡辺" userId="0186dccb8441aedf" providerId="LiveId" clId="{509DE1F9-E5A1-416D-B1A8-204FADC71A57}" dt="2026-10-17T23:04:42.794" v="1021" actId="1076"/>
          <ac:spMkLst>
            <pc:docMk/>
            <pc:sldMk cId="0" sldId="260"/>
            <ac:spMk id="138" creationId="{489A45E9-2A05-2BBB-42F6-84B18E4EA6BD}"/>
          </ac:spMkLst>
        </pc:spChg>
        <pc:spChg chg="add mod">
          <ac:chgData name="卓也 渡辺" userId="0186dccb8441aedf" providerId="LiveId" clId="{509DE1F9-E5A1-416D-B1A8-204FADC71A57}" dt="2026-10-17T23:05:08.132" v="1023" actId="1076"/>
          <ac:spMkLst>
            <pc:docMk/>
            <pc:sldMk cId="0" sldId="260"/>
            <ac:spMk id="140" creationId="{B58B71BB-78A7-10EB-A02E-765BF09C8ABC}"/>
          </ac:spMkLst>
        </pc:spChg>
        <pc:spChg chg="add mod">
          <ac:chgData name="卓也 渡辺" userId="0186dccb8441aedf" providerId="LiveId" clId="{509DE1F9-E5A1-416D-B1A8-204FADC71A57}" dt="2026-10-17T23:09:47.746" v="1055" actId="1076"/>
          <ac:spMkLst>
            <pc:docMk/>
            <pc:sldMk cId="0" sldId="260"/>
            <ac:spMk id="141" creationId="{390899E4-2BC7-23D4-2341-637702DF8363}"/>
          </ac:spMkLst>
        </pc:spChg>
        <pc:spChg chg="add mod">
          <ac:chgData name="卓也 渡辺" userId="0186dccb8441aedf" providerId="LiveId" clId="{509DE1F9-E5A1-416D-B1A8-204FADC71A57}" dt="2026-10-17T23:12:15.575" v="1102" actId="14100"/>
          <ac:spMkLst>
            <pc:docMk/>
            <pc:sldMk cId="0" sldId="260"/>
            <ac:spMk id="142" creationId="{A19304D9-A1A6-BE44-2F1B-28A25778F18C}"/>
          </ac:spMkLst>
        </pc:spChg>
        <pc:spChg chg="add mod">
          <ac:chgData name="卓也 渡辺" userId="0186dccb8441aedf" providerId="LiveId" clId="{509DE1F9-E5A1-416D-B1A8-204FADC71A57}" dt="2026-10-17T23:13:33.569" v="1144" actId="1076"/>
          <ac:spMkLst>
            <pc:docMk/>
            <pc:sldMk cId="0" sldId="260"/>
            <ac:spMk id="143" creationId="{6B0DEABA-1490-6FCF-488B-E5E883437180}"/>
          </ac:spMkLst>
        </pc:spChg>
        <pc:spChg chg="add mod">
          <ac:chgData name="卓也 渡辺" userId="0186dccb8441aedf" providerId="LiveId" clId="{509DE1F9-E5A1-416D-B1A8-204FADC71A57}" dt="2026-10-17T23:14:27.587" v="1180" actId="1076"/>
          <ac:spMkLst>
            <pc:docMk/>
            <pc:sldMk cId="0" sldId="260"/>
            <ac:spMk id="144" creationId="{334DEFFC-D4FB-9683-0A77-6C1AD3E7687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7833138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Source-faithful figure layout: upper anatomical spectrum (3 panels); middle shared biology with central large circle + exactly three icon groups on each side; bottom four treatment-management stages. Empty dashed circular areas mark the 13 human-created illustrations (3 anatomy + 6 biology + 4 management). Keep this central circle and all explanatory labels. Do NOT depict linear progression of lymphoma subtypes.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Native-editable PPT. This schematic retains source pathway elements for checking; therapeutic assignment by EZH2 or stage is not a validated universal algorithm. Verify eligibility and current regulatory status. No illustration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image insertion slots – pictograms should not replace clinical descriptors. Human illustrator only.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4 marked icon spaces. Do not substitute disease illustrations for unchanged labels. Treatment recommendations require author approval.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5 main placeholder locations; refer to source Figure 5 for visual style. Human-drawn GI anatomy, molecular tissue, longitudinal trends, international registry and clinical precision icons.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1"/>
          <p:cNvSpPr/>
          <p:nvPr/>
        </p:nvSpPr>
        <p:spPr>
          <a:xfrm>
            <a:off x="457200" y="448056"/>
            <a:ext cx="11155680" cy="2286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70" b="1" dirty="0">
                <a:solidFill>
                  <a:srgbClr val="183A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Disease spectrum: anatomical extent and clinical behaviour</a:t>
            </a:r>
            <a:endParaRPr lang="en-US" sz="1470" dirty="0"/>
          </a:p>
        </p:txBody>
      </p:sp>
      <p:sp>
        <p:nvSpPr>
          <p:cNvPr id="4" name="Shape 2"/>
          <p:cNvSpPr/>
          <p:nvPr/>
        </p:nvSpPr>
        <p:spPr>
          <a:xfrm>
            <a:off x="347472" y="749808"/>
            <a:ext cx="3675888" cy="1426464"/>
          </a:xfrm>
          <a:prstGeom prst="roundRect">
            <a:avLst>
              <a:gd name="adj" fmla="val 3205"/>
            </a:avLst>
          </a:prstGeom>
          <a:solidFill>
            <a:srgbClr val="FFFFFF"/>
          </a:solidFill>
          <a:ln w="12700">
            <a:solidFill>
              <a:srgbClr val="28653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Text 3"/>
          <p:cNvSpPr/>
          <p:nvPr/>
        </p:nvSpPr>
        <p:spPr>
          <a:xfrm>
            <a:off x="402336" y="786384"/>
            <a:ext cx="3566160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10" b="1" dirty="0">
                <a:solidFill>
                  <a:srgbClr val="286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Localised GI-FL</a:t>
            </a:r>
            <a:endParaRPr lang="en-US" sz="1510" dirty="0"/>
          </a:p>
        </p:txBody>
      </p:sp>
      <p:sp>
        <p:nvSpPr>
          <p:cNvPr id="6" name="Text 4"/>
          <p:cNvSpPr/>
          <p:nvPr/>
        </p:nvSpPr>
        <p:spPr>
          <a:xfrm>
            <a:off x="402336" y="1024128"/>
            <a:ext cx="3566160" cy="14630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286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(Duodenal-type)</a:t>
            </a:r>
            <a:endParaRPr lang="en-US" sz="950" dirty="0"/>
          </a:p>
        </p:txBody>
      </p:sp>
      <p:sp>
        <p:nvSpPr>
          <p:cNvPr id="7" name="Shape 5"/>
          <p:cNvSpPr/>
          <p:nvPr/>
        </p:nvSpPr>
        <p:spPr>
          <a:xfrm>
            <a:off x="429768" y="1207008"/>
            <a:ext cx="1307592" cy="877824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475488" y="1298448"/>
            <a:ext cx="121615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502920" y="1527048"/>
            <a:ext cx="1161288" cy="4846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Stomach and duodenum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1819656" y="1188720"/>
            <a:ext cx="2112264" cy="9509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Confined to mucosa or submucosa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Usually solitary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Asymptomatic or mild symptoms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Excellent prognosis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384048" y="2194560"/>
            <a:ext cx="3602736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286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concept: indolent, appropriate for observation or limited local therapy</a:t>
            </a:r>
            <a:endParaRPr lang="en-US" sz="920" dirty="0"/>
          </a:p>
        </p:txBody>
      </p:sp>
      <p:sp>
        <p:nvSpPr>
          <p:cNvPr id="12" name="Shape 10"/>
          <p:cNvSpPr/>
          <p:nvPr/>
        </p:nvSpPr>
        <p:spPr>
          <a:xfrm>
            <a:off x="4325112" y="749808"/>
            <a:ext cx="3675888" cy="1426464"/>
          </a:xfrm>
          <a:prstGeom prst="roundRect">
            <a:avLst>
              <a:gd name="adj" fmla="val 3205"/>
            </a:avLst>
          </a:prstGeom>
          <a:solidFill>
            <a:srgbClr val="FFFFFF"/>
          </a:solidFill>
          <a:ln w="12700">
            <a:solidFill>
              <a:srgbClr val="E65B1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4379976" y="786384"/>
            <a:ext cx="3566160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10" b="1" dirty="0">
                <a:solidFill>
                  <a:srgbClr val="E65B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Advanced GI-FL</a:t>
            </a:r>
            <a:endParaRPr lang="en-US" sz="1510" dirty="0"/>
          </a:p>
        </p:txBody>
      </p:sp>
      <p:sp>
        <p:nvSpPr>
          <p:cNvPr id="14" name="Shape 12"/>
          <p:cNvSpPr/>
          <p:nvPr/>
        </p:nvSpPr>
        <p:spPr>
          <a:xfrm>
            <a:off x="4407408" y="1207008"/>
            <a:ext cx="1307592" cy="877824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4453128" y="1298448"/>
            <a:ext cx="121615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4480560" y="1527048"/>
            <a:ext cx="1161288" cy="4846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Small and large intestine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5797296" y="1188720"/>
            <a:ext cx="2112264" cy="9509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lnSpcReduction="10000"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Multifocal intestinal lesions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Transmural involvement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Bulky disease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Mesenteric/retroperitoneal lymphadenopathy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Bone marrow involvement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Symptoms and organ dysfunction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4361688" y="2194560"/>
            <a:ext cx="3602736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E65B1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Frequently under-represented in GI series; may be managed within haematology services</a:t>
            </a:r>
            <a:endParaRPr lang="en-US" sz="920" dirty="0"/>
          </a:p>
        </p:txBody>
      </p:sp>
      <p:sp>
        <p:nvSpPr>
          <p:cNvPr id="19" name="Shape 17"/>
          <p:cNvSpPr/>
          <p:nvPr/>
        </p:nvSpPr>
        <p:spPr>
          <a:xfrm>
            <a:off x="8302752" y="749808"/>
            <a:ext cx="3675888" cy="1426464"/>
          </a:xfrm>
          <a:prstGeom prst="roundRect">
            <a:avLst>
              <a:gd name="adj" fmla="val 3205"/>
            </a:avLst>
          </a:prstGeom>
          <a:solidFill>
            <a:srgbClr val="FFFFFF"/>
          </a:solidFill>
          <a:ln w="12700">
            <a:solidFill>
              <a:srgbClr val="69369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Text 18"/>
          <p:cNvSpPr/>
          <p:nvPr/>
        </p:nvSpPr>
        <p:spPr>
          <a:xfrm>
            <a:off x="8357616" y="786384"/>
            <a:ext cx="3566160" cy="23774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10" b="1" dirty="0">
                <a:solidFill>
                  <a:srgbClr val="6936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Nodal FL</a:t>
            </a:r>
            <a:endParaRPr lang="en-US" sz="1510" dirty="0"/>
          </a:p>
        </p:txBody>
      </p:sp>
      <p:sp>
        <p:nvSpPr>
          <p:cNvPr id="21" name="Text 19"/>
          <p:cNvSpPr/>
          <p:nvPr/>
        </p:nvSpPr>
        <p:spPr>
          <a:xfrm>
            <a:off x="8357616" y="1024128"/>
            <a:ext cx="3566160" cy="14630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50" b="1" dirty="0">
                <a:solidFill>
                  <a:srgbClr val="6936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(With or without GI involvement)</a:t>
            </a:r>
            <a:endParaRPr lang="en-US" sz="950" dirty="0"/>
          </a:p>
        </p:txBody>
      </p:sp>
      <p:sp>
        <p:nvSpPr>
          <p:cNvPr id="22" name="Shape 20"/>
          <p:cNvSpPr/>
          <p:nvPr/>
        </p:nvSpPr>
        <p:spPr>
          <a:xfrm>
            <a:off x="8385048" y="1207008"/>
            <a:ext cx="1307592" cy="877824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8430768" y="1298448"/>
            <a:ext cx="121615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24" name="Text 22"/>
          <p:cNvSpPr/>
          <p:nvPr/>
        </p:nvSpPr>
        <p:spPr>
          <a:xfrm>
            <a:off x="8458200" y="1527048"/>
            <a:ext cx="1161288" cy="4846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Body silhouette, nodal sites</a:t>
            </a:r>
            <a:endParaRPr lang="en-US" sz="900" dirty="0"/>
          </a:p>
        </p:txBody>
      </p:sp>
      <p:sp>
        <p:nvSpPr>
          <p:cNvPr id="25" name="Text 23"/>
          <p:cNvSpPr/>
          <p:nvPr/>
        </p:nvSpPr>
        <p:spPr>
          <a:xfrm>
            <a:off x="9774936" y="1188720"/>
            <a:ext cx="2112264" cy="9509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9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Predominant nodal disease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Often disseminated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Classically managed as nodal FL</a:t>
            </a:r>
            <a:endParaRPr lang="en-US" sz="900" dirty="0"/>
          </a:p>
          <a:p>
            <a:pPr marL="0" indent="0" algn="l">
              <a:buNone/>
            </a:pPr>
            <a:r>
              <a:rPr lang="en-US" sz="9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• May involve the GI tract secondarily</a:t>
            </a:r>
            <a:endParaRPr lang="en-US" sz="900" dirty="0"/>
          </a:p>
        </p:txBody>
      </p:sp>
      <p:sp>
        <p:nvSpPr>
          <p:cNvPr id="26" name="Text 24"/>
          <p:cNvSpPr/>
          <p:nvPr/>
        </p:nvSpPr>
        <p:spPr>
          <a:xfrm>
            <a:off x="8339328" y="2194560"/>
            <a:ext cx="3602736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20" b="1" dirty="0">
                <a:solidFill>
                  <a:srgbClr val="6936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Managed according to systemic follicular lymphoma principles</a:t>
            </a:r>
            <a:endParaRPr lang="en-US" sz="920" dirty="0"/>
          </a:p>
        </p:txBody>
      </p:sp>
      <p:sp>
        <p:nvSpPr>
          <p:cNvPr id="27" name="Shape 25"/>
          <p:cNvSpPr/>
          <p:nvPr/>
        </p:nvSpPr>
        <p:spPr>
          <a:xfrm>
            <a:off x="4050792" y="1508760"/>
            <a:ext cx="192024" cy="0"/>
          </a:xfrm>
          <a:prstGeom prst="line">
            <a:avLst/>
          </a:prstGeom>
          <a:noFill/>
          <a:ln w="19050">
            <a:solidFill>
              <a:srgbClr val="DB922C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8" name="Shape 26"/>
          <p:cNvSpPr/>
          <p:nvPr/>
        </p:nvSpPr>
        <p:spPr>
          <a:xfrm>
            <a:off x="8019288" y="1508760"/>
            <a:ext cx="201168" cy="0"/>
          </a:xfrm>
          <a:prstGeom prst="line">
            <a:avLst/>
          </a:prstGeom>
          <a:noFill/>
          <a:ln w="19050">
            <a:solidFill>
              <a:srgbClr val="DB922C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29" name="Shape 27"/>
          <p:cNvSpPr/>
          <p:nvPr/>
        </p:nvSpPr>
        <p:spPr>
          <a:xfrm>
            <a:off x="237744" y="2642616"/>
            <a:ext cx="11722608" cy="2093976"/>
          </a:xfrm>
          <a:prstGeom prst="roundRect">
            <a:avLst>
              <a:gd name="adj" fmla="val 2183"/>
            </a:avLst>
          </a:prstGeom>
          <a:solidFill>
            <a:srgbClr val="F9FBFE"/>
          </a:solidFill>
          <a:ln w="12700">
            <a:solidFill>
              <a:srgbClr val="6699C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393192" y="2688336"/>
            <a:ext cx="11430000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400" b="1" dirty="0">
                <a:solidFill>
                  <a:srgbClr val="183A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 biological and microenvironmental features across the spectrum</a:t>
            </a:r>
            <a:endParaRPr lang="en-US" sz="1400" dirty="0"/>
          </a:p>
        </p:txBody>
      </p:sp>
      <p:sp>
        <p:nvSpPr>
          <p:cNvPr id="31" name="Shape 29"/>
          <p:cNvSpPr/>
          <p:nvPr/>
        </p:nvSpPr>
        <p:spPr>
          <a:xfrm>
            <a:off x="804672" y="3026664"/>
            <a:ext cx="749808" cy="59436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367A4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32" name="Text 30"/>
          <p:cNvSpPr/>
          <p:nvPr/>
        </p:nvSpPr>
        <p:spPr>
          <a:xfrm>
            <a:off x="905256" y="3191256"/>
            <a:ext cx="548640" cy="219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879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879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800" dirty="0"/>
          </a:p>
        </p:txBody>
      </p:sp>
      <p:sp>
        <p:nvSpPr>
          <p:cNvPr id="33" name="Text 31"/>
          <p:cNvSpPr/>
          <p:nvPr/>
        </p:nvSpPr>
        <p:spPr>
          <a:xfrm>
            <a:off x="402336" y="3675888"/>
            <a:ext cx="1572768" cy="4023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2367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B-cell receptor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b="1" dirty="0">
                <a:solidFill>
                  <a:srgbClr val="2367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signalling</a:t>
            </a:r>
            <a:endParaRPr lang="en-US" sz="1020" dirty="0"/>
          </a:p>
        </p:txBody>
      </p:sp>
      <p:sp>
        <p:nvSpPr>
          <p:cNvPr id="34" name="Text 32"/>
          <p:cNvSpPr/>
          <p:nvPr/>
        </p:nvSpPr>
        <p:spPr>
          <a:xfrm>
            <a:off x="384048" y="4151376"/>
            <a:ext cx="1627632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Chronic active signalling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drives survival and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proliferation</a:t>
            </a:r>
            <a:endParaRPr lang="en-US" sz="880" dirty="0"/>
          </a:p>
        </p:txBody>
      </p:sp>
      <p:sp>
        <p:nvSpPr>
          <p:cNvPr id="35" name="Shape 33"/>
          <p:cNvSpPr/>
          <p:nvPr/>
        </p:nvSpPr>
        <p:spPr>
          <a:xfrm>
            <a:off x="2670048" y="3026664"/>
            <a:ext cx="749808" cy="59436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247F82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2770632" y="3191256"/>
            <a:ext cx="548640" cy="219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879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879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2267712" y="3675888"/>
            <a:ext cx="1572768" cy="4023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247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Epigenetic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b="1" dirty="0">
                <a:solidFill>
                  <a:srgbClr val="247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dysregulation</a:t>
            </a:r>
            <a:endParaRPr lang="en-US" sz="1020" dirty="0"/>
          </a:p>
        </p:txBody>
      </p:sp>
      <p:sp>
        <p:nvSpPr>
          <p:cNvPr id="38" name="Text 36"/>
          <p:cNvSpPr/>
          <p:nvPr/>
        </p:nvSpPr>
        <p:spPr>
          <a:xfrm>
            <a:off x="2249424" y="4151376"/>
            <a:ext cx="1627632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Mutations in EZH2,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CREBBP, KMT2D,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others</a:t>
            </a:r>
            <a:endParaRPr lang="en-US" sz="880" dirty="0"/>
          </a:p>
        </p:txBody>
      </p:sp>
      <p:sp>
        <p:nvSpPr>
          <p:cNvPr id="39" name="Shape 37"/>
          <p:cNvSpPr/>
          <p:nvPr/>
        </p:nvSpPr>
        <p:spPr>
          <a:xfrm>
            <a:off x="4489704" y="3026664"/>
            <a:ext cx="749808" cy="59436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71469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40" name="Text 38"/>
          <p:cNvSpPr/>
          <p:nvPr/>
        </p:nvSpPr>
        <p:spPr>
          <a:xfrm>
            <a:off x="4590288" y="3191256"/>
            <a:ext cx="548640" cy="219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879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879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800" dirty="0"/>
          </a:p>
        </p:txBody>
      </p:sp>
      <p:sp>
        <p:nvSpPr>
          <p:cNvPr id="41" name="Text 39"/>
          <p:cNvSpPr/>
          <p:nvPr/>
        </p:nvSpPr>
        <p:spPr>
          <a:xfrm>
            <a:off x="4087368" y="3675888"/>
            <a:ext cx="1572768" cy="4023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7146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Tumour–microenvironment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b="1" dirty="0">
                <a:solidFill>
                  <a:srgbClr val="71469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interactions</a:t>
            </a:r>
            <a:endParaRPr lang="en-US" sz="1020" dirty="0"/>
          </a:p>
        </p:txBody>
      </p:sp>
      <p:sp>
        <p:nvSpPr>
          <p:cNvPr id="42" name="Text 40"/>
          <p:cNvSpPr/>
          <p:nvPr/>
        </p:nvSpPr>
        <p:spPr>
          <a:xfrm>
            <a:off x="4069080" y="4151376"/>
            <a:ext cx="1627632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Tfh cells, stromal cells,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cytokines and adhesion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molecules</a:t>
            </a:r>
            <a:endParaRPr lang="en-US" sz="880" dirty="0"/>
          </a:p>
        </p:txBody>
      </p:sp>
      <p:sp>
        <p:nvSpPr>
          <p:cNvPr id="43" name="Shape 41"/>
          <p:cNvSpPr/>
          <p:nvPr/>
        </p:nvSpPr>
        <p:spPr>
          <a:xfrm>
            <a:off x="7461504" y="3026664"/>
            <a:ext cx="749808" cy="59436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B2364E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44" name="Text 42"/>
          <p:cNvSpPr/>
          <p:nvPr/>
        </p:nvSpPr>
        <p:spPr>
          <a:xfrm>
            <a:off x="7562088" y="3191256"/>
            <a:ext cx="548640" cy="219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879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879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800" dirty="0"/>
          </a:p>
        </p:txBody>
      </p:sp>
      <p:sp>
        <p:nvSpPr>
          <p:cNvPr id="45" name="Text 43"/>
          <p:cNvSpPr/>
          <p:nvPr/>
        </p:nvSpPr>
        <p:spPr>
          <a:xfrm>
            <a:off x="7059168" y="3675888"/>
            <a:ext cx="1572768" cy="4023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B236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Immune evasion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b="1" dirty="0">
                <a:solidFill>
                  <a:srgbClr val="B2364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mechanisms</a:t>
            </a:r>
            <a:endParaRPr lang="en-US" sz="1020" dirty="0"/>
          </a:p>
        </p:txBody>
      </p:sp>
      <p:sp>
        <p:nvSpPr>
          <p:cNvPr id="46" name="Text 44"/>
          <p:cNvSpPr/>
          <p:nvPr/>
        </p:nvSpPr>
        <p:spPr>
          <a:xfrm>
            <a:off x="7040880" y="4151376"/>
            <a:ext cx="1627632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PD-1/PD-L1 axis,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checkpoint escape,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T-cell exhaustion</a:t>
            </a:r>
            <a:endParaRPr lang="en-US" sz="880" dirty="0"/>
          </a:p>
        </p:txBody>
      </p:sp>
      <p:sp>
        <p:nvSpPr>
          <p:cNvPr id="47" name="Shape 45"/>
          <p:cNvSpPr/>
          <p:nvPr/>
        </p:nvSpPr>
        <p:spPr>
          <a:xfrm>
            <a:off x="9198864" y="3026664"/>
            <a:ext cx="749808" cy="59436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D569D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48" name="Text 46"/>
          <p:cNvSpPr/>
          <p:nvPr/>
        </p:nvSpPr>
        <p:spPr>
          <a:xfrm>
            <a:off x="9299448" y="3191256"/>
            <a:ext cx="548640" cy="219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879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879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800" dirty="0"/>
          </a:p>
        </p:txBody>
      </p:sp>
      <p:sp>
        <p:nvSpPr>
          <p:cNvPr id="49" name="Text 47"/>
          <p:cNvSpPr/>
          <p:nvPr/>
        </p:nvSpPr>
        <p:spPr>
          <a:xfrm>
            <a:off x="8796528" y="3675888"/>
            <a:ext cx="1572768" cy="4023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1D56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Genomic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b="1" dirty="0">
                <a:solidFill>
                  <a:srgbClr val="1D56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complexity</a:t>
            </a:r>
            <a:endParaRPr lang="en-US" sz="1020" dirty="0"/>
          </a:p>
        </p:txBody>
      </p:sp>
      <p:sp>
        <p:nvSpPr>
          <p:cNvPr id="50" name="Text 48"/>
          <p:cNvSpPr/>
          <p:nvPr/>
        </p:nvSpPr>
        <p:spPr>
          <a:xfrm>
            <a:off x="8778240" y="4151376"/>
            <a:ext cx="1627632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Copy-number changes,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IGH translocations,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secondary hits</a:t>
            </a:r>
            <a:endParaRPr lang="en-US" sz="880" dirty="0"/>
          </a:p>
        </p:txBody>
      </p:sp>
      <p:sp>
        <p:nvSpPr>
          <p:cNvPr id="51" name="Shape 49"/>
          <p:cNvSpPr/>
          <p:nvPr/>
        </p:nvSpPr>
        <p:spPr>
          <a:xfrm>
            <a:off x="10972800" y="3026664"/>
            <a:ext cx="749808" cy="594360"/>
          </a:xfrm>
          <a:prstGeom prst="ellipse">
            <a:avLst/>
          </a:prstGeom>
          <a:solidFill>
            <a:srgbClr val="FFFFFF"/>
          </a:solidFill>
          <a:ln w="15875">
            <a:solidFill>
              <a:srgbClr val="167F81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52" name="Text 50"/>
          <p:cNvSpPr/>
          <p:nvPr/>
        </p:nvSpPr>
        <p:spPr>
          <a:xfrm>
            <a:off x="11073384" y="3191256"/>
            <a:ext cx="548640" cy="219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 algn="ctr">
              <a:buNone/>
            </a:pPr>
            <a:r>
              <a:rPr lang="en-US" sz="800" b="1" dirty="0">
                <a:solidFill>
                  <a:srgbClr val="879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</a:t>
            </a:r>
            <a:endParaRPr lang="en-US" sz="800" dirty="0"/>
          </a:p>
          <a:p>
            <a:pPr marL="0" indent="0" algn="ctr">
              <a:buNone/>
            </a:pPr>
            <a:r>
              <a:rPr lang="en-US" sz="800" b="1" dirty="0">
                <a:solidFill>
                  <a:srgbClr val="8796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800" dirty="0"/>
          </a:p>
        </p:txBody>
      </p:sp>
      <p:sp>
        <p:nvSpPr>
          <p:cNvPr id="53" name="Text 51"/>
          <p:cNvSpPr/>
          <p:nvPr/>
        </p:nvSpPr>
        <p:spPr>
          <a:xfrm>
            <a:off x="10570464" y="3675888"/>
            <a:ext cx="1572768" cy="4023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167F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Clonal evolution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b="1" dirty="0">
                <a:solidFill>
                  <a:srgbClr val="167F8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heterogeneity</a:t>
            </a:r>
            <a:endParaRPr lang="en-US" sz="1020" dirty="0"/>
          </a:p>
        </p:txBody>
      </p:sp>
      <p:sp>
        <p:nvSpPr>
          <p:cNvPr id="54" name="Text 52"/>
          <p:cNvSpPr/>
          <p:nvPr/>
        </p:nvSpPr>
        <p:spPr>
          <a:xfrm>
            <a:off x="10552176" y="4151376"/>
            <a:ext cx="1627632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Spatial and temporal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evolution drives</a:t>
            </a:r>
            <a:endParaRPr lang="en-US" sz="880" dirty="0"/>
          </a:p>
          <a:p>
            <a:pPr marL="0" indent="0" algn="ctr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clinical diversity</a:t>
            </a:r>
            <a:endParaRPr lang="en-US" sz="880" dirty="0"/>
          </a:p>
        </p:txBody>
      </p:sp>
      <p:sp>
        <p:nvSpPr>
          <p:cNvPr id="55" name="Shape 53"/>
          <p:cNvSpPr/>
          <p:nvPr/>
        </p:nvSpPr>
        <p:spPr>
          <a:xfrm>
            <a:off x="5660136" y="3063240"/>
            <a:ext cx="1170432" cy="1280160"/>
          </a:xfrm>
          <a:prstGeom prst="ellipse">
            <a:avLst/>
          </a:prstGeom>
          <a:solidFill>
            <a:srgbClr val="ECF3FB"/>
          </a:solidFill>
          <a:ln w="21590">
            <a:solidFill>
              <a:srgbClr val="5D95D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6" name="Text 54"/>
          <p:cNvSpPr/>
          <p:nvPr/>
        </p:nvSpPr>
        <p:spPr>
          <a:xfrm>
            <a:off x="5733288" y="3273552"/>
            <a:ext cx="1024128" cy="53949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183A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Shared</a:t>
            </a:r>
            <a:endParaRPr lang="en-US" sz="1500" dirty="0"/>
          </a:p>
          <a:p>
            <a:pPr marL="0" indent="0" algn="ctr">
              <a:buNone/>
            </a:pPr>
            <a:r>
              <a:rPr lang="en-US" sz="1500" b="1" dirty="0">
                <a:solidFill>
                  <a:srgbClr val="183A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biology</a:t>
            </a:r>
            <a:endParaRPr lang="en-US" sz="1500" dirty="0"/>
          </a:p>
        </p:txBody>
      </p:sp>
      <p:sp>
        <p:nvSpPr>
          <p:cNvPr id="57" name="Text 55"/>
          <p:cNvSpPr/>
          <p:nvPr/>
        </p:nvSpPr>
        <p:spPr>
          <a:xfrm>
            <a:off x="5724144" y="3831336"/>
            <a:ext cx="1060704" cy="4023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US" sz="8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Common pathogenic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 microenvironmental</a:t>
            </a:r>
            <a:endParaRPr lang="en-US" sz="850" dirty="0"/>
          </a:p>
          <a:p>
            <a:pPr marL="0" indent="0" algn="ctr">
              <a:buNone/>
            </a:pPr>
            <a:r>
              <a:rPr lang="en-US" sz="8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programs</a:t>
            </a:r>
            <a:endParaRPr lang="en-US" sz="850" dirty="0"/>
          </a:p>
        </p:txBody>
      </p:sp>
      <p:sp>
        <p:nvSpPr>
          <p:cNvPr id="58" name="Shape 56"/>
          <p:cNvSpPr/>
          <p:nvPr/>
        </p:nvSpPr>
        <p:spPr>
          <a:xfrm>
            <a:off x="1956816" y="3337560"/>
            <a:ext cx="256032" cy="0"/>
          </a:xfrm>
          <a:prstGeom prst="line">
            <a:avLst/>
          </a:prstGeom>
          <a:noFill/>
          <a:ln w="19050">
            <a:solidFill>
              <a:srgbClr val="3D89BC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59" name="Shape 57"/>
          <p:cNvSpPr/>
          <p:nvPr/>
        </p:nvSpPr>
        <p:spPr>
          <a:xfrm>
            <a:off x="3803904" y="3337560"/>
            <a:ext cx="228600" cy="0"/>
          </a:xfrm>
          <a:prstGeom prst="line">
            <a:avLst/>
          </a:prstGeom>
          <a:noFill/>
          <a:ln w="19050">
            <a:solidFill>
              <a:srgbClr val="3D89BC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60" name="Shape 58"/>
          <p:cNvSpPr/>
          <p:nvPr/>
        </p:nvSpPr>
        <p:spPr>
          <a:xfrm>
            <a:off x="5376672" y="3337560"/>
            <a:ext cx="237744" cy="0"/>
          </a:xfrm>
          <a:prstGeom prst="line">
            <a:avLst/>
          </a:prstGeom>
          <a:noFill/>
          <a:ln w="19050">
            <a:solidFill>
              <a:srgbClr val="3D89BC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61" name="Shape 59"/>
          <p:cNvSpPr/>
          <p:nvPr/>
        </p:nvSpPr>
        <p:spPr>
          <a:xfrm>
            <a:off x="6848856" y="3337560"/>
            <a:ext cx="164592" cy="0"/>
          </a:xfrm>
          <a:prstGeom prst="line">
            <a:avLst/>
          </a:prstGeom>
          <a:noFill/>
          <a:ln w="19050">
            <a:solidFill>
              <a:srgbClr val="3D89BC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62" name="Shape 60"/>
          <p:cNvSpPr/>
          <p:nvPr/>
        </p:nvSpPr>
        <p:spPr>
          <a:xfrm>
            <a:off x="8567928" y="3337560"/>
            <a:ext cx="173736" cy="0"/>
          </a:xfrm>
          <a:prstGeom prst="line">
            <a:avLst/>
          </a:prstGeom>
          <a:noFill/>
          <a:ln w="19050">
            <a:solidFill>
              <a:srgbClr val="3D89BC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63" name="Shape 61"/>
          <p:cNvSpPr/>
          <p:nvPr/>
        </p:nvSpPr>
        <p:spPr>
          <a:xfrm>
            <a:off x="10323576" y="3337560"/>
            <a:ext cx="182880" cy="0"/>
          </a:xfrm>
          <a:prstGeom prst="line">
            <a:avLst/>
          </a:prstGeom>
          <a:noFill/>
          <a:ln w="19050">
            <a:solidFill>
              <a:srgbClr val="3D89BC"/>
            </a:solidFill>
            <a:prstDash val="dot"/>
          </a:ln>
        </p:spPr>
        <p:txBody>
          <a:bodyPr/>
          <a:lstStyle/>
          <a:p>
            <a:endParaRPr/>
          </a:p>
        </p:txBody>
      </p:sp>
      <p:sp>
        <p:nvSpPr>
          <p:cNvPr id="64" name="Shape 62"/>
          <p:cNvSpPr/>
          <p:nvPr/>
        </p:nvSpPr>
        <p:spPr>
          <a:xfrm>
            <a:off x="237744" y="4837176"/>
            <a:ext cx="11722608" cy="1435608"/>
          </a:xfrm>
          <a:prstGeom prst="roundRect">
            <a:avLst>
              <a:gd name="adj" fmla="val 3185"/>
            </a:avLst>
          </a:prstGeom>
          <a:solidFill>
            <a:srgbClr val="FFFDF8"/>
          </a:solidFill>
          <a:ln w="12700">
            <a:solidFill>
              <a:srgbClr val="DEA852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5" name="Text 63"/>
          <p:cNvSpPr/>
          <p:nvPr/>
        </p:nvSpPr>
        <p:spPr>
          <a:xfrm>
            <a:off x="457200" y="4873752"/>
            <a:ext cx="11338560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A36A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Biology-driven management framework (hypothesis-generating)</a:t>
            </a:r>
            <a:endParaRPr lang="en-US" sz="1500" dirty="0"/>
          </a:p>
        </p:txBody>
      </p:sp>
      <p:sp>
        <p:nvSpPr>
          <p:cNvPr id="66" name="Shape 64"/>
          <p:cNvSpPr/>
          <p:nvPr/>
        </p:nvSpPr>
        <p:spPr>
          <a:xfrm>
            <a:off x="338328" y="5376672"/>
            <a:ext cx="685800" cy="649224"/>
          </a:xfrm>
          <a:prstGeom prst="ellipse">
            <a:avLst/>
          </a:prstGeom>
          <a:solidFill>
            <a:srgbClr val="FFFFFF"/>
          </a:solidFill>
          <a:ln w="13970">
            <a:solidFill>
              <a:srgbClr val="286534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67" name="Text 65"/>
          <p:cNvSpPr/>
          <p:nvPr/>
        </p:nvSpPr>
        <p:spPr>
          <a:xfrm>
            <a:off x="393192" y="5577840"/>
            <a:ext cx="57607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760" b="1" dirty="0">
                <a:solidFill>
                  <a:srgbClr val="8A9D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</a:t>
            </a:r>
            <a:endParaRPr lang="en-US" sz="760" dirty="0"/>
          </a:p>
          <a:p>
            <a:pPr marL="0" indent="0" algn="ctr">
              <a:buNone/>
            </a:pPr>
            <a:r>
              <a:rPr lang="en-US" sz="760" b="1" dirty="0">
                <a:solidFill>
                  <a:srgbClr val="8A9D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760" dirty="0"/>
          </a:p>
        </p:txBody>
      </p:sp>
      <p:sp>
        <p:nvSpPr>
          <p:cNvPr id="68" name="Text 66"/>
          <p:cNvSpPr/>
          <p:nvPr/>
        </p:nvSpPr>
        <p:spPr>
          <a:xfrm>
            <a:off x="1115568" y="5404104"/>
            <a:ext cx="205740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90" b="1" dirty="0">
                <a:solidFill>
                  <a:srgbClr val="286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Integrated assessment</a:t>
            </a:r>
            <a:endParaRPr lang="en-US" sz="1090" dirty="0"/>
          </a:p>
        </p:txBody>
      </p:sp>
      <p:sp>
        <p:nvSpPr>
          <p:cNvPr id="69" name="Text 67"/>
          <p:cNvSpPr/>
          <p:nvPr/>
        </p:nvSpPr>
        <p:spPr>
          <a:xfrm>
            <a:off x="1115568" y="5705856"/>
            <a:ext cx="2039112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Anatomical extent, depth of invasion, molecular profile, immune context and clinical behaviour</a:t>
            </a:r>
            <a:endParaRPr lang="en-US" sz="880" dirty="0"/>
          </a:p>
        </p:txBody>
      </p:sp>
      <p:sp>
        <p:nvSpPr>
          <p:cNvPr id="70" name="Shape 68"/>
          <p:cNvSpPr/>
          <p:nvPr/>
        </p:nvSpPr>
        <p:spPr>
          <a:xfrm>
            <a:off x="3172968" y="5715000"/>
            <a:ext cx="64008" cy="0"/>
          </a:xfrm>
          <a:prstGeom prst="line">
            <a:avLst/>
          </a:prstGeom>
          <a:noFill/>
          <a:ln w="19050">
            <a:solidFill>
              <a:srgbClr val="C58A3D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71" name="Shape 69"/>
          <p:cNvSpPr/>
          <p:nvPr/>
        </p:nvSpPr>
        <p:spPr>
          <a:xfrm>
            <a:off x="3255264" y="5376672"/>
            <a:ext cx="685800" cy="649224"/>
          </a:xfrm>
          <a:prstGeom prst="ellipse">
            <a:avLst/>
          </a:prstGeom>
          <a:solidFill>
            <a:srgbClr val="FFFFFF"/>
          </a:solidFill>
          <a:ln w="13970">
            <a:solidFill>
              <a:srgbClr val="DA6820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72" name="Text 70"/>
          <p:cNvSpPr/>
          <p:nvPr/>
        </p:nvSpPr>
        <p:spPr>
          <a:xfrm>
            <a:off x="3310128" y="5577840"/>
            <a:ext cx="57607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760" b="1" dirty="0">
                <a:solidFill>
                  <a:srgbClr val="8A9D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</a:t>
            </a:r>
            <a:endParaRPr lang="en-US" sz="760" dirty="0"/>
          </a:p>
          <a:p>
            <a:pPr marL="0" indent="0" algn="ctr">
              <a:buNone/>
            </a:pPr>
            <a:r>
              <a:rPr lang="en-US" sz="760" b="1" dirty="0">
                <a:solidFill>
                  <a:srgbClr val="8A9D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760" dirty="0"/>
          </a:p>
        </p:txBody>
      </p:sp>
      <p:sp>
        <p:nvSpPr>
          <p:cNvPr id="73" name="Text 71"/>
          <p:cNvSpPr/>
          <p:nvPr/>
        </p:nvSpPr>
        <p:spPr>
          <a:xfrm>
            <a:off x="4032504" y="5404104"/>
            <a:ext cx="205740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90" b="1" dirty="0">
                <a:solidFill>
                  <a:srgbClr val="DA682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 stratification</a:t>
            </a:r>
            <a:endParaRPr lang="en-US" sz="1090" dirty="0"/>
          </a:p>
        </p:txBody>
      </p:sp>
      <p:sp>
        <p:nvSpPr>
          <p:cNvPr id="74" name="Text 72"/>
          <p:cNvSpPr/>
          <p:nvPr/>
        </p:nvSpPr>
        <p:spPr>
          <a:xfrm>
            <a:off x="4032504" y="5705856"/>
            <a:ext cx="2039112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Define disease risk beyond anatomy alone using multidimensional information</a:t>
            </a:r>
            <a:endParaRPr lang="en-US" sz="880" dirty="0"/>
          </a:p>
        </p:txBody>
      </p:sp>
      <p:sp>
        <p:nvSpPr>
          <p:cNvPr id="75" name="Shape 73"/>
          <p:cNvSpPr/>
          <p:nvPr/>
        </p:nvSpPr>
        <p:spPr>
          <a:xfrm>
            <a:off x="6089904" y="5715000"/>
            <a:ext cx="64008" cy="0"/>
          </a:xfrm>
          <a:prstGeom prst="line">
            <a:avLst/>
          </a:prstGeom>
          <a:noFill/>
          <a:ln w="19050">
            <a:solidFill>
              <a:srgbClr val="C58A3D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76" name="Shape 74"/>
          <p:cNvSpPr/>
          <p:nvPr/>
        </p:nvSpPr>
        <p:spPr>
          <a:xfrm>
            <a:off x="6172200" y="5376672"/>
            <a:ext cx="685800" cy="649224"/>
          </a:xfrm>
          <a:prstGeom prst="ellipse">
            <a:avLst/>
          </a:prstGeom>
          <a:solidFill>
            <a:srgbClr val="FFFFFF"/>
          </a:solidFill>
          <a:ln w="13970">
            <a:solidFill>
              <a:srgbClr val="2867A8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77" name="Text 75"/>
          <p:cNvSpPr/>
          <p:nvPr/>
        </p:nvSpPr>
        <p:spPr>
          <a:xfrm>
            <a:off x="6227064" y="5577840"/>
            <a:ext cx="57607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760" b="1" dirty="0">
                <a:solidFill>
                  <a:srgbClr val="8A9D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</a:t>
            </a:r>
            <a:endParaRPr lang="en-US" sz="760" dirty="0"/>
          </a:p>
          <a:p>
            <a:pPr marL="0" indent="0" algn="ctr">
              <a:buNone/>
            </a:pPr>
            <a:r>
              <a:rPr lang="en-US" sz="760" b="1" dirty="0">
                <a:solidFill>
                  <a:srgbClr val="8A9D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760" dirty="0"/>
          </a:p>
        </p:txBody>
      </p:sp>
      <p:sp>
        <p:nvSpPr>
          <p:cNvPr id="78" name="Text 76"/>
          <p:cNvSpPr/>
          <p:nvPr/>
        </p:nvSpPr>
        <p:spPr>
          <a:xfrm>
            <a:off x="6949440" y="5404104"/>
            <a:ext cx="205740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20000"/>
          </a:bodyPr>
          <a:lstStyle/>
          <a:p>
            <a:pPr marL="0" indent="0" algn="l">
              <a:buNone/>
            </a:pPr>
            <a:r>
              <a:rPr lang="en-US" sz="1090" b="1" dirty="0">
                <a:solidFill>
                  <a:srgbClr val="2867A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Individualised therapeutic strategy</a:t>
            </a:r>
            <a:endParaRPr lang="en-US" sz="1090" dirty="0"/>
          </a:p>
        </p:txBody>
      </p:sp>
      <p:sp>
        <p:nvSpPr>
          <p:cNvPr id="79" name="Text 77"/>
          <p:cNvSpPr/>
          <p:nvPr/>
        </p:nvSpPr>
        <p:spPr>
          <a:xfrm>
            <a:off x="6949440" y="5705856"/>
            <a:ext cx="2039112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observation/local therapy to systemic or targeted therapies as indicated</a:t>
            </a:r>
            <a:endParaRPr lang="en-US" sz="880" dirty="0"/>
          </a:p>
        </p:txBody>
      </p:sp>
      <p:sp>
        <p:nvSpPr>
          <p:cNvPr id="80" name="Shape 78"/>
          <p:cNvSpPr/>
          <p:nvPr/>
        </p:nvSpPr>
        <p:spPr>
          <a:xfrm>
            <a:off x="9006840" y="5715000"/>
            <a:ext cx="64008" cy="0"/>
          </a:xfrm>
          <a:prstGeom prst="line">
            <a:avLst/>
          </a:prstGeom>
          <a:noFill/>
          <a:ln w="19050">
            <a:solidFill>
              <a:srgbClr val="C58A3D"/>
            </a:solidFill>
            <a:prstDash val="solid"/>
            <a:tailEnd type="triangle"/>
          </a:ln>
        </p:spPr>
        <p:txBody>
          <a:bodyPr/>
          <a:lstStyle/>
          <a:p>
            <a:endParaRPr/>
          </a:p>
        </p:txBody>
      </p:sp>
      <p:sp>
        <p:nvSpPr>
          <p:cNvPr id="81" name="Shape 79"/>
          <p:cNvSpPr/>
          <p:nvPr/>
        </p:nvSpPr>
        <p:spPr>
          <a:xfrm>
            <a:off x="9089136" y="5376672"/>
            <a:ext cx="685800" cy="649224"/>
          </a:xfrm>
          <a:prstGeom prst="ellipse">
            <a:avLst/>
          </a:prstGeom>
          <a:solidFill>
            <a:srgbClr val="FFFFFF"/>
          </a:solidFill>
          <a:ln w="13970">
            <a:solidFill>
              <a:srgbClr val="69369C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82" name="Text 80"/>
          <p:cNvSpPr/>
          <p:nvPr/>
        </p:nvSpPr>
        <p:spPr>
          <a:xfrm>
            <a:off x="9144000" y="5577840"/>
            <a:ext cx="57607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 lnSpcReduction="10000"/>
          </a:bodyPr>
          <a:lstStyle/>
          <a:p>
            <a:pPr marL="0" indent="0" algn="ctr">
              <a:buNone/>
            </a:pPr>
            <a:r>
              <a:rPr lang="en-US" sz="760" b="1" dirty="0">
                <a:solidFill>
                  <a:srgbClr val="8A9D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DRAW</a:t>
            </a:r>
            <a:endParaRPr lang="en-US" sz="760" dirty="0"/>
          </a:p>
          <a:p>
            <a:pPr marL="0" indent="0" algn="ctr">
              <a:buNone/>
            </a:pPr>
            <a:r>
              <a:rPr lang="en-US" sz="760" b="1" dirty="0">
                <a:solidFill>
                  <a:srgbClr val="8A9DA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HERE</a:t>
            </a:r>
            <a:endParaRPr lang="en-US" sz="760" dirty="0"/>
          </a:p>
        </p:txBody>
      </p:sp>
      <p:sp>
        <p:nvSpPr>
          <p:cNvPr id="83" name="Text 81"/>
          <p:cNvSpPr/>
          <p:nvPr/>
        </p:nvSpPr>
        <p:spPr>
          <a:xfrm>
            <a:off x="9866376" y="5404104"/>
            <a:ext cx="2057400" cy="2560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090" b="1" dirty="0">
                <a:solidFill>
                  <a:srgbClr val="6936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Dynamic reassessment</a:t>
            </a:r>
            <a:endParaRPr lang="en-US" sz="1090" dirty="0"/>
          </a:p>
        </p:txBody>
      </p:sp>
      <p:sp>
        <p:nvSpPr>
          <p:cNvPr id="84" name="Text 82"/>
          <p:cNvSpPr/>
          <p:nvPr/>
        </p:nvSpPr>
        <p:spPr>
          <a:xfrm>
            <a:off x="9866376" y="5705856"/>
            <a:ext cx="2039112" cy="45720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8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Longitudinal monitoring with clinical, molecular and emerging biomarkers</a:t>
            </a:r>
            <a:endParaRPr lang="en-US" sz="880" dirty="0"/>
          </a:p>
        </p:txBody>
      </p:sp>
      <p:sp>
        <p:nvSpPr>
          <p:cNvPr id="85" name="Shape 83"/>
          <p:cNvSpPr/>
          <p:nvPr/>
        </p:nvSpPr>
        <p:spPr>
          <a:xfrm>
            <a:off x="896112" y="6364224"/>
            <a:ext cx="10405872" cy="356616"/>
          </a:xfrm>
          <a:prstGeom prst="roundRect">
            <a:avLst>
              <a:gd name="adj" fmla="val 12821"/>
            </a:avLst>
          </a:prstGeom>
          <a:solidFill>
            <a:srgbClr val="10437C"/>
          </a:solidFill>
          <a:ln w="12700">
            <a:solidFill>
              <a:srgbClr val="10437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86" name="Text 84"/>
          <p:cNvSpPr/>
          <p:nvPr/>
        </p:nvSpPr>
        <p:spPr>
          <a:xfrm>
            <a:off x="1033272" y="6409944"/>
            <a:ext cx="10149840" cy="2194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Hypothesis-generating; complements anatomical staging. No validated linear progression is implied.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206240" y="201168"/>
            <a:ext cx="3776472" cy="566928"/>
          </a:xfrm>
          <a:prstGeom prst="roundRect">
            <a:avLst/>
          </a:prstGeom>
          <a:solidFill>
            <a:srgbClr val="DDEAF7"/>
          </a:solidFill>
          <a:ln w="12700">
            <a:solidFill>
              <a:srgbClr val="183D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700" b="1">
                <a:solidFill>
                  <a:srgbClr val="202C3A"/>
                </a:solidFill>
                <a:latin typeface="Arial"/>
              </a:rPr>
              <a:t>Relapsed or refractory</a:t>
            </a:r>
          </a:p>
          <a:p>
            <a:pPr algn="ctr"/>
            <a:r>
              <a:rPr sz="1700" b="1">
                <a:solidFill>
                  <a:srgbClr val="202C3A"/>
                </a:solidFill>
                <a:latin typeface="Arial"/>
              </a:rPr>
              <a:t>GI-FL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9048" y="777240"/>
            <a:ext cx="0" cy="246888"/>
          </a:xfrm>
          <a:prstGeom prst="line">
            <a:avLst/>
          </a:prstGeom>
          <a:ln w="19050">
            <a:solidFill>
              <a:srgbClr val="202C3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Rectangle 3"/>
          <p:cNvSpPr/>
          <p:nvPr/>
        </p:nvSpPr>
        <p:spPr>
          <a:xfrm>
            <a:off x="4681728" y="1005840"/>
            <a:ext cx="2834640" cy="3108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800" b="1">
                <a:solidFill>
                  <a:srgbClr val="202C3A"/>
                </a:solidFill>
                <a:latin typeface="Arial"/>
              </a:rPr>
              <a:t>Molecular testing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6099048" y="1344168"/>
            <a:ext cx="0" cy="173736"/>
          </a:xfrm>
          <a:prstGeom prst="line">
            <a:avLst/>
          </a:prstGeom>
          <a:ln w="19050">
            <a:solidFill>
              <a:srgbClr val="202C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3337560" y="1517904"/>
            <a:ext cx="5513832" cy="0"/>
          </a:xfrm>
          <a:prstGeom prst="line">
            <a:avLst/>
          </a:prstGeom>
          <a:ln w="19050">
            <a:solidFill>
              <a:srgbClr val="202C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337560" y="1517904"/>
            <a:ext cx="0" cy="219456"/>
          </a:xfrm>
          <a:prstGeom prst="line">
            <a:avLst/>
          </a:prstGeom>
          <a:ln w="19050">
            <a:solidFill>
              <a:srgbClr val="202C3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8851392" y="1517904"/>
            <a:ext cx="0" cy="219456"/>
          </a:xfrm>
          <a:prstGeom prst="line">
            <a:avLst/>
          </a:prstGeom>
          <a:ln w="19050">
            <a:solidFill>
              <a:srgbClr val="202C3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Rounded Rectangle 8"/>
          <p:cNvSpPr/>
          <p:nvPr/>
        </p:nvSpPr>
        <p:spPr>
          <a:xfrm>
            <a:off x="2331720" y="1737360"/>
            <a:ext cx="2011680" cy="429768"/>
          </a:xfrm>
          <a:prstGeom prst="roundRect">
            <a:avLst/>
          </a:prstGeom>
          <a:solidFill>
            <a:srgbClr val="3E79B4"/>
          </a:solidFill>
          <a:ln w="12700">
            <a:solidFill>
              <a:srgbClr val="183D67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500" b="0">
                <a:solidFill>
                  <a:srgbClr val="FFFFFF"/>
                </a:solidFill>
                <a:latin typeface="Arial"/>
              </a:rPr>
              <a:t>EZH2 mutation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7790688" y="1737360"/>
            <a:ext cx="2148840" cy="429768"/>
          </a:xfrm>
          <a:prstGeom prst="roundRect">
            <a:avLst/>
          </a:prstGeom>
          <a:solidFill>
            <a:srgbClr val="91699A"/>
          </a:solidFill>
          <a:ln w="12700">
            <a:solidFill>
              <a:srgbClr val="91699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500" b="0">
                <a:solidFill>
                  <a:srgbClr val="FFFFFF"/>
                </a:solidFill>
                <a:latin typeface="Arial"/>
              </a:rPr>
              <a:t>EZH2 wild-type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3337560" y="2167128"/>
            <a:ext cx="0" cy="265176"/>
          </a:xfrm>
          <a:prstGeom prst="line">
            <a:avLst/>
          </a:prstGeom>
          <a:ln w="19050">
            <a:solidFill>
              <a:srgbClr val="202C3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8851392" y="2167128"/>
            <a:ext cx="0" cy="265176"/>
          </a:xfrm>
          <a:prstGeom prst="line">
            <a:avLst/>
          </a:prstGeom>
          <a:ln w="19050">
            <a:solidFill>
              <a:srgbClr val="202C3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2331720" y="2432304"/>
            <a:ext cx="2011680" cy="612648"/>
          </a:xfrm>
          <a:prstGeom prst="roundRect">
            <a:avLst/>
          </a:prstGeom>
          <a:solidFill>
            <a:srgbClr val="EFF8EF"/>
          </a:solidFill>
          <a:ln w="12700">
            <a:solidFill>
              <a:srgbClr val="4A97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300" b="0">
                <a:solidFill>
                  <a:srgbClr val="202C3A"/>
                </a:solidFill>
                <a:latin typeface="Arial"/>
              </a:rPr>
              <a:t>EZH2 inhibitor</a:t>
            </a:r>
          </a:p>
          <a:p>
            <a:pPr algn="ctr"/>
            <a:r>
              <a:rPr sz="1300" b="0">
                <a:solidFill>
                  <a:srgbClr val="202C3A"/>
                </a:solidFill>
                <a:latin typeface="Arial"/>
              </a:rPr>
              <a:t>(e.g., tazemetostat)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7790688" y="2432304"/>
            <a:ext cx="2148840" cy="612648"/>
          </a:xfrm>
          <a:prstGeom prst="roundRect">
            <a:avLst/>
          </a:prstGeom>
          <a:solidFill>
            <a:srgbClr val="FFF1F0"/>
          </a:solidFill>
          <a:ln w="12700">
            <a:solidFill>
              <a:srgbClr val="C93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200" b="0">
                <a:solidFill>
                  <a:srgbClr val="202C3A"/>
                </a:solidFill>
                <a:latin typeface="Arial"/>
              </a:rPr>
              <a:t>PI3K inhibitor</a:t>
            </a:r>
          </a:p>
          <a:p>
            <a:pPr algn="ctr"/>
            <a:r>
              <a:rPr sz="1200" b="0">
                <a:solidFill>
                  <a:srgbClr val="202C3A"/>
                </a:solidFill>
                <a:latin typeface="Arial"/>
              </a:rPr>
              <a:t>(e.g., copanlisib, idelalisib)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5010912" y="2404872"/>
            <a:ext cx="2167128" cy="685800"/>
          </a:xfrm>
          <a:prstGeom prst="roundRect">
            <a:avLst/>
          </a:prstGeom>
          <a:solidFill>
            <a:srgbClr val="FFF5E2"/>
          </a:solidFill>
          <a:ln w="12700">
            <a:solidFill>
              <a:srgbClr val="E99A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400" b="0">
                <a:solidFill>
                  <a:srgbClr val="202C3A"/>
                </a:solidFill>
                <a:latin typeface="Arial"/>
              </a:rPr>
              <a:t>FLIPI high risk</a:t>
            </a:r>
          </a:p>
          <a:p>
            <a:pPr algn="ctr"/>
            <a:r>
              <a:rPr sz="1400" b="0">
                <a:solidFill>
                  <a:srgbClr val="202C3A"/>
                </a:solidFill>
                <a:latin typeface="Arial"/>
              </a:rPr>
              <a:t>or POD24</a:t>
            </a:r>
          </a:p>
        </p:txBody>
      </p:sp>
      <p:cxnSp>
        <p:nvCxnSpPr>
          <p:cNvPr id="16" name="Connector 15"/>
          <p:cNvCxnSpPr/>
          <p:nvPr/>
        </p:nvCxnSpPr>
        <p:spPr>
          <a:xfrm flipH="1">
            <a:off x="7178040" y="2761488"/>
            <a:ext cx="612648" cy="0"/>
          </a:xfrm>
          <a:prstGeom prst="line">
            <a:avLst/>
          </a:prstGeom>
          <a:ln w="19050">
            <a:solidFill>
              <a:srgbClr val="202C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6099048" y="3090672"/>
            <a:ext cx="0" cy="219456"/>
          </a:xfrm>
          <a:prstGeom prst="line">
            <a:avLst/>
          </a:prstGeom>
          <a:ln w="19050">
            <a:solidFill>
              <a:srgbClr val="202C3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5074920" y="3310128"/>
            <a:ext cx="2048256" cy="566928"/>
          </a:xfrm>
          <a:prstGeom prst="roundRect">
            <a:avLst/>
          </a:prstGeom>
          <a:solidFill>
            <a:srgbClr val="FFF5E2"/>
          </a:solidFill>
          <a:ln w="12700">
            <a:solidFill>
              <a:srgbClr val="E99A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500" b="0">
                <a:solidFill>
                  <a:srgbClr val="202C3A"/>
                </a:solidFill>
                <a:latin typeface="Arial"/>
              </a:rPr>
              <a:t>Personalised</a:t>
            </a:r>
          </a:p>
          <a:p>
            <a:pPr algn="ctr"/>
            <a:r>
              <a:rPr sz="1500" b="0">
                <a:solidFill>
                  <a:srgbClr val="202C3A"/>
                </a:solidFill>
                <a:latin typeface="Arial"/>
              </a:rPr>
              <a:t>Medicine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3337560" y="3044952"/>
            <a:ext cx="0" cy="1307592"/>
          </a:xfrm>
          <a:prstGeom prst="line">
            <a:avLst/>
          </a:prstGeom>
          <a:ln w="19050">
            <a:solidFill>
              <a:srgbClr val="202C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3337560" y="3547872"/>
            <a:ext cx="1737360" cy="0"/>
          </a:xfrm>
          <a:prstGeom prst="line">
            <a:avLst/>
          </a:prstGeom>
          <a:ln w="19050">
            <a:solidFill>
              <a:srgbClr val="202C3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8851392" y="3044952"/>
            <a:ext cx="0" cy="1307592"/>
          </a:xfrm>
          <a:prstGeom prst="line">
            <a:avLst/>
          </a:prstGeom>
          <a:ln w="19050">
            <a:solidFill>
              <a:srgbClr val="202C3A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ounded Rectangle 21"/>
          <p:cNvSpPr/>
          <p:nvPr/>
        </p:nvSpPr>
        <p:spPr>
          <a:xfrm>
            <a:off x="4700016" y="4087368"/>
            <a:ext cx="2798064" cy="539496"/>
          </a:xfrm>
          <a:prstGeom prst="roundRect">
            <a:avLst/>
          </a:prstGeom>
          <a:solidFill>
            <a:srgbClr val="DDEAF7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500" b="1">
                <a:solidFill>
                  <a:srgbClr val="202C3A"/>
                </a:solidFill>
                <a:latin typeface="Arial"/>
              </a:rPr>
              <a:t>Personalised Medicine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2313432" y="4379976"/>
            <a:ext cx="2075688" cy="713232"/>
          </a:xfrm>
          <a:prstGeom prst="roundRect">
            <a:avLst/>
          </a:prstGeom>
          <a:solidFill>
            <a:srgbClr val="FFF5E2"/>
          </a:solidFill>
          <a:ln w="12700">
            <a:solidFill>
              <a:srgbClr val="E99A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400" b="1">
                <a:solidFill>
                  <a:srgbClr val="202C3A"/>
                </a:solidFill>
                <a:latin typeface="Arial"/>
              </a:rPr>
              <a:t>Stage III</a:t>
            </a:r>
          </a:p>
          <a:p>
            <a:pPr algn="ctr"/>
            <a:r>
              <a:rPr sz="1400" b="1">
                <a:solidFill>
                  <a:srgbClr val="202C3A"/>
                </a:solidFill>
                <a:latin typeface="Arial"/>
              </a:rPr>
              <a:t>Ann Arbor Staging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7763256" y="4379976"/>
            <a:ext cx="2185416" cy="713232"/>
          </a:xfrm>
          <a:prstGeom prst="roundRect">
            <a:avLst/>
          </a:prstGeom>
          <a:solidFill>
            <a:srgbClr val="C93636"/>
          </a:solidFill>
          <a:ln w="12700">
            <a:solidFill>
              <a:srgbClr val="C93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Stage IV</a:t>
            </a:r>
          </a:p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Ann Arbor Staging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3337560" y="5093208"/>
            <a:ext cx="0" cy="301752"/>
          </a:xfrm>
          <a:prstGeom prst="line">
            <a:avLst/>
          </a:prstGeom>
          <a:ln w="19050">
            <a:solidFill>
              <a:srgbClr val="202C3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8851392" y="5093208"/>
            <a:ext cx="0" cy="301752"/>
          </a:xfrm>
          <a:prstGeom prst="line">
            <a:avLst/>
          </a:prstGeom>
          <a:ln w="19050">
            <a:solidFill>
              <a:srgbClr val="202C3A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ounded Rectangle 26"/>
          <p:cNvSpPr/>
          <p:nvPr/>
        </p:nvSpPr>
        <p:spPr>
          <a:xfrm>
            <a:off x="1929384" y="5394960"/>
            <a:ext cx="2816352" cy="484632"/>
          </a:xfrm>
          <a:prstGeom prst="roundRect">
            <a:avLst/>
          </a:prstGeom>
          <a:solidFill>
            <a:srgbClr val="FFF1F0"/>
          </a:solidFill>
          <a:ln w="12700">
            <a:solidFill>
              <a:srgbClr val="E99A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300" b="0">
                <a:solidFill>
                  <a:srgbClr val="202C3A"/>
                </a:solidFill>
                <a:latin typeface="Arial"/>
              </a:rPr>
              <a:t>Immunochemotherapy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7461504" y="5394960"/>
            <a:ext cx="2788920" cy="9692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3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1200" b="0">
                <a:solidFill>
                  <a:srgbClr val="202C3A"/>
                </a:solidFill>
                <a:latin typeface="Arial"/>
              </a:rPr>
              <a:t>• Immunochemotherapy</a:t>
            </a:r>
          </a:p>
          <a:p>
            <a:pPr algn="l"/>
            <a:r>
              <a:rPr sz="1200" b="0">
                <a:solidFill>
                  <a:srgbClr val="202C3A"/>
                </a:solidFill>
                <a:latin typeface="Arial"/>
              </a:rPr>
              <a:t>• CAR T-cell therapy</a:t>
            </a:r>
          </a:p>
          <a:p>
            <a:pPr algn="l"/>
            <a:r>
              <a:rPr sz="1200" b="0">
                <a:solidFill>
                  <a:srgbClr val="202C3A"/>
                </a:solidFill>
                <a:latin typeface="Arial"/>
              </a:rPr>
              <a:t>• Radiotherapy (selected cases)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2"/>
          <p:cNvSpPr/>
          <p:nvPr/>
        </p:nvSpPr>
        <p:spPr>
          <a:xfrm>
            <a:off x="274320" y="436285"/>
            <a:ext cx="2203704" cy="3678516"/>
          </a:xfrm>
          <a:prstGeom prst="roundRect">
            <a:avLst>
              <a:gd name="adj" fmla="val 2075"/>
            </a:avLst>
          </a:prstGeom>
          <a:solidFill>
            <a:srgbClr val="FFFFFF"/>
          </a:solidFill>
          <a:ln w="12700">
            <a:solidFill>
              <a:srgbClr val="2B75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" name="Shape 3"/>
          <p:cNvSpPr/>
          <p:nvPr/>
        </p:nvSpPr>
        <p:spPr>
          <a:xfrm>
            <a:off x="338328" y="607315"/>
            <a:ext cx="2075688" cy="721599"/>
          </a:xfrm>
          <a:prstGeom prst="roundRect">
            <a:avLst>
              <a:gd name="adj" fmla="val 10204"/>
            </a:avLst>
          </a:prstGeom>
          <a:solidFill>
            <a:srgbClr val="2B75B4"/>
          </a:solidFill>
          <a:ln w="12700">
            <a:solidFill>
              <a:srgbClr val="2B75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Text 4"/>
          <p:cNvSpPr/>
          <p:nvPr/>
        </p:nvSpPr>
        <p:spPr>
          <a:xfrm>
            <a:off x="341184" y="776667"/>
            <a:ext cx="1984248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 Clinical Staging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886968" y="1655064"/>
            <a:ext cx="996696" cy="768096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8" name="Text 6"/>
          <p:cNvSpPr/>
          <p:nvPr/>
        </p:nvSpPr>
        <p:spPr>
          <a:xfrm>
            <a:off x="932688" y="1746504"/>
            <a:ext cx="905256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960120" y="1860663"/>
            <a:ext cx="850392" cy="60378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Endoscope / clinic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402336" y="2094952"/>
            <a:ext cx="1947672" cy="2503505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Clinical evaluation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Endoscopy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PET/CT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altLang="ja-JP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Bone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marrow assessment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Disease extent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Depth of invasion</a:t>
            </a:r>
            <a:endParaRPr lang="en-US" sz="1080" dirty="0"/>
          </a:p>
        </p:txBody>
      </p:sp>
      <p:sp>
        <p:nvSpPr>
          <p:cNvPr id="11" name="Shape 9"/>
          <p:cNvSpPr/>
          <p:nvPr/>
        </p:nvSpPr>
        <p:spPr>
          <a:xfrm>
            <a:off x="2642616" y="436285"/>
            <a:ext cx="2203704" cy="3678515"/>
          </a:xfrm>
          <a:prstGeom prst="roundRect">
            <a:avLst>
              <a:gd name="adj" fmla="val 2075"/>
            </a:avLst>
          </a:prstGeom>
          <a:solidFill>
            <a:srgbClr val="FFFFFF"/>
          </a:solidFill>
          <a:ln w="12700">
            <a:solidFill>
              <a:srgbClr val="428E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Shape 10"/>
          <p:cNvSpPr/>
          <p:nvPr/>
        </p:nvSpPr>
        <p:spPr>
          <a:xfrm>
            <a:off x="2711767" y="599503"/>
            <a:ext cx="2075688" cy="722376"/>
          </a:xfrm>
          <a:prstGeom prst="roundRect">
            <a:avLst>
              <a:gd name="adj" fmla="val 10204"/>
            </a:avLst>
          </a:prstGeom>
          <a:solidFill>
            <a:srgbClr val="428E4F"/>
          </a:solidFill>
          <a:ln w="12700">
            <a:solidFill>
              <a:srgbClr val="428E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Text 11"/>
          <p:cNvSpPr/>
          <p:nvPr/>
        </p:nvSpPr>
        <p:spPr>
          <a:xfrm>
            <a:off x="2752344" y="655510"/>
            <a:ext cx="1984248" cy="67665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 Histopathology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255264" y="1655064"/>
            <a:ext cx="996696" cy="768096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5" name="Text 13"/>
          <p:cNvSpPr/>
          <p:nvPr/>
        </p:nvSpPr>
        <p:spPr>
          <a:xfrm>
            <a:off x="3300984" y="1746504"/>
            <a:ext cx="905256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16" name="Text 14"/>
          <p:cNvSpPr/>
          <p:nvPr/>
        </p:nvSpPr>
        <p:spPr>
          <a:xfrm>
            <a:off x="3328416" y="1975104"/>
            <a:ext cx="850392" cy="37490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Microscope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2737104" y="2569464"/>
            <a:ext cx="1770888" cy="1554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 grade (1–3A vs 3B)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Ki-67 index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Depth of invasion</a:t>
            </a:r>
          </a:p>
          <a:p>
            <a:pPr marL="0" indent="0" algn="l">
              <a:buNone/>
            </a:pPr>
            <a:r>
              <a:rPr lang="en-US" sz="1080" dirty="0"/>
              <a:t>(mucosa, submucosa, muscularis propria)</a:t>
            </a:r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Multifocal involvement</a:t>
            </a:r>
            <a:endParaRPr lang="en-US" sz="1080" dirty="0"/>
          </a:p>
        </p:txBody>
      </p:sp>
      <p:sp>
        <p:nvSpPr>
          <p:cNvPr id="18" name="Shape 16"/>
          <p:cNvSpPr/>
          <p:nvPr/>
        </p:nvSpPr>
        <p:spPr>
          <a:xfrm>
            <a:off x="5010912" y="445429"/>
            <a:ext cx="2203704" cy="3678515"/>
          </a:xfrm>
          <a:prstGeom prst="roundRect">
            <a:avLst>
              <a:gd name="adj" fmla="val 2075"/>
            </a:avLst>
          </a:prstGeom>
          <a:solidFill>
            <a:srgbClr val="FFFFFF"/>
          </a:solidFill>
          <a:ln w="12700">
            <a:solidFill>
              <a:srgbClr val="8765A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Shape 17"/>
          <p:cNvSpPr/>
          <p:nvPr/>
        </p:nvSpPr>
        <p:spPr>
          <a:xfrm>
            <a:off x="5074920" y="599504"/>
            <a:ext cx="2075688" cy="768096"/>
          </a:xfrm>
          <a:prstGeom prst="roundRect">
            <a:avLst>
              <a:gd name="adj" fmla="val 10204"/>
            </a:avLst>
          </a:prstGeom>
          <a:solidFill>
            <a:srgbClr val="8765A3"/>
          </a:solidFill>
          <a:ln w="12700">
            <a:solidFill>
              <a:srgbClr val="8765A3"/>
            </a:solidFill>
            <a:prstDash val="solid"/>
          </a:ln>
        </p:spPr>
        <p:txBody>
          <a:bodyPr/>
          <a:lstStyle/>
          <a:p>
            <a:endParaRPr dirty="0"/>
          </a:p>
        </p:txBody>
      </p:sp>
      <p:sp>
        <p:nvSpPr>
          <p:cNvPr id="20" name="Text 18"/>
          <p:cNvSpPr/>
          <p:nvPr/>
        </p:nvSpPr>
        <p:spPr>
          <a:xfrm>
            <a:off x="5038344" y="661232"/>
            <a:ext cx="1984248" cy="6583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 Genomic Profiling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5623560" y="1655064"/>
            <a:ext cx="996696" cy="768096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2" name="Text 20"/>
          <p:cNvSpPr/>
          <p:nvPr/>
        </p:nvSpPr>
        <p:spPr>
          <a:xfrm>
            <a:off x="5669280" y="1746504"/>
            <a:ext cx="905256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23" name="Text 21"/>
          <p:cNvSpPr/>
          <p:nvPr/>
        </p:nvSpPr>
        <p:spPr>
          <a:xfrm>
            <a:off x="5696712" y="1975104"/>
            <a:ext cx="850392" cy="37490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DNA</a:t>
            </a:r>
            <a:endParaRPr lang="en-US" sz="900" dirty="0"/>
          </a:p>
        </p:txBody>
      </p:sp>
      <p:sp>
        <p:nvSpPr>
          <p:cNvPr id="24" name="Text 22"/>
          <p:cNvSpPr/>
          <p:nvPr/>
        </p:nvSpPr>
        <p:spPr>
          <a:xfrm>
            <a:off x="5138928" y="2569464"/>
            <a:ext cx="1947672" cy="1554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t(14;18) / BCL2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CREBBP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TNFRSF14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KMT2D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IGH–BCL2 translocation</a:t>
            </a:r>
            <a:endParaRPr lang="en-US" sz="1080" dirty="0"/>
          </a:p>
        </p:txBody>
      </p:sp>
      <p:sp>
        <p:nvSpPr>
          <p:cNvPr id="25" name="Shape 23"/>
          <p:cNvSpPr/>
          <p:nvPr/>
        </p:nvSpPr>
        <p:spPr>
          <a:xfrm>
            <a:off x="7406640" y="445429"/>
            <a:ext cx="2212848" cy="3669371"/>
          </a:xfrm>
          <a:prstGeom prst="roundRect">
            <a:avLst>
              <a:gd name="adj" fmla="val 2075"/>
            </a:avLst>
          </a:prstGeom>
          <a:solidFill>
            <a:srgbClr val="FFFFFF"/>
          </a:solidFill>
          <a:ln w="12700">
            <a:solidFill>
              <a:srgbClr val="318C9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6" name="Shape 24"/>
          <p:cNvSpPr/>
          <p:nvPr/>
        </p:nvSpPr>
        <p:spPr>
          <a:xfrm>
            <a:off x="7443216" y="584070"/>
            <a:ext cx="2106168" cy="752666"/>
          </a:xfrm>
          <a:prstGeom prst="roundRect">
            <a:avLst>
              <a:gd name="adj" fmla="val 10204"/>
            </a:avLst>
          </a:prstGeom>
          <a:solidFill>
            <a:srgbClr val="318C95"/>
          </a:solidFill>
          <a:ln w="12700">
            <a:solidFill>
              <a:srgbClr val="318C9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Text 25"/>
          <p:cNvSpPr/>
          <p:nvPr/>
        </p:nvSpPr>
        <p:spPr>
          <a:xfrm>
            <a:off x="7498080" y="766380"/>
            <a:ext cx="1984248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 TME &amp; Immune Context</a:t>
            </a:r>
            <a:endParaRPr lang="en-US" sz="1200" dirty="0"/>
          </a:p>
        </p:txBody>
      </p:sp>
      <p:sp>
        <p:nvSpPr>
          <p:cNvPr id="28" name="Shape 26"/>
          <p:cNvSpPr/>
          <p:nvPr/>
        </p:nvSpPr>
        <p:spPr>
          <a:xfrm>
            <a:off x="7991856" y="1655064"/>
            <a:ext cx="996696" cy="768096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9" name="Text 27"/>
          <p:cNvSpPr/>
          <p:nvPr/>
        </p:nvSpPr>
        <p:spPr>
          <a:xfrm>
            <a:off x="8037576" y="1746504"/>
            <a:ext cx="905256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8065008" y="1975104"/>
            <a:ext cx="850392" cy="37490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Immune cells</a:t>
            </a:r>
            <a:endParaRPr lang="en-US" sz="900" dirty="0"/>
          </a:p>
        </p:txBody>
      </p:sp>
      <p:sp>
        <p:nvSpPr>
          <p:cNvPr id="31" name="Text 29"/>
          <p:cNvSpPr/>
          <p:nvPr/>
        </p:nvSpPr>
        <p:spPr>
          <a:xfrm>
            <a:off x="7443216" y="2569464"/>
            <a:ext cx="2432304" cy="1554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Follicular dendritic cell networks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T-cell subsets (Tfh / Treg)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Immune checkpoint expression </a:t>
            </a: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　　　　　　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Cytokine / chemokine milieu</a:t>
            </a:r>
            <a:endParaRPr lang="en-US" sz="1080" dirty="0"/>
          </a:p>
        </p:txBody>
      </p:sp>
      <p:sp>
        <p:nvSpPr>
          <p:cNvPr id="32" name="Shape 30"/>
          <p:cNvSpPr/>
          <p:nvPr/>
        </p:nvSpPr>
        <p:spPr>
          <a:xfrm>
            <a:off x="9747504" y="445429"/>
            <a:ext cx="2203704" cy="3669371"/>
          </a:xfrm>
          <a:prstGeom prst="roundRect">
            <a:avLst>
              <a:gd name="adj" fmla="val 2075"/>
            </a:avLst>
          </a:prstGeom>
          <a:solidFill>
            <a:srgbClr val="FFFFFF"/>
          </a:solidFill>
          <a:ln w="12700">
            <a:solidFill>
              <a:srgbClr val="DB92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3" name="Shape 31"/>
          <p:cNvSpPr/>
          <p:nvPr/>
        </p:nvSpPr>
        <p:spPr>
          <a:xfrm>
            <a:off x="9765792" y="584070"/>
            <a:ext cx="2075688" cy="743522"/>
          </a:xfrm>
          <a:prstGeom prst="roundRect">
            <a:avLst>
              <a:gd name="adj" fmla="val 10204"/>
            </a:avLst>
          </a:prstGeom>
          <a:solidFill>
            <a:srgbClr val="DB922C"/>
          </a:solidFill>
          <a:ln w="12700">
            <a:solidFill>
              <a:srgbClr val="DB92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Text 32"/>
          <p:cNvSpPr/>
          <p:nvPr/>
        </p:nvSpPr>
        <p:spPr>
          <a:xfrm>
            <a:off x="9857232" y="747090"/>
            <a:ext cx="1984248" cy="411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 Emerging Biomarkers</a:t>
            </a:r>
            <a:endParaRPr lang="en-US" sz="1200" dirty="0"/>
          </a:p>
        </p:txBody>
      </p:sp>
      <p:sp>
        <p:nvSpPr>
          <p:cNvPr id="35" name="Shape 33"/>
          <p:cNvSpPr/>
          <p:nvPr/>
        </p:nvSpPr>
        <p:spPr>
          <a:xfrm>
            <a:off x="10360152" y="1655064"/>
            <a:ext cx="996696" cy="768096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36" name="Text 34"/>
          <p:cNvSpPr/>
          <p:nvPr/>
        </p:nvSpPr>
        <p:spPr>
          <a:xfrm>
            <a:off x="10405872" y="1746504"/>
            <a:ext cx="905256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37" name="Text 35"/>
          <p:cNvSpPr/>
          <p:nvPr/>
        </p:nvSpPr>
        <p:spPr>
          <a:xfrm>
            <a:off x="10433304" y="1975104"/>
            <a:ext cx="850392" cy="37490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Biomarkers</a:t>
            </a:r>
            <a:endParaRPr lang="en-US" sz="900" dirty="0"/>
          </a:p>
        </p:txBody>
      </p:sp>
      <p:sp>
        <p:nvSpPr>
          <p:cNvPr id="38" name="Text 36"/>
          <p:cNvSpPr/>
          <p:nvPr/>
        </p:nvSpPr>
        <p:spPr>
          <a:xfrm>
            <a:off x="9875520" y="2569464"/>
            <a:ext cx="1947672" cy="155448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ctDNA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MRD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Spatial transcriptomics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Digital pathology</a:t>
            </a:r>
            <a:endParaRPr lang="en-US" sz="1080" dirty="0"/>
          </a:p>
          <a:p>
            <a:pPr marL="0" indent="0" algn="l">
              <a:buNone/>
            </a:pPr>
            <a:r>
              <a:rPr lang="ja-JP" alt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8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AI-assisted pathology</a:t>
            </a:r>
            <a:endParaRPr lang="en-US" sz="1080" dirty="0"/>
          </a:p>
        </p:txBody>
      </p:sp>
      <p:sp>
        <p:nvSpPr>
          <p:cNvPr id="39" name="Text 37"/>
          <p:cNvSpPr/>
          <p:nvPr/>
        </p:nvSpPr>
        <p:spPr>
          <a:xfrm>
            <a:off x="365760" y="4370832"/>
            <a:ext cx="11430000" cy="24688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600" b="1" dirty="0">
                <a:solidFill>
                  <a:srgbClr val="183A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Integrated interpretation – provisional risk strata</a:t>
            </a:r>
            <a:endParaRPr lang="en-US" sz="1600" dirty="0"/>
          </a:p>
        </p:txBody>
      </p:sp>
      <p:sp>
        <p:nvSpPr>
          <p:cNvPr id="40" name="Shape 38"/>
          <p:cNvSpPr/>
          <p:nvPr/>
        </p:nvSpPr>
        <p:spPr>
          <a:xfrm>
            <a:off x="338328" y="4727448"/>
            <a:ext cx="3730752" cy="1362456"/>
          </a:xfrm>
          <a:prstGeom prst="roundRect">
            <a:avLst>
              <a:gd name="adj" fmla="val 3356"/>
            </a:avLst>
          </a:prstGeom>
          <a:solidFill>
            <a:srgbClr val="FFFFFF"/>
          </a:solidFill>
          <a:ln w="12700">
            <a:solidFill>
              <a:srgbClr val="428E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Shape 39"/>
          <p:cNvSpPr/>
          <p:nvPr/>
        </p:nvSpPr>
        <p:spPr>
          <a:xfrm>
            <a:off x="411480" y="4791456"/>
            <a:ext cx="3584448" cy="301752"/>
          </a:xfrm>
          <a:prstGeom prst="roundRect">
            <a:avLst>
              <a:gd name="adj" fmla="val 15152"/>
            </a:avLst>
          </a:prstGeom>
          <a:solidFill>
            <a:srgbClr val="428E4F"/>
          </a:solidFill>
          <a:ln w="12700">
            <a:solidFill>
              <a:srgbClr val="428E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Text 40"/>
          <p:cNvSpPr/>
          <p:nvPr/>
        </p:nvSpPr>
        <p:spPr>
          <a:xfrm>
            <a:off x="457200" y="4809744"/>
            <a:ext cx="3493008" cy="2651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LOW RISK</a:t>
            </a:r>
            <a:endParaRPr lang="en-US" sz="1200" dirty="0"/>
          </a:p>
        </p:txBody>
      </p:sp>
      <p:sp>
        <p:nvSpPr>
          <p:cNvPr id="43" name="Text 41"/>
          <p:cNvSpPr/>
          <p:nvPr/>
        </p:nvSpPr>
        <p:spPr>
          <a:xfrm>
            <a:off x="457200" y="5157216"/>
            <a:ext cx="3502152" cy="8138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Localised (mucosal/submucosal)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Asymptomatic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nodal/marrow/transmural involvement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adverse biology</a:t>
            </a:r>
            <a:endParaRPr lang="en-US" sz="1020" dirty="0"/>
          </a:p>
        </p:txBody>
      </p:sp>
      <p:sp>
        <p:nvSpPr>
          <p:cNvPr id="44" name="Shape 42"/>
          <p:cNvSpPr/>
          <p:nvPr/>
        </p:nvSpPr>
        <p:spPr>
          <a:xfrm>
            <a:off x="4297680" y="4727448"/>
            <a:ext cx="3730752" cy="1362456"/>
          </a:xfrm>
          <a:prstGeom prst="roundRect">
            <a:avLst>
              <a:gd name="adj" fmla="val 3356"/>
            </a:avLst>
          </a:prstGeom>
          <a:solidFill>
            <a:srgbClr val="FFFFFF"/>
          </a:solidFill>
          <a:ln w="12700">
            <a:solidFill>
              <a:srgbClr val="DB92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5" name="Shape 43"/>
          <p:cNvSpPr/>
          <p:nvPr/>
        </p:nvSpPr>
        <p:spPr>
          <a:xfrm>
            <a:off x="4370832" y="4791456"/>
            <a:ext cx="3584448" cy="301752"/>
          </a:xfrm>
          <a:prstGeom prst="roundRect">
            <a:avLst>
              <a:gd name="adj" fmla="val 15152"/>
            </a:avLst>
          </a:prstGeom>
          <a:solidFill>
            <a:srgbClr val="DB922C"/>
          </a:solidFill>
          <a:ln w="12700">
            <a:solidFill>
              <a:srgbClr val="DB92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4"/>
          <p:cNvSpPr/>
          <p:nvPr/>
        </p:nvSpPr>
        <p:spPr>
          <a:xfrm>
            <a:off x="4416552" y="4809744"/>
            <a:ext cx="3493008" cy="2651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INTERMEDIATE RISK</a:t>
            </a:r>
            <a:endParaRPr lang="en-US" sz="1200" dirty="0"/>
          </a:p>
        </p:txBody>
      </p:sp>
      <p:sp>
        <p:nvSpPr>
          <p:cNvPr id="47" name="Text 45"/>
          <p:cNvSpPr/>
          <p:nvPr/>
        </p:nvSpPr>
        <p:spPr>
          <a:xfrm>
            <a:off x="4416552" y="5157216"/>
            <a:ext cx="3502152" cy="8138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Multifocal or deeper invasion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Limited nodal involvement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Selected adverse molecular features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Mild symptoms</a:t>
            </a:r>
            <a:endParaRPr lang="en-US" sz="1020" dirty="0"/>
          </a:p>
        </p:txBody>
      </p:sp>
      <p:sp>
        <p:nvSpPr>
          <p:cNvPr id="48" name="Shape 46"/>
          <p:cNvSpPr/>
          <p:nvPr/>
        </p:nvSpPr>
        <p:spPr>
          <a:xfrm>
            <a:off x="8257032" y="4727448"/>
            <a:ext cx="3730752" cy="1362456"/>
          </a:xfrm>
          <a:prstGeom prst="roundRect">
            <a:avLst>
              <a:gd name="adj" fmla="val 3356"/>
            </a:avLst>
          </a:prstGeom>
          <a:solidFill>
            <a:srgbClr val="FFFFFF"/>
          </a:solidFill>
          <a:ln w="12700">
            <a:solidFill>
              <a:srgbClr val="CB555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Shape 47"/>
          <p:cNvSpPr/>
          <p:nvPr/>
        </p:nvSpPr>
        <p:spPr>
          <a:xfrm>
            <a:off x="8330184" y="4791456"/>
            <a:ext cx="3584448" cy="301752"/>
          </a:xfrm>
          <a:prstGeom prst="roundRect">
            <a:avLst>
              <a:gd name="adj" fmla="val 15152"/>
            </a:avLst>
          </a:prstGeom>
          <a:solidFill>
            <a:srgbClr val="CB5555"/>
          </a:solidFill>
          <a:ln w="12700">
            <a:solidFill>
              <a:srgbClr val="CB555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0" name="Text 48"/>
          <p:cNvSpPr/>
          <p:nvPr/>
        </p:nvSpPr>
        <p:spPr>
          <a:xfrm>
            <a:off x="8375904" y="4809744"/>
            <a:ext cx="3493008" cy="26517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HIGH RISK</a:t>
            </a:r>
            <a:endParaRPr lang="en-US" sz="1200" dirty="0"/>
          </a:p>
        </p:txBody>
      </p:sp>
      <p:sp>
        <p:nvSpPr>
          <p:cNvPr id="51" name="Text 49"/>
          <p:cNvSpPr/>
          <p:nvPr/>
        </p:nvSpPr>
        <p:spPr>
          <a:xfrm>
            <a:off x="8375904" y="5157216"/>
            <a:ext cx="3502152" cy="81381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Transmural / extensive GI involvement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Nodal and bone marrow involvement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Multiple adverse molecular features</a:t>
            </a:r>
            <a:endParaRPr lang="en-US" sz="1020" dirty="0"/>
          </a:p>
          <a:p>
            <a:pPr marL="0" indent="0" algn="ctr">
              <a:buNone/>
            </a:pPr>
            <a:r>
              <a:rPr lang="en-US" sz="10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Symptoms / high tumour burden</a:t>
            </a:r>
            <a:endParaRPr lang="en-US" sz="1020" dirty="0"/>
          </a:p>
        </p:txBody>
      </p:sp>
      <p:sp>
        <p:nvSpPr>
          <p:cNvPr id="52" name="Shape 50"/>
          <p:cNvSpPr/>
          <p:nvPr/>
        </p:nvSpPr>
        <p:spPr>
          <a:xfrm>
            <a:off x="292608" y="6345936"/>
            <a:ext cx="11612880" cy="301752"/>
          </a:xfrm>
          <a:prstGeom prst="roundRect">
            <a:avLst>
              <a:gd name="adj" fmla="val 15152"/>
            </a:avLst>
          </a:prstGeom>
          <a:solidFill>
            <a:srgbClr val="EAF1F8"/>
          </a:solidFill>
          <a:ln w="12700">
            <a:solidFill>
              <a:srgbClr val="B9CD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3" name="Text 51"/>
          <p:cNvSpPr/>
          <p:nvPr/>
        </p:nvSpPr>
        <p:spPr>
          <a:xfrm>
            <a:off x="475488" y="6382512"/>
            <a:ext cx="11247120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83A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Purpose: provisional stratification to guide research and personalised discussions; prospective validation required.</a:t>
            </a:r>
            <a:endParaRPr lang="en-US" sz="1000" dirty="0"/>
          </a:p>
        </p:txBody>
      </p:sp>
      <p:sp>
        <p:nvSpPr>
          <p:cNvPr id="55" name="Shape 5">
            <a:extLst>
              <a:ext uri="{FF2B5EF4-FFF2-40B4-BE49-F238E27FC236}">
                <a16:creationId xmlns:a16="http://schemas.microsoft.com/office/drawing/2014/main" id="{ED4BDEA5-C3E2-CA23-4A0C-18E79CABA90C}"/>
              </a:ext>
            </a:extLst>
          </p:cNvPr>
          <p:cNvSpPr/>
          <p:nvPr/>
        </p:nvSpPr>
        <p:spPr>
          <a:xfrm flipV="1">
            <a:off x="1746504" y="6345936"/>
            <a:ext cx="530352" cy="374904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57" name="Text 6">
            <a:extLst>
              <a:ext uri="{FF2B5EF4-FFF2-40B4-BE49-F238E27FC236}">
                <a16:creationId xmlns:a16="http://schemas.microsoft.com/office/drawing/2014/main" id="{48983362-FDD1-97BB-FABF-A7BF6F10EE9C}"/>
              </a:ext>
            </a:extLst>
          </p:cNvPr>
          <p:cNvSpPr/>
          <p:nvPr/>
        </p:nvSpPr>
        <p:spPr>
          <a:xfrm>
            <a:off x="1572768" y="6452616"/>
            <a:ext cx="905256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1426464" y="429768"/>
            <a:ext cx="2414016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A97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1426464" y="429768"/>
            <a:ext cx="2414016" cy="329184"/>
          </a:xfrm>
          <a:prstGeom prst="roundRect">
            <a:avLst/>
          </a:prstGeom>
          <a:solidFill>
            <a:srgbClr val="4A973B"/>
          </a:solidFill>
          <a:ln w="12700">
            <a:solidFill>
              <a:srgbClr val="4A97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Low Risk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1536192" y="932688"/>
            <a:ext cx="612648" cy="6217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07A8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ILLUSTRATION</a:t>
            </a:r>
          </a:p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Walking patient</a:t>
            </a:r>
          </a:p>
        </p:txBody>
      </p:sp>
      <p:sp>
        <p:nvSpPr>
          <p:cNvPr id="5" name="Rectangle 4"/>
          <p:cNvSpPr/>
          <p:nvPr/>
        </p:nvSpPr>
        <p:spPr>
          <a:xfrm>
            <a:off x="2203704" y="832103"/>
            <a:ext cx="1581912" cy="12070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Localised (mucosal/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submucosal)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No nodal/marrow/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transmural involvement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No adverse biology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1426464" y="2167128"/>
            <a:ext cx="2414016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A97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endParaRPr/>
          </a:p>
        </p:txBody>
      </p:sp>
      <p:sp>
        <p:nvSpPr>
          <p:cNvPr id="7" name="Rounded Rectangle 6"/>
          <p:cNvSpPr/>
          <p:nvPr/>
        </p:nvSpPr>
        <p:spPr>
          <a:xfrm>
            <a:off x="1517904" y="2313432"/>
            <a:ext cx="576072" cy="63093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07A8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ILLUSTRATION</a:t>
            </a:r>
          </a:p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Eye / target</a:t>
            </a:r>
          </a:p>
        </p:txBody>
      </p:sp>
      <p:sp>
        <p:nvSpPr>
          <p:cNvPr id="8" name="Rectangle 7"/>
          <p:cNvSpPr/>
          <p:nvPr/>
        </p:nvSpPr>
        <p:spPr>
          <a:xfrm>
            <a:off x="2185416" y="2221992"/>
            <a:ext cx="1591056" cy="7863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1100" b="0">
                <a:solidFill>
                  <a:srgbClr val="202C3A"/>
                </a:solidFill>
                <a:latin typeface="Arial"/>
              </a:rPr>
              <a:t>Observation</a:t>
            </a:r>
          </a:p>
          <a:p>
            <a:pPr algn="l"/>
            <a:r>
              <a:rPr sz="1100" b="0">
                <a:solidFill>
                  <a:srgbClr val="202C3A"/>
                </a:solidFill>
                <a:latin typeface="Arial"/>
              </a:rPr>
              <a:t>± Local therapy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633472" y="3063240"/>
            <a:ext cx="0" cy="100584"/>
          </a:xfrm>
          <a:prstGeom prst="line">
            <a:avLst/>
          </a:prstGeom>
          <a:ln w="19050">
            <a:solidFill>
              <a:srgbClr val="4A973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ounded Rectangle 9"/>
          <p:cNvSpPr/>
          <p:nvPr/>
        </p:nvSpPr>
        <p:spPr>
          <a:xfrm>
            <a:off x="1426464" y="3182112"/>
            <a:ext cx="2414016" cy="1033271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A97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endParaRPr/>
          </a:p>
        </p:txBody>
      </p:sp>
      <p:sp>
        <p:nvSpPr>
          <p:cNvPr id="11" name="Rounded Rectangle 10"/>
          <p:cNvSpPr/>
          <p:nvPr/>
        </p:nvSpPr>
        <p:spPr>
          <a:xfrm>
            <a:off x="1517904" y="3328416"/>
            <a:ext cx="576072" cy="768095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07A8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ILLUSTRATION</a:t>
            </a:r>
          </a:p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Shield / pill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185416" y="3236976"/>
            <a:ext cx="1591056" cy="9235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Observation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Local therapy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(selected cases)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2633472" y="4215383"/>
            <a:ext cx="0" cy="100585"/>
          </a:xfrm>
          <a:prstGeom prst="line">
            <a:avLst/>
          </a:prstGeom>
          <a:ln w="19050">
            <a:solidFill>
              <a:srgbClr val="4A973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ounded Rectangle 13"/>
          <p:cNvSpPr/>
          <p:nvPr/>
        </p:nvSpPr>
        <p:spPr>
          <a:xfrm>
            <a:off x="1426464" y="4352544"/>
            <a:ext cx="2414016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4A973B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endParaRPr/>
          </a:p>
        </p:txBody>
      </p:sp>
      <p:sp>
        <p:nvSpPr>
          <p:cNvPr id="15" name="Rectangle 14"/>
          <p:cNvSpPr/>
          <p:nvPr/>
        </p:nvSpPr>
        <p:spPr>
          <a:xfrm>
            <a:off x="1536192" y="4425696"/>
            <a:ext cx="2194560" cy="5394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150" b="0">
                <a:solidFill>
                  <a:srgbClr val="202C3A"/>
                </a:solidFill>
                <a:latin typeface="Arial"/>
              </a:rPr>
              <a:t>Disease control with</a:t>
            </a:r>
          </a:p>
          <a:p>
            <a:pPr algn="ctr"/>
            <a:r>
              <a:rPr sz="1150" b="0">
                <a:solidFill>
                  <a:srgbClr val="202C3A"/>
                </a:solidFill>
                <a:latin typeface="Arial"/>
              </a:rPr>
              <a:t>minimal treatment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2633472" y="2093976"/>
            <a:ext cx="0" cy="73152"/>
          </a:xfrm>
          <a:prstGeom prst="line">
            <a:avLst/>
          </a:prstGeom>
          <a:ln w="19050">
            <a:solidFill>
              <a:srgbClr val="4A973B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ounded Rectangle 16"/>
          <p:cNvSpPr/>
          <p:nvPr/>
        </p:nvSpPr>
        <p:spPr>
          <a:xfrm>
            <a:off x="3986784" y="429768"/>
            <a:ext cx="2414016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99A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endParaRPr/>
          </a:p>
        </p:txBody>
      </p:sp>
      <p:sp>
        <p:nvSpPr>
          <p:cNvPr id="18" name="Rounded Rectangle 17"/>
          <p:cNvSpPr/>
          <p:nvPr/>
        </p:nvSpPr>
        <p:spPr>
          <a:xfrm>
            <a:off x="3986784" y="429768"/>
            <a:ext cx="2414016" cy="329184"/>
          </a:xfrm>
          <a:prstGeom prst="roundRect">
            <a:avLst/>
          </a:prstGeom>
          <a:solidFill>
            <a:srgbClr val="E99A24"/>
          </a:solidFill>
          <a:ln w="12700">
            <a:solidFill>
              <a:srgbClr val="E99A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Intermediate Risk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4096512" y="932688"/>
            <a:ext cx="612648" cy="6217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07A8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ILLUSTRATION</a:t>
            </a:r>
          </a:p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Patient group</a:t>
            </a:r>
          </a:p>
        </p:txBody>
      </p:sp>
      <p:sp>
        <p:nvSpPr>
          <p:cNvPr id="20" name="Rectangle 19"/>
          <p:cNvSpPr/>
          <p:nvPr/>
        </p:nvSpPr>
        <p:spPr>
          <a:xfrm>
            <a:off x="4764024" y="832103"/>
            <a:ext cx="1581912" cy="12070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Multifocal or deeper invasion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Limited nodal involvement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Adverse molecular features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Mild symptoms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3986784" y="2167128"/>
            <a:ext cx="2414016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99A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endParaRPr/>
          </a:p>
        </p:txBody>
      </p:sp>
      <p:sp>
        <p:nvSpPr>
          <p:cNvPr id="22" name="Rounded Rectangle 21"/>
          <p:cNvSpPr/>
          <p:nvPr/>
        </p:nvSpPr>
        <p:spPr>
          <a:xfrm>
            <a:off x="4078224" y="2313432"/>
            <a:ext cx="576072" cy="63093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07A8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ILLUSTRATION</a:t>
            </a:r>
          </a:p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Eye / target</a:t>
            </a:r>
          </a:p>
        </p:txBody>
      </p:sp>
      <p:sp>
        <p:nvSpPr>
          <p:cNvPr id="23" name="Rectangle 22"/>
          <p:cNvSpPr/>
          <p:nvPr/>
        </p:nvSpPr>
        <p:spPr>
          <a:xfrm>
            <a:off x="4745736" y="2221992"/>
            <a:ext cx="1591056" cy="7863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1100" b="0">
                <a:solidFill>
                  <a:srgbClr val="202C3A"/>
                </a:solidFill>
                <a:latin typeface="Arial"/>
              </a:rPr>
              <a:t>Systemic therapy</a:t>
            </a:r>
          </a:p>
          <a:p>
            <a:pPr algn="l"/>
            <a:r>
              <a:rPr sz="1100" b="0">
                <a:solidFill>
                  <a:srgbClr val="202C3A"/>
                </a:solidFill>
                <a:latin typeface="Arial"/>
              </a:rPr>
              <a:t>consideration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5193792" y="3063240"/>
            <a:ext cx="0" cy="100584"/>
          </a:xfrm>
          <a:prstGeom prst="line">
            <a:avLst/>
          </a:prstGeom>
          <a:ln w="19050">
            <a:solidFill>
              <a:srgbClr val="E99A2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ounded Rectangle 24"/>
          <p:cNvSpPr/>
          <p:nvPr/>
        </p:nvSpPr>
        <p:spPr>
          <a:xfrm>
            <a:off x="3986784" y="3182112"/>
            <a:ext cx="2414016" cy="1033271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99A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endParaRPr/>
          </a:p>
        </p:txBody>
      </p:sp>
      <p:sp>
        <p:nvSpPr>
          <p:cNvPr id="26" name="Rounded Rectangle 25"/>
          <p:cNvSpPr/>
          <p:nvPr/>
        </p:nvSpPr>
        <p:spPr>
          <a:xfrm>
            <a:off x="4078224" y="3328416"/>
            <a:ext cx="576072" cy="768095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07A8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ILLUSTRATION</a:t>
            </a:r>
          </a:p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Shield / pill</a:t>
            </a:r>
          </a:p>
        </p:txBody>
      </p:sp>
      <p:sp>
        <p:nvSpPr>
          <p:cNvPr id="27" name="Rectangle 26"/>
          <p:cNvSpPr/>
          <p:nvPr/>
        </p:nvSpPr>
        <p:spPr>
          <a:xfrm>
            <a:off x="4745736" y="3236976"/>
            <a:ext cx="1591056" cy="9235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Anti-CD20-based therapy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Targeted therapy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(e.g. EZH2i, BTKi, PI3Ki)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± Chemo-immunotherapy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5193792" y="4215383"/>
            <a:ext cx="0" cy="100585"/>
          </a:xfrm>
          <a:prstGeom prst="line">
            <a:avLst/>
          </a:prstGeom>
          <a:ln w="19050">
            <a:solidFill>
              <a:srgbClr val="E99A2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3986784" y="4352544"/>
            <a:ext cx="2414016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E99A2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endParaRPr/>
          </a:p>
        </p:txBody>
      </p:sp>
      <p:sp>
        <p:nvSpPr>
          <p:cNvPr id="30" name="Rectangle 29"/>
          <p:cNvSpPr/>
          <p:nvPr/>
        </p:nvSpPr>
        <p:spPr>
          <a:xfrm>
            <a:off x="4096512" y="4425696"/>
            <a:ext cx="2194560" cy="5394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150" b="0">
                <a:solidFill>
                  <a:srgbClr val="202C3A"/>
                </a:solidFill>
                <a:latin typeface="Arial"/>
              </a:rPr>
              <a:t>Durable remission and</a:t>
            </a:r>
          </a:p>
          <a:p>
            <a:pPr algn="ctr"/>
            <a:r>
              <a:rPr sz="1150" b="0">
                <a:solidFill>
                  <a:srgbClr val="202C3A"/>
                </a:solidFill>
                <a:latin typeface="Arial"/>
              </a:rPr>
              <a:t>quality of life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5193792" y="2093976"/>
            <a:ext cx="0" cy="73152"/>
          </a:xfrm>
          <a:prstGeom prst="line">
            <a:avLst/>
          </a:prstGeom>
          <a:ln w="19050">
            <a:solidFill>
              <a:srgbClr val="E99A2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ounded Rectangle 31"/>
          <p:cNvSpPr/>
          <p:nvPr/>
        </p:nvSpPr>
        <p:spPr>
          <a:xfrm>
            <a:off x="6547104" y="429768"/>
            <a:ext cx="2414016" cy="1664208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3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endParaRPr/>
          </a:p>
        </p:txBody>
      </p:sp>
      <p:sp>
        <p:nvSpPr>
          <p:cNvPr id="33" name="Rounded Rectangle 32"/>
          <p:cNvSpPr/>
          <p:nvPr/>
        </p:nvSpPr>
        <p:spPr>
          <a:xfrm>
            <a:off x="6547104" y="429768"/>
            <a:ext cx="2414016" cy="329184"/>
          </a:xfrm>
          <a:prstGeom prst="roundRect">
            <a:avLst/>
          </a:prstGeom>
          <a:solidFill>
            <a:srgbClr val="C93636"/>
          </a:solidFill>
          <a:ln w="12700">
            <a:solidFill>
              <a:srgbClr val="C93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500" b="1">
                <a:solidFill>
                  <a:srgbClr val="FFFFFF"/>
                </a:solidFill>
                <a:latin typeface="Arial"/>
              </a:rPr>
              <a:t>High Risk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656832" y="932688"/>
            <a:ext cx="612648" cy="6217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07A8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ILLUSTRATION</a:t>
            </a:r>
          </a:p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High-risk cells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324344" y="832103"/>
            <a:ext cx="1581912" cy="1207008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Transmural / extensive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GI involvement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Nodal + bone marrow involvement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Multiple adverse molecular features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Symptoms / high tumour burden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6547104" y="2167128"/>
            <a:ext cx="2414016" cy="896112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3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endParaRPr/>
          </a:p>
        </p:txBody>
      </p:sp>
      <p:sp>
        <p:nvSpPr>
          <p:cNvPr id="37" name="Rounded Rectangle 36"/>
          <p:cNvSpPr/>
          <p:nvPr/>
        </p:nvSpPr>
        <p:spPr>
          <a:xfrm>
            <a:off x="6638544" y="2313432"/>
            <a:ext cx="576072" cy="630936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07A8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ILLUSTRATION</a:t>
            </a:r>
          </a:p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Eye / target</a:t>
            </a:r>
          </a:p>
        </p:txBody>
      </p:sp>
      <p:sp>
        <p:nvSpPr>
          <p:cNvPr id="38" name="Rectangle 37"/>
          <p:cNvSpPr/>
          <p:nvPr/>
        </p:nvSpPr>
        <p:spPr>
          <a:xfrm>
            <a:off x="7306056" y="2221992"/>
            <a:ext cx="1591056" cy="78638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1100" b="0">
                <a:solidFill>
                  <a:srgbClr val="202C3A"/>
                </a:solidFill>
                <a:latin typeface="Arial"/>
              </a:rPr>
              <a:t>Intensive systemic</a:t>
            </a:r>
          </a:p>
          <a:p>
            <a:pPr algn="l"/>
            <a:r>
              <a:rPr sz="1100" b="0">
                <a:solidFill>
                  <a:srgbClr val="202C3A"/>
                </a:solidFill>
                <a:latin typeface="Arial"/>
              </a:rPr>
              <a:t>therapy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7754112" y="3063240"/>
            <a:ext cx="0" cy="100584"/>
          </a:xfrm>
          <a:prstGeom prst="line">
            <a:avLst/>
          </a:prstGeom>
          <a:ln w="19050">
            <a:solidFill>
              <a:srgbClr val="C9363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ounded Rectangle 39"/>
          <p:cNvSpPr/>
          <p:nvPr/>
        </p:nvSpPr>
        <p:spPr>
          <a:xfrm>
            <a:off x="6547104" y="3182112"/>
            <a:ext cx="2414016" cy="1033271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3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endParaRPr/>
          </a:p>
        </p:txBody>
      </p:sp>
      <p:sp>
        <p:nvSpPr>
          <p:cNvPr id="41" name="Rounded Rectangle 40"/>
          <p:cNvSpPr/>
          <p:nvPr/>
        </p:nvSpPr>
        <p:spPr>
          <a:xfrm>
            <a:off x="6638544" y="3328416"/>
            <a:ext cx="576072" cy="768095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07A8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ILLUSTRATION</a:t>
            </a:r>
          </a:p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Shield / pill</a:t>
            </a:r>
          </a:p>
        </p:txBody>
      </p:sp>
      <p:sp>
        <p:nvSpPr>
          <p:cNvPr id="42" name="Rectangle 41"/>
          <p:cNvSpPr/>
          <p:nvPr/>
        </p:nvSpPr>
        <p:spPr>
          <a:xfrm>
            <a:off x="7306056" y="3236976"/>
            <a:ext cx="1591056" cy="923543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Bispecific antibodies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CAR-T cell therapy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Clinical trials</a:t>
            </a:r>
          </a:p>
          <a:p>
            <a:pPr algn="l"/>
            <a:r>
              <a:rPr sz="1050" b="0">
                <a:solidFill>
                  <a:srgbClr val="202C3A"/>
                </a:solidFill>
                <a:latin typeface="Arial"/>
              </a:rPr>
              <a:t>± Chemo-immunotherapy</a:t>
            </a:r>
          </a:p>
        </p:txBody>
      </p:sp>
      <p:cxnSp>
        <p:nvCxnSpPr>
          <p:cNvPr id="43" name="Connector 42"/>
          <p:cNvCxnSpPr/>
          <p:nvPr/>
        </p:nvCxnSpPr>
        <p:spPr>
          <a:xfrm>
            <a:off x="7754112" y="4215383"/>
            <a:ext cx="0" cy="100585"/>
          </a:xfrm>
          <a:prstGeom prst="line">
            <a:avLst/>
          </a:prstGeom>
          <a:ln w="19050">
            <a:solidFill>
              <a:srgbClr val="C9363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4" name="Rounded Rectangle 43"/>
          <p:cNvSpPr/>
          <p:nvPr/>
        </p:nvSpPr>
        <p:spPr>
          <a:xfrm>
            <a:off x="6547104" y="4352544"/>
            <a:ext cx="2414016" cy="685800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C9363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endParaRPr/>
          </a:p>
        </p:txBody>
      </p:sp>
      <p:sp>
        <p:nvSpPr>
          <p:cNvPr id="45" name="Rectangle 44"/>
          <p:cNvSpPr/>
          <p:nvPr/>
        </p:nvSpPr>
        <p:spPr>
          <a:xfrm>
            <a:off x="6656832" y="4425696"/>
            <a:ext cx="2194560" cy="5394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150" b="0">
                <a:solidFill>
                  <a:srgbClr val="202C3A"/>
                </a:solidFill>
                <a:latin typeface="Arial"/>
              </a:rPr>
              <a:t>Deep remission and</a:t>
            </a:r>
          </a:p>
          <a:p>
            <a:pPr algn="ctr"/>
            <a:r>
              <a:rPr sz="1150" b="0">
                <a:solidFill>
                  <a:srgbClr val="202C3A"/>
                </a:solidFill>
                <a:latin typeface="Arial"/>
              </a:rPr>
              <a:t>long-term disease control</a:t>
            </a:r>
          </a:p>
        </p:txBody>
      </p:sp>
      <p:cxnSp>
        <p:nvCxnSpPr>
          <p:cNvPr id="46" name="Connector 45"/>
          <p:cNvCxnSpPr/>
          <p:nvPr/>
        </p:nvCxnSpPr>
        <p:spPr>
          <a:xfrm>
            <a:off x="7754112" y="2093976"/>
            <a:ext cx="0" cy="73152"/>
          </a:xfrm>
          <a:prstGeom prst="line">
            <a:avLst/>
          </a:prstGeom>
          <a:ln w="19050">
            <a:solidFill>
              <a:srgbClr val="C93636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201168" y="429768"/>
            <a:ext cx="1024128" cy="950976"/>
          </a:xfrm>
          <a:prstGeom prst="round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100" b="1">
                <a:solidFill>
                  <a:srgbClr val="202C3A"/>
                </a:solidFill>
                <a:latin typeface="Arial"/>
              </a:rPr>
              <a:t>Risk</a:t>
            </a:r>
          </a:p>
          <a:p>
            <a:pPr algn="ctr"/>
            <a:r>
              <a:rPr sz="1100" b="1">
                <a:solidFill>
                  <a:srgbClr val="202C3A"/>
                </a:solidFill>
                <a:latin typeface="Arial"/>
              </a:rPr>
              <a:t>Category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201168" y="1389888"/>
            <a:ext cx="1024128" cy="685800"/>
          </a:xfrm>
          <a:prstGeom prst="round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100" b="1">
                <a:solidFill>
                  <a:srgbClr val="202C3A"/>
                </a:solidFill>
                <a:latin typeface="Arial"/>
              </a:rPr>
              <a:t>Key</a:t>
            </a:r>
          </a:p>
          <a:p>
            <a:pPr algn="ctr"/>
            <a:r>
              <a:rPr sz="1100" b="1">
                <a:solidFill>
                  <a:srgbClr val="202C3A"/>
                </a:solidFill>
                <a:latin typeface="Arial"/>
              </a:rPr>
              <a:t>Features</a:t>
            </a:r>
          </a:p>
        </p:txBody>
      </p:sp>
      <p:sp>
        <p:nvSpPr>
          <p:cNvPr id="49" name="Rounded Rectangle 48"/>
          <p:cNvSpPr/>
          <p:nvPr/>
        </p:nvSpPr>
        <p:spPr>
          <a:xfrm>
            <a:off x="201168" y="2167128"/>
            <a:ext cx="1024128" cy="932688"/>
          </a:xfrm>
          <a:prstGeom prst="round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100" b="1">
                <a:solidFill>
                  <a:srgbClr val="202C3A"/>
                </a:solidFill>
                <a:latin typeface="Arial"/>
              </a:rPr>
              <a:t>Management</a:t>
            </a:r>
          </a:p>
          <a:p>
            <a:pPr algn="ctr"/>
            <a:r>
              <a:rPr sz="1100" b="1">
                <a:solidFill>
                  <a:srgbClr val="202C3A"/>
                </a:solidFill>
                <a:latin typeface="Arial"/>
              </a:rPr>
              <a:t>Strategy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201168" y="3182112"/>
            <a:ext cx="1024128" cy="1069848"/>
          </a:xfrm>
          <a:prstGeom prst="round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100" b="1">
                <a:solidFill>
                  <a:srgbClr val="202C3A"/>
                </a:solidFill>
                <a:latin typeface="Arial"/>
              </a:rPr>
              <a:t>Treatment</a:t>
            </a:r>
          </a:p>
          <a:p>
            <a:pPr algn="ctr"/>
            <a:r>
              <a:rPr sz="1100" b="1">
                <a:solidFill>
                  <a:srgbClr val="202C3A"/>
                </a:solidFill>
                <a:latin typeface="Arial"/>
              </a:rPr>
              <a:t>Options</a:t>
            </a:r>
          </a:p>
        </p:txBody>
      </p:sp>
      <p:sp>
        <p:nvSpPr>
          <p:cNvPr id="51" name="Rounded Rectangle 50"/>
          <p:cNvSpPr/>
          <p:nvPr/>
        </p:nvSpPr>
        <p:spPr>
          <a:xfrm>
            <a:off x="201168" y="4352544"/>
            <a:ext cx="1024128" cy="685800"/>
          </a:xfrm>
          <a:prstGeom prst="roundRect">
            <a:avLst/>
          </a:prstGeom>
          <a:solidFill>
            <a:srgbClr val="F4F6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100" b="1">
                <a:solidFill>
                  <a:srgbClr val="202C3A"/>
                </a:solidFill>
                <a:latin typeface="Arial"/>
              </a:rPr>
              <a:t>Goal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9217152" y="429768"/>
            <a:ext cx="2743200" cy="4626864"/>
          </a:xfrm>
          <a:prstGeom prst="roundRect">
            <a:avLst/>
          </a:prstGeom>
          <a:solidFill>
            <a:srgbClr val="FFFFFF"/>
          </a:solidFill>
          <a:ln w="12700">
            <a:solidFill>
              <a:srgbClr val="3E79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endParaRPr/>
          </a:p>
        </p:txBody>
      </p:sp>
      <p:sp>
        <p:nvSpPr>
          <p:cNvPr id="53" name="Rounded Rectangle 52"/>
          <p:cNvSpPr/>
          <p:nvPr/>
        </p:nvSpPr>
        <p:spPr>
          <a:xfrm>
            <a:off x="9217152" y="429768"/>
            <a:ext cx="2743200" cy="539496"/>
          </a:xfrm>
          <a:prstGeom prst="roundRect">
            <a:avLst/>
          </a:prstGeom>
          <a:solidFill>
            <a:srgbClr val="3E79B4"/>
          </a:solidFill>
          <a:ln w="12700">
            <a:solidFill>
              <a:srgbClr val="3E79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Longitudinal</a:t>
            </a:r>
          </a:p>
          <a:p>
            <a:pPr algn="ctr"/>
            <a:r>
              <a:rPr sz="1400" b="1">
                <a:solidFill>
                  <a:srgbClr val="FFFFFF"/>
                </a:solidFill>
                <a:latin typeface="Arial"/>
              </a:rPr>
              <a:t>Monitoring</a:t>
            </a:r>
          </a:p>
        </p:txBody>
      </p:sp>
      <p:sp>
        <p:nvSpPr>
          <p:cNvPr id="54" name="Rounded Rectangle 53"/>
          <p:cNvSpPr/>
          <p:nvPr/>
        </p:nvSpPr>
        <p:spPr>
          <a:xfrm>
            <a:off x="9363456" y="1124712"/>
            <a:ext cx="640080" cy="5486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07A8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ILLUSTRATION</a:t>
            </a:r>
          </a:p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Clinician</a:t>
            </a:r>
          </a:p>
        </p:txBody>
      </p:sp>
      <p:sp>
        <p:nvSpPr>
          <p:cNvPr id="55" name="Rectangle 54"/>
          <p:cNvSpPr/>
          <p:nvPr/>
        </p:nvSpPr>
        <p:spPr>
          <a:xfrm>
            <a:off x="10104120" y="1124712"/>
            <a:ext cx="1746504" cy="5394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1130" b="0">
                <a:solidFill>
                  <a:srgbClr val="202C3A"/>
                </a:solidFill>
                <a:latin typeface="Arial"/>
              </a:rPr>
              <a:t>Clinical</a:t>
            </a:r>
          </a:p>
          <a:p>
            <a:pPr algn="l"/>
            <a:r>
              <a:rPr sz="1130" b="0">
                <a:solidFill>
                  <a:srgbClr val="202C3A"/>
                </a:solidFill>
                <a:latin typeface="Arial"/>
              </a:rPr>
              <a:t>assessment</a:t>
            </a:r>
          </a:p>
        </p:txBody>
      </p:sp>
      <p:cxnSp>
        <p:nvCxnSpPr>
          <p:cNvPr id="56" name="Connector 55"/>
          <p:cNvCxnSpPr/>
          <p:nvPr/>
        </p:nvCxnSpPr>
        <p:spPr>
          <a:xfrm>
            <a:off x="9372600" y="1773935"/>
            <a:ext cx="2432304" cy="0"/>
          </a:xfrm>
          <a:prstGeom prst="line">
            <a:avLst/>
          </a:prstGeom>
          <a:ln w="7620">
            <a:solidFill>
              <a:srgbClr val="3E7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ounded Rectangle 56"/>
          <p:cNvSpPr/>
          <p:nvPr/>
        </p:nvSpPr>
        <p:spPr>
          <a:xfrm>
            <a:off x="9363456" y="1911095"/>
            <a:ext cx="640080" cy="5486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07A8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ILLUSTRATION</a:t>
            </a:r>
          </a:p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Blood tube</a:t>
            </a:r>
          </a:p>
        </p:txBody>
      </p:sp>
      <p:sp>
        <p:nvSpPr>
          <p:cNvPr id="58" name="Rectangle 57"/>
          <p:cNvSpPr/>
          <p:nvPr/>
        </p:nvSpPr>
        <p:spPr>
          <a:xfrm>
            <a:off x="10104120" y="1911095"/>
            <a:ext cx="1746504" cy="5394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1130" b="0">
                <a:solidFill>
                  <a:srgbClr val="202C3A"/>
                </a:solidFill>
                <a:latin typeface="Arial"/>
              </a:rPr>
              <a:t>Molecular monitoring</a:t>
            </a:r>
          </a:p>
          <a:p>
            <a:pPr algn="l"/>
            <a:r>
              <a:rPr sz="1130" b="0">
                <a:solidFill>
                  <a:srgbClr val="202C3A"/>
                </a:solidFill>
                <a:latin typeface="Arial"/>
              </a:rPr>
              <a:t>(ctDNA / MRD)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9372600" y="2560320"/>
            <a:ext cx="2432304" cy="0"/>
          </a:xfrm>
          <a:prstGeom prst="line">
            <a:avLst/>
          </a:prstGeom>
          <a:ln w="7620">
            <a:solidFill>
              <a:srgbClr val="3E7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ounded Rectangle 59"/>
          <p:cNvSpPr/>
          <p:nvPr/>
        </p:nvSpPr>
        <p:spPr>
          <a:xfrm>
            <a:off x="9363456" y="2697479"/>
            <a:ext cx="640080" cy="5486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07A8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ILLUSTRATION</a:t>
            </a:r>
          </a:p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Microscope</a:t>
            </a:r>
          </a:p>
        </p:txBody>
      </p:sp>
      <p:sp>
        <p:nvSpPr>
          <p:cNvPr id="61" name="Rectangle 60"/>
          <p:cNvSpPr/>
          <p:nvPr/>
        </p:nvSpPr>
        <p:spPr>
          <a:xfrm>
            <a:off x="10104120" y="2697479"/>
            <a:ext cx="1746504" cy="5394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1130" b="0">
                <a:solidFill>
                  <a:srgbClr val="202C3A"/>
                </a:solidFill>
                <a:latin typeface="Arial"/>
              </a:rPr>
              <a:t>Endoscopy</a:t>
            </a:r>
          </a:p>
        </p:txBody>
      </p:sp>
      <p:cxnSp>
        <p:nvCxnSpPr>
          <p:cNvPr id="62" name="Connector 61"/>
          <p:cNvCxnSpPr/>
          <p:nvPr/>
        </p:nvCxnSpPr>
        <p:spPr>
          <a:xfrm>
            <a:off x="9372600" y="3346704"/>
            <a:ext cx="2432304" cy="0"/>
          </a:xfrm>
          <a:prstGeom prst="line">
            <a:avLst/>
          </a:prstGeom>
          <a:ln w="7620">
            <a:solidFill>
              <a:srgbClr val="3E7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3" name="Rounded Rectangle 62"/>
          <p:cNvSpPr/>
          <p:nvPr/>
        </p:nvSpPr>
        <p:spPr>
          <a:xfrm>
            <a:off x="9363456" y="3483864"/>
            <a:ext cx="640080" cy="5486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07A8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ILLUSTRATION</a:t>
            </a:r>
          </a:p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Imaging</a:t>
            </a:r>
          </a:p>
        </p:txBody>
      </p:sp>
      <p:sp>
        <p:nvSpPr>
          <p:cNvPr id="64" name="Rectangle 63"/>
          <p:cNvSpPr/>
          <p:nvPr/>
        </p:nvSpPr>
        <p:spPr>
          <a:xfrm>
            <a:off x="10104120" y="3483864"/>
            <a:ext cx="1746504" cy="5394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1130" b="0">
                <a:solidFill>
                  <a:srgbClr val="202C3A"/>
                </a:solidFill>
                <a:latin typeface="Arial"/>
              </a:rPr>
              <a:t>Imaging</a:t>
            </a:r>
          </a:p>
          <a:p>
            <a:pPr algn="l"/>
            <a:r>
              <a:rPr sz="1130" b="0">
                <a:solidFill>
                  <a:srgbClr val="202C3A"/>
                </a:solidFill>
                <a:latin typeface="Arial"/>
              </a:rPr>
              <a:t>(PET/CT)</a:t>
            </a:r>
          </a:p>
        </p:txBody>
      </p:sp>
      <p:cxnSp>
        <p:nvCxnSpPr>
          <p:cNvPr id="65" name="Connector 64"/>
          <p:cNvCxnSpPr/>
          <p:nvPr/>
        </p:nvCxnSpPr>
        <p:spPr>
          <a:xfrm>
            <a:off x="9372600" y="4133088"/>
            <a:ext cx="2432304" cy="0"/>
          </a:xfrm>
          <a:prstGeom prst="line">
            <a:avLst/>
          </a:prstGeom>
          <a:ln w="7620">
            <a:solidFill>
              <a:srgbClr val="3E79B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9363456" y="4270248"/>
            <a:ext cx="640080" cy="548640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07A8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ILLUSTRATION</a:t>
            </a:r>
          </a:p>
          <a:p>
            <a:pPr algn="ctr"/>
            <a:r>
              <a:rPr sz="600" b="0">
                <a:solidFill>
                  <a:srgbClr val="707A83"/>
                </a:solidFill>
                <a:latin typeface="Arial"/>
              </a:rPr>
              <a:t>Screen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0104120" y="4270248"/>
            <a:ext cx="1746504" cy="53949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1130" b="0">
                <a:solidFill>
                  <a:srgbClr val="202C3A"/>
                </a:solidFill>
                <a:latin typeface="Arial"/>
              </a:rPr>
              <a:t>Digital / AI</a:t>
            </a:r>
          </a:p>
          <a:p>
            <a:pPr algn="l"/>
            <a:r>
              <a:rPr sz="1130" b="0">
                <a:solidFill>
                  <a:srgbClr val="202C3A"/>
                </a:solidFill>
                <a:latin typeface="Arial"/>
              </a:rPr>
              <a:t>pathology</a:t>
            </a:r>
          </a:p>
        </p:txBody>
      </p:sp>
      <p:cxnSp>
        <p:nvCxnSpPr>
          <p:cNvPr id="68" name="Connector 67"/>
          <p:cNvCxnSpPr/>
          <p:nvPr/>
        </p:nvCxnSpPr>
        <p:spPr>
          <a:xfrm>
            <a:off x="8979408" y="2743200"/>
            <a:ext cx="228600" cy="0"/>
          </a:xfrm>
          <a:prstGeom prst="line">
            <a:avLst/>
          </a:prstGeom>
          <a:ln w="38100">
            <a:solidFill>
              <a:srgbClr val="3E79B4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/>
          <p:cNvSpPr/>
          <p:nvPr/>
        </p:nvSpPr>
        <p:spPr>
          <a:xfrm>
            <a:off x="228600" y="5276088"/>
            <a:ext cx="11686032" cy="704088"/>
          </a:xfrm>
          <a:prstGeom prst="roundRect">
            <a:avLst/>
          </a:prstGeom>
          <a:solidFill>
            <a:srgbClr val="DDEAF7"/>
          </a:solidFill>
          <a:ln w="12700">
            <a:solidFill>
              <a:srgbClr val="3E79B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endParaRPr/>
          </a:p>
        </p:txBody>
      </p:sp>
      <p:sp>
        <p:nvSpPr>
          <p:cNvPr id="70" name="Rounded Rectangle 69"/>
          <p:cNvSpPr/>
          <p:nvPr/>
        </p:nvSpPr>
        <p:spPr>
          <a:xfrm>
            <a:off x="393192" y="5413248"/>
            <a:ext cx="493776" cy="393192"/>
          </a:xfrm>
          <a:prstGeom prst="roundRect">
            <a:avLst/>
          </a:prstGeom>
          <a:solidFill>
            <a:srgbClr val="FFFFFF"/>
          </a:solidFill>
          <a:ln w="10160">
            <a:solidFill>
              <a:srgbClr val="707A83"/>
            </a:solidFill>
            <a:prstDash val="dash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ctr"/>
            <a:r>
              <a:rPr sz="550" b="0">
                <a:solidFill>
                  <a:srgbClr val="707A83"/>
                </a:solidFill>
                <a:latin typeface="Arial"/>
              </a:rPr>
              <a:t>ILLUSTRATION</a:t>
            </a:r>
          </a:p>
          <a:p>
            <a:pPr algn="ctr"/>
            <a:r>
              <a:rPr sz="550" b="0">
                <a:solidFill>
                  <a:srgbClr val="707A83"/>
                </a:solidFill>
                <a:latin typeface="Arial"/>
              </a:rPr>
              <a:t>Target</a:t>
            </a:r>
          </a:p>
        </p:txBody>
      </p:sp>
      <p:sp>
        <p:nvSpPr>
          <p:cNvPr id="71" name="Rectangle 70"/>
          <p:cNvSpPr/>
          <p:nvPr/>
        </p:nvSpPr>
        <p:spPr>
          <a:xfrm>
            <a:off x="1033271" y="5358384"/>
            <a:ext cx="10652760" cy="512064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1150" b="0">
                <a:solidFill>
                  <a:srgbClr val="202C3A"/>
                </a:solidFill>
                <a:latin typeface="Arial"/>
              </a:rPr>
              <a:t>Purpose: To guide personalised management of gastrointestinal follicular lymphoma based on integrated</a:t>
            </a:r>
          </a:p>
          <a:p>
            <a:pPr algn="l"/>
            <a:r>
              <a:rPr sz="1150" b="0">
                <a:solidFill>
                  <a:srgbClr val="202C3A"/>
                </a:solidFill>
                <a:latin typeface="Arial"/>
              </a:rPr>
              <a:t>risk assessment and continuous monitoring.</a:t>
            </a:r>
          </a:p>
        </p:txBody>
      </p:sp>
      <p:sp>
        <p:nvSpPr>
          <p:cNvPr id="72" name="Rectangle 71"/>
          <p:cNvSpPr/>
          <p:nvPr/>
        </p:nvSpPr>
        <p:spPr>
          <a:xfrm>
            <a:off x="347472" y="6089904"/>
            <a:ext cx="11430000" cy="393192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54864" tIns="22860" rIns="54864" bIns="22860" rtlCol="0" anchor="ctr"/>
          <a:lstStyle/>
          <a:p>
            <a:pPr algn="l"/>
            <a:r>
              <a:rPr sz="700" b="0">
                <a:solidFill>
                  <a:srgbClr val="202C3A"/>
                </a:solidFill>
                <a:latin typeface="Arial"/>
              </a:rPr>
              <a:t>AI, artificial intelligence; BTKi, Bruton tyrosine kinase inhibitor; CAR-T, chimeric antigen receptor T-cell; ctDNA, circulating tumour DNA; EZH2i, EZH2 inhibitor; GI, gastrointestinal; MRD, minimal residual disease; PET/CT, positron emission tomography/computed tomography; PI3Ki, PI3K inhibitor.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FEE8821F-F5C2-950A-0DAB-753AF6041C5D}"/>
              </a:ext>
            </a:extLst>
          </p:cNvPr>
          <p:cNvSpPr/>
          <p:nvPr/>
        </p:nvSpPr>
        <p:spPr>
          <a:xfrm>
            <a:off x="320040" y="257175"/>
            <a:ext cx="11539728" cy="682371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Text 2"/>
          <p:cNvSpPr/>
          <p:nvPr/>
        </p:nvSpPr>
        <p:spPr>
          <a:xfrm>
            <a:off x="389763" y="456819"/>
            <a:ext cx="11539728" cy="36576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300" b="1" dirty="0">
                <a:solidFill>
                  <a:srgbClr val="183A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Goal: refine disease classification, biological phenotype, immune context and clinical behaviour to establish evidence-based decisions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228600" y="1037844"/>
            <a:ext cx="2240280" cy="3136392"/>
          </a:xfrm>
          <a:prstGeom prst="roundRect">
            <a:avLst>
              <a:gd name="adj" fmla="val 2041"/>
            </a:avLst>
          </a:prstGeom>
          <a:solidFill>
            <a:srgbClr val="FFFFFF"/>
          </a:solidFill>
          <a:ln w="12700">
            <a:solidFill>
              <a:srgbClr val="2B75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6" name="Shape 4"/>
          <p:cNvSpPr/>
          <p:nvPr/>
        </p:nvSpPr>
        <p:spPr>
          <a:xfrm>
            <a:off x="329184" y="1234440"/>
            <a:ext cx="2112264" cy="457200"/>
          </a:xfrm>
          <a:prstGeom prst="roundRect">
            <a:avLst>
              <a:gd name="adj" fmla="val 10000"/>
            </a:avLst>
          </a:prstGeom>
          <a:solidFill>
            <a:srgbClr val="2B75B4"/>
          </a:solidFill>
          <a:ln w="12700">
            <a:solidFill>
              <a:srgbClr val="2B75B4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7" name="Text 5"/>
          <p:cNvSpPr/>
          <p:nvPr/>
        </p:nvSpPr>
        <p:spPr>
          <a:xfrm>
            <a:off x="374904" y="1252728"/>
            <a:ext cx="2020824" cy="4206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Mapping &amp; Phenotyping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373886" y="1901952"/>
            <a:ext cx="1067562" cy="1051560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9" name="Text 7"/>
          <p:cNvSpPr/>
          <p:nvPr/>
        </p:nvSpPr>
        <p:spPr>
          <a:xfrm>
            <a:off x="1492758" y="2029968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1529334" y="2395728"/>
            <a:ext cx="886968" cy="4297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 anatomy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285750" y="2075688"/>
            <a:ext cx="1115568" cy="14264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20000"/>
          </a:bodyPr>
          <a:lstStyle/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50" dirty="0" err="1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Standardised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endoscopic mapping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(Paris / Lugano stage)</a:t>
            </a:r>
          </a:p>
          <a:p>
            <a:pPr marL="0" indent="0" algn="l">
              <a:buNone/>
            </a:pPr>
            <a:endParaRPr lang="en-US" sz="1050" dirty="0"/>
          </a:p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Depth of invasion</a:t>
            </a:r>
          </a:p>
          <a:p>
            <a:pPr marL="0" indent="0" algn="l">
              <a:buNone/>
            </a:pPr>
            <a:endParaRPr lang="en-US" sz="1050" dirty="0"/>
          </a:p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Multifocal involvement</a:t>
            </a:r>
          </a:p>
          <a:p>
            <a:pPr marL="0" indent="0" algn="l">
              <a:buNone/>
            </a:pPr>
            <a:endParaRPr lang="en-US" sz="1050" dirty="0"/>
          </a:p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Systemic imaging and histopathology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2654046" y="1197864"/>
            <a:ext cx="2240280" cy="2978658"/>
          </a:xfrm>
          <a:prstGeom prst="roundRect">
            <a:avLst>
              <a:gd name="adj" fmla="val 2041"/>
            </a:avLst>
          </a:prstGeom>
          <a:solidFill>
            <a:srgbClr val="FFFFFF"/>
          </a:solidFill>
          <a:ln w="12700">
            <a:solidFill>
              <a:srgbClr val="428E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Shape 11"/>
          <p:cNvSpPr/>
          <p:nvPr/>
        </p:nvSpPr>
        <p:spPr>
          <a:xfrm>
            <a:off x="2706624" y="1234440"/>
            <a:ext cx="2112264" cy="457200"/>
          </a:xfrm>
          <a:prstGeom prst="roundRect">
            <a:avLst>
              <a:gd name="adj" fmla="val 10000"/>
            </a:avLst>
          </a:prstGeom>
          <a:solidFill>
            <a:srgbClr val="428E4F"/>
          </a:solidFill>
          <a:ln w="12700">
            <a:solidFill>
              <a:srgbClr val="428E4F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4" name="Text 12"/>
          <p:cNvSpPr/>
          <p:nvPr/>
        </p:nvSpPr>
        <p:spPr>
          <a:xfrm>
            <a:off x="2752344" y="1252728"/>
            <a:ext cx="2020824" cy="4206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Multi-omics &amp; Spatial Biology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011930" y="1956816"/>
            <a:ext cx="852678" cy="822960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6" name="Text 14"/>
          <p:cNvSpPr/>
          <p:nvPr/>
        </p:nvSpPr>
        <p:spPr>
          <a:xfrm>
            <a:off x="3945636" y="2084832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17" name="Text 15"/>
          <p:cNvSpPr/>
          <p:nvPr/>
        </p:nvSpPr>
        <p:spPr>
          <a:xfrm>
            <a:off x="3959352" y="2231136"/>
            <a:ext cx="886968" cy="4297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Cells / tissue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2782062" y="2121408"/>
            <a:ext cx="1207008" cy="14264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92500"/>
          </a:bodyPr>
          <a:lstStyle/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Single-cell RNA sequencing</a:t>
            </a:r>
            <a:endParaRPr lang="en-US" sz="1050" dirty="0"/>
          </a:p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Spatial transcriptomics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Genomic / epigenomic analysis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Immune profiling</a:t>
            </a:r>
            <a:endParaRPr lang="en-US" sz="1050" dirty="0"/>
          </a:p>
          <a:p>
            <a:pPr marL="0" indent="0" algn="l">
              <a:buNone/>
            </a:pP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Multi-omic integration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4992624" y="1207008"/>
            <a:ext cx="2240280" cy="2959608"/>
          </a:xfrm>
          <a:prstGeom prst="roundRect">
            <a:avLst>
              <a:gd name="adj" fmla="val 2041"/>
            </a:avLst>
          </a:prstGeom>
          <a:solidFill>
            <a:srgbClr val="FFFFFF"/>
          </a:solidFill>
          <a:ln w="12700">
            <a:solidFill>
              <a:srgbClr val="8765A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0" name="Shape 18"/>
          <p:cNvSpPr/>
          <p:nvPr/>
        </p:nvSpPr>
        <p:spPr>
          <a:xfrm>
            <a:off x="5084064" y="1234440"/>
            <a:ext cx="2112264" cy="457200"/>
          </a:xfrm>
          <a:prstGeom prst="roundRect">
            <a:avLst>
              <a:gd name="adj" fmla="val 10000"/>
            </a:avLst>
          </a:prstGeom>
          <a:solidFill>
            <a:srgbClr val="8765A3"/>
          </a:solidFill>
          <a:ln w="12700">
            <a:solidFill>
              <a:srgbClr val="8765A3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1" name="Text 19"/>
          <p:cNvSpPr/>
          <p:nvPr/>
        </p:nvSpPr>
        <p:spPr>
          <a:xfrm>
            <a:off x="5129784" y="1252728"/>
            <a:ext cx="2020824" cy="4206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Non-invasive &amp; Longitudinal Monitoring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6611112" y="1911096"/>
            <a:ext cx="576072" cy="822960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23" name="Text 21"/>
          <p:cNvSpPr/>
          <p:nvPr/>
        </p:nvSpPr>
        <p:spPr>
          <a:xfrm>
            <a:off x="6574536" y="2103120"/>
            <a:ext cx="941832" cy="4206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084064" y="2136648"/>
            <a:ext cx="1481328" cy="14264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20000"/>
          </a:bodyPr>
          <a:lstStyle/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altLang="ja-JP" sz="1050" dirty="0" err="1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Circurating</a:t>
            </a:r>
            <a:r>
              <a:rPr lang="en-US" altLang="ja-JP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tumor DNA (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ctDNA )</a:t>
            </a:r>
          </a:p>
          <a:p>
            <a:pPr marL="0" indent="0" algn="l">
              <a:buNone/>
            </a:pPr>
            <a:endParaRPr lang="en-US" sz="1050" dirty="0">
              <a:solidFill>
                <a:srgbClr val="223247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altLang="ja-JP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Minimal </a:t>
            </a:r>
            <a:r>
              <a:rPr lang="en-US" altLang="ja-JP" sz="1050" dirty="0" err="1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redidual</a:t>
            </a:r>
            <a:r>
              <a:rPr lang="en-US" altLang="ja-JP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disease (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MRD in blood and bone marrow</a:t>
            </a:r>
          </a:p>
          <a:p>
            <a:pPr marL="0" indent="0" algn="l">
              <a:buNone/>
            </a:pPr>
            <a:endParaRPr lang="en-US" sz="1050" dirty="0"/>
          </a:p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Serial immune profiling</a:t>
            </a:r>
          </a:p>
          <a:p>
            <a:pPr marL="0" indent="0" algn="l">
              <a:buNone/>
            </a:pPr>
            <a:endParaRPr lang="en-US" sz="1050" dirty="0">
              <a:solidFill>
                <a:srgbClr val="223247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cs typeface="Arial" pitchFamily="34" charset="-120"/>
              </a:rPr>
              <a:t>・</a:t>
            </a:r>
            <a:r>
              <a:rPr lang="en-US" altLang="ja-JP" sz="1050" dirty="0">
                <a:solidFill>
                  <a:srgbClr val="223247"/>
                </a:solidFill>
                <a:latin typeface="Arial" pitchFamily="34" charset="0"/>
                <a:cs typeface="Arial" pitchFamily="34" charset="-120"/>
              </a:rPr>
              <a:t>Integration into risk-adapted follow-up </a:t>
            </a:r>
          </a:p>
          <a:p>
            <a:pPr marL="0" indent="0" algn="l">
              <a:buNone/>
            </a:pPr>
            <a:r>
              <a:rPr lang="en-US" altLang="ja-JP" sz="1050" dirty="0">
                <a:solidFill>
                  <a:srgbClr val="223247"/>
                </a:solidFill>
                <a:latin typeface="Arial" pitchFamily="34" charset="0"/>
                <a:cs typeface="Arial" pitchFamily="34" charset="-120"/>
              </a:rPr>
              <a:t>strategies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7388352" y="1152144"/>
            <a:ext cx="2240280" cy="3024378"/>
          </a:xfrm>
          <a:prstGeom prst="roundRect">
            <a:avLst>
              <a:gd name="adj" fmla="val 2041"/>
            </a:avLst>
          </a:prstGeom>
          <a:solidFill>
            <a:srgbClr val="FFFFFF"/>
          </a:solidFill>
          <a:ln w="12700">
            <a:solidFill>
              <a:srgbClr val="318C9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7" name="Shape 25"/>
          <p:cNvSpPr/>
          <p:nvPr/>
        </p:nvSpPr>
        <p:spPr>
          <a:xfrm>
            <a:off x="7461504" y="1234440"/>
            <a:ext cx="2112264" cy="457200"/>
          </a:xfrm>
          <a:prstGeom prst="roundRect">
            <a:avLst>
              <a:gd name="adj" fmla="val 10000"/>
            </a:avLst>
          </a:prstGeom>
          <a:solidFill>
            <a:srgbClr val="318C95"/>
          </a:solidFill>
          <a:ln w="12700">
            <a:solidFill>
              <a:srgbClr val="318C95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28" name="Text 26"/>
          <p:cNvSpPr/>
          <p:nvPr/>
        </p:nvSpPr>
        <p:spPr>
          <a:xfrm>
            <a:off x="7507224" y="1252728"/>
            <a:ext cx="2020824" cy="4206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Translational &amp; Clinical Research</a:t>
            </a:r>
            <a:endParaRPr lang="en-US" sz="1200" dirty="0"/>
          </a:p>
        </p:txBody>
      </p:sp>
      <p:sp>
        <p:nvSpPr>
          <p:cNvPr id="29" name="Shape 27"/>
          <p:cNvSpPr/>
          <p:nvPr/>
        </p:nvSpPr>
        <p:spPr>
          <a:xfrm>
            <a:off x="8714232" y="1851660"/>
            <a:ext cx="886968" cy="644652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30" name="Text 28"/>
          <p:cNvSpPr/>
          <p:nvPr/>
        </p:nvSpPr>
        <p:spPr>
          <a:xfrm>
            <a:off x="8746236" y="1883664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31" name="Text 29"/>
          <p:cNvSpPr/>
          <p:nvPr/>
        </p:nvSpPr>
        <p:spPr>
          <a:xfrm>
            <a:off x="8794242" y="2112264"/>
            <a:ext cx="886968" cy="4297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Registry / globe</a:t>
            </a:r>
            <a:endParaRPr lang="en-US" sz="900" dirty="0"/>
          </a:p>
        </p:txBody>
      </p:sp>
      <p:sp>
        <p:nvSpPr>
          <p:cNvPr id="32" name="Text 30"/>
          <p:cNvSpPr/>
          <p:nvPr/>
        </p:nvSpPr>
        <p:spPr>
          <a:xfrm>
            <a:off x="7468362" y="2121408"/>
            <a:ext cx="1338834" cy="14264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20000"/>
          </a:bodyPr>
          <a:lstStyle/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Prospective international registries</a:t>
            </a:r>
          </a:p>
          <a:p>
            <a:pPr marL="0" indent="0" algn="l">
              <a:buNone/>
            </a:pPr>
            <a:endParaRPr lang="en-US" sz="1050" dirty="0"/>
          </a:p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altLang="ja-JP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Biomarker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-driven clinical trials</a:t>
            </a:r>
          </a:p>
          <a:p>
            <a:pPr marL="0" indent="0" algn="l">
              <a:buNone/>
            </a:pPr>
            <a:endParaRPr lang="en-US" sz="1050" dirty="0"/>
          </a:p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altLang="ja-JP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Adaptive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trial designs</a:t>
            </a:r>
          </a:p>
          <a:p>
            <a:pPr marL="0" indent="0" algn="l">
              <a:buNone/>
            </a:pPr>
            <a:endParaRPr lang="en-US" sz="1050" dirty="0"/>
          </a:p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Real-world validation</a:t>
            </a:r>
          </a:p>
          <a:p>
            <a:pPr marL="0" indent="0" algn="l">
              <a:buNone/>
            </a:pPr>
            <a:endParaRPr lang="en-US" sz="1050" dirty="0"/>
          </a:p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Patient-reported outcomes</a:t>
            </a:r>
            <a:endParaRPr lang="en-US" sz="1050" dirty="0"/>
          </a:p>
        </p:txBody>
      </p:sp>
      <p:sp>
        <p:nvSpPr>
          <p:cNvPr id="33" name="Shape 31"/>
          <p:cNvSpPr/>
          <p:nvPr/>
        </p:nvSpPr>
        <p:spPr>
          <a:xfrm>
            <a:off x="9747504" y="1161288"/>
            <a:ext cx="2240280" cy="3005328"/>
          </a:xfrm>
          <a:prstGeom prst="roundRect">
            <a:avLst>
              <a:gd name="adj" fmla="val 2041"/>
            </a:avLst>
          </a:prstGeom>
          <a:solidFill>
            <a:srgbClr val="FFFFFF"/>
          </a:solidFill>
          <a:ln w="12700">
            <a:solidFill>
              <a:srgbClr val="DB92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Shape 32"/>
          <p:cNvSpPr/>
          <p:nvPr/>
        </p:nvSpPr>
        <p:spPr>
          <a:xfrm>
            <a:off x="9838944" y="1234440"/>
            <a:ext cx="2112264" cy="457200"/>
          </a:xfrm>
          <a:prstGeom prst="roundRect">
            <a:avLst>
              <a:gd name="adj" fmla="val 10000"/>
            </a:avLst>
          </a:prstGeom>
          <a:solidFill>
            <a:srgbClr val="DB922C"/>
          </a:solidFill>
          <a:ln w="12700">
            <a:solidFill>
              <a:srgbClr val="DB922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5" name="Text 33"/>
          <p:cNvSpPr/>
          <p:nvPr/>
        </p:nvSpPr>
        <p:spPr>
          <a:xfrm>
            <a:off x="9884664" y="1252728"/>
            <a:ext cx="2020824" cy="4206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Clinical Precision Management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11365992" y="1847088"/>
            <a:ext cx="669036" cy="1039368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37" name="Text 35"/>
          <p:cNvSpPr/>
          <p:nvPr/>
        </p:nvSpPr>
        <p:spPr>
          <a:xfrm>
            <a:off x="11279124" y="1975104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38" name="Text 36"/>
          <p:cNvSpPr/>
          <p:nvPr/>
        </p:nvSpPr>
        <p:spPr>
          <a:xfrm>
            <a:off x="11397996" y="2322576"/>
            <a:ext cx="886968" cy="4297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Clinician / patient</a:t>
            </a:r>
            <a:endParaRPr lang="en-US" sz="900" dirty="0"/>
          </a:p>
        </p:txBody>
      </p:sp>
      <p:sp>
        <p:nvSpPr>
          <p:cNvPr id="39" name="Text 37"/>
          <p:cNvSpPr/>
          <p:nvPr/>
        </p:nvSpPr>
        <p:spPr>
          <a:xfrm>
            <a:off x="9976104" y="2228850"/>
            <a:ext cx="1216914" cy="142646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20000"/>
          </a:bodyPr>
          <a:lstStyle/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Integration of anatomy, biology and clinical </a:t>
            </a:r>
            <a:r>
              <a:rPr lang="en-US" sz="1050" dirty="0" err="1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behaviour</a:t>
            </a:r>
            <a:endParaRPr lang="en-US" sz="1050" dirty="0">
              <a:solidFill>
                <a:srgbClr val="223247"/>
              </a:solidFill>
              <a:latin typeface="Arial" pitchFamily="34" charset="0"/>
              <a:ea typeface="Arial" pitchFamily="34" charset="-122"/>
              <a:cs typeface="Arial" pitchFamily="34" charset="-120"/>
            </a:endParaRPr>
          </a:p>
          <a:p>
            <a:pPr marL="0" indent="0" algn="l">
              <a:buNone/>
            </a:pPr>
            <a:endParaRPr lang="en-US" sz="1050" dirty="0"/>
          </a:p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Risk-adapted therapy selection</a:t>
            </a:r>
          </a:p>
          <a:p>
            <a:pPr marL="0" indent="0" algn="l">
              <a:buNone/>
            </a:pPr>
            <a:endParaRPr lang="en-US" sz="1050" dirty="0"/>
          </a:p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De-escalation for indolent disease</a:t>
            </a:r>
          </a:p>
          <a:p>
            <a:pPr marL="0" indent="0" algn="l">
              <a:buNone/>
            </a:pPr>
            <a:endParaRPr lang="en-US" sz="1050" dirty="0"/>
          </a:p>
          <a:p>
            <a:pPr marL="0" indent="0" algn="l">
              <a:buNone/>
            </a:pPr>
            <a:r>
              <a:rPr lang="ja-JP" alt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・</a:t>
            </a:r>
            <a:r>
              <a:rPr lang="en-US" altLang="ja-JP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</a:t>
            </a:r>
            <a:r>
              <a:rPr lang="en-US" sz="105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ntensification for high-risk disease</a:t>
            </a:r>
            <a:endParaRPr lang="en-US" sz="1050" dirty="0"/>
          </a:p>
        </p:txBody>
      </p:sp>
      <p:sp>
        <p:nvSpPr>
          <p:cNvPr id="40" name="Shape 38"/>
          <p:cNvSpPr/>
          <p:nvPr/>
        </p:nvSpPr>
        <p:spPr>
          <a:xfrm>
            <a:off x="374904" y="4297680"/>
            <a:ext cx="11503152" cy="886968"/>
          </a:xfrm>
          <a:prstGeom prst="roundRect">
            <a:avLst>
              <a:gd name="adj" fmla="val 9091"/>
            </a:avLst>
          </a:prstGeom>
          <a:solidFill>
            <a:srgbClr val="E8F1F9"/>
          </a:solidFill>
          <a:ln w="12700">
            <a:solidFill>
              <a:srgbClr val="B7C9D7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1" name="Text 39"/>
          <p:cNvSpPr/>
          <p:nvPr/>
        </p:nvSpPr>
        <p:spPr>
          <a:xfrm>
            <a:off x="4320540" y="4334256"/>
            <a:ext cx="3520440" cy="27203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00" b="1" dirty="0">
                <a:solidFill>
                  <a:srgbClr val="183A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Integrated data platform &amp; artificial intelligence</a:t>
            </a:r>
          </a:p>
        </p:txBody>
      </p:sp>
      <p:sp>
        <p:nvSpPr>
          <p:cNvPr id="42" name="Shape 40"/>
          <p:cNvSpPr/>
          <p:nvPr/>
        </p:nvSpPr>
        <p:spPr>
          <a:xfrm>
            <a:off x="246888" y="5184648"/>
            <a:ext cx="2194560" cy="950976"/>
          </a:xfrm>
          <a:prstGeom prst="roundRect">
            <a:avLst>
              <a:gd name="adj" fmla="val 4808"/>
            </a:avLst>
          </a:prstGeom>
          <a:solidFill>
            <a:srgbClr val="FAFCFE"/>
          </a:solidFill>
          <a:ln w="12700">
            <a:solidFill>
              <a:srgbClr val="B6C9D8"/>
            </a:solidFill>
            <a:prstDash val="solid"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43" name="Text 41"/>
          <p:cNvSpPr/>
          <p:nvPr/>
        </p:nvSpPr>
        <p:spPr>
          <a:xfrm>
            <a:off x="696087" y="5184648"/>
            <a:ext cx="1410462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183A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Refined Classification</a:t>
            </a:r>
            <a:endParaRPr lang="en-US" sz="1020" dirty="0"/>
          </a:p>
        </p:txBody>
      </p:sp>
      <p:sp>
        <p:nvSpPr>
          <p:cNvPr id="44" name="Text 42"/>
          <p:cNvSpPr/>
          <p:nvPr/>
        </p:nvSpPr>
        <p:spPr>
          <a:xfrm>
            <a:off x="1373886" y="5596128"/>
            <a:ext cx="1021842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Biology-driven reclassification beyond anatomical origin</a:t>
            </a:r>
            <a:endParaRPr lang="en-US" sz="920" dirty="0"/>
          </a:p>
        </p:txBody>
      </p:sp>
      <p:sp>
        <p:nvSpPr>
          <p:cNvPr id="45" name="Shape 43"/>
          <p:cNvSpPr/>
          <p:nvPr/>
        </p:nvSpPr>
        <p:spPr>
          <a:xfrm>
            <a:off x="2635758" y="5182362"/>
            <a:ext cx="2194560" cy="950976"/>
          </a:xfrm>
          <a:prstGeom prst="roundRect">
            <a:avLst>
              <a:gd name="adj" fmla="val 4808"/>
            </a:avLst>
          </a:prstGeom>
          <a:solidFill>
            <a:srgbClr val="FAFCFE"/>
          </a:solidFill>
          <a:ln w="12700">
            <a:solidFill>
              <a:srgbClr val="B6C9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6" name="Text 44"/>
          <p:cNvSpPr/>
          <p:nvPr/>
        </p:nvSpPr>
        <p:spPr>
          <a:xfrm>
            <a:off x="2987802" y="5221224"/>
            <a:ext cx="1536192" cy="25679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183A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Risk Stratification</a:t>
            </a:r>
            <a:endParaRPr lang="en-US" sz="1020" dirty="0"/>
          </a:p>
        </p:txBody>
      </p:sp>
      <p:sp>
        <p:nvSpPr>
          <p:cNvPr id="47" name="Text 45"/>
          <p:cNvSpPr/>
          <p:nvPr/>
        </p:nvSpPr>
        <p:spPr>
          <a:xfrm>
            <a:off x="3838194" y="5596128"/>
            <a:ext cx="925830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More accurate prediction of progression and prognosis</a:t>
            </a:r>
            <a:endParaRPr lang="en-US" sz="920" dirty="0"/>
          </a:p>
        </p:txBody>
      </p:sp>
      <p:sp>
        <p:nvSpPr>
          <p:cNvPr id="48" name="Shape 46"/>
          <p:cNvSpPr/>
          <p:nvPr/>
        </p:nvSpPr>
        <p:spPr>
          <a:xfrm>
            <a:off x="5010912" y="5202936"/>
            <a:ext cx="2194560" cy="950976"/>
          </a:xfrm>
          <a:prstGeom prst="roundRect">
            <a:avLst>
              <a:gd name="adj" fmla="val 4808"/>
            </a:avLst>
          </a:prstGeom>
          <a:solidFill>
            <a:srgbClr val="FAFCFE"/>
          </a:solidFill>
          <a:ln w="12700">
            <a:solidFill>
              <a:srgbClr val="B6C9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9" name="Text 47"/>
          <p:cNvSpPr/>
          <p:nvPr/>
        </p:nvSpPr>
        <p:spPr>
          <a:xfrm>
            <a:off x="5074920" y="5193792"/>
            <a:ext cx="2066544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183A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Personalised Therapy</a:t>
            </a:r>
            <a:endParaRPr lang="en-US" sz="1020" dirty="0"/>
          </a:p>
        </p:txBody>
      </p:sp>
      <p:sp>
        <p:nvSpPr>
          <p:cNvPr id="50" name="Text 48"/>
          <p:cNvSpPr/>
          <p:nvPr/>
        </p:nvSpPr>
        <p:spPr>
          <a:xfrm>
            <a:off x="6158484" y="5513832"/>
            <a:ext cx="992124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Optimised therapy selection with improved efficacy and </a:t>
            </a:r>
            <a:r>
              <a:rPr lang="en-US" sz="920" dirty="0" err="1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safty</a:t>
            </a:r>
            <a:endParaRPr lang="en-US" sz="920" dirty="0"/>
          </a:p>
        </p:txBody>
      </p:sp>
      <p:sp>
        <p:nvSpPr>
          <p:cNvPr id="51" name="Shape 49"/>
          <p:cNvSpPr/>
          <p:nvPr/>
        </p:nvSpPr>
        <p:spPr>
          <a:xfrm>
            <a:off x="7422642" y="5194554"/>
            <a:ext cx="2194560" cy="950976"/>
          </a:xfrm>
          <a:prstGeom prst="roundRect">
            <a:avLst>
              <a:gd name="adj" fmla="val 4808"/>
            </a:avLst>
          </a:prstGeom>
          <a:solidFill>
            <a:srgbClr val="FAFCFE"/>
          </a:solidFill>
          <a:ln w="12700">
            <a:solidFill>
              <a:srgbClr val="B6C9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2" name="Text 50"/>
          <p:cNvSpPr/>
          <p:nvPr/>
        </p:nvSpPr>
        <p:spPr>
          <a:xfrm>
            <a:off x="7461504" y="5175504"/>
            <a:ext cx="2066544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183A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Improved Outcomes</a:t>
            </a:r>
            <a:endParaRPr lang="en-US" sz="1020" dirty="0"/>
          </a:p>
        </p:txBody>
      </p:sp>
      <p:sp>
        <p:nvSpPr>
          <p:cNvPr id="53" name="Text 51"/>
          <p:cNvSpPr/>
          <p:nvPr/>
        </p:nvSpPr>
        <p:spPr>
          <a:xfrm>
            <a:off x="8613648" y="5550408"/>
            <a:ext cx="88696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10000"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Prolonged survival and  better quality of life</a:t>
            </a:r>
            <a:endParaRPr lang="en-US" sz="920" dirty="0"/>
          </a:p>
        </p:txBody>
      </p:sp>
      <p:sp>
        <p:nvSpPr>
          <p:cNvPr id="54" name="Shape 52"/>
          <p:cNvSpPr/>
          <p:nvPr/>
        </p:nvSpPr>
        <p:spPr>
          <a:xfrm>
            <a:off x="9747504" y="5202936"/>
            <a:ext cx="2194560" cy="950976"/>
          </a:xfrm>
          <a:prstGeom prst="roundRect">
            <a:avLst>
              <a:gd name="adj" fmla="val 4808"/>
            </a:avLst>
          </a:prstGeom>
          <a:solidFill>
            <a:srgbClr val="FAFCFE"/>
          </a:solidFill>
          <a:ln w="12700">
            <a:solidFill>
              <a:srgbClr val="B6C9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5" name="Text 53"/>
          <p:cNvSpPr/>
          <p:nvPr/>
        </p:nvSpPr>
        <p:spPr>
          <a:xfrm>
            <a:off x="9848088" y="5166360"/>
            <a:ext cx="2066544" cy="274320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20" b="1" dirty="0">
                <a:solidFill>
                  <a:srgbClr val="183A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Redefined GI-FL Concept</a:t>
            </a:r>
            <a:endParaRPr lang="en-US" sz="1020" dirty="0"/>
          </a:p>
        </p:txBody>
      </p:sp>
      <p:sp>
        <p:nvSpPr>
          <p:cNvPr id="56" name="Text 54"/>
          <p:cNvSpPr/>
          <p:nvPr/>
        </p:nvSpPr>
        <p:spPr>
          <a:xfrm>
            <a:off x="10922508" y="5541264"/>
            <a:ext cx="886968" cy="43891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85000" lnSpcReduction="20000"/>
          </a:bodyPr>
          <a:lstStyle/>
          <a:p>
            <a:pPr marL="0" indent="0" algn="ctr">
              <a:buNone/>
            </a:pPr>
            <a:r>
              <a:rPr lang="en-US" sz="92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Unifying anatomical and biological perspectives</a:t>
            </a:r>
            <a:endParaRPr lang="en-US" sz="920" dirty="0"/>
          </a:p>
        </p:txBody>
      </p:sp>
      <p:sp>
        <p:nvSpPr>
          <p:cNvPr id="57" name="Shape 55"/>
          <p:cNvSpPr/>
          <p:nvPr/>
        </p:nvSpPr>
        <p:spPr>
          <a:xfrm>
            <a:off x="292608" y="6345936"/>
            <a:ext cx="11612880" cy="301752"/>
          </a:xfrm>
          <a:prstGeom prst="roundRect">
            <a:avLst>
              <a:gd name="adj" fmla="val 15152"/>
            </a:avLst>
          </a:prstGeom>
          <a:solidFill>
            <a:srgbClr val="EAF1F8"/>
          </a:solidFill>
          <a:ln w="12700">
            <a:solidFill>
              <a:srgbClr val="B9CDDC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58" name="Text 56"/>
          <p:cNvSpPr/>
          <p:nvPr/>
        </p:nvSpPr>
        <p:spPr>
          <a:xfrm>
            <a:off x="475488" y="6382512"/>
            <a:ext cx="11247120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183A6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Future GI-FL management lies in multidisciplinary collaboration and prospective validation of biology-informed care.</a:t>
            </a:r>
            <a:endParaRPr lang="en-US" sz="1000" dirty="0"/>
          </a:p>
        </p:txBody>
      </p:sp>
      <p:sp>
        <p:nvSpPr>
          <p:cNvPr id="60" name="Shape 20">
            <a:extLst>
              <a:ext uri="{FF2B5EF4-FFF2-40B4-BE49-F238E27FC236}">
                <a16:creationId xmlns:a16="http://schemas.microsoft.com/office/drawing/2014/main" id="{2737352F-D686-F9A4-F4F0-858B6B3CFA3F}"/>
              </a:ext>
            </a:extLst>
          </p:cNvPr>
          <p:cNvSpPr/>
          <p:nvPr/>
        </p:nvSpPr>
        <p:spPr>
          <a:xfrm>
            <a:off x="6528816" y="3072384"/>
            <a:ext cx="667512" cy="822960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62" name="Text 21">
            <a:extLst>
              <a:ext uri="{FF2B5EF4-FFF2-40B4-BE49-F238E27FC236}">
                <a16:creationId xmlns:a16="http://schemas.microsoft.com/office/drawing/2014/main" id="{BE12D396-F5B4-7E75-BD64-129F8D7D4855}"/>
              </a:ext>
            </a:extLst>
          </p:cNvPr>
          <p:cNvSpPr/>
          <p:nvPr/>
        </p:nvSpPr>
        <p:spPr>
          <a:xfrm>
            <a:off x="6501384" y="3297936"/>
            <a:ext cx="941832" cy="420624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64" name="Shape 13">
            <a:extLst>
              <a:ext uri="{FF2B5EF4-FFF2-40B4-BE49-F238E27FC236}">
                <a16:creationId xmlns:a16="http://schemas.microsoft.com/office/drawing/2014/main" id="{48EF40F6-9E8A-75D6-6CE5-49602BE98C5E}"/>
              </a:ext>
            </a:extLst>
          </p:cNvPr>
          <p:cNvSpPr/>
          <p:nvPr/>
        </p:nvSpPr>
        <p:spPr>
          <a:xfrm>
            <a:off x="4041648" y="2944368"/>
            <a:ext cx="852678" cy="822960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66" name="Text 14">
            <a:extLst>
              <a:ext uri="{FF2B5EF4-FFF2-40B4-BE49-F238E27FC236}">
                <a16:creationId xmlns:a16="http://schemas.microsoft.com/office/drawing/2014/main" id="{F55EC858-B9B4-A7F6-6457-606A6A7EAE2C}"/>
              </a:ext>
            </a:extLst>
          </p:cNvPr>
          <p:cNvSpPr/>
          <p:nvPr/>
        </p:nvSpPr>
        <p:spPr>
          <a:xfrm>
            <a:off x="3945636" y="3108960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68" name="Text 15">
            <a:extLst>
              <a:ext uri="{FF2B5EF4-FFF2-40B4-BE49-F238E27FC236}">
                <a16:creationId xmlns:a16="http://schemas.microsoft.com/office/drawing/2014/main" id="{8CF7BE0D-CFAD-E05E-5506-AF9C20399364}"/>
              </a:ext>
            </a:extLst>
          </p:cNvPr>
          <p:cNvSpPr/>
          <p:nvPr/>
        </p:nvSpPr>
        <p:spPr>
          <a:xfrm>
            <a:off x="3984498" y="3264408"/>
            <a:ext cx="886968" cy="4297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Cells / tissue</a:t>
            </a:r>
            <a:endParaRPr lang="en-US" sz="900" dirty="0"/>
          </a:p>
        </p:txBody>
      </p:sp>
      <p:sp>
        <p:nvSpPr>
          <p:cNvPr id="70" name="Shape 6">
            <a:extLst>
              <a:ext uri="{FF2B5EF4-FFF2-40B4-BE49-F238E27FC236}">
                <a16:creationId xmlns:a16="http://schemas.microsoft.com/office/drawing/2014/main" id="{03DD72A2-1E1B-1AA2-8E73-DE3785E0A758}"/>
              </a:ext>
            </a:extLst>
          </p:cNvPr>
          <p:cNvSpPr/>
          <p:nvPr/>
        </p:nvSpPr>
        <p:spPr>
          <a:xfrm>
            <a:off x="1378077" y="3108960"/>
            <a:ext cx="1033272" cy="822960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72" name="Text 7">
            <a:extLst>
              <a:ext uri="{FF2B5EF4-FFF2-40B4-BE49-F238E27FC236}">
                <a16:creationId xmlns:a16="http://schemas.microsoft.com/office/drawing/2014/main" id="{57645BE5-7627-6B36-1B83-B15CF35EA058}"/>
              </a:ext>
            </a:extLst>
          </p:cNvPr>
          <p:cNvSpPr/>
          <p:nvPr/>
        </p:nvSpPr>
        <p:spPr>
          <a:xfrm>
            <a:off x="1436751" y="3246120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74" name="Text 8">
            <a:extLst>
              <a:ext uri="{FF2B5EF4-FFF2-40B4-BE49-F238E27FC236}">
                <a16:creationId xmlns:a16="http://schemas.microsoft.com/office/drawing/2014/main" id="{7FAC31D5-B248-B768-A5D9-4A9E00C0C5C9}"/>
              </a:ext>
            </a:extLst>
          </p:cNvPr>
          <p:cNvSpPr/>
          <p:nvPr/>
        </p:nvSpPr>
        <p:spPr>
          <a:xfrm>
            <a:off x="1488186" y="3502152"/>
            <a:ext cx="886968" cy="4297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GI anatomy</a:t>
            </a:r>
            <a:endParaRPr lang="en-US" sz="900" dirty="0"/>
          </a:p>
        </p:txBody>
      </p:sp>
      <p:sp>
        <p:nvSpPr>
          <p:cNvPr id="76" name="Shape 27">
            <a:extLst>
              <a:ext uri="{FF2B5EF4-FFF2-40B4-BE49-F238E27FC236}">
                <a16:creationId xmlns:a16="http://schemas.microsoft.com/office/drawing/2014/main" id="{2A936ED1-F7D2-8DBA-EFE0-A68D6AB2BB45}"/>
              </a:ext>
            </a:extLst>
          </p:cNvPr>
          <p:cNvSpPr/>
          <p:nvPr/>
        </p:nvSpPr>
        <p:spPr>
          <a:xfrm>
            <a:off x="8695182" y="2622042"/>
            <a:ext cx="886968" cy="644652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78" name="Text 28">
            <a:extLst>
              <a:ext uri="{FF2B5EF4-FFF2-40B4-BE49-F238E27FC236}">
                <a16:creationId xmlns:a16="http://schemas.microsoft.com/office/drawing/2014/main" id="{9A8EC5AB-7908-EE50-286F-BEE344057601}"/>
              </a:ext>
            </a:extLst>
          </p:cNvPr>
          <p:cNvSpPr/>
          <p:nvPr/>
        </p:nvSpPr>
        <p:spPr>
          <a:xfrm>
            <a:off x="8714232" y="2703576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80" name="Text 29">
            <a:extLst>
              <a:ext uri="{FF2B5EF4-FFF2-40B4-BE49-F238E27FC236}">
                <a16:creationId xmlns:a16="http://schemas.microsoft.com/office/drawing/2014/main" id="{5127604E-BE3E-941E-C2A5-AD3EF1E36736}"/>
              </a:ext>
            </a:extLst>
          </p:cNvPr>
          <p:cNvSpPr/>
          <p:nvPr/>
        </p:nvSpPr>
        <p:spPr>
          <a:xfrm>
            <a:off x="8717280" y="2868930"/>
            <a:ext cx="886968" cy="4297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Registry / globe</a:t>
            </a:r>
            <a:endParaRPr lang="en-US" sz="900" dirty="0"/>
          </a:p>
        </p:txBody>
      </p:sp>
      <p:sp>
        <p:nvSpPr>
          <p:cNvPr id="82" name="Shape 27">
            <a:extLst>
              <a:ext uri="{FF2B5EF4-FFF2-40B4-BE49-F238E27FC236}">
                <a16:creationId xmlns:a16="http://schemas.microsoft.com/office/drawing/2014/main" id="{CD7B9442-3B58-E6F6-B4C3-09779EE404A5}"/>
              </a:ext>
            </a:extLst>
          </p:cNvPr>
          <p:cNvSpPr/>
          <p:nvPr/>
        </p:nvSpPr>
        <p:spPr>
          <a:xfrm>
            <a:off x="8708898" y="3467862"/>
            <a:ext cx="886968" cy="644652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84" name="Text 28">
            <a:extLst>
              <a:ext uri="{FF2B5EF4-FFF2-40B4-BE49-F238E27FC236}">
                <a16:creationId xmlns:a16="http://schemas.microsoft.com/office/drawing/2014/main" id="{E825F651-AA73-ED78-DBE7-292C98C42873}"/>
              </a:ext>
            </a:extLst>
          </p:cNvPr>
          <p:cNvSpPr/>
          <p:nvPr/>
        </p:nvSpPr>
        <p:spPr>
          <a:xfrm>
            <a:off x="8706612" y="3563874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86" name="Text 29">
            <a:extLst>
              <a:ext uri="{FF2B5EF4-FFF2-40B4-BE49-F238E27FC236}">
                <a16:creationId xmlns:a16="http://schemas.microsoft.com/office/drawing/2014/main" id="{B50EBD16-D99A-E19C-74AA-D9D4699EBCCB}"/>
              </a:ext>
            </a:extLst>
          </p:cNvPr>
          <p:cNvSpPr/>
          <p:nvPr/>
        </p:nvSpPr>
        <p:spPr>
          <a:xfrm>
            <a:off x="8737092" y="3792474"/>
            <a:ext cx="886968" cy="4297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Registry / globe</a:t>
            </a:r>
            <a:endParaRPr lang="en-US" sz="900" dirty="0"/>
          </a:p>
        </p:txBody>
      </p:sp>
      <p:sp>
        <p:nvSpPr>
          <p:cNvPr id="88" name="Shape 34">
            <a:extLst>
              <a:ext uri="{FF2B5EF4-FFF2-40B4-BE49-F238E27FC236}">
                <a16:creationId xmlns:a16="http://schemas.microsoft.com/office/drawing/2014/main" id="{6DE6EF51-C9F2-B00B-979E-719F50FEF9A3}"/>
              </a:ext>
            </a:extLst>
          </p:cNvPr>
          <p:cNvSpPr/>
          <p:nvPr/>
        </p:nvSpPr>
        <p:spPr>
          <a:xfrm>
            <a:off x="11336274" y="3051048"/>
            <a:ext cx="720852" cy="1125474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90" name="Text 36">
            <a:extLst>
              <a:ext uri="{FF2B5EF4-FFF2-40B4-BE49-F238E27FC236}">
                <a16:creationId xmlns:a16="http://schemas.microsoft.com/office/drawing/2014/main" id="{C07A5DEB-EC07-ECA2-3FC7-E2425C3F974D}"/>
              </a:ext>
            </a:extLst>
          </p:cNvPr>
          <p:cNvSpPr/>
          <p:nvPr/>
        </p:nvSpPr>
        <p:spPr>
          <a:xfrm>
            <a:off x="11311890" y="3707892"/>
            <a:ext cx="886968" cy="4297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900" dirty="0">
                <a:solidFill>
                  <a:srgbClr val="68788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Clinician / patient</a:t>
            </a:r>
            <a:endParaRPr lang="en-US" sz="900" dirty="0"/>
          </a:p>
        </p:txBody>
      </p:sp>
      <p:sp>
        <p:nvSpPr>
          <p:cNvPr id="92" name="Text 35">
            <a:extLst>
              <a:ext uri="{FF2B5EF4-FFF2-40B4-BE49-F238E27FC236}">
                <a16:creationId xmlns:a16="http://schemas.microsoft.com/office/drawing/2014/main" id="{67DD0D3C-ED24-D963-D735-6CBF7E9F6F05}"/>
              </a:ext>
            </a:extLst>
          </p:cNvPr>
          <p:cNvSpPr/>
          <p:nvPr/>
        </p:nvSpPr>
        <p:spPr>
          <a:xfrm>
            <a:off x="11311890" y="3285744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94" name="Text 35">
            <a:extLst>
              <a:ext uri="{FF2B5EF4-FFF2-40B4-BE49-F238E27FC236}">
                <a16:creationId xmlns:a16="http://schemas.microsoft.com/office/drawing/2014/main" id="{E847EF1C-5F81-979F-7366-B18B57BBEC9A}"/>
              </a:ext>
            </a:extLst>
          </p:cNvPr>
          <p:cNvSpPr/>
          <p:nvPr/>
        </p:nvSpPr>
        <p:spPr>
          <a:xfrm>
            <a:off x="11431524" y="2127504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96" name="Text 7">
            <a:extLst>
              <a:ext uri="{FF2B5EF4-FFF2-40B4-BE49-F238E27FC236}">
                <a16:creationId xmlns:a16="http://schemas.microsoft.com/office/drawing/2014/main" id="{F22141A2-4994-64B0-DFFD-4F59C0689E1D}"/>
              </a:ext>
            </a:extLst>
          </p:cNvPr>
          <p:cNvSpPr/>
          <p:nvPr/>
        </p:nvSpPr>
        <p:spPr>
          <a:xfrm>
            <a:off x="409194" y="5701284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98" name="Shape 6">
            <a:extLst>
              <a:ext uri="{FF2B5EF4-FFF2-40B4-BE49-F238E27FC236}">
                <a16:creationId xmlns:a16="http://schemas.microsoft.com/office/drawing/2014/main" id="{83E55594-CA41-47DE-1082-1F64558601D9}"/>
              </a:ext>
            </a:extLst>
          </p:cNvPr>
          <p:cNvSpPr/>
          <p:nvPr/>
        </p:nvSpPr>
        <p:spPr>
          <a:xfrm>
            <a:off x="459486" y="5434584"/>
            <a:ext cx="841248" cy="664464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00" name="Shape 6">
            <a:extLst>
              <a:ext uri="{FF2B5EF4-FFF2-40B4-BE49-F238E27FC236}">
                <a16:creationId xmlns:a16="http://schemas.microsoft.com/office/drawing/2014/main" id="{8C7CFEA6-EA7F-A453-E2A0-76F59A7F55F5}"/>
              </a:ext>
            </a:extLst>
          </p:cNvPr>
          <p:cNvSpPr/>
          <p:nvPr/>
        </p:nvSpPr>
        <p:spPr>
          <a:xfrm>
            <a:off x="2880360" y="5477256"/>
            <a:ext cx="875538" cy="600075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02" name="Shape 6">
            <a:extLst>
              <a:ext uri="{FF2B5EF4-FFF2-40B4-BE49-F238E27FC236}">
                <a16:creationId xmlns:a16="http://schemas.microsoft.com/office/drawing/2014/main" id="{FEC5D7C0-86A5-86AA-001F-A1BFB06B3C26}"/>
              </a:ext>
            </a:extLst>
          </p:cNvPr>
          <p:cNvSpPr/>
          <p:nvPr/>
        </p:nvSpPr>
        <p:spPr>
          <a:xfrm>
            <a:off x="5197221" y="5477256"/>
            <a:ext cx="769239" cy="621792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04" name="Shape 6">
            <a:extLst>
              <a:ext uri="{FF2B5EF4-FFF2-40B4-BE49-F238E27FC236}">
                <a16:creationId xmlns:a16="http://schemas.microsoft.com/office/drawing/2014/main" id="{91FDC6DA-C479-774D-FD53-93471F09EF0D}"/>
              </a:ext>
            </a:extLst>
          </p:cNvPr>
          <p:cNvSpPr/>
          <p:nvPr/>
        </p:nvSpPr>
        <p:spPr>
          <a:xfrm>
            <a:off x="7536942" y="5458968"/>
            <a:ext cx="861822" cy="635127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06" name="Shape 6">
            <a:extLst>
              <a:ext uri="{FF2B5EF4-FFF2-40B4-BE49-F238E27FC236}">
                <a16:creationId xmlns:a16="http://schemas.microsoft.com/office/drawing/2014/main" id="{B2E66DE0-CC73-1F75-F48F-06122503D107}"/>
              </a:ext>
            </a:extLst>
          </p:cNvPr>
          <p:cNvSpPr/>
          <p:nvPr/>
        </p:nvSpPr>
        <p:spPr>
          <a:xfrm>
            <a:off x="9888474" y="5477256"/>
            <a:ext cx="886968" cy="667512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10" name="Text 7">
            <a:extLst>
              <a:ext uri="{FF2B5EF4-FFF2-40B4-BE49-F238E27FC236}">
                <a16:creationId xmlns:a16="http://schemas.microsoft.com/office/drawing/2014/main" id="{DEB6DEF8-0297-3415-389A-D174B6C36F33}"/>
              </a:ext>
            </a:extLst>
          </p:cNvPr>
          <p:cNvSpPr/>
          <p:nvPr/>
        </p:nvSpPr>
        <p:spPr>
          <a:xfrm>
            <a:off x="2880360" y="5676709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112" name="Text 7">
            <a:extLst>
              <a:ext uri="{FF2B5EF4-FFF2-40B4-BE49-F238E27FC236}">
                <a16:creationId xmlns:a16="http://schemas.microsoft.com/office/drawing/2014/main" id="{8CC65AE7-10B4-6461-313C-9BB56CB42D8C}"/>
              </a:ext>
            </a:extLst>
          </p:cNvPr>
          <p:cNvSpPr/>
          <p:nvPr/>
        </p:nvSpPr>
        <p:spPr>
          <a:xfrm>
            <a:off x="5113782" y="5681472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114" name="Text 7">
            <a:extLst>
              <a:ext uri="{FF2B5EF4-FFF2-40B4-BE49-F238E27FC236}">
                <a16:creationId xmlns:a16="http://schemas.microsoft.com/office/drawing/2014/main" id="{DA6AA56C-0981-FB08-3DA4-00955D68595C}"/>
              </a:ext>
            </a:extLst>
          </p:cNvPr>
          <p:cNvSpPr/>
          <p:nvPr/>
        </p:nvSpPr>
        <p:spPr>
          <a:xfrm>
            <a:off x="7507224" y="5681472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116" name="Text 7">
            <a:extLst>
              <a:ext uri="{FF2B5EF4-FFF2-40B4-BE49-F238E27FC236}">
                <a16:creationId xmlns:a16="http://schemas.microsoft.com/office/drawing/2014/main" id="{5B85C410-EC1F-177F-4993-0E9B3B41A1BA}"/>
              </a:ext>
            </a:extLst>
          </p:cNvPr>
          <p:cNvSpPr/>
          <p:nvPr/>
        </p:nvSpPr>
        <p:spPr>
          <a:xfrm>
            <a:off x="9833610" y="5740146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118" name="Shape 43">
            <a:extLst>
              <a:ext uri="{FF2B5EF4-FFF2-40B4-BE49-F238E27FC236}">
                <a16:creationId xmlns:a16="http://schemas.microsoft.com/office/drawing/2014/main" id="{365865E4-1A20-B1C5-97E2-68757B42E0C7}"/>
              </a:ext>
            </a:extLst>
          </p:cNvPr>
          <p:cNvSpPr/>
          <p:nvPr/>
        </p:nvSpPr>
        <p:spPr>
          <a:xfrm>
            <a:off x="1540764" y="4547616"/>
            <a:ext cx="2066544" cy="525780"/>
          </a:xfrm>
          <a:prstGeom prst="roundRect">
            <a:avLst>
              <a:gd name="adj" fmla="val 4808"/>
            </a:avLst>
          </a:prstGeom>
          <a:solidFill>
            <a:srgbClr val="FAFCFE"/>
          </a:solidFill>
          <a:ln w="12700">
            <a:solidFill>
              <a:srgbClr val="B6C9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0" name="Shape 43">
            <a:extLst>
              <a:ext uri="{FF2B5EF4-FFF2-40B4-BE49-F238E27FC236}">
                <a16:creationId xmlns:a16="http://schemas.microsoft.com/office/drawing/2014/main" id="{6CC56F0E-49C6-46F8-ADEA-4223D1E39B4B}"/>
              </a:ext>
            </a:extLst>
          </p:cNvPr>
          <p:cNvSpPr/>
          <p:nvPr/>
        </p:nvSpPr>
        <p:spPr>
          <a:xfrm>
            <a:off x="3822192" y="4604766"/>
            <a:ext cx="2066544" cy="525780"/>
          </a:xfrm>
          <a:prstGeom prst="roundRect">
            <a:avLst>
              <a:gd name="adj" fmla="val 4808"/>
            </a:avLst>
          </a:prstGeom>
          <a:solidFill>
            <a:srgbClr val="FAFCFE"/>
          </a:solidFill>
          <a:ln w="12700">
            <a:solidFill>
              <a:srgbClr val="B6C9D8"/>
            </a:solidFill>
            <a:prstDash val="solid"/>
          </a:ln>
        </p:spPr>
        <p:txBody>
          <a:bodyPr/>
          <a:lstStyle/>
          <a:p>
            <a:endParaRPr lang="ja-JP" altLang="en-US" dirty="0"/>
          </a:p>
        </p:txBody>
      </p:sp>
      <p:sp>
        <p:nvSpPr>
          <p:cNvPr id="122" name="Shape 43">
            <a:extLst>
              <a:ext uri="{FF2B5EF4-FFF2-40B4-BE49-F238E27FC236}">
                <a16:creationId xmlns:a16="http://schemas.microsoft.com/office/drawing/2014/main" id="{130C18EB-010A-A8B3-EC5A-03C6DCE33D92}"/>
              </a:ext>
            </a:extLst>
          </p:cNvPr>
          <p:cNvSpPr/>
          <p:nvPr/>
        </p:nvSpPr>
        <p:spPr>
          <a:xfrm>
            <a:off x="6199632" y="4572000"/>
            <a:ext cx="2066544" cy="525780"/>
          </a:xfrm>
          <a:prstGeom prst="roundRect">
            <a:avLst>
              <a:gd name="adj" fmla="val 4808"/>
            </a:avLst>
          </a:prstGeom>
          <a:solidFill>
            <a:srgbClr val="FAFCFE"/>
          </a:solidFill>
          <a:ln w="12700">
            <a:solidFill>
              <a:srgbClr val="B6C9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4" name="Shape 43">
            <a:extLst>
              <a:ext uri="{FF2B5EF4-FFF2-40B4-BE49-F238E27FC236}">
                <a16:creationId xmlns:a16="http://schemas.microsoft.com/office/drawing/2014/main" id="{044D03B8-0106-E05A-7454-72CBE336DAD8}"/>
              </a:ext>
            </a:extLst>
          </p:cNvPr>
          <p:cNvSpPr/>
          <p:nvPr/>
        </p:nvSpPr>
        <p:spPr>
          <a:xfrm>
            <a:off x="8508492" y="4544568"/>
            <a:ext cx="2066544" cy="525780"/>
          </a:xfrm>
          <a:prstGeom prst="roundRect">
            <a:avLst>
              <a:gd name="adj" fmla="val 4808"/>
            </a:avLst>
          </a:prstGeom>
          <a:solidFill>
            <a:srgbClr val="FAFCFE"/>
          </a:solidFill>
          <a:ln w="12700">
            <a:solidFill>
              <a:srgbClr val="B6C9D8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6" name="Shape 6">
            <a:extLst>
              <a:ext uri="{FF2B5EF4-FFF2-40B4-BE49-F238E27FC236}">
                <a16:creationId xmlns:a16="http://schemas.microsoft.com/office/drawing/2014/main" id="{AA24B517-D026-A540-8BF5-8FBB26B7DDFE}"/>
              </a:ext>
            </a:extLst>
          </p:cNvPr>
          <p:cNvSpPr/>
          <p:nvPr/>
        </p:nvSpPr>
        <p:spPr>
          <a:xfrm>
            <a:off x="1588389" y="4636008"/>
            <a:ext cx="642747" cy="393192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28" name="Text 7">
            <a:extLst>
              <a:ext uri="{FF2B5EF4-FFF2-40B4-BE49-F238E27FC236}">
                <a16:creationId xmlns:a16="http://schemas.microsoft.com/office/drawing/2014/main" id="{EA3714A3-F9A9-B294-7A3C-9217AB55B295}"/>
              </a:ext>
            </a:extLst>
          </p:cNvPr>
          <p:cNvSpPr/>
          <p:nvPr/>
        </p:nvSpPr>
        <p:spPr>
          <a:xfrm>
            <a:off x="1433322" y="4764024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130" name="Shape 6">
            <a:extLst>
              <a:ext uri="{FF2B5EF4-FFF2-40B4-BE49-F238E27FC236}">
                <a16:creationId xmlns:a16="http://schemas.microsoft.com/office/drawing/2014/main" id="{AA64E000-A9CB-0A3C-08E3-F35A15B92B29}"/>
              </a:ext>
            </a:extLst>
          </p:cNvPr>
          <p:cNvSpPr/>
          <p:nvPr/>
        </p:nvSpPr>
        <p:spPr>
          <a:xfrm>
            <a:off x="3881247" y="4668012"/>
            <a:ext cx="642747" cy="393192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32" name="Shape 6">
            <a:extLst>
              <a:ext uri="{FF2B5EF4-FFF2-40B4-BE49-F238E27FC236}">
                <a16:creationId xmlns:a16="http://schemas.microsoft.com/office/drawing/2014/main" id="{9B153234-721B-7A42-D2EA-646018B8737A}"/>
              </a:ext>
            </a:extLst>
          </p:cNvPr>
          <p:cNvSpPr/>
          <p:nvPr/>
        </p:nvSpPr>
        <p:spPr>
          <a:xfrm>
            <a:off x="6247066" y="4665726"/>
            <a:ext cx="654939" cy="368808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34" name="Shape 6">
            <a:extLst>
              <a:ext uri="{FF2B5EF4-FFF2-40B4-BE49-F238E27FC236}">
                <a16:creationId xmlns:a16="http://schemas.microsoft.com/office/drawing/2014/main" id="{5E9B0136-019D-4DA6-05DC-C46DE76D75D9}"/>
              </a:ext>
            </a:extLst>
          </p:cNvPr>
          <p:cNvSpPr/>
          <p:nvPr/>
        </p:nvSpPr>
        <p:spPr>
          <a:xfrm>
            <a:off x="8561451" y="4641342"/>
            <a:ext cx="642747" cy="393192"/>
          </a:xfrm>
          <a:prstGeom prst="rect">
            <a:avLst/>
          </a:prstGeom>
          <a:solidFill>
            <a:srgbClr val="F1F5F8">
              <a:alpha val="60000"/>
            </a:srgbClr>
          </a:solidFill>
          <a:ln w="16510">
            <a:solidFill>
              <a:srgbClr val="7D94AA"/>
            </a:solidFill>
            <a:prstDash val="dash"/>
          </a:ln>
        </p:spPr>
        <p:txBody>
          <a:bodyPr/>
          <a:lstStyle/>
          <a:p>
            <a:endParaRPr/>
          </a:p>
        </p:txBody>
      </p:sp>
      <p:sp>
        <p:nvSpPr>
          <p:cNvPr id="136" name="Text 7">
            <a:extLst>
              <a:ext uri="{FF2B5EF4-FFF2-40B4-BE49-F238E27FC236}">
                <a16:creationId xmlns:a16="http://schemas.microsoft.com/office/drawing/2014/main" id="{D1557788-A883-CB38-0B29-626FFFDEA6C3}"/>
              </a:ext>
            </a:extLst>
          </p:cNvPr>
          <p:cNvSpPr/>
          <p:nvPr/>
        </p:nvSpPr>
        <p:spPr>
          <a:xfrm>
            <a:off x="3720465" y="4737354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138" name="Text 7">
            <a:extLst>
              <a:ext uri="{FF2B5EF4-FFF2-40B4-BE49-F238E27FC236}">
                <a16:creationId xmlns:a16="http://schemas.microsoft.com/office/drawing/2014/main" id="{489A45E9-2A05-2BBB-42F6-84B18E4EA6BD}"/>
              </a:ext>
            </a:extLst>
          </p:cNvPr>
          <p:cNvSpPr/>
          <p:nvPr/>
        </p:nvSpPr>
        <p:spPr>
          <a:xfrm>
            <a:off x="6099048" y="4797933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140" name="Text 7">
            <a:extLst>
              <a:ext uri="{FF2B5EF4-FFF2-40B4-BE49-F238E27FC236}">
                <a16:creationId xmlns:a16="http://schemas.microsoft.com/office/drawing/2014/main" id="{B58B71BB-78A7-10EB-A02E-765BF09C8ABC}"/>
              </a:ext>
            </a:extLst>
          </p:cNvPr>
          <p:cNvSpPr/>
          <p:nvPr/>
        </p:nvSpPr>
        <p:spPr>
          <a:xfrm>
            <a:off x="8449056" y="4771644"/>
            <a:ext cx="941832" cy="201168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 fontScale="77500" lnSpcReduction="20000"/>
          </a:bodyPr>
          <a:lstStyle/>
          <a:p>
            <a:pPr marL="0" indent="0" algn="ctr">
              <a:buNone/>
            </a:pPr>
            <a:r>
              <a:rPr lang="en-US" sz="1000" b="1" dirty="0">
                <a:solidFill>
                  <a:srgbClr val="65819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ILLUSTRATION SPACE</a:t>
            </a:r>
            <a:endParaRPr lang="en-US" sz="1000" dirty="0"/>
          </a:p>
        </p:txBody>
      </p:sp>
      <p:sp>
        <p:nvSpPr>
          <p:cNvPr id="141" name="テキスト ボックス 140">
            <a:extLst>
              <a:ext uri="{FF2B5EF4-FFF2-40B4-BE49-F238E27FC236}">
                <a16:creationId xmlns:a16="http://schemas.microsoft.com/office/drawing/2014/main" id="{390899E4-2BC7-23D4-2341-637702DF8363}"/>
              </a:ext>
            </a:extLst>
          </p:cNvPr>
          <p:cNvSpPr txBox="1"/>
          <p:nvPr/>
        </p:nvSpPr>
        <p:spPr>
          <a:xfrm>
            <a:off x="2395728" y="4655296"/>
            <a:ext cx="117271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Multi-</a:t>
            </a:r>
            <a:r>
              <a:rPr kumimoji="1" lang="en-US" altLang="ja-JP" sz="900" dirty="0" err="1">
                <a:latin typeface="Arial" panose="020B0604020202020204" pitchFamily="34" charset="0"/>
                <a:cs typeface="Arial" panose="020B0604020202020204" pitchFamily="34" charset="0"/>
              </a:rPr>
              <a:t>omic</a:t>
            </a:r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 data integration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2" name="テキスト ボックス 141">
            <a:extLst>
              <a:ext uri="{FF2B5EF4-FFF2-40B4-BE49-F238E27FC236}">
                <a16:creationId xmlns:a16="http://schemas.microsoft.com/office/drawing/2014/main" id="{A19304D9-A1A6-BE44-2F1B-28A25778F18C}"/>
              </a:ext>
            </a:extLst>
          </p:cNvPr>
          <p:cNvSpPr txBox="1"/>
          <p:nvPr/>
        </p:nvSpPr>
        <p:spPr>
          <a:xfrm>
            <a:off x="4556379" y="4674346"/>
            <a:ext cx="1410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Machine learning for risk prediction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3" name="テキスト ボックス 142">
            <a:extLst>
              <a:ext uri="{FF2B5EF4-FFF2-40B4-BE49-F238E27FC236}">
                <a16:creationId xmlns:a16="http://schemas.microsoft.com/office/drawing/2014/main" id="{6B0DEABA-1490-6FCF-488B-E5E883437180}"/>
              </a:ext>
            </a:extLst>
          </p:cNvPr>
          <p:cNvSpPr txBox="1"/>
          <p:nvPr/>
        </p:nvSpPr>
        <p:spPr>
          <a:xfrm>
            <a:off x="7150608" y="4664202"/>
            <a:ext cx="122186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Digital pathology and radiomics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4" name="テキスト ボックス 143">
            <a:extLst>
              <a:ext uri="{FF2B5EF4-FFF2-40B4-BE49-F238E27FC236}">
                <a16:creationId xmlns:a16="http://schemas.microsoft.com/office/drawing/2014/main" id="{334DEFFC-D4FB-9683-0A77-6C1AD3E76871}"/>
              </a:ext>
            </a:extLst>
          </p:cNvPr>
          <p:cNvSpPr txBox="1"/>
          <p:nvPr/>
        </p:nvSpPr>
        <p:spPr>
          <a:xfrm>
            <a:off x="9331833" y="4636008"/>
            <a:ext cx="10035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Clinical </a:t>
            </a:r>
            <a:r>
              <a:rPr kumimoji="1" lang="en-US" altLang="ja-JP" sz="900" dirty="0" err="1">
                <a:latin typeface="Arial" panose="020B0604020202020204" pitchFamily="34" charset="0"/>
                <a:cs typeface="Arial" panose="020B0604020202020204" pitchFamily="34" charset="0"/>
              </a:rPr>
              <a:t>desion</a:t>
            </a:r>
            <a:r>
              <a:rPr kumimoji="1" lang="en-US" altLang="ja-JP" sz="900" dirty="0">
                <a:latin typeface="Arial" panose="020B0604020202020204" pitchFamily="34" charset="0"/>
                <a:cs typeface="Arial" panose="020B0604020202020204" pitchFamily="34" charset="0"/>
              </a:rPr>
              <a:t> support system</a:t>
            </a:r>
            <a:endParaRPr kumimoji="1" lang="ja-JP" altLang="en-US" sz="9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274320" y="228600"/>
            <a:ext cx="11612880" cy="566928"/>
          </a:xfrm>
          <a:prstGeom prst="roundRect">
            <a:avLst>
              <a:gd name="adj" fmla="val 8065"/>
            </a:avLst>
          </a:prstGeom>
          <a:solidFill>
            <a:srgbClr val="183A64"/>
          </a:solidFill>
          <a:ln w="12700">
            <a:solidFill>
              <a:srgbClr val="183A64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512064" y="301752"/>
            <a:ext cx="11064240" cy="402336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Production brief – illustration insertion locations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84632" y="1033272"/>
            <a:ext cx="11109960" cy="4846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Dashed rectangles labelled ILLUSTRATION SPACE are reserved insertion regions, not final figure elements.</a:t>
            </a:r>
            <a:endParaRPr lang="en-US" sz="1400" dirty="0"/>
          </a:p>
        </p:txBody>
      </p:sp>
      <p:sp>
        <p:nvSpPr>
          <p:cNvPr id="5" name="Text 3"/>
          <p:cNvSpPr/>
          <p:nvPr/>
        </p:nvSpPr>
        <p:spPr>
          <a:xfrm>
            <a:off x="484632" y="1655064"/>
            <a:ext cx="11109960" cy="4846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Figure 1: Three anatomical visuals, six biological mechanism icons, four clinical-management icons.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84632" y="2276856"/>
            <a:ext cx="11109960" cy="4846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Figure 2: Editable PPT flowchart; no external drawing required. Clinical decision branches await author approval.</a:t>
            </a:r>
            <a:endParaRPr lang="en-US" sz="1400" dirty="0"/>
          </a:p>
        </p:txBody>
      </p:sp>
      <p:sp>
        <p:nvSpPr>
          <p:cNvPr id="7" name="Text 5"/>
          <p:cNvSpPr/>
          <p:nvPr/>
        </p:nvSpPr>
        <p:spPr>
          <a:xfrm>
            <a:off x="484632" y="2898648"/>
            <a:ext cx="11109960" cy="4846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Figure 3: One illustration in each of the five evidence-domain cards.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484632" y="3520440"/>
            <a:ext cx="11109960" cy="4846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Figure 4: Low/intermediate/high-risk icons plus one longitudinal monitoring cluster.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484632" y="4142232"/>
            <a:ext cx="11109960" cy="4846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6. Figure 5: Five illustrations, one per roadmap stage.</a:t>
            </a:r>
            <a:endParaRPr lang="en-US" sz="1400" dirty="0"/>
          </a:p>
        </p:txBody>
      </p:sp>
      <p:sp>
        <p:nvSpPr>
          <p:cNvPr id="10" name="Text 8"/>
          <p:cNvSpPr/>
          <p:nvPr/>
        </p:nvSpPr>
        <p:spPr>
          <a:xfrm>
            <a:off x="484632" y="4764024"/>
            <a:ext cx="11109960" cy="4846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7. All main texts and arrow directions must remain editable, and no biomedical claim should be altered without approval.</a:t>
            </a:r>
            <a:endParaRPr lang="en-US" sz="1400" dirty="0"/>
          </a:p>
        </p:txBody>
      </p:sp>
      <p:sp>
        <p:nvSpPr>
          <p:cNvPr id="11" name="Text 9"/>
          <p:cNvSpPr/>
          <p:nvPr/>
        </p:nvSpPr>
        <p:spPr>
          <a:xfrm>
            <a:off x="484632" y="5385816"/>
            <a:ext cx="11109960" cy="484632"/>
          </a:xfrm>
          <a:prstGeom prst="rect">
            <a:avLst/>
          </a:prstGeom>
          <a:noFill/>
          <a:ln/>
        </p:spPr>
        <p:txBody>
          <a:bodyPr wrap="square" lIns="508" tIns="508" rIns="508" bIns="508" rtlCol="0" anchor="ctr">
            <a:normAutofit/>
          </a:bodyPr>
          <a:lstStyle/>
          <a:p>
            <a:pPr marL="0" indent="0" algn="l">
              <a:buNone/>
            </a:pPr>
            <a:r>
              <a:rPr lang="en-US" sz="1400" dirty="0">
                <a:solidFill>
                  <a:srgbClr val="2232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8. Request human-authored artwork without generative AI; deliver layered PPTX or vector source and high-resolution PNG/TIFF.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101</TotalTime>
  <Words>1477</Words>
  <Application>Microsoft Office PowerPoint</Application>
  <PresentationFormat>ワイド画面</PresentationFormat>
  <Paragraphs>377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1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8" baseType="lpstr">
      <vt:lpstr>Arial</vt:lpstr>
      <vt:lpstr>Office Theme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Editorial schematic for author review</dc:creator>
  <cp:lastModifiedBy>卓也 渡辺</cp:lastModifiedBy>
  <cp:revision>3</cp:revision>
  <dcterms:created xsi:type="dcterms:W3CDTF">2026-10-17T05:13:09Z</dcterms:created>
  <dcterms:modified xsi:type="dcterms:W3CDTF">2026-10-18T00:55:22Z</dcterms:modified>
</cp:coreProperties>
</file>