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5125700" cy="10693400"/>
  <p:notesSz cx="9926638" cy="67976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87611" autoAdjust="0"/>
  </p:normalViewPr>
  <p:slideViewPr>
    <p:cSldViewPr>
      <p:cViewPr varScale="1">
        <p:scale>
          <a:sx n="73" d="100"/>
          <a:sy n="73" d="100"/>
        </p:scale>
        <p:origin x="1200" y="84"/>
      </p:cViewPr>
      <p:guideLst>
        <p:guide orient="horz" pos="2880"/>
        <p:guide pos="2160"/>
      </p:guideLst>
    </p:cSldViewPr>
  </p:slideViewPr>
  <p:notesTextViewPr>
    <p:cViewPr>
      <p:scale>
        <a:sx n="300" d="100"/>
        <a:sy n="3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89DE5-686F-4B6D-AA97-3FE51DB6B44D}" type="datetimeFigureOut">
              <a:rPr kumimoji="1" lang="ja-JP" altLang="en-US" smtClean="0"/>
              <a:t>2023/12/21</a:t>
            </a:fld>
            <a:endParaRPr kumimoji="1" lang="ja-JP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849313"/>
            <a:ext cx="324326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 편집</a:t>
            </a:r>
          </a:p>
          <a:p>
            <a:pPr lvl="1"/>
            <a:r>
              <a:rPr kumimoji="1" lang="ko-KR" altLang="en-US"/>
              <a:t>둘째 수준</a:t>
            </a:r>
          </a:p>
          <a:p>
            <a:pPr lvl="2"/>
            <a:r>
              <a:rPr kumimoji="1" lang="ko-KR" altLang="en-US"/>
              <a:t>셋째 수준</a:t>
            </a:r>
          </a:p>
          <a:p>
            <a:pPr lvl="3"/>
            <a:r>
              <a:rPr kumimoji="1" lang="ko-KR" altLang="en-US"/>
              <a:t>넷째 수준</a:t>
            </a:r>
          </a:p>
          <a:p>
            <a:pPr lvl="4"/>
            <a:r>
              <a:rPr kumimoji="1" lang="ko-KR" altLang="en-US"/>
              <a:t>다섯째 수준</a:t>
            </a:r>
            <a:endParaRPr kumimoji="1" lang="ja-JP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ED45EF-289E-4217-A463-88FB4B1DE3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7874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ED45EF-289E-4217-A463-88FB4B1DE3E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73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9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Noto Sans CJK KR"/>
                <a:cs typeface="Noto Sans CJK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553655" y="5549201"/>
            <a:ext cx="7566659" cy="5142865"/>
          </a:xfrm>
          <a:custGeom>
            <a:avLst/>
            <a:gdLst/>
            <a:ahLst/>
            <a:cxnLst/>
            <a:rect l="l" t="t" r="r" b="b"/>
            <a:pathLst>
              <a:path w="7566659" h="5142865">
                <a:moveTo>
                  <a:pt x="7566355" y="0"/>
                </a:moveTo>
                <a:lnTo>
                  <a:pt x="0" y="0"/>
                </a:lnTo>
                <a:lnTo>
                  <a:pt x="0" y="5142801"/>
                </a:lnTo>
                <a:lnTo>
                  <a:pt x="7566355" y="5142801"/>
                </a:lnTo>
                <a:lnTo>
                  <a:pt x="7566355" y="0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764869" y="9054553"/>
            <a:ext cx="7108825" cy="1638300"/>
          </a:xfrm>
          <a:custGeom>
            <a:avLst/>
            <a:gdLst/>
            <a:ahLst/>
            <a:cxnLst/>
            <a:rect l="l" t="t" r="r" b="b"/>
            <a:pathLst>
              <a:path w="7108825" h="1638300">
                <a:moveTo>
                  <a:pt x="22364" y="1621561"/>
                </a:moveTo>
                <a:lnTo>
                  <a:pt x="0" y="1603260"/>
                </a:lnTo>
                <a:lnTo>
                  <a:pt x="19596" y="1636687"/>
                </a:lnTo>
                <a:lnTo>
                  <a:pt x="22364" y="1621561"/>
                </a:lnTo>
                <a:close/>
              </a:path>
              <a:path w="7108825" h="1638300">
                <a:moveTo>
                  <a:pt x="138582" y="1638147"/>
                </a:moveTo>
                <a:lnTo>
                  <a:pt x="131610" y="1633042"/>
                </a:lnTo>
                <a:lnTo>
                  <a:pt x="124536" y="1627454"/>
                </a:lnTo>
                <a:lnTo>
                  <a:pt x="117348" y="1621396"/>
                </a:lnTo>
                <a:lnTo>
                  <a:pt x="110045" y="1614843"/>
                </a:lnTo>
                <a:lnTo>
                  <a:pt x="115074" y="1621942"/>
                </a:lnTo>
                <a:lnTo>
                  <a:pt x="118960" y="1628140"/>
                </a:lnTo>
                <a:lnTo>
                  <a:pt x="121805" y="1633524"/>
                </a:lnTo>
                <a:lnTo>
                  <a:pt x="123698" y="1638147"/>
                </a:lnTo>
                <a:lnTo>
                  <a:pt x="138582" y="1638147"/>
                </a:lnTo>
                <a:close/>
              </a:path>
              <a:path w="7108825" h="1638300">
                <a:moveTo>
                  <a:pt x="7009358" y="182930"/>
                </a:moveTo>
                <a:lnTo>
                  <a:pt x="7006615" y="164503"/>
                </a:lnTo>
                <a:lnTo>
                  <a:pt x="7000405" y="213321"/>
                </a:lnTo>
                <a:lnTo>
                  <a:pt x="7009358" y="182930"/>
                </a:lnTo>
                <a:close/>
              </a:path>
              <a:path w="7108825" h="1638300">
                <a:moveTo>
                  <a:pt x="7108495" y="43548"/>
                </a:moveTo>
                <a:lnTo>
                  <a:pt x="7105828" y="28397"/>
                </a:lnTo>
                <a:lnTo>
                  <a:pt x="7098576" y="0"/>
                </a:lnTo>
                <a:lnTo>
                  <a:pt x="7096023" y="14846"/>
                </a:lnTo>
                <a:lnTo>
                  <a:pt x="7099808" y="33845"/>
                </a:lnTo>
                <a:lnTo>
                  <a:pt x="7104799" y="48272"/>
                </a:lnTo>
                <a:lnTo>
                  <a:pt x="7105866" y="49377"/>
                </a:lnTo>
                <a:lnTo>
                  <a:pt x="7108495" y="43548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4657831" y="9219362"/>
            <a:ext cx="74828" cy="761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4673198" y="9338081"/>
            <a:ext cx="22225" cy="27940"/>
          </a:xfrm>
          <a:custGeom>
            <a:avLst/>
            <a:gdLst/>
            <a:ahLst/>
            <a:cxnLst/>
            <a:rect l="l" t="t" r="r" b="b"/>
            <a:pathLst>
              <a:path w="22225" h="27940">
                <a:moveTo>
                  <a:pt x="21653" y="0"/>
                </a:moveTo>
                <a:lnTo>
                  <a:pt x="16500" y="4043"/>
                </a:lnTo>
                <a:lnTo>
                  <a:pt x="7459" y="1192"/>
                </a:lnTo>
                <a:lnTo>
                  <a:pt x="102" y="91"/>
                </a:lnTo>
                <a:lnTo>
                  <a:pt x="0" y="9385"/>
                </a:lnTo>
                <a:lnTo>
                  <a:pt x="18097" y="27876"/>
                </a:lnTo>
                <a:lnTo>
                  <a:pt x="21653" y="0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95830" y="9094698"/>
            <a:ext cx="6477458" cy="159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553655" y="5549201"/>
            <a:ext cx="1034415" cy="337185"/>
          </a:xfrm>
          <a:custGeom>
            <a:avLst/>
            <a:gdLst/>
            <a:ahLst/>
            <a:cxnLst/>
            <a:rect l="l" t="t" r="r" b="b"/>
            <a:pathLst>
              <a:path w="1034415" h="337185">
                <a:moveTo>
                  <a:pt x="377736" y="0"/>
                </a:moveTo>
                <a:lnTo>
                  <a:pt x="0" y="0"/>
                </a:lnTo>
                <a:lnTo>
                  <a:pt x="0" y="336892"/>
                </a:lnTo>
                <a:lnTo>
                  <a:pt x="697788" y="336880"/>
                </a:lnTo>
                <a:lnTo>
                  <a:pt x="1034084" y="431"/>
                </a:lnTo>
                <a:lnTo>
                  <a:pt x="377736" y="431"/>
                </a:lnTo>
                <a:lnTo>
                  <a:pt x="377736" y="0"/>
                </a:lnTo>
                <a:close/>
              </a:path>
            </a:pathLst>
          </a:custGeom>
          <a:solidFill>
            <a:srgbClr val="0080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7553655" y="12001"/>
            <a:ext cx="1034415" cy="337185"/>
          </a:xfrm>
          <a:custGeom>
            <a:avLst/>
            <a:gdLst/>
            <a:ahLst/>
            <a:cxnLst/>
            <a:rect l="l" t="t" r="r" b="b"/>
            <a:pathLst>
              <a:path w="1034415" h="337185">
                <a:moveTo>
                  <a:pt x="377736" y="0"/>
                </a:moveTo>
                <a:lnTo>
                  <a:pt x="0" y="0"/>
                </a:lnTo>
                <a:lnTo>
                  <a:pt x="0" y="336892"/>
                </a:lnTo>
                <a:lnTo>
                  <a:pt x="697788" y="336880"/>
                </a:lnTo>
                <a:lnTo>
                  <a:pt x="1034084" y="431"/>
                </a:lnTo>
                <a:lnTo>
                  <a:pt x="377736" y="431"/>
                </a:lnTo>
                <a:lnTo>
                  <a:pt x="377736" y="0"/>
                </a:lnTo>
                <a:close/>
              </a:path>
            </a:pathLst>
          </a:custGeom>
          <a:solidFill>
            <a:srgbClr val="0080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0" y="0"/>
            <a:ext cx="7557770" cy="10691495"/>
          </a:xfrm>
          <a:custGeom>
            <a:avLst/>
            <a:gdLst/>
            <a:ahLst/>
            <a:cxnLst/>
            <a:rect l="l" t="t" r="r" b="b"/>
            <a:pathLst>
              <a:path w="7557770" h="10691495">
                <a:moveTo>
                  <a:pt x="7557147" y="10691304"/>
                </a:moveTo>
                <a:lnTo>
                  <a:pt x="0" y="10691304"/>
                </a:lnTo>
                <a:lnTo>
                  <a:pt x="0" y="0"/>
                </a:lnTo>
                <a:lnTo>
                  <a:pt x="7557147" y="0"/>
                </a:lnTo>
                <a:lnTo>
                  <a:pt x="7557147" y="10691304"/>
                </a:lnTo>
                <a:close/>
              </a:path>
            </a:pathLst>
          </a:custGeom>
          <a:solidFill>
            <a:srgbClr val="1515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391855" y="4065498"/>
            <a:ext cx="24130" cy="67310"/>
          </a:xfrm>
          <a:custGeom>
            <a:avLst/>
            <a:gdLst/>
            <a:ahLst/>
            <a:cxnLst/>
            <a:rect l="l" t="t" r="r" b="b"/>
            <a:pathLst>
              <a:path w="24129" h="67310">
                <a:moveTo>
                  <a:pt x="197" y="0"/>
                </a:moveTo>
                <a:lnTo>
                  <a:pt x="0" y="21148"/>
                </a:lnTo>
                <a:lnTo>
                  <a:pt x="9502" y="46647"/>
                </a:lnTo>
                <a:lnTo>
                  <a:pt x="19644" y="65526"/>
                </a:lnTo>
                <a:lnTo>
                  <a:pt x="21368" y="66814"/>
                </a:lnTo>
                <a:lnTo>
                  <a:pt x="23716" y="58148"/>
                </a:lnTo>
                <a:lnTo>
                  <a:pt x="16626" y="37745"/>
                </a:lnTo>
                <a:lnTo>
                  <a:pt x="6615" y="15174"/>
                </a:lnTo>
                <a:lnTo>
                  <a:pt x="197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4202709"/>
            <a:ext cx="5571477" cy="349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6070790" y="0"/>
            <a:ext cx="10160" cy="18415"/>
          </a:xfrm>
          <a:custGeom>
            <a:avLst/>
            <a:gdLst/>
            <a:ahLst/>
            <a:cxnLst/>
            <a:rect l="l" t="t" r="r" b="b"/>
            <a:pathLst>
              <a:path w="10160" h="18415">
                <a:moveTo>
                  <a:pt x="4076" y="0"/>
                </a:moveTo>
                <a:lnTo>
                  <a:pt x="0" y="0"/>
                </a:lnTo>
                <a:lnTo>
                  <a:pt x="2184" y="7365"/>
                </a:lnTo>
                <a:lnTo>
                  <a:pt x="5003" y="14185"/>
                </a:lnTo>
                <a:lnTo>
                  <a:pt x="10058" y="17906"/>
                </a:lnTo>
                <a:lnTo>
                  <a:pt x="7607" y="11963"/>
                </a:lnTo>
                <a:lnTo>
                  <a:pt x="5638" y="5930"/>
                </a:lnTo>
                <a:lnTo>
                  <a:pt x="4076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0" y="0"/>
            <a:ext cx="6057112" cy="26041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648155" y="3034601"/>
            <a:ext cx="5931916" cy="76574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7815703" y="2138331"/>
            <a:ext cx="2971409" cy="29007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2100914" y="2139678"/>
            <a:ext cx="2951215" cy="28992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9709746" y="2063229"/>
            <a:ext cx="3180499" cy="31647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Noto Sans CJK KR"/>
                <a:cs typeface="Noto Sans CJK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Noto Sans CJK KR"/>
                <a:cs typeface="Noto Sans CJK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225"/>
            <a:ext cx="15119985" cy="10688955"/>
          </a:xfrm>
          <a:custGeom>
            <a:avLst/>
            <a:gdLst/>
            <a:ahLst/>
            <a:cxnLst/>
            <a:rect l="l" t="t" r="r" b="b"/>
            <a:pathLst>
              <a:path w="15119985" h="10688955">
                <a:moveTo>
                  <a:pt x="15119985" y="0"/>
                </a:moveTo>
                <a:lnTo>
                  <a:pt x="0" y="0"/>
                </a:lnTo>
                <a:lnTo>
                  <a:pt x="0" y="10688777"/>
                </a:lnTo>
                <a:lnTo>
                  <a:pt x="15119985" y="10688777"/>
                </a:lnTo>
                <a:lnTo>
                  <a:pt x="15119985" y="0"/>
                </a:lnTo>
                <a:close/>
              </a:path>
            </a:pathLst>
          </a:custGeom>
          <a:solidFill>
            <a:srgbClr val="1515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289755" y="748601"/>
            <a:ext cx="6150737" cy="82106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853158" y="963447"/>
            <a:ext cx="1297940" cy="439420"/>
          </a:xfrm>
          <a:custGeom>
            <a:avLst/>
            <a:gdLst/>
            <a:ahLst/>
            <a:cxnLst/>
            <a:rect l="l" t="t" r="r" b="b"/>
            <a:pathLst>
              <a:path w="1297939" h="439419">
                <a:moveTo>
                  <a:pt x="421309" y="429031"/>
                </a:moveTo>
                <a:lnTo>
                  <a:pt x="389864" y="347941"/>
                </a:lnTo>
                <a:lnTo>
                  <a:pt x="358419" y="266852"/>
                </a:lnTo>
                <a:lnTo>
                  <a:pt x="301904" y="121107"/>
                </a:lnTo>
                <a:lnTo>
                  <a:pt x="259143" y="10795"/>
                </a:lnTo>
                <a:lnTo>
                  <a:pt x="259143" y="266852"/>
                </a:lnTo>
                <a:lnTo>
                  <a:pt x="154470" y="266852"/>
                </a:lnTo>
                <a:lnTo>
                  <a:pt x="206806" y="121107"/>
                </a:lnTo>
                <a:lnTo>
                  <a:pt x="259143" y="266852"/>
                </a:lnTo>
                <a:lnTo>
                  <a:pt x="259143" y="10795"/>
                </a:lnTo>
                <a:lnTo>
                  <a:pt x="162153" y="10795"/>
                </a:lnTo>
                <a:lnTo>
                  <a:pt x="0" y="429031"/>
                </a:lnTo>
                <a:lnTo>
                  <a:pt x="96469" y="429031"/>
                </a:lnTo>
                <a:lnTo>
                  <a:pt x="125717" y="347941"/>
                </a:lnTo>
                <a:lnTo>
                  <a:pt x="287883" y="347941"/>
                </a:lnTo>
                <a:lnTo>
                  <a:pt x="317119" y="429031"/>
                </a:lnTo>
                <a:lnTo>
                  <a:pt x="421309" y="429031"/>
                </a:lnTo>
                <a:close/>
              </a:path>
              <a:path w="1297939" h="439419">
                <a:moveTo>
                  <a:pt x="809777" y="302260"/>
                </a:moveTo>
                <a:lnTo>
                  <a:pt x="804735" y="272529"/>
                </a:lnTo>
                <a:lnTo>
                  <a:pt x="795566" y="255054"/>
                </a:lnTo>
                <a:lnTo>
                  <a:pt x="790651" y="245681"/>
                </a:lnTo>
                <a:lnTo>
                  <a:pt x="769061" y="224040"/>
                </a:lnTo>
                <a:lnTo>
                  <a:pt x="741514" y="209892"/>
                </a:lnTo>
                <a:lnTo>
                  <a:pt x="761263" y="197916"/>
                </a:lnTo>
                <a:lnTo>
                  <a:pt x="776414" y="180111"/>
                </a:lnTo>
                <a:lnTo>
                  <a:pt x="776681" y="179806"/>
                </a:lnTo>
                <a:lnTo>
                  <a:pt x="786701" y="158153"/>
                </a:lnTo>
                <a:lnTo>
                  <a:pt x="784085" y="93141"/>
                </a:lnTo>
                <a:lnTo>
                  <a:pt x="765898" y="58559"/>
                </a:lnTo>
                <a:lnTo>
                  <a:pt x="736295" y="32664"/>
                </a:lnTo>
                <a:lnTo>
                  <a:pt x="716381" y="24676"/>
                </a:lnTo>
                <a:lnTo>
                  <a:pt x="716381" y="302260"/>
                </a:lnTo>
                <a:lnTo>
                  <a:pt x="712190" y="322630"/>
                </a:lnTo>
                <a:lnTo>
                  <a:pt x="700214" y="337413"/>
                </a:lnTo>
                <a:lnTo>
                  <a:pt x="681304" y="346430"/>
                </a:lnTo>
                <a:lnTo>
                  <a:pt x="656336" y="349478"/>
                </a:lnTo>
                <a:lnTo>
                  <a:pt x="556793" y="349478"/>
                </a:lnTo>
                <a:lnTo>
                  <a:pt x="556793" y="255054"/>
                </a:lnTo>
                <a:lnTo>
                  <a:pt x="656336" y="255054"/>
                </a:lnTo>
                <a:lnTo>
                  <a:pt x="681304" y="258102"/>
                </a:lnTo>
                <a:lnTo>
                  <a:pt x="700214" y="267106"/>
                </a:lnTo>
                <a:lnTo>
                  <a:pt x="712190" y="281889"/>
                </a:lnTo>
                <a:lnTo>
                  <a:pt x="716381" y="302260"/>
                </a:lnTo>
                <a:lnTo>
                  <a:pt x="716381" y="24676"/>
                </a:lnTo>
                <a:lnTo>
                  <a:pt x="696874" y="16852"/>
                </a:lnTo>
                <a:lnTo>
                  <a:pt x="696874" y="135470"/>
                </a:lnTo>
                <a:lnTo>
                  <a:pt x="693102" y="154800"/>
                </a:lnTo>
                <a:lnTo>
                  <a:pt x="682180" y="168770"/>
                </a:lnTo>
                <a:lnTo>
                  <a:pt x="664616" y="177253"/>
                </a:lnTo>
                <a:lnTo>
                  <a:pt x="640943" y="180111"/>
                </a:lnTo>
                <a:lnTo>
                  <a:pt x="556793" y="180111"/>
                </a:lnTo>
                <a:lnTo>
                  <a:pt x="556793" y="90309"/>
                </a:lnTo>
                <a:lnTo>
                  <a:pt x="640943" y="90309"/>
                </a:lnTo>
                <a:lnTo>
                  <a:pt x="664616" y="93268"/>
                </a:lnTo>
                <a:lnTo>
                  <a:pt x="682180" y="101942"/>
                </a:lnTo>
                <a:lnTo>
                  <a:pt x="693102" y="116090"/>
                </a:lnTo>
                <a:lnTo>
                  <a:pt x="696874" y="135470"/>
                </a:lnTo>
                <a:lnTo>
                  <a:pt x="696874" y="16852"/>
                </a:lnTo>
                <a:lnTo>
                  <a:pt x="695807" y="16421"/>
                </a:lnTo>
                <a:lnTo>
                  <a:pt x="645045" y="10795"/>
                </a:lnTo>
                <a:lnTo>
                  <a:pt x="463397" y="10795"/>
                </a:lnTo>
                <a:lnTo>
                  <a:pt x="463397" y="429031"/>
                </a:lnTo>
                <a:lnTo>
                  <a:pt x="660450" y="429031"/>
                </a:lnTo>
                <a:lnTo>
                  <a:pt x="712038" y="423291"/>
                </a:lnTo>
                <a:lnTo>
                  <a:pt x="753579" y="406730"/>
                </a:lnTo>
                <a:lnTo>
                  <a:pt x="784250" y="380365"/>
                </a:lnTo>
                <a:lnTo>
                  <a:pt x="803249" y="345198"/>
                </a:lnTo>
                <a:lnTo>
                  <a:pt x="809777" y="302260"/>
                </a:lnTo>
                <a:close/>
              </a:path>
              <a:path w="1297939" h="439419">
                <a:moveTo>
                  <a:pt x="1297813" y="219633"/>
                </a:moveTo>
                <a:lnTo>
                  <a:pt x="1293431" y="173812"/>
                </a:lnTo>
                <a:lnTo>
                  <a:pt x="1280782" y="131851"/>
                </a:lnTo>
                <a:lnTo>
                  <a:pt x="1260602" y="94449"/>
                </a:lnTo>
                <a:lnTo>
                  <a:pt x="1251953" y="84150"/>
                </a:lnTo>
                <a:lnTo>
                  <a:pt x="1233601" y="62293"/>
                </a:lnTo>
                <a:lnTo>
                  <a:pt x="1204417" y="39179"/>
                </a:lnTo>
                <a:lnTo>
                  <a:pt x="1204417" y="219633"/>
                </a:lnTo>
                <a:lnTo>
                  <a:pt x="1197927" y="263880"/>
                </a:lnTo>
                <a:lnTo>
                  <a:pt x="1179677" y="301256"/>
                </a:lnTo>
                <a:lnTo>
                  <a:pt x="1151432" y="330047"/>
                </a:lnTo>
                <a:lnTo>
                  <a:pt x="1114945" y="348576"/>
                </a:lnTo>
                <a:lnTo>
                  <a:pt x="1072007" y="355117"/>
                </a:lnTo>
                <a:lnTo>
                  <a:pt x="1029068" y="348576"/>
                </a:lnTo>
                <a:lnTo>
                  <a:pt x="992593" y="330047"/>
                </a:lnTo>
                <a:lnTo>
                  <a:pt x="964349" y="301256"/>
                </a:lnTo>
                <a:lnTo>
                  <a:pt x="946099" y="263880"/>
                </a:lnTo>
                <a:lnTo>
                  <a:pt x="939622" y="219633"/>
                </a:lnTo>
                <a:lnTo>
                  <a:pt x="946099" y="175209"/>
                </a:lnTo>
                <a:lnTo>
                  <a:pt x="964349" y="137807"/>
                </a:lnTo>
                <a:lnTo>
                  <a:pt x="992593" y="109093"/>
                </a:lnTo>
                <a:lnTo>
                  <a:pt x="1029068" y="90665"/>
                </a:lnTo>
                <a:lnTo>
                  <a:pt x="1072007" y="84150"/>
                </a:lnTo>
                <a:lnTo>
                  <a:pt x="1114945" y="90665"/>
                </a:lnTo>
                <a:lnTo>
                  <a:pt x="1151432" y="109093"/>
                </a:lnTo>
                <a:lnTo>
                  <a:pt x="1179677" y="137807"/>
                </a:lnTo>
                <a:lnTo>
                  <a:pt x="1197927" y="175209"/>
                </a:lnTo>
                <a:lnTo>
                  <a:pt x="1204417" y="219633"/>
                </a:lnTo>
                <a:lnTo>
                  <a:pt x="1204417" y="39179"/>
                </a:lnTo>
                <a:lnTo>
                  <a:pt x="1200505" y="36080"/>
                </a:lnTo>
                <a:lnTo>
                  <a:pt x="1162062" y="16497"/>
                </a:lnTo>
                <a:lnTo>
                  <a:pt x="1118984" y="4241"/>
                </a:lnTo>
                <a:lnTo>
                  <a:pt x="1072007" y="0"/>
                </a:lnTo>
                <a:lnTo>
                  <a:pt x="1025029" y="4241"/>
                </a:lnTo>
                <a:lnTo>
                  <a:pt x="981951" y="16497"/>
                </a:lnTo>
                <a:lnTo>
                  <a:pt x="943508" y="36080"/>
                </a:lnTo>
                <a:lnTo>
                  <a:pt x="910424" y="62293"/>
                </a:lnTo>
                <a:lnTo>
                  <a:pt x="883424" y="94449"/>
                </a:lnTo>
                <a:lnTo>
                  <a:pt x="863244" y="131851"/>
                </a:lnTo>
                <a:lnTo>
                  <a:pt x="850595" y="173812"/>
                </a:lnTo>
                <a:lnTo>
                  <a:pt x="846226" y="219633"/>
                </a:lnTo>
                <a:lnTo>
                  <a:pt x="850595" y="265468"/>
                </a:lnTo>
                <a:lnTo>
                  <a:pt x="863244" y="307441"/>
                </a:lnTo>
                <a:lnTo>
                  <a:pt x="883424" y="344843"/>
                </a:lnTo>
                <a:lnTo>
                  <a:pt x="910424" y="376999"/>
                </a:lnTo>
                <a:lnTo>
                  <a:pt x="943508" y="403212"/>
                </a:lnTo>
                <a:lnTo>
                  <a:pt x="981951" y="422795"/>
                </a:lnTo>
                <a:lnTo>
                  <a:pt x="1025029" y="435051"/>
                </a:lnTo>
                <a:lnTo>
                  <a:pt x="1072007" y="439280"/>
                </a:lnTo>
                <a:lnTo>
                  <a:pt x="1118984" y="435051"/>
                </a:lnTo>
                <a:lnTo>
                  <a:pt x="1162062" y="422795"/>
                </a:lnTo>
                <a:lnTo>
                  <a:pt x="1200505" y="403212"/>
                </a:lnTo>
                <a:lnTo>
                  <a:pt x="1233601" y="376999"/>
                </a:lnTo>
                <a:lnTo>
                  <a:pt x="1251966" y="355117"/>
                </a:lnTo>
                <a:lnTo>
                  <a:pt x="1260602" y="344843"/>
                </a:lnTo>
                <a:lnTo>
                  <a:pt x="1280782" y="307441"/>
                </a:lnTo>
                <a:lnTo>
                  <a:pt x="1293431" y="265468"/>
                </a:lnTo>
                <a:lnTo>
                  <a:pt x="1297813" y="2196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201289" y="974242"/>
            <a:ext cx="382905" cy="428625"/>
          </a:xfrm>
          <a:custGeom>
            <a:avLst/>
            <a:gdLst/>
            <a:ahLst/>
            <a:cxnLst/>
            <a:rect l="l" t="t" r="r" b="b"/>
            <a:pathLst>
              <a:path w="382904" h="428625">
                <a:moveTo>
                  <a:pt x="382816" y="0"/>
                </a:moveTo>
                <a:lnTo>
                  <a:pt x="289407" y="0"/>
                </a:lnTo>
                <a:lnTo>
                  <a:pt x="289407" y="232968"/>
                </a:lnTo>
                <a:lnTo>
                  <a:pt x="282680" y="278517"/>
                </a:lnTo>
                <a:lnTo>
                  <a:pt x="263302" y="313667"/>
                </a:lnTo>
                <a:lnTo>
                  <a:pt x="232475" y="336306"/>
                </a:lnTo>
                <a:lnTo>
                  <a:pt x="191401" y="344322"/>
                </a:lnTo>
                <a:lnTo>
                  <a:pt x="150325" y="336306"/>
                </a:lnTo>
                <a:lnTo>
                  <a:pt x="119494" y="313667"/>
                </a:lnTo>
                <a:lnTo>
                  <a:pt x="100111" y="278517"/>
                </a:lnTo>
                <a:lnTo>
                  <a:pt x="93383" y="232968"/>
                </a:lnTo>
                <a:lnTo>
                  <a:pt x="93383" y="0"/>
                </a:lnTo>
                <a:lnTo>
                  <a:pt x="0" y="0"/>
                </a:lnTo>
                <a:lnTo>
                  <a:pt x="0" y="232968"/>
                </a:lnTo>
                <a:lnTo>
                  <a:pt x="4570" y="281124"/>
                </a:lnTo>
                <a:lnTo>
                  <a:pt x="17840" y="323570"/>
                </a:lnTo>
                <a:lnTo>
                  <a:pt x="39143" y="359688"/>
                </a:lnTo>
                <a:lnTo>
                  <a:pt x="67816" y="388857"/>
                </a:lnTo>
                <a:lnTo>
                  <a:pt x="103193" y="410460"/>
                </a:lnTo>
                <a:lnTo>
                  <a:pt x="144609" y="423875"/>
                </a:lnTo>
                <a:lnTo>
                  <a:pt x="191401" y="428485"/>
                </a:lnTo>
                <a:lnTo>
                  <a:pt x="238198" y="423875"/>
                </a:lnTo>
                <a:lnTo>
                  <a:pt x="279618" y="410460"/>
                </a:lnTo>
                <a:lnTo>
                  <a:pt x="314997" y="388857"/>
                </a:lnTo>
                <a:lnTo>
                  <a:pt x="343671" y="359688"/>
                </a:lnTo>
                <a:lnTo>
                  <a:pt x="364975" y="323570"/>
                </a:lnTo>
                <a:lnTo>
                  <a:pt x="378245" y="281124"/>
                </a:lnTo>
                <a:lnTo>
                  <a:pt x="382816" y="232968"/>
                </a:lnTo>
                <a:lnTo>
                  <a:pt x="3828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629253" y="974318"/>
            <a:ext cx="365760" cy="417830"/>
          </a:xfrm>
          <a:custGeom>
            <a:avLst/>
            <a:gdLst/>
            <a:ahLst/>
            <a:cxnLst/>
            <a:rect l="l" t="t" r="r" b="b"/>
            <a:pathLst>
              <a:path w="365760" h="417830">
                <a:moveTo>
                  <a:pt x="365366" y="0"/>
                </a:moveTo>
                <a:lnTo>
                  <a:pt x="0" y="0"/>
                </a:lnTo>
                <a:lnTo>
                  <a:pt x="0" y="82550"/>
                </a:lnTo>
                <a:lnTo>
                  <a:pt x="135978" y="82550"/>
                </a:lnTo>
                <a:lnTo>
                  <a:pt x="135978" y="417830"/>
                </a:lnTo>
                <a:lnTo>
                  <a:pt x="229387" y="417830"/>
                </a:lnTo>
                <a:lnTo>
                  <a:pt x="229387" y="82550"/>
                </a:lnTo>
                <a:lnTo>
                  <a:pt x="365366" y="82550"/>
                </a:lnTo>
                <a:lnTo>
                  <a:pt x="3653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853158" y="1624266"/>
            <a:ext cx="819785" cy="428625"/>
          </a:xfrm>
          <a:custGeom>
            <a:avLst/>
            <a:gdLst/>
            <a:ahLst/>
            <a:cxnLst/>
            <a:rect l="l" t="t" r="r" b="b"/>
            <a:pathLst>
              <a:path w="819785" h="428625">
                <a:moveTo>
                  <a:pt x="421309" y="418236"/>
                </a:moveTo>
                <a:lnTo>
                  <a:pt x="389864" y="337146"/>
                </a:lnTo>
                <a:lnTo>
                  <a:pt x="358419" y="256057"/>
                </a:lnTo>
                <a:lnTo>
                  <a:pt x="301904" y="110312"/>
                </a:lnTo>
                <a:lnTo>
                  <a:pt x="259143" y="0"/>
                </a:lnTo>
                <a:lnTo>
                  <a:pt x="259143" y="256057"/>
                </a:lnTo>
                <a:lnTo>
                  <a:pt x="154470" y="256057"/>
                </a:lnTo>
                <a:lnTo>
                  <a:pt x="206806" y="110312"/>
                </a:lnTo>
                <a:lnTo>
                  <a:pt x="259143" y="256057"/>
                </a:lnTo>
                <a:lnTo>
                  <a:pt x="259143" y="0"/>
                </a:lnTo>
                <a:lnTo>
                  <a:pt x="162153" y="0"/>
                </a:lnTo>
                <a:lnTo>
                  <a:pt x="0" y="418236"/>
                </a:lnTo>
                <a:lnTo>
                  <a:pt x="96469" y="418236"/>
                </a:lnTo>
                <a:lnTo>
                  <a:pt x="125717" y="337146"/>
                </a:lnTo>
                <a:lnTo>
                  <a:pt x="287883" y="337146"/>
                </a:lnTo>
                <a:lnTo>
                  <a:pt x="317119" y="418236"/>
                </a:lnTo>
                <a:lnTo>
                  <a:pt x="421309" y="418236"/>
                </a:lnTo>
                <a:close/>
              </a:path>
              <a:path w="819785" h="428625">
                <a:moveTo>
                  <a:pt x="819543" y="0"/>
                </a:moveTo>
                <a:lnTo>
                  <a:pt x="726135" y="0"/>
                </a:lnTo>
                <a:lnTo>
                  <a:pt x="726135" y="232968"/>
                </a:lnTo>
                <a:lnTo>
                  <a:pt x="719404" y="278523"/>
                </a:lnTo>
                <a:lnTo>
                  <a:pt x="700024" y="313677"/>
                </a:lnTo>
                <a:lnTo>
                  <a:pt x="669188" y="336308"/>
                </a:lnTo>
                <a:lnTo>
                  <a:pt x="628116" y="344322"/>
                </a:lnTo>
                <a:lnTo>
                  <a:pt x="587032" y="336308"/>
                </a:lnTo>
                <a:lnTo>
                  <a:pt x="556209" y="313677"/>
                </a:lnTo>
                <a:lnTo>
                  <a:pt x="536829" y="278523"/>
                </a:lnTo>
                <a:lnTo>
                  <a:pt x="530110" y="232968"/>
                </a:lnTo>
                <a:lnTo>
                  <a:pt x="530110" y="0"/>
                </a:lnTo>
                <a:lnTo>
                  <a:pt x="436714" y="0"/>
                </a:lnTo>
                <a:lnTo>
                  <a:pt x="436714" y="232968"/>
                </a:lnTo>
                <a:lnTo>
                  <a:pt x="441274" y="281127"/>
                </a:lnTo>
                <a:lnTo>
                  <a:pt x="454545" y="323570"/>
                </a:lnTo>
                <a:lnTo>
                  <a:pt x="475856" y="359689"/>
                </a:lnTo>
                <a:lnTo>
                  <a:pt x="504520" y="388861"/>
                </a:lnTo>
                <a:lnTo>
                  <a:pt x="539902" y="410464"/>
                </a:lnTo>
                <a:lnTo>
                  <a:pt x="581317" y="423887"/>
                </a:lnTo>
                <a:lnTo>
                  <a:pt x="628116" y="428485"/>
                </a:lnTo>
                <a:lnTo>
                  <a:pt x="674916" y="423887"/>
                </a:lnTo>
                <a:lnTo>
                  <a:pt x="716330" y="410464"/>
                </a:lnTo>
                <a:lnTo>
                  <a:pt x="751713" y="388861"/>
                </a:lnTo>
                <a:lnTo>
                  <a:pt x="780389" y="359689"/>
                </a:lnTo>
                <a:lnTo>
                  <a:pt x="801700" y="323570"/>
                </a:lnTo>
                <a:lnTo>
                  <a:pt x="814971" y="281127"/>
                </a:lnTo>
                <a:lnTo>
                  <a:pt x="819543" y="232968"/>
                </a:lnTo>
                <a:lnTo>
                  <a:pt x="819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717863" y="1613483"/>
            <a:ext cx="829944" cy="439420"/>
          </a:xfrm>
          <a:custGeom>
            <a:avLst/>
            <a:gdLst/>
            <a:ahLst/>
            <a:cxnLst/>
            <a:rect l="l" t="t" r="r" b="b"/>
            <a:pathLst>
              <a:path w="829945" h="439419">
                <a:moveTo>
                  <a:pt x="365366" y="10858"/>
                </a:moveTo>
                <a:lnTo>
                  <a:pt x="0" y="10858"/>
                </a:lnTo>
                <a:lnTo>
                  <a:pt x="0" y="93408"/>
                </a:lnTo>
                <a:lnTo>
                  <a:pt x="135978" y="93408"/>
                </a:lnTo>
                <a:lnTo>
                  <a:pt x="135978" y="428688"/>
                </a:lnTo>
                <a:lnTo>
                  <a:pt x="229387" y="428688"/>
                </a:lnTo>
                <a:lnTo>
                  <a:pt x="229387" y="93408"/>
                </a:lnTo>
                <a:lnTo>
                  <a:pt x="365366" y="93408"/>
                </a:lnTo>
                <a:lnTo>
                  <a:pt x="365366" y="10858"/>
                </a:lnTo>
                <a:close/>
              </a:path>
              <a:path w="829945" h="439419">
                <a:moveTo>
                  <a:pt x="829805" y="219633"/>
                </a:moveTo>
                <a:lnTo>
                  <a:pt x="825423" y="173812"/>
                </a:lnTo>
                <a:lnTo>
                  <a:pt x="812774" y="131851"/>
                </a:lnTo>
                <a:lnTo>
                  <a:pt x="792594" y="94449"/>
                </a:lnTo>
                <a:lnTo>
                  <a:pt x="765594" y="62293"/>
                </a:lnTo>
                <a:lnTo>
                  <a:pt x="736409" y="39179"/>
                </a:lnTo>
                <a:lnTo>
                  <a:pt x="736409" y="219633"/>
                </a:lnTo>
                <a:lnTo>
                  <a:pt x="729919" y="263880"/>
                </a:lnTo>
                <a:lnTo>
                  <a:pt x="711669" y="301256"/>
                </a:lnTo>
                <a:lnTo>
                  <a:pt x="683412" y="330047"/>
                </a:lnTo>
                <a:lnTo>
                  <a:pt x="646925" y="348576"/>
                </a:lnTo>
                <a:lnTo>
                  <a:pt x="603999" y="355117"/>
                </a:lnTo>
                <a:lnTo>
                  <a:pt x="561060" y="348576"/>
                </a:lnTo>
                <a:lnTo>
                  <a:pt x="524586" y="330047"/>
                </a:lnTo>
                <a:lnTo>
                  <a:pt x="496341" y="301256"/>
                </a:lnTo>
                <a:lnTo>
                  <a:pt x="478091" y="263880"/>
                </a:lnTo>
                <a:lnTo>
                  <a:pt x="471614" y="219633"/>
                </a:lnTo>
                <a:lnTo>
                  <a:pt x="478091" y="175209"/>
                </a:lnTo>
                <a:lnTo>
                  <a:pt x="496341" y="137820"/>
                </a:lnTo>
                <a:lnTo>
                  <a:pt x="524586" y="109093"/>
                </a:lnTo>
                <a:lnTo>
                  <a:pt x="561060" y="90678"/>
                </a:lnTo>
                <a:lnTo>
                  <a:pt x="603999" y="84162"/>
                </a:lnTo>
                <a:lnTo>
                  <a:pt x="646925" y="90678"/>
                </a:lnTo>
                <a:lnTo>
                  <a:pt x="683412" y="109093"/>
                </a:lnTo>
                <a:lnTo>
                  <a:pt x="711669" y="137820"/>
                </a:lnTo>
                <a:lnTo>
                  <a:pt x="729919" y="175209"/>
                </a:lnTo>
                <a:lnTo>
                  <a:pt x="736409" y="219633"/>
                </a:lnTo>
                <a:lnTo>
                  <a:pt x="736409" y="39179"/>
                </a:lnTo>
                <a:lnTo>
                  <a:pt x="732497" y="36080"/>
                </a:lnTo>
                <a:lnTo>
                  <a:pt x="694055" y="16497"/>
                </a:lnTo>
                <a:lnTo>
                  <a:pt x="650976" y="4241"/>
                </a:lnTo>
                <a:lnTo>
                  <a:pt x="603999" y="0"/>
                </a:lnTo>
                <a:lnTo>
                  <a:pt x="557022" y="4241"/>
                </a:lnTo>
                <a:lnTo>
                  <a:pt x="513943" y="16497"/>
                </a:lnTo>
                <a:lnTo>
                  <a:pt x="475500" y="36080"/>
                </a:lnTo>
                <a:lnTo>
                  <a:pt x="442417" y="62293"/>
                </a:lnTo>
                <a:lnTo>
                  <a:pt x="415417" y="94449"/>
                </a:lnTo>
                <a:lnTo>
                  <a:pt x="395236" y="131851"/>
                </a:lnTo>
                <a:lnTo>
                  <a:pt x="382587" y="173812"/>
                </a:lnTo>
                <a:lnTo>
                  <a:pt x="378218" y="219633"/>
                </a:lnTo>
                <a:lnTo>
                  <a:pt x="382587" y="265468"/>
                </a:lnTo>
                <a:lnTo>
                  <a:pt x="395236" y="307441"/>
                </a:lnTo>
                <a:lnTo>
                  <a:pt x="415417" y="344843"/>
                </a:lnTo>
                <a:lnTo>
                  <a:pt x="442417" y="376999"/>
                </a:lnTo>
                <a:lnTo>
                  <a:pt x="475500" y="403212"/>
                </a:lnTo>
                <a:lnTo>
                  <a:pt x="513943" y="422795"/>
                </a:lnTo>
                <a:lnTo>
                  <a:pt x="557022" y="435051"/>
                </a:lnTo>
                <a:lnTo>
                  <a:pt x="603999" y="439280"/>
                </a:lnTo>
                <a:lnTo>
                  <a:pt x="650976" y="435051"/>
                </a:lnTo>
                <a:lnTo>
                  <a:pt x="694055" y="422795"/>
                </a:lnTo>
                <a:lnTo>
                  <a:pt x="732497" y="403212"/>
                </a:lnTo>
                <a:lnTo>
                  <a:pt x="765594" y="376999"/>
                </a:lnTo>
                <a:lnTo>
                  <a:pt x="783958" y="355117"/>
                </a:lnTo>
                <a:lnTo>
                  <a:pt x="792594" y="344843"/>
                </a:lnTo>
                <a:lnTo>
                  <a:pt x="812774" y="307441"/>
                </a:lnTo>
                <a:lnTo>
                  <a:pt x="825423" y="265468"/>
                </a:lnTo>
                <a:lnTo>
                  <a:pt x="829805" y="2196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603117" y="1624266"/>
            <a:ext cx="778510" cy="418465"/>
          </a:xfrm>
          <a:custGeom>
            <a:avLst/>
            <a:gdLst/>
            <a:ahLst/>
            <a:cxnLst/>
            <a:rect l="l" t="t" r="r" b="b"/>
            <a:pathLst>
              <a:path w="778510" h="418464">
                <a:moveTo>
                  <a:pt x="346379" y="291465"/>
                </a:moveTo>
                <a:lnTo>
                  <a:pt x="341337" y="261734"/>
                </a:lnTo>
                <a:lnTo>
                  <a:pt x="332168" y="244259"/>
                </a:lnTo>
                <a:lnTo>
                  <a:pt x="327253" y="234886"/>
                </a:lnTo>
                <a:lnTo>
                  <a:pt x="305663" y="213245"/>
                </a:lnTo>
                <a:lnTo>
                  <a:pt x="278117" y="199097"/>
                </a:lnTo>
                <a:lnTo>
                  <a:pt x="297865" y="187121"/>
                </a:lnTo>
                <a:lnTo>
                  <a:pt x="313016" y="169329"/>
                </a:lnTo>
                <a:lnTo>
                  <a:pt x="313283" y="169024"/>
                </a:lnTo>
                <a:lnTo>
                  <a:pt x="323303" y="147358"/>
                </a:lnTo>
                <a:lnTo>
                  <a:pt x="320687" y="82346"/>
                </a:lnTo>
                <a:lnTo>
                  <a:pt x="302501" y="47764"/>
                </a:lnTo>
                <a:lnTo>
                  <a:pt x="272897" y="21869"/>
                </a:lnTo>
                <a:lnTo>
                  <a:pt x="252984" y="13881"/>
                </a:lnTo>
                <a:lnTo>
                  <a:pt x="252984" y="291465"/>
                </a:lnTo>
                <a:lnTo>
                  <a:pt x="248793" y="311835"/>
                </a:lnTo>
                <a:lnTo>
                  <a:pt x="236816" y="326618"/>
                </a:lnTo>
                <a:lnTo>
                  <a:pt x="217906" y="335635"/>
                </a:lnTo>
                <a:lnTo>
                  <a:pt x="192938" y="338683"/>
                </a:lnTo>
                <a:lnTo>
                  <a:pt x="93395" y="338683"/>
                </a:lnTo>
                <a:lnTo>
                  <a:pt x="93395" y="244259"/>
                </a:lnTo>
                <a:lnTo>
                  <a:pt x="192938" y="244259"/>
                </a:lnTo>
                <a:lnTo>
                  <a:pt x="217906" y="247307"/>
                </a:lnTo>
                <a:lnTo>
                  <a:pt x="236816" y="256324"/>
                </a:lnTo>
                <a:lnTo>
                  <a:pt x="248793" y="271106"/>
                </a:lnTo>
                <a:lnTo>
                  <a:pt x="252984" y="291465"/>
                </a:lnTo>
                <a:lnTo>
                  <a:pt x="252984" y="13881"/>
                </a:lnTo>
                <a:lnTo>
                  <a:pt x="233476" y="6057"/>
                </a:lnTo>
                <a:lnTo>
                  <a:pt x="233476" y="124675"/>
                </a:lnTo>
                <a:lnTo>
                  <a:pt x="229704" y="144005"/>
                </a:lnTo>
                <a:lnTo>
                  <a:pt x="218782" y="157988"/>
                </a:lnTo>
                <a:lnTo>
                  <a:pt x="201206" y="166471"/>
                </a:lnTo>
                <a:lnTo>
                  <a:pt x="177533" y="169329"/>
                </a:lnTo>
                <a:lnTo>
                  <a:pt x="93395" y="169329"/>
                </a:lnTo>
                <a:lnTo>
                  <a:pt x="93395" y="79514"/>
                </a:lnTo>
                <a:lnTo>
                  <a:pt x="177533" y="79514"/>
                </a:lnTo>
                <a:lnTo>
                  <a:pt x="201206" y="82473"/>
                </a:lnTo>
                <a:lnTo>
                  <a:pt x="218782" y="91147"/>
                </a:lnTo>
                <a:lnTo>
                  <a:pt x="229704" y="105295"/>
                </a:lnTo>
                <a:lnTo>
                  <a:pt x="233476" y="124675"/>
                </a:lnTo>
                <a:lnTo>
                  <a:pt x="233476" y="6057"/>
                </a:lnTo>
                <a:lnTo>
                  <a:pt x="232410" y="5626"/>
                </a:lnTo>
                <a:lnTo>
                  <a:pt x="181648" y="0"/>
                </a:lnTo>
                <a:lnTo>
                  <a:pt x="0" y="0"/>
                </a:lnTo>
                <a:lnTo>
                  <a:pt x="0" y="418236"/>
                </a:lnTo>
                <a:lnTo>
                  <a:pt x="197053" y="418236"/>
                </a:lnTo>
                <a:lnTo>
                  <a:pt x="248640" y="412496"/>
                </a:lnTo>
                <a:lnTo>
                  <a:pt x="290182" y="395935"/>
                </a:lnTo>
                <a:lnTo>
                  <a:pt x="320852" y="369570"/>
                </a:lnTo>
                <a:lnTo>
                  <a:pt x="339852" y="334403"/>
                </a:lnTo>
                <a:lnTo>
                  <a:pt x="346379" y="291465"/>
                </a:lnTo>
                <a:close/>
              </a:path>
              <a:path w="778510" h="418464">
                <a:moveTo>
                  <a:pt x="777951" y="418236"/>
                </a:moveTo>
                <a:lnTo>
                  <a:pt x="746506" y="337146"/>
                </a:lnTo>
                <a:lnTo>
                  <a:pt x="715060" y="256057"/>
                </a:lnTo>
                <a:lnTo>
                  <a:pt x="658545" y="110312"/>
                </a:lnTo>
                <a:lnTo>
                  <a:pt x="615784" y="0"/>
                </a:lnTo>
                <a:lnTo>
                  <a:pt x="615784" y="256057"/>
                </a:lnTo>
                <a:lnTo>
                  <a:pt x="511111" y="256057"/>
                </a:lnTo>
                <a:lnTo>
                  <a:pt x="563448" y="110312"/>
                </a:lnTo>
                <a:lnTo>
                  <a:pt x="615784" y="256057"/>
                </a:lnTo>
                <a:lnTo>
                  <a:pt x="615784" y="0"/>
                </a:lnTo>
                <a:lnTo>
                  <a:pt x="518795" y="0"/>
                </a:lnTo>
                <a:lnTo>
                  <a:pt x="356641" y="418236"/>
                </a:lnTo>
                <a:lnTo>
                  <a:pt x="453110" y="418236"/>
                </a:lnTo>
                <a:lnTo>
                  <a:pt x="482358" y="337146"/>
                </a:lnTo>
                <a:lnTo>
                  <a:pt x="644525" y="337146"/>
                </a:lnTo>
                <a:lnTo>
                  <a:pt x="673773" y="418236"/>
                </a:lnTo>
                <a:lnTo>
                  <a:pt x="777951" y="4182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339006" y="1624342"/>
            <a:ext cx="557530" cy="417830"/>
          </a:xfrm>
          <a:custGeom>
            <a:avLst/>
            <a:gdLst/>
            <a:ahLst/>
            <a:cxnLst/>
            <a:rect l="l" t="t" r="r" b="b"/>
            <a:pathLst>
              <a:path w="557529" h="417830">
                <a:moveTo>
                  <a:pt x="365366" y="0"/>
                </a:moveTo>
                <a:lnTo>
                  <a:pt x="0" y="0"/>
                </a:lnTo>
                <a:lnTo>
                  <a:pt x="0" y="82550"/>
                </a:lnTo>
                <a:lnTo>
                  <a:pt x="135978" y="82550"/>
                </a:lnTo>
                <a:lnTo>
                  <a:pt x="135978" y="417830"/>
                </a:lnTo>
                <a:lnTo>
                  <a:pt x="229374" y="417830"/>
                </a:lnTo>
                <a:lnTo>
                  <a:pt x="229374" y="82550"/>
                </a:lnTo>
                <a:lnTo>
                  <a:pt x="365366" y="82550"/>
                </a:lnTo>
                <a:lnTo>
                  <a:pt x="365366" y="0"/>
                </a:lnTo>
                <a:close/>
              </a:path>
              <a:path w="557529" h="417830">
                <a:moveTo>
                  <a:pt x="557314" y="178993"/>
                </a:moveTo>
                <a:lnTo>
                  <a:pt x="360756" y="178993"/>
                </a:lnTo>
                <a:lnTo>
                  <a:pt x="360756" y="255981"/>
                </a:lnTo>
                <a:lnTo>
                  <a:pt x="557314" y="255981"/>
                </a:lnTo>
                <a:lnTo>
                  <a:pt x="557314" y="1789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4956365" y="1624266"/>
            <a:ext cx="743585" cy="418465"/>
          </a:xfrm>
          <a:custGeom>
            <a:avLst/>
            <a:gdLst/>
            <a:ahLst/>
            <a:cxnLst/>
            <a:rect l="l" t="t" r="r" b="b"/>
            <a:pathLst>
              <a:path w="743585" h="418464">
                <a:moveTo>
                  <a:pt x="315607" y="336550"/>
                </a:moveTo>
                <a:lnTo>
                  <a:pt x="93395" y="336550"/>
                </a:lnTo>
                <a:lnTo>
                  <a:pt x="93395" y="247650"/>
                </a:lnTo>
                <a:lnTo>
                  <a:pt x="293014" y="247650"/>
                </a:lnTo>
                <a:lnTo>
                  <a:pt x="293014" y="166370"/>
                </a:lnTo>
                <a:lnTo>
                  <a:pt x="93395" y="166370"/>
                </a:lnTo>
                <a:lnTo>
                  <a:pt x="93395" y="81280"/>
                </a:lnTo>
                <a:lnTo>
                  <a:pt x="310972" y="81280"/>
                </a:lnTo>
                <a:lnTo>
                  <a:pt x="310972" y="0"/>
                </a:lnTo>
                <a:lnTo>
                  <a:pt x="0" y="0"/>
                </a:lnTo>
                <a:lnTo>
                  <a:pt x="0" y="81280"/>
                </a:lnTo>
                <a:lnTo>
                  <a:pt x="0" y="166370"/>
                </a:lnTo>
                <a:lnTo>
                  <a:pt x="0" y="247650"/>
                </a:lnTo>
                <a:lnTo>
                  <a:pt x="0" y="336550"/>
                </a:lnTo>
                <a:lnTo>
                  <a:pt x="0" y="417830"/>
                </a:lnTo>
                <a:lnTo>
                  <a:pt x="315607" y="417830"/>
                </a:lnTo>
                <a:lnTo>
                  <a:pt x="315607" y="336550"/>
                </a:lnTo>
                <a:close/>
              </a:path>
              <a:path w="743585" h="418464">
                <a:moveTo>
                  <a:pt x="743077" y="418236"/>
                </a:moveTo>
                <a:lnTo>
                  <a:pt x="604012" y="204254"/>
                </a:lnTo>
                <a:lnTo>
                  <a:pt x="738454" y="12"/>
                </a:lnTo>
                <a:lnTo>
                  <a:pt x="632244" y="12"/>
                </a:lnTo>
                <a:lnTo>
                  <a:pt x="545515" y="136486"/>
                </a:lnTo>
                <a:lnTo>
                  <a:pt x="461352" y="12"/>
                </a:lnTo>
                <a:lnTo>
                  <a:pt x="350507" y="12"/>
                </a:lnTo>
                <a:lnTo>
                  <a:pt x="484454" y="207314"/>
                </a:lnTo>
                <a:lnTo>
                  <a:pt x="345884" y="418236"/>
                </a:lnTo>
                <a:lnTo>
                  <a:pt x="452107" y="418236"/>
                </a:lnTo>
                <a:lnTo>
                  <a:pt x="543979" y="274040"/>
                </a:lnTo>
                <a:lnTo>
                  <a:pt x="633780" y="418236"/>
                </a:lnTo>
                <a:lnTo>
                  <a:pt x="743077" y="4182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0516399" y="968146"/>
            <a:ext cx="2520022" cy="25200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4018407" y="3034601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9050" y="0"/>
                </a:lnTo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4075607" y="3034601"/>
            <a:ext cx="2319655" cy="1080135"/>
          </a:xfrm>
          <a:custGeom>
            <a:avLst/>
            <a:gdLst/>
            <a:ahLst/>
            <a:cxnLst/>
            <a:rect l="l" t="t" r="r" b="b"/>
            <a:pathLst>
              <a:path w="2319654" h="1080135">
                <a:moveTo>
                  <a:pt x="0" y="0"/>
                </a:moveTo>
                <a:lnTo>
                  <a:pt x="1095921" y="0"/>
                </a:lnTo>
                <a:lnTo>
                  <a:pt x="2319147" y="1079677"/>
                </a:lnTo>
              </a:path>
            </a:pathLst>
          </a:custGeom>
          <a:ln w="3810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6409067" y="4126903"/>
            <a:ext cx="14604" cy="12700"/>
          </a:xfrm>
          <a:custGeom>
            <a:avLst/>
            <a:gdLst/>
            <a:ahLst/>
            <a:cxnLst/>
            <a:rect l="l" t="t" r="r" b="b"/>
            <a:pathLst>
              <a:path w="14604" h="12700">
                <a:moveTo>
                  <a:pt x="0" y="0"/>
                </a:moveTo>
                <a:lnTo>
                  <a:pt x="14287" y="12598"/>
                </a:lnTo>
              </a:path>
            </a:pathLst>
          </a:custGeom>
          <a:ln w="38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9153855" y="5739701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9050" y="0"/>
                </a:lnTo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9210954" y="5739701"/>
            <a:ext cx="1831339" cy="789305"/>
          </a:xfrm>
          <a:custGeom>
            <a:avLst/>
            <a:gdLst/>
            <a:ahLst/>
            <a:cxnLst/>
            <a:rect l="l" t="t" r="r" b="b"/>
            <a:pathLst>
              <a:path w="1831340" h="789304">
                <a:moveTo>
                  <a:pt x="0" y="0"/>
                </a:moveTo>
                <a:lnTo>
                  <a:pt x="862393" y="0"/>
                </a:lnTo>
                <a:lnTo>
                  <a:pt x="1831086" y="788758"/>
                </a:lnTo>
              </a:path>
            </a:pathLst>
          </a:custGeom>
          <a:ln w="3809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1056785" y="6540474"/>
            <a:ext cx="15240" cy="12065"/>
          </a:xfrm>
          <a:custGeom>
            <a:avLst/>
            <a:gdLst/>
            <a:ahLst/>
            <a:cxnLst/>
            <a:rect l="l" t="t" r="r" b="b"/>
            <a:pathLst>
              <a:path w="15240" h="12065">
                <a:moveTo>
                  <a:pt x="0" y="0"/>
                </a:moveTo>
                <a:lnTo>
                  <a:pt x="14770" y="12026"/>
                </a:lnTo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8874455" y="3250501"/>
            <a:ext cx="19050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9050" y="0"/>
                </a:lnTo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8930982" y="2845943"/>
            <a:ext cx="1699895" cy="405130"/>
          </a:xfrm>
          <a:custGeom>
            <a:avLst/>
            <a:gdLst/>
            <a:ahLst/>
            <a:cxnLst/>
            <a:rect l="l" t="t" r="r" b="b"/>
            <a:pathLst>
              <a:path w="1699895" h="405130">
                <a:moveTo>
                  <a:pt x="0" y="404558"/>
                </a:moveTo>
                <a:lnTo>
                  <a:pt x="729005" y="404558"/>
                </a:lnTo>
                <a:lnTo>
                  <a:pt x="1699298" y="0"/>
                </a:lnTo>
              </a:path>
            </a:pathLst>
          </a:custGeom>
          <a:ln w="3810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10647565" y="2831401"/>
            <a:ext cx="17780" cy="7620"/>
          </a:xfrm>
          <a:custGeom>
            <a:avLst/>
            <a:gdLst/>
            <a:ahLst/>
            <a:cxnLst/>
            <a:rect l="l" t="t" r="r" b="b"/>
            <a:pathLst>
              <a:path w="17779" h="7619">
                <a:moveTo>
                  <a:pt x="0" y="7327"/>
                </a:moveTo>
                <a:lnTo>
                  <a:pt x="17589" y="0"/>
                </a:lnTo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6359855" y="4114101"/>
            <a:ext cx="127000" cy="127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9090355" y="5676201"/>
            <a:ext cx="127000" cy="127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8747455" y="3174301"/>
            <a:ext cx="127000" cy="127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3190900" y="4204754"/>
            <a:ext cx="24130" cy="67310"/>
          </a:xfrm>
          <a:custGeom>
            <a:avLst/>
            <a:gdLst/>
            <a:ahLst/>
            <a:cxnLst/>
            <a:rect l="l" t="t" r="r" b="b"/>
            <a:pathLst>
              <a:path w="24130" h="67310">
                <a:moveTo>
                  <a:pt x="203" y="0"/>
                </a:moveTo>
                <a:lnTo>
                  <a:pt x="0" y="21153"/>
                </a:lnTo>
                <a:lnTo>
                  <a:pt x="9502" y="46651"/>
                </a:lnTo>
                <a:lnTo>
                  <a:pt x="19648" y="65527"/>
                </a:lnTo>
                <a:lnTo>
                  <a:pt x="21374" y="66814"/>
                </a:lnTo>
                <a:lnTo>
                  <a:pt x="23722" y="58148"/>
                </a:lnTo>
                <a:lnTo>
                  <a:pt x="16632" y="37745"/>
                </a:lnTo>
                <a:lnTo>
                  <a:pt x="6620" y="15174"/>
                </a:lnTo>
                <a:lnTo>
                  <a:pt x="203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4391855" y="4065498"/>
            <a:ext cx="24130" cy="67310"/>
          </a:xfrm>
          <a:custGeom>
            <a:avLst/>
            <a:gdLst/>
            <a:ahLst/>
            <a:cxnLst/>
            <a:rect l="l" t="t" r="r" b="b"/>
            <a:pathLst>
              <a:path w="24129" h="67310">
                <a:moveTo>
                  <a:pt x="197" y="0"/>
                </a:moveTo>
                <a:lnTo>
                  <a:pt x="0" y="21148"/>
                </a:lnTo>
                <a:lnTo>
                  <a:pt x="9502" y="46647"/>
                </a:lnTo>
                <a:lnTo>
                  <a:pt x="19644" y="65526"/>
                </a:lnTo>
                <a:lnTo>
                  <a:pt x="21368" y="66814"/>
                </a:lnTo>
                <a:lnTo>
                  <a:pt x="23716" y="58148"/>
                </a:lnTo>
                <a:lnTo>
                  <a:pt x="16626" y="37745"/>
                </a:lnTo>
                <a:lnTo>
                  <a:pt x="6615" y="15174"/>
                </a:lnTo>
                <a:lnTo>
                  <a:pt x="197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4301363" y="4314164"/>
            <a:ext cx="8255" cy="69215"/>
          </a:xfrm>
          <a:custGeom>
            <a:avLst/>
            <a:gdLst/>
            <a:ahLst/>
            <a:cxnLst/>
            <a:rect l="l" t="t" r="r" b="b"/>
            <a:pathLst>
              <a:path w="8254" h="69214">
                <a:moveTo>
                  <a:pt x="0" y="0"/>
                </a:moveTo>
                <a:lnTo>
                  <a:pt x="2336" y="69049"/>
                </a:lnTo>
                <a:lnTo>
                  <a:pt x="7924" y="24942"/>
                </a:lnTo>
                <a:lnTo>
                  <a:pt x="0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4155097" y="4324896"/>
            <a:ext cx="106667" cy="1145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4192030" y="4496308"/>
            <a:ext cx="31750" cy="40005"/>
          </a:xfrm>
          <a:custGeom>
            <a:avLst/>
            <a:gdLst/>
            <a:ahLst/>
            <a:cxnLst/>
            <a:rect l="l" t="t" r="r" b="b"/>
            <a:pathLst>
              <a:path w="31750" h="40004">
                <a:moveTo>
                  <a:pt x="29855" y="0"/>
                </a:moveTo>
                <a:lnTo>
                  <a:pt x="23616" y="6763"/>
                </a:lnTo>
                <a:lnTo>
                  <a:pt x="10445" y="4837"/>
                </a:lnTo>
                <a:lnTo>
                  <a:pt x="0" y="4955"/>
                </a:lnTo>
                <a:lnTo>
                  <a:pt x="1940" y="17856"/>
                </a:lnTo>
                <a:lnTo>
                  <a:pt x="31163" y="39446"/>
                </a:lnTo>
                <a:lnTo>
                  <a:pt x="29855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0" y="4202709"/>
            <a:ext cx="5445455" cy="34948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12274297" y="7072960"/>
            <a:ext cx="24130" cy="67310"/>
          </a:xfrm>
          <a:custGeom>
            <a:avLst/>
            <a:gdLst/>
            <a:ahLst/>
            <a:cxnLst/>
            <a:rect l="l" t="t" r="r" b="b"/>
            <a:pathLst>
              <a:path w="24129" h="67309">
                <a:moveTo>
                  <a:pt x="2348" y="0"/>
                </a:moveTo>
                <a:lnTo>
                  <a:pt x="0" y="8671"/>
                </a:lnTo>
                <a:lnTo>
                  <a:pt x="7089" y="29073"/>
                </a:lnTo>
                <a:lnTo>
                  <a:pt x="17101" y="51642"/>
                </a:lnTo>
                <a:lnTo>
                  <a:pt x="23519" y="66814"/>
                </a:lnTo>
                <a:lnTo>
                  <a:pt x="23716" y="45662"/>
                </a:lnTo>
                <a:lnTo>
                  <a:pt x="14214" y="20167"/>
                </a:lnTo>
                <a:lnTo>
                  <a:pt x="4071" y="1292"/>
                </a:lnTo>
                <a:lnTo>
                  <a:pt x="2348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11073347" y="7212203"/>
            <a:ext cx="24130" cy="67310"/>
          </a:xfrm>
          <a:custGeom>
            <a:avLst/>
            <a:gdLst/>
            <a:ahLst/>
            <a:cxnLst/>
            <a:rect l="l" t="t" r="r" b="b"/>
            <a:pathLst>
              <a:path w="24129" h="67309">
                <a:moveTo>
                  <a:pt x="2348" y="0"/>
                </a:moveTo>
                <a:lnTo>
                  <a:pt x="0" y="8671"/>
                </a:lnTo>
                <a:lnTo>
                  <a:pt x="7089" y="29073"/>
                </a:lnTo>
                <a:lnTo>
                  <a:pt x="17101" y="51642"/>
                </a:lnTo>
                <a:lnTo>
                  <a:pt x="23519" y="66814"/>
                </a:lnTo>
                <a:lnTo>
                  <a:pt x="23716" y="45662"/>
                </a:lnTo>
                <a:lnTo>
                  <a:pt x="14214" y="20167"/>
                </a:lnTo>
                <a:lnTo>
                  <a:pt x="4071" y="1292"/>
                </a:lnTo>
                <a:lnTo>
                  <a:pt x="2348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11179619" y="6961302"/>
            <a:ext cx="8255" cy="69215"/>
          </a:xfrm>
          <a:custGeom>
            <a:avLst/>
            <a:gdLst/>
            <a:ahLst/>
            <a:cxnLst/>
            <a:rect l="l" t="t" r="r" b="b"/>
            <a:pathLst>
              <a:path w="8254" h="69215">
                <a:moveTo>
                  <a:pt x="5588" y="0"/>
                </a:moveTo>
                <a:lnTo>
                  <a:pt x="0" y="44119"/>
                </a:lnTo>
                <a:lnTo>
                  <a:pt x="7924" y="69049"/>
                </a:lnTo>
                <a:lnTo>
                  <a:pt x="5588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11227155" y="6905066"/>
            <a:ext cx="106667" cy="11456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1265713" y="6808775"/>
            <a:ext cx="31750" cy="40005"/>
          </a:xfrm>
          <a:custGeom>
            <a:avLst/>
            <a:gdLst/>
            <a:ahLst/>
            <a:cxnLst/>
            <a:rect l="l" t="t" r="r" b="b"/>
            <a:pathLst>
              <a:path w="31750" h="40004">
                <a:moveTo>
                  <a:pt x="0" y="0"/>
                </a:moveTo>
                <a:lnTo>
                  <a:pt x="1308" y="39446"/>
                </a:lnTo>
                <a:lnTo>
                  <a:pt x="7554" y="32680"/>
                </a:lnTo>
                <a:lnTo>
                  <a:pt x="20729" y="34604"/>
                </a:lnTo>
                <a:lnTo>
                  <a:pt x="31176" y="34484"/>
                </a:lnTo>
                <a:lnTo>
                  <a:pt x="29235" y="21589"/>
                </a:lnTo>
                <a:lnTo>
                  <a:pt x="0" y="0"/>
                </a:lnTo>
                <a:close/>
              </a:path>
            </a:pathLst>
          </a:custGeom>
          <a:solidFill>
            <a:srgbClr val="1E1E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1463474" y="3929773"/>
            <a:ext cx="3656510" cy="321203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0" y="323303"/>
            <a:ext cx="1889760" cy="1732280"/>
          </a:xfrm>
          <a:custGeom>
            <a:avLst/>
            <a:gdLst/>
            <a:ahLst/>
            <a:cxnLst/>
            <a:rect l="l" t="t" r="r" b="b"/>
            <a:pathLst>
              <a:path w="1889760" h="1732280">
                <a:moveTo>
                  <a:pt x="372389" y="983640"/>
                </a:moveTo>
                <a:lnTo>
                  <a:pt x="0" y="983640"/>
                </a:lnTo>
                <a:lnTo>
                  <a:pt x="0" y="1233068"/>
                </a:lnTo>
                <a:lnTo>
                  <a:pt x="123088" y="1233068"/>
                </a:lnTo>
                <a:lnTo>
                  <a:pt x="372389" y="983767"/>
                </a:lnTo>
                <a:lnTo>
                  <a:pt x="372389" y="983640"/>
                </a:lnTo>
                <a:close/>
              </a:path>
              <a:path w="1889760" h="1732280">
                <a:moveTo>
                  <a:pt x="880186" y="937450"/>
                </a:moveTo>
                <a:lnTo>
                  <a:pt x="448741" y="506006"/>
                </a:lnTo>
                <a:lnTo>
                  <a:pt x="448741" y="505625"/>
                </a:lnTo>
                <a:lnTo>
                  <a:pt x="0" y="505625"/>
                </a:lnTo>
                <a:lnTo>
                  <a:pt x="0" y="754659"/>
                </a:lnTo>
                <a:lnTo>
                  <a:pt x="170891" y="754659"/>
                </a:lnTo>
                <a:lnTo>
                  <a:pt x="170891" y="755027"/>
                </a:lnTo>
                <a:lnTo>
                  <a:pt x="374370" y="755027"/>
                </a:lnTo>
                <a:lnTo>
                  <a:pt x="717956" y="1098600"/>
                </a:lnTo>
                <a:lnTo>
                  <a:pt x="880186" y="937450"/>
                </a:lnTo>
                <a:close/>
              </a:path>
              <a:path w="1889760" h="1732280">
                <a:moveTo>
                  <a:pt x="1705978" y="1482585"/>
                </a:moveTo>
                <a:lnTo>
                  <a:pt x="1425321" y="1482585"/>
                </a:lnTo>
                <a:lnTo>
                  <a:pt x="1133602" y="1190866"/>
                </a:lnTo>
                <a:lnTo>
                  <a:pt x="1052309" y="1110678"/>
                </a:lnTo>
                <a:lnTo>
                  <a:pt x="907669" y="1288122"/>
                </a:lnTo>
                <a:lnTo>
                  <a:pt x="1350467" y="1731124"/>
                </a:lnTo>
                <a:lnTo>
                  <a:pt x="1350467" y="1731860"/>
                </a:lnTo>
                <a:lnTo>
                  <a:pt x="1456690" y="1731860"/>
                </a:lnTo>
                <a:lnTo>
                  <a:pt x="1705978" y="1482585"/>
                </a:lnTo>
                <a:close/>
              </a:path>
              <a:path w="1889760" h="1732280">
                <a:moveTo>
                  <a:pt x="1889455" y="0"/>
                </a:moveTo>
                <a:lnTo>
                  <a:pt x="405307" y="1482458"/>
                </a:lnTo>
                <a:lnTo>
                  <a:pt x="170903" y="1482458"/>
                </a:lnTo>
                <a:lnTo>
                  <a:pt x="170903" y="1482585"/>
                </a:lnTo>
                <a:lnTo>
                  <a:pt x="0" y="1482585"/>
                </a:lnTo>
                <a:lnTo>
                  <a:pt x="0" y="1731860"/>
                </a:lnTo>
                <a:lnTo>
                  <a:pt x="479933" y="1731860"/>
                </a:lnTo>
                <a:lnTo>
                  <a:pt x="479933" y="1731238"/>
                </a:lnTo>
                <a:lnTo>
                  <a:pt x="1889455" y="0"/>
                </a:lnTo>
                <a:close/>
              </a:path>
            </a:pathLst>
          </a:custGeom>
          <a:solidFill>
            <a:srgbClr val="0080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49129" y="533069"/>
            <a:ext cx="7827441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Noto Sans CJK KR"/>
                <a:cs typeface="Noto Sans CJK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3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367" y="0"/>
            <a:ext cx="15120506" cy="10695132"/>
            <a:chOff x="0" y="-3002"/>
            <a:chExt cx="15120506" cy="10695132"/>
          </a:xfrm>
        </p:grpSpPr>
        <p:sp>
          <p:nvSpPr>
            <p:cNvPr id="3" name="object 3"/>
            <p:cNvSpPr/>
            <p:nvPr/>
          </p:nvSpPr>
          <p:spPr>
            <a:xfrm>
              <a:off x="7553655" y="0"/>
              <a:ext cx="7566659" cy="10692130"/>
            </a:xfrm>
            <a:custGeom>
              <a:avLst/>
              <a:gdLst/>
              <a:ahLst/>
              <a:cxnLst/>
              <a:rect l="l" t="t" r="r" b="b"/>
              <a:pathLst>
                <a:path w="7566659" h="10692130">
                  <a:moveTo>
                    <a:pt x="7566355" y="0"/>
                  </a:moveTo>
                  <a:lnTo>
                    <a:pt x="0" y="0"/>
                  </a:lnTo>
                  <a:lnTo>
                    <a:pt x="0" y="10692003"/>
                  </a:lnTo>
                  <a:lnTo>
                    <a:pt x="7566355" y="10692003"/>
                  </a:lnTo>
                  <a:lnTo>
                    <a:pt x="7566355" y="0"/>
                  </a:lnTo>
                  <a:close/>
                </a:path>
              </a:pathLst>
            </a:custGeom>
            <a:solidFill>
              <a:srgbClr val="15151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2732271" y="2316898"/>
              <a:ext cx="2388235" cy="1532890"/>
            </a:xfrm>
            <a:custGeom>
              <a:avLst/>
              <a:gdLst/>
              <a:ahLst/>
              <a:cxnLst/>
              <a:rect l="l" t="t" r="r" b="b"/>
              <a:pathLst>
                <a:path w="2388234" h="1532889">
                  <a:moveTo>
                    <a:pt x="2387765" y="902525"/>
                  </a:moveTo>
                  <a:lnTo>
                    <a:pt x="1361617" y="902525"/>
                  </a:lnTo>
                  <a:lnTo>
                    <a:pt x="1361617" y="901700"/>
                  </a:lnTo>
                  <a:lnTo>
                    <a:pt x="630847" y="901700"/>
                  </a:lnTo>
                  <a:lnTo>
                    <a:pt x="0" y="1532547"/>
                  </a:lnTo>
                  <a:lnTo>
                    <a:pt x="2387765" y="1532534"/>
                  </a:lnTo>
                  <a:lnTo>
                    <a:pt x="2387765" y="902525"/>
                  </a:lnTo>
                  <a:close/>
                </a:path>
                <a:path w="2388234" h="1532889">
                  <a:moveTo>
                    <a:pt x="2387765" y="825"/>
                  </a:moveTo>
                  <a:lnTo>
                    <a:pt x="2199805" y="825"/>
                  </a:lnTo>
                  <a:lnTo>
                    <a:pt x="2199805" y="0"/>
                  </a:lnTo>
                  <a:lnTo>
                    <a:pt x="1469034" y="0"/>
                  </a:lnTo>
                  <a:lnTo>
                    <a:pt x="838187" y="630859"/>
                  </a:lnTo>
                  <a:lnTo>
                    <a:pt x="2387765" y="630834"/>
                  </a:lnTo>
                  <a:lnTo>
                    <a:pt x="2387765" y="825"/>
                  </a:lnTo>
                  <a:close/>
                </a:path>
              </a:pathLst>
            </a:custGeom>
            <a:solidFill>
              <a:srgbClr val="0080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086046" y="10085514"/>
              <a:ext cx="1224915" cy="318135"/>
            </a:xfrm>
            <a:custGeom>
              <a:avLst/>
              <a:gdLst/>
              <a:ahLst/>
              <a:cxnLst/>
              <a:rect l="l" t="t" r="r" b="b"/>
              <a:pathLst>
                <a:path w="1224915" h="318134">
                  <a:moveTo>
                    <a:pt x="23710" y="296557"/>
                  </a:moveTo>
                  <a:lnTo>
                    <a:pt x="14211" y="271068"/>
                  </a:lnTo>
                  <a:lnTo>
                    <a:pt x="4064" y="252196"/>
                  </a:lnTo>
                  <a:lnTo>
                    <a:pt x="2349" y="250901"/>
                  </a:lnTo>
                  <a:lnTo>
                    <a:pt x="0" y="259575"/>
                  </a:lnTo>
                  <a:lnTo>
                    <a:pt x="7086" y="279971"/>
                  </a:lnTo>
                  <a:lnTo>
                    <a:pt x="17094" y="302539"/>
                  </a:lnTo>
                  <a:lnTo>
                    <a:pt x="23520" y="317715"/>
                  </a:lnTo>
                  <a:lnTo>
                    <a:pt x="23710" y="296557"/>
                  </a:lnTo>
                  <a:close/>
                </a:path>
                <a:path w="1224915" h="318134">
                  <a:moveTo>
                    <a:pt x="114198" y="69049"/>
                  </a:moveTo>
                  <a:lnTo>
                    <a:pt x="111861" y="0"/>
                  </a:lnTo>
                  <a:lnTo>
                    <a:pt x="106273" y="44119"/>
                  </a:lnTo>
                  <a:lnTo>
                    <a:pt x="114198" y="69049"/>
                  </a:lnTo>
                  <a:close/>
                </a:path>
                <a:path w="1224915" h="318134">
                  <a:moveTo>
                    <a:pt x="1224661" y="157314"/>
                  </a:moveTo>
                  <a:lnTo>
                    <a:pt x="1215161" y="131813"/>
                  </a:lnTo>
                  <a:lnTo>
                    <a:pt x="1205014" y="112941"/>
                  </a:lnTo>
                  <a:lnTo>
                    <a:pt x="1203299" y="111645"/>
                  </a:lnTo>
                  <a:lnTo>
                    <a:pt x="1200950" y="120319"/>
                  </a:lnTo>
                  <a:lnTo>
                    <a:pt x="1208036" y="140716"/>
                  </a:lnTo>
                  <a:lnTo>
                    <a:pt x="1218044" y="163283"/>
                  </a:lnTo>
                  <a:lnTo>
                    <a:pt x="1224470" y="178460"/>
                  </a:lnTo>
                  <a:lnTo>
                    <a:pt x="1224661" y="157314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239855" y="10029273"/>
              <a:ext cx="106667" cy="11456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278413" y="9932975"/>
              <a:ext cx="31750" cy="40005"/>
            </a:xfrm>
            <a:custGeom>
              <a:avLst/>
              <a:gdLst/>
              <a:ahLst/>
              <a:cxnLst/>
              <a:rect l="l" t="t" r="r" b="b"/>
              <a:pathLst>
                <a:path w="31750" h="40004">
                  <a:moveTo>
                    <a:pt x="0" y="0"/>
                  </a:moveTo>
                  <a:lnTo>
                    <a:pt x="1308" y="39446"/>
                  </a:lnTo>
                  <a:lnTo>
                    <a:pt x="7554" y="32680"/>
                  </a:lnTo>
                  <a:lnTo>
                    <a:pt x="20729" y="34604"/>
                  </a:lnTo>
                  <a:lnTo>
                    <a:pt x="31176" y="34484"/>
                  </a:lnTo>
                  <a:lnTo>
                    <a:pt x="29235" y="21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476174" y="7053974"/>
              <a:ext cx="3643810" cy="321203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922" y="-3002"/>
              <a:ext cx="7566659" cy="10692130"/>
            </a:xfrm>
            <a:custGeom>
              <a:avLst/>
              <a:gdLst/>
              <a:ahLst/>
              <a:cxnLst/>
              <a:rect l="l" t="t" r="r" b="b"/>
              <a:pathLst>
                <a:path w="7566659" h="10692130">
                  <a:moveTo>
                    <a:pt x="0" y="0"/>
                  </a:moveTo>
                  <a:lnTo>
                    <a:pt x="7566355" y="0"/>
                  </a:lnTo>
                  <a:lnTo>
                    <a:pt x="7566355" y="10692003"/>
                  </a:lnTo>
                  <a:lnTo>
                    <a:pt x="0" y="106920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15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07586" y="5094529"/>
              <a:ext cx="214261" cy="14279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45606" y="6654101"/>
              <a:ext cx="5943600" cy="4037965"/>
            </a:xfrm>
            <a:custGeom>
              <a:avLst/>
              <a:gdLst/>
              <a:ahLst/>
              <a:cxnLst/>
              <a:rect l="l" t="t" r="r" b="b"/>
              <a:pathLst>
                <a:path w="5943600" h="4037965">
                  <a:moveTo>
                    <a:pt x="2397137" y="2299131"/>
                  </a:moveTo>
                  <a:lnTo>
                    <a:pt x="1259916" y="2299131"/>
                  </a:lnTo>
                  <a:lnTo>
                    <a:pt x="1259916" y="2298382"/>
                  </a:lnTo>
                  <a:lnTo>
                    <a:pt x="583730" y="2298382"/>
                  </a:lnTo>
                  <a:lnTo>
                    <a:pt x="0" y="2882100"/>
                  </a:lnTo>
                  <a:lnTo>
                    <a:pt x="1814449" y="2882087"/>
                  </a:lnTo>
                  <a:lnTo>
                    <a:pt x="2397137" y="2299398"/>
                  </a:lnTo>
                  <a:lnTo>
                    <a:pt x="2397137" y="2299131"/>
                  </a:lnTo>
                  <a:close/>
                </a:path>
                <a:path w="5943600" h="4037965">
                  <a:moveTo>
                    <a:pt x="3584041" y="2191131"/>
                  </a:moveTo>
                  <a:lnTo>
                    <a:pt x="2575610" y="1182700"/>
                  </a:lnTo>
                  <a:lnTo>
                    <a:pt x="2575610" y="1181811"/>
                  </a:lnTo>
                  <a:lnTo>
                    <a:pt x="582663" y="1181811"/>
                  </a:lnTo>
                  <a:lnTo>
                    <a:pt x="584" y="1763890"/>
                  </a:lnTo>
                  <a:lnTo>
                    <a:pt x="1926170" y="1763890"/>
                  </a:lnTo>
                  <a:lnTo>
                    <a:pt x="1926170" y="1764753"/>
                  </a:lnTo>
                  <a:lnTo>
                    <a:pt x="2401786" y="1764753"/>
                  </a:lnTo>
                  <a:lnTo>
                    <a:pt x="3204857" y="2567825"/>
                  </a:lnTo>
                  <a:lnTo>
                    <a:pt x="3584041" y="2191131"/>
                  </a:lnTo>
                  <a:close/>
                </a:path>
                <a:path w="5943600" h="4037965">
                  <a:moveTo>
                    <a:pt x="5514200" y="3465322"/>
                  </a:moveTo>
                  <a:lnTo>
                    <a:pt x="4858232" y="3465322"/>
                  </a:lnTo>
                  <a:lnTo>
                    <a:pt x="4176369" y="2783446"/>
                  </a:lnTo>
                  <a:lnTo>
                    <a:pt x="3986365" y="2596032"/>
                  </a:lnTo>
                  <a:lnTo>
                    <a:pt x="3648265" y="3010789"/>
                  </a:lnTo>
                  <a:lnTo>
                    <a:pt x="4674933" y="4037901"/>
                  </a:lnTo>
                  <a:lnTo>
                    <a:pt x="4941621" y="4037901"/>
                  </a:lnTo>
                  <a:lnTo>
                    <a:pt x="5514200" y="3465322"/>
                  </a:lnTo>
                  <a:close/>
                </a:path>
                <a:path w="5943600" h="4037965">
                  <a:moveTo>
                    <a:pt x="5943054" y="0"/>
                  </a:moveTo>
                  <a:lnTo>
                    <a:pt x="2474087" y="3465030"/>
                  </a:lnTo>
                  <a:lnTo>
                    <a:pt x="1926183" y="3465030"/>
                  </a:lnTo>
                  <a:lnTo>
                    <a:pt x="1926183" y="3465309"/>
                  </a:lnTo>
                  <a:lnTo>
                    <a:pt x="580656" y="3465309"/>
                  </a:lnTo>
                  <a:lnTo>
                    <a:pt x="8051" y="4037901"/>
                  </a:lnTo>
                  <a:lnTo>
                    <a:pt x="2655493" y="4037901"/>
                  </a:lnTo>
                  <a:lnTo>
                    <a:pt x="5943054" y="0"/>
                  </a:lnTo>
                  <a:close/>
                </a:path>
              </a:pathLst>
            </a:custGeom>
            <a:solidFill>
              <a:srgbClr val="0080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121855" y="2110333"/>
              <a:ext cx="7998130" cy="858166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090145" y="386511"/>
              <a:ext cx="2590800" cy="631190"/>
            </a:xfrm>
            <a:custGeom>
              <a:avLst/>
              <a:gdLst/>
              <a:ahLst/>
              <a:cxnLst/>
              <a:rect l="l" t="t" r="r" b="b"/>
              <a:pathLst>
                <a:path w="2590800" h="631190">
                  <a:moveTo>
                    <a:pt x="1361605" y="0"/>
                  </a:moveTo>
                  <a:lnTo>
                    <a:pt x="630821" y="0"/>
                  </a:lnTo>
                  <a:lnTo>
                    <a:pt x="0" y="630834"/>
                  </a:lnTo>
                  <a:lnTo>
                    <a:pt x="1960905" y="630821"/>
                  </a:lnTo>
                  <a:lnTo>
                    <a:pt x="2590634" y="1104"/>
                  </a:lnTo>
                  <a:lnTo>
                    <a:pt x="2590634" y="812"/>
                  </a:lnTo>
                  <a:lnTo>
                    <a:pt x="1361605" y="812"/>
                  </a:lnTo>
                  <a:close/>
                </a:path>
              </a:pathLst>
            </a:custGeom>
            <a:solidFill>
              <a:srgbClr val="0080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746086" y="372580"/>
              <a:ext cx="11430" cy="861694"/>
            </a:xfrm>
            <a:custGeom>
              <a:avLst/>
              <a:gdLst/>
              <a:ahLst/>
              <a:cxnLst/>
              <a:rect l="l" t="t" r="r" b="b"/>
              <a:pathLst>
                <a:path w="11430" h="861694">
                  <a:moveTo>
                    <a:pt x="10807" y="0"/>
                  </a:moveTo>
                  <a:lnTo>
                    <a:pt x="0" y="0"/>
                  </a:lnTo>
                  <a:lnTo>
                    <a:pt x="0" y="861313"/>
                  </a:lnTo>
                  <a:lnTo>
                    <a:pt x="10807" y="861313"/>
                  </a:lnTo>
                  <a:lnTo>
                    <a:pt x="108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953276" y="640651"/>
              <a:ext cx="406400" cy="193040"/>
            </a:xfrm>
            <a:custGeom>
              <a:avLst/>
              <a:gdLst/>
              <a:ahLst/>
              <a:cxnLst/>
              <a:rect l="l" t="t" r="r" b="b"/>
              <a:pathLst>
                <a:path w="406400" h="193040">
                  <a:moveTo>
                    <a:pt x="271399" y="126492"/>
                  </a:moveTo>
                  <a:lnTo>
                    <a:pt x="66078" y="126403"/>
                  </a:lnTo>
                  <a:lnTo>
                    <a:pt x="0" y="192493"/>
                  </a:lnTo>
                  <a:lnTo>
                    <a:pt x="205435" y="192493"/>
                  </a:lnTo>
                  <a:lnTo>
                    <a:pt x="271399" y="126492"/>
                  </a:lnTo>
                  <a:close/>
                </a:path>
                <a:path w="406400" h="193040">
                  <a:moveTo>
                    <a:pt x="405853" y="114274"/>
                  </a:moveTo>
                  <a:lnTo>
                    <a:pt x="291566" y="0"/>
                  </a:lnTo>
                  <a:lnTo>
                    <a:pt x="66027" y="0"/>
                  </a:lnTo>
                  <a:lnTo>
                    <a:pt x="127" y="65900"/>
                  </a:lnTo>
                  <a:lnTo>
                    <a:pt x="271983" y="66001"/>
                  </a:lnTo>
                  <a:lnTo>
                    <a:pt x="362902" y="156921"/>
                  </a:lnTo>
                  <a:lnTo>
                    <a:pt x="405853" y="114274"/>
                  </a:lnTo>
                  <a:close/>
                </a:path>
              </a:pathLst>
            </a:custGeom>
            <a:solidFill>
              <a:srgbClr val="0073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366407" y="800760"/>
              <a:ext cx="211264" cy="1643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953110" y="506831"/>
              <a:ext cx="673100" cy="458470"/>
            </a:xfrm>
            <a:custGeom>
              <a:avLst/>
              <a:gdLst/>
              <a:ahLst/>
              <a:cxnLst/>
              <a:rect l="l" t="t" r="r" b="b"/>
              <a:pathLst>
                <a:path w="673100" h="458469">
                  <a:moveTo>
                    <a:pt x="673100" y="0"/>
                  </a:moveTo>
                  <a:lnTo>
                    <a:pt x="280339" y="392315"/>
                  </a:lnTo>
                  <a:lnTo>
                    <a:pt x="65963" y="392353"/>
                  </a:lnTo>
                  <a:lnTo>
                    <a:pt x="0" y="458317"/>
                  </a:lnTo>
                  <a:lnTo>
                    <a:pt x="300088" y="458317"/>
                  </a:lnTo>
                  <a:lnTo>
                    <a:pt x="673100" y="0"/>
                  </a:lnTo>
                  <a:close/>
                </a:path>
              </a:pathLst>
            </a:custGeom>
            <a:solidFill>
              <a:srgbClr val="0073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3080733" y="24701"/>
              <a:ext cx="59055" cy="57785"/>
            </a:xfrm>
            <a:custGeom>
              <a:avLst/>
              <a:gdLst/>
              <a:ahLst/>
              <a:cxnLst/>
              <a:rect l="l" t="t" r="r" b="b"/>
              <a:pathLst>
                <a:path w="59055" h="57785">
                  <a:moveTo>
                    <a:pt x="22237" y="29489"/>
                  </a:moveTo>
                  <a:lnTo>
                    <a:pt x="20408" y="14909"/>
                  </a:lnTo>
                  <a:lnTo>
                    <a:pt x="19875" y="6794"/>
                  </a:lnTo>
                  <a:lnTo>
                    <a:pt x="20929" y="0"/>
                  </a:lnTo>
                  <a:lnTo>
                    <a:pt x="0" y="0"/>
                  </a:lnTo>
                  <a:lnTo>
                    <a:pt x="16573" y="22199"/>
                  </a:lnTo>
                  <a:lnTo>
                    <a:pt x="22237" y="29489"/>
                  </a:lnTo>
                  <a:close/>
                </a:path>
                <a:path w="59055" h="57785">
                  <a:moveTo>
                    <a:pt x="50685" y="43307"/>
                  </a:moveTo>
                  <a:lnTo>
                    <a:pt x="50584" y="23368"/>
                  </a:lnTo>
                  <a:lnTo>
                    <a:pt x="49428" y="11811"/>
                  </a:lnTo>
                  <a:lnTo>
                    <a:pt x="46418" y="0"/>
                  </a:lnTo>
                  <a:lnTo>
                    <a:pt x="33515" y="0"/>
                  </a:lnTo>
                  <a:lnTo>
                    <a:pt x="39979" y="9537"/>
                  </a:lnTo>
                  <a:lnTo>
                    <a:pt x="43370" y="19824"/>
                  </a:lnTo>
                  <a:lnTo>
                    <a:pt x="46126" y="31038"/>
                  </a:lnTo>
                  <a:lnTo>
                    <a:pt x="50685" y="43307"/>
                  </a:lnTo>
                  <a:close/>
                </a:path>
                <a:path w="59055" h="57785">
                  <a:moveTo>
                    <a:pt x="58547" y="56476"/>
                  </a:moveTo>
                  <a:lnTo>
                    <a:pt x="55333" y="52476"/>
                  </a:lnTo>
                  <a:lnTo>
                    <a:pt x="52692" y="48044"/>
                  </a:lnTo>
                  <a:lnTo>
                    <a:pt x="50685" y="43319"/>
                  </a:lnTo>
                  <a:lnTo>
                    <a:pt x="50876" y="52057"/>
                  </a:lnTo>
                  <a:lnTo>
                    <a:pt x="51968" y="57581"/>
                  </a:lnTo>
                  <a:lnTo>
                    <a:pt x="58547" y="56476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90472" y="180683"/>
              <a:ext cx="8180946" cy="416495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4734" y="19760"/>
              <a:ext cx="9019540" cy="6472555"/>
            </a:xfrm>
            <a:custGeom>
              <a:avLst/>
              <a:gdLst/>
              <a:ahLst/>
              <a:cxnLst/>
              <a:rect l="l" t="t" r="r" b="b"/>
              <a:pathLst>
                <a:path w="9019540" h="6472555">
                  <a:moveTo>
                    <a:pt x="5994" y="6438976"/>
                  </a:moveTo>
                  <a:lnTo>
                    <a:pt x="0" y="6420129"/>
                  </a:lnTo>
                  <a:lnTo>
                    <a:pt x="1765" y="6472326"/>
                  </a:lnTo>
                  <a:lnTo>
                    <a:pt x="5994" y="6438976"/>
                  </a:lnTo>
                  <a:close/>
                </a:path>
                <a:path w="9019540" h="6472555">
                  <a:moveTo>
                    <a:pt x="86347" y="6276086"/>
                  </a:moveTo>
                  <a:lnTo>
                    <a:pt x="80987" y="6260655"/>
                  </a:lnTo>
                  <a:lnTo>
                    <a:pt x="73418" y="6243599"/>
                  </a:lnTo>
                  <a:lnTo>
                    <a:pt x="68567" y="6232118"/>
                  </a:lnTo>
                  <a:lnTo>
                    <a:pt x="68414" y="6248120"/>
                  </a:lnTo>
                  <a:lnTo>
                    <a:pt x="75603" y="6267386"/>
                  </a:lnTo>
                  <a:lnTo>
                    <a:pt x="83273" y="6281661"/>
                  </a:lnTo>
                  <a:lnTo>
                    <a:pt x="84582" y="6282639"/>
                  </a:lnTo>
                  <a:lnTo>
                    <a:pt x="86347" y="6276086"/>
                  </a:lnTo>
                  <a:close/>
                </a:path>
                <a:path w="9019540" h="6472555">
                  <a:moveTo>
                    <a:pt x="9019540" y="4940"/>
                  </a:moveTo>
                  <a:lnTo>
                    <a:pt x="9016340" y="1803"/>
                  </a:lnTo>
                  <a:lnTo>
                    <a:pt x="9014282" y="279"/>
                  </a:lnTo>
                  <a:lnTo>
                    <a:pt x="9010256" y="0"/>
                  </a:lnTo>
                  <a:lnTo>
                    <a:pt x="9008123" y="1955"/>
                  </a:lnTo>
                  <a:lnTo>
                    <a:pt x="9006967" y="4940"/>
                  </a:lnTo>
                  <a:lnTo>
                    <a:pt x="9019540" y="4940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84142" y="6447993"/>
              <a:ext cx="80657" cy="8790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012076" y="6577609"/>
              <a:ext cx="24130" cy="29845"/>
            </a:xfrm>
            <a:custGeom>
              <a:avLst/>
              <a:gdLst/>
              <a:ahLst/>
              <a:cxnLst/>
              <a:rect l="l" t="t" r="r" b="b"/>
              <a:pathLst>
                <a:path w="24129" h="29845">
                  <a:moveTo>
                    <a:pt x="22574" y="0"/>
                  </a:moveTo>
                  <a:lnTo>
                    <a:pt x="17854" y="5107"/>
                  </a:lnTo>
                  <a:lnTo>
                    <a:pt x="7896" y="3648"/>
                  </a:lnTo>
                  <a:lnTo>
                    <a:pt x="0" y="3736"/>
                  </a:lnTo>
                  <a:lnTo>
                    <a:pt x="1466" y="13487"/>
                  </a:lnTo>
                  <a:lnTo>
                    <a:pt x="23552" y="29806"/>
                  </a:lnTo>
                  <a:lnTo>
                    <a:pt x="22574" y="0"/>
                  </a:lnTo>
                  <a:close/>
                </a:path>
              </a:pathLst>
            </a:custGeom>
            <a:solidFill>
              <a:srgbClr val="1E1E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6550" y="8535341"/>
              <a:ext cx="4736378" cy="186830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r>
                <a:rPr lang="zh-TW" altLang="en-US" sz="1600" dirty="0">
                  <a:solidFill>
                    <a:schemeClr val="bg1"/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  <a:t>輸入販売元</a:t>
              </a:r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2837598"/>
              <a:ext cx="1619885" cy="2332990"/>
            </a:xfrm>
            <a:custGeom>
              <a:avLst/>
              <a:gdLst/>
              <a:ahLst/>
              <a:cxnLst/>
              <a:rect l="l" t="t" r="r" b="b"/>
              <a:pathLst>
                <a:path w="1619885" h="2332990">
                  <a:moveTo>
                    <a:pt x="1619567" y="1702625"/>
                  </a:moveTo>
                  <a:lnTo>
                    <a:pt x="390550" y="1702625"/>
                  </a:lnTo>
                  <a:lnTo>
                    <a:pt x="390550" y="1701800"/>
                  </a:lnTo>
                  <a:lnTo>
                    <a:pt x="0" y="1701800"/>
                  </a:lnTo>
                  <a:lnTo>
                    <a:pt x="0" y="2332647"/>
                  </a:lnTo>
                  <a:lnTo>
                    <a:pt x="390550" y="2332647"/>
                  </a:lnTo>
                  <a:lnTo>
                    <a:pt x="989838" y="2332634"/>
                  </a:lnTo>
                  <a:lnTo>
                    <a:pt x="1619567" y="1702917"/>
                  </a:lnTo>
                  <a:lnTo>
                    <a:pt x="1619567" y="1702625"/>
                  </a:lnTo>
                  <a:close/>
                </a:path>
                <a:path w="1619885" h="2332990">
                  <a:moveTo>
                    <a:pt x="1619567" y="851725"/>
                  </a:moveTo>
                  <a:lnTo>
                    <a:pt x="390550" y="851725"/>
                  </a:lnTo>
                  <a:lnTo>
                    <a:pt x="390550" y="850900"/>
                  </a:lnTo>
                  <a:lnTo>
                    <a:pt x="0" y="850900"/>
                  </a:lnTo>
                  <a:lnTo>
                    <a:pt x="0" y="1481747"/>
                  </a:lnTo>
                  <a:lnTo>
                    <a:pt x="390550" y="1481747"/>
                  </a:lnTo>
                  <a:lnTo>
                    <a:pt x="989838" y="1481734"/>
                  </a:lnTo>
                  <a:lnTo>
                    <a:pt x="1619567" y="852017"/>
                  </a:lnTo>
                  <a:lnTo>
                    <a:pt x="1619567" y="851725"/>
                  </a:lnTo>
                  <a:close/>
                </a:path>
                <a:path w="1619885" h="2332990">
                  <a:moveTo>
                    <a:pt x="1619567" y="825"/>
                  </a:moveTo>
                  <a:lnTo>
                    <a:pt x="390550" y="825"/>
                  </a:lnTo>
                  <a:lnTo>
                    <a:pt x="390550" y="0"/>
                  </a:lnTo>
                  <a:lnTo>
                    <a:pt x="0" y="0"/>
                  </a:lnTo>
                  <a:lnTo>
                    <a:pt x="0" y="630847"/>
                  </a:lnTo>
                  <a:lnTo>
                    <a:pt x="390550" y="630847"/>
                  </a:lnTo>
                  <a:lnTo>
                    <a:pt x="989838" y="630834"/>
                  </a:lnTo>
                  <a:lnTo>
                    <a:pt x="1619567" y="1117"/>
                  </a:lnTo>
                  <a:lnTo>
                    <a:pt x="1619567" y="825"/>
                  </a:lnTo>
                  <a:close/>
                </a:path>
              </a:pathLst>
            </a:custGeom>
            <a:solidFill>
              <a:srgbClr val="0080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8448561" y="4315886"/>
            <a:ext cx="4283710" cy="50783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ja-JP" altLang="en-US" sz="3200" b="1" spc="-10" dirty="0">
                <a:solidFill>
                  <a:srgbClr val="FFFFFF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Noto Sans CJK KR"/>
              </a:rPr>
              <a:t>野球を愛する皆様へ</a:t>
            </a:r>
            <a:endParaRPr lang="en-US" altLang="ja-JP" sz="3200" b="1" spc="-10" dirty="0">
              <a:solidFill>
                <a:srgbClr val="FFFFFF"/>
              </a:solidFill>
              <a:latin typeface="Meiryo UI" panose="020B0604030504040204" pitchFamily="34" charset="-128"/>
              <a:ea typeface="Meiryo UI" panose="020B0604030504040204" pitchFamily="34" charset="-128"/>
              <a:cs typeface="Noto Sans CJK KR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8477250" y="610678"/>
            <a:ext cx="4391653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375" dirty="0">
                <a:latin typeface="Arial"/>
                <a:cs typeface="Arial"/>
              </a:rPr>
              <a:t>GROW </a:t>
            </a:r>
            <a:r>
              <a:rPr sz="2600" spc="300" dirty="0">
                <a:latin typeface="Arial"/>
                <a:cs typeface="Arial"/>
              </a:rPr>
              <a:t>YOUR</a:t>
            </a:r>
            <a:r>
              <a:rPr sz="2600" spc="-405" dirty="0">
                <a:latin typeface="Arial"/>
                <a:cs typeface="Arial"/>
              </a:rPr>
              <a:t> </a:t>
            </a:r>
            <a:r>
              <a:rPr sz="2600" spc="265" dirty="0">
                <a:latin typeface="Arial"/>
                <a:cs typeface="Arial"/>
              </a:rPr>
              <a:t>PASSION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477250" y="1106857"/>
            <a:ext cx="2213610" cy="2825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spc="290" dirty="0">
                <a:solidFill>
                  <a:srgbClr val="0080C3"/>
                </a:solidFill>
                <a:latin typeface="Arial"/>
                <a:cs typeface="Arial"/>
              </a:rPr>
              <a:t>with</a:t>
            </a:r>
            <a:r>
              <a:rPr sz="1650" spc="-70" dirty="0">
                <a:solidFill>
                  <a:srgbClr val="0080C3"/>
                </a:solidFill>
                <a:latin typeface="Arial"/>
                <a:cs typeface="Arial"/>
              </a:rPr>
              <a:t> </a:t>
            </a:r>
            <a:r>
              <a:rPr sz="1650" spc="210" dirty="0">
                <a:solidFill>
                  <a:srgbClr val="0080C3"/>
                </a:solidFill>
                <a:latin typeface="Arial"/>
                <a:cs typeface="Arial"/>
              </a:rPr>
              <a:t>AUTOBAT-EX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2757B80-C4C8-4067-8854-BBE562610C2A}"/>
              </a:ext>
            </a:extLst>
          </p:cNvPr>
          <p:cNvSpPr txBox="1"/>
          <p:nvPr/>
        </p:nvSpPr>
        <p:spPr>
          <a:xfrm>
            <a:off x="13737980" y="711134"/>
            <a:ext cx="1458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株式会社</a:t>
            </a:r>
            <a:r>
              <a:rPr lang="en-US" altLang="zh-TW" sz="1400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T.S.C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 txBox="1"/>
          <p:nvPr/>
        </p:nvSpPr>
        <p:spPr>
          <a:xfrm>
            <a:off x="192685" y="3058117"/>
            <a:ext cx="7214763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ja-JP" altLang="en-US" sz="2000" spc="-35" dirty="0">
                <a:solidFill>
                  <a:schemeClr val="bg1"/>
                </a:solidFill>
                <a:latin typeface="+mn-ea"/>
              </a:rPr>
              <a:t>ここで重要なのは、</a:t>
            </a:r>
          </a:p>
          <a:p>
            <a:endParaRPr lang="en-US" altLang="ja-JP" sz="2000" spc="-35" dirty="0">
              <a:solidFill>
                <a:schemeClr val="bg1"/>
              </a:solidFill>
              <a:latin typeface="+mn-ea"/>
            </a:endParaRPr>
          </a:p>
          <a:p>
            <a:r>
              <a:rPr lang="ja-JP" altLang="en-US" sz="2000" spc="-35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</a:rPr>
              <a:t>“「基礎固め」と同時に「練習環境の効率化」”</a:t>
            </a:r>
            <a:endParaRPr lang="en-US" altLang="ja-JP" sz="2000" spc="-35" dirty="0">
              <a:solidFill>
                <a:schemeClr val="bg1"/>
              </a:solidFill>
              <a:highlight>
                <a:srgbClr val="0000FF"/>
              </a:highlight>
              <a:latin typeface="+mn-ea"/>
            </a:endParaRPr>
          </a:p>
          <a:p>
            <a:endParaRPr lang="en-US" altLang="ja-JP" sz="2000" spc="-35" dirty="0">
              <a:solidFill>
                <a:schemeClr val="bg1"/>
              </a:solidFill>
              <a:latin typeface="+mn-ea"/>
            </a:endParaRPr>
          </a:p>
          <a:p>
            <a:r>
              <a:rPr lang="en-US" altLang="ja-JP" sz="2000" spc="-35" dirty="0">
                <a:solidFill>
                  <a:schemeClr val="bg1"/>
                </a:solidFill>
                <a:latin typeface="+mn-ea"/>
              </a:rPr>
              <a:t>AUTOBAT-EX</a:t>
            </a:r>
            <a:r>
              <a:rPr lang="ja-JP" altLang="en-US" sz="2000" spc="-35" dirty="0">
                <a:solidFill>
                  <a:schemeClr val="bg1"/>
                </a:solidFill>
                <a:latin typeface="+mn-ea"/>
              </a:rPr>
              <a:t>を活用して</a:t>
            </a:r>
            <a:endParaRPr lang="en-US" altLang="ja-JP" sz="2000" spc="-35" dirty="0">
              <a:solidFill>
                <a:schemeClr val="bg1"/>
              </a:solidFill>
              <a:latin typeface="+mn-ea"/>
            </a:endParaRPr>
          </a:p>
          <a:p>
            <a:endParaRPr lang="en-US" altLang="ja-JP" sz="2000" spc="-35" dirty="0">
              <a:solidFill>
                <a:schemeClr val="bg1"/>
              </a:solidFill>
              <a:latin typeface="+mn-ea"/>
            </a:endParaRPr>
          </a:p>
          <a:p>
            <a:r>
              <a:rPr lang="ja-JP" altLang="en-US" sz="2000" spc="-35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</a:rPr>
              <a:t>“限られた練習時間を「濃いもの」に改善してみませんか”</a:t>
            </a:r>
            <a:endParaRPr lang="en-US" altLang="ja-JP" sz="2000" spc="-35" dirty="0">
              <a:solidFill>
                <a:schemeClr val="bg1"/>
              </a:solidFill>
              <a:highlight>
                <a:srgbClr val="0000FF"/>
              </a:highlight>
              <a:latin typeface="+mn-ea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3CB234-2668-4B1D-9EB6-80B1A3FA214D}"/>
              </a:ext>
            </a:extLst>
          </p:cNvPr>
          <p:cNvSpPr txBox="1"/>
          <p:nvPr/>
        </p:nvSpPr>
        <p:spPr>
          <a:xfrm>
            <a:off x="254967" y="228006"/>
            <a:ext cx="6802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2800" dirty="0">
                <a:solidFill>
                  <a:schemeClr val="bg1"/>
                </a:solidFill>
                <a:latin typeface="+mj-ea"/>
                <a:ea typeface="+mj-ea"/>
              </a:rPr>
              <a:t>企業の仕事でも、学校の学習でも、</a:t>
            </a:r>
            <a:endParaRPr lang="en-US" altLang="ja-JP" sz="2800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ja-JP" altLang="ja-JP" sz="2800" dirty="0">
                <a:solidFill>
                  <a:schemeClr val="bg1"/>
                </a:solidFill>
                <a:latin typeface="+mj-ea"/>
                <a:ea typeface="+mj-ea"/>
              </a:rPr>
              <a:t>効率化が求められる時代。</a:t>
            </a:r>
            <a:r>
              <a:rPr lang="ja-JP" altLang="en-US" sz="2400" spc="-35" dirty="0">
                <a:solidFill>
                  <a:srgbClr val="FFFFFF"/>
                </a:solidFill>
                <a:latin typeface="MS PGothic (본문)"/>
                <a:cs typeface="Noto Sans CJK KR"/>
              </a:rPr>
              <a:t>　</a:t>
            </a:r>
            <a:endParaRPr lang="en-US" altLang="ja-JP" sz="2400" spc="-35" dirty="0">
              <a:solidFill>
                <a:srgbClr val="FFFFFF"/>
              </a:solidFill>
              <a:latin typeface="MS PGothic (본문)"/>
              <a:cs typeface="Noto Sans CJK KR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83637F-8E5E-454F-BC46-0BDA15AC166F}"/>
              </a:ext>
            </a:extLst>
          </p:cNvPr>
          <p:cNvSpPr txBox="1"/>
          <p:nvPr/>
        </p:nvSpPr>
        <p:spPr>
          <a:xfrm>
            <a:off x="213757" y="1460500"/>
            <a:ext cx="69268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2000" dirty="0">
                <a:solidFill>
                  <a:schemeClr val="bg1"/>
                </a:solidFill>
                <a:latin typeface="+mn-ea"/>
              </a:rPr>
              <a:t>昔も今も</a:t>
            </a:r>
            <a:r>
              <a:rPr lang="ja-JP" altLang="en-US" sz="2000" dirty="0">
                <a:solidFill>
                  <a:schemeClr val="bg1"/>
                </a:solidFill>
                <a:latin typeface="+mn-ea"/>
              </a:rPr>
              <a:t>指導者が直面する悩みは</a:t>
            </a:r>
            <a:endParaRPr lang="en-US" altLang="ja-JP" sz="2000" dirty="0">
              <a:solidFill>
                <a:schemeClr val="bg1"/>
              </a:solidFill>
              <a:latin typeface="+mn-ea"/>
            </a:endParaRPr>
          </a:p>
          <a:p>
            <a:r>
              <a:rPr lang="ja-JP" altLang="en-US" sz="2000" spc="-35" dirty="0">
                <a:solidFill>
                  <a:schemeClr val="bg1"/>
                </a:solidFill>
                <a:latin typeface="+mn-ea"/>
                <a:cs typeface="Noto Sans CJK KR"/>
              </a:rPr>
              <a:t>　　　「試合で勝ち進むチームために</a:t>
            </a:r>
            <a:endParaRPr lang="en-US" altLang="ja-JP" sz="2000" dirty="0">
              <a:solidFill>
                <a:schemeClr val="bg1"/>
              </a:solidFill>
              <a:latin typeface="+mn-ea"/>
            </a:endParaRPr>
          </a:p>
          <a:p>
            <a:r>
              <a:rPr lang="ja-JP" altLang="en-US" sz="2000" spc="-35" dirty="0">
                <a:solidFill>
                  <a:schemeClr val="bg1"/>
                </a:solidFill>
                <a:latin typeface="+mn-ea"/>
                <a:cs typeface="Noto Sans CJK KR"/>
              </a:rPr>
              <a:t>　　　限られた練習時間をどう効率的に使うか・・</a:t>
            </a:r>
            <a:endParaRPr lang="en-US" altLang="ja-JP" sz="2000" spc="-3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r>
              <a:rPr lang="ja-JP" altLang="en-US" sz="2000" spc="-35" dirty="0">
                <a:solidFill>
                  <a:schemeClr val="bg1"/>
                </a:solidFill>
                <a:latin typeface="+mn-ea"/>
                <a:cs typeface="Noto Sans CJK KR"/>
              </a:rPr>
              <a:t>　　　他のチームと差別化できる練習方法はないのだろうか・・・」</a:t>
            </a:r>
            <a:endParaRPr lang="en-US" altLang="ja-JP" sz="2000" spc="-35" dirty="0">
              <a:solidFill>
                <a:schemeClr val="bg1"/>
              </a:solidFill>
              <a:latin typeface="+mn-ea"/>
              <a:cs typeface="Noto Sans CJK KR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AF8903E-A672-435C-A69E-40702BF3B14F}"/>
              </a:ext>
            </a:extLst>
          </p:cNvPr>
          <p:cNvSpPr/>
          <p:nvPr/>
        </p:nvSpPr>
        <p:spPr>
          <a:xfrm>
            <a:off x="7562850" y="635974"/>
            <a:ext cx="7562850" cy="100574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0AEDEC49-818F-4B8B-A906-4A97CE01E8CB}"/>
              </a:ext>
            </a:extLst>
          </p:cNvPr>
          <p:cNvSpPr/>
          <p:nvPr/>
        </p:nvSpPr>
        <p:spPr>
          <a:xfrm>
            <a:off x="7646436" y="584200"/>
            <a:ext cx="3733800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000" b="1" dirty="0">
                <a:latin typeface="MS PGothic (본문)"/>
              </a:rPr>
              <a:t> </a:t>
            </a:r>
            <a:r>
              <a:rPr kumimoji="1" lang="ja-JP" altLang="en-US" b="1" dirty="0">
                <a:latin typeface="MS PGothic (본문)"/>
              </a:rPr>
              <a:t>自分に合ったフォームを見つけ、</a:t>
            </a:r>
            <a:endParaRPr kumimoji="1" lang="en-US" altLang="ja-JP" b="1" dirty="0">
              <a:latin typeface="MS PGothic (본문)"/>
            </a:endParaRPr>
          </a:p>
          <a:p>
            <a:r>
              <a:rPr lang="ja-JP" altLang="en-US" b="1" dirty="0">
                <a:latin typeface="MS PGothic (본문)"/>
              </a:rPr>
              <a:t> ボールの軌道に合わせた</a:t>
            </a:r>
            <a:endParaRPr lang="en-US" altLang="ja-JP" b="1" dirty="0">
              <a:latin typeface="MS PGothic (본문)"/>
            </a:endParaRPr>
          </a:p>
          <a:p>
            <a:r>
              <a:rPr lang="ja-JP" altLang="en-US" b="1" dirty="0">
                <a:latin typeface="MS PGothic (본문)"/>
              </a:rPr>
              <a:t> スイングを反復練習し、</a:t>
            </a:r>
            <a:endParaRPr lang="en-US" altLang="ja-JP" b="1" dirty="0">
              <a:latin typeface="MS PGothic (본문)"/>
            </a:endParaRPr>
          </a:p>
          <a:p>
            <a:r>
              <a:rPr lang="ja-JP" altLang="en-US" b="1" dirty="0">
                <a:latin typeface="MS PGothic (본문)"/>
              </a:rPr>
              <a:t> 身体に覚えさせる。</a:t>
            </a:r>
            <a:endParaRPr lang="en-US" altLang="ja-JP" b="1" dirty="0">
              <a:latin typeface="MS PGothic (본문)"/>
            </a:endParaRPr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83E4C1E9-EE28-4D21-AABF-EF69B0882E28}"/>
              </a:ext>
            </a:extLst>
          </p:cNvPr>
          <p:cNvSpPr/>
          <p:nvPr/>
        </p:nvSpPr>
        <p:spPr>
          <a:xfrm>
            <a:off x="11565082" y="572837"/>
            <a:ext cx="3346861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b="1" dirty="0">
                <a:latin typeface="MS PGothic (본문)"/>
              </a:rPr>
              <a:t>場所、時間にとらわれず、</a:t>
            </a:r>
          </a:p>
          <a:p>
            <a:r>
              <a:rPr lang="ja-JP" altLang="en-US" b="1" dirty="0">
                <a:latin typeface="MS PGothic (본문)"/>
              </a:rPr>
              <a:t>練習を効率的に行える</a:t>
            </a:r>
            <a:endParaRPr lang="en-US" altLang="ja-JP" b="1" dirty="0">
              <a:latin typeface="MS PGothic (본문)"/>
            </a:endParaRPr>
          </a:p>
          <a:p>
            <a:r>
              <a:rPr lang="ja-JP" altLang="en-US" b="1" dirty="0">
                <a:latin typeface="MS PGothic (본문)"/>
              </a:rPr>
              <a:t>環境を確保する。</a:t>
            </a:r>
          </a:p>
        </p:txBody>
      </p:sp>
      <p:sp>
        <p:nvSpPr>
          <p:cNvPr id="63" name="화살표: 아래쪽 62">
            <a:extLst>
              <a:ext uri="{FF2B5EF4-FFF2-40B4-BE49-F238E27FC236}">
                <a16:creationId xmlns:a16="http://schemas.microsoft.com/office/drawing/2014/main" id="{A3E8E1A4-1102-4D96-A37A-9160D14F3766}"/>
              </a:ext>
            </a:extLst>
          </p:cNvPr>
          <p:cNvSpPr/>
          <p:nvPr/>
        </p:nvSpPr>
        <p:spPr>
          <a:xfrm>
            <a:off x="12668250" y="2584116"/>
            <a:ext cx="762000" cy="802412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화살표: 아래쪽 63">
            <a:extLst>
              <a:ext uri="{FF2B5EF4-FFF2-40B4-BE49-F238E27FC236}">
                <a16:creationId xmlns:a16="http://schemas.microsoft.com/office/drawing/2014/main" id="{1BC95FC6-245E-4E0B-AAE7-3DF165DC5B2C}"/>
              </a:ext>
            </a:extLst>
          </p:cNvPr>
          <p:cNvSpPr/>
          <p:nvPr/>
        </p:nvSpPr>
        <p:spPr>
          <a:xfrm>
            <a:off x="9239250" y="2603500"/>
            <a:ext cx="762000" cy="802412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01747BA6-856C-40DA-BF1A-115C97270281}"/>
              </a:ext>
            </a:extLst>
          </p:cNvPr>
          <p:cNvSpPr/>
          <p:nvPr/>
        </p:nvSpPr>
        <p:spPr>
          <a:xfrm>
            <a:off x="7753350" y="3672612"/>
            <a:ext cx="3668629" cy="60728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latin typeface="MS PGothic (본문)"/>
              </a:rPr>
              <a:t>理想のフォームの完成</a:t>
            </a:r>
            <a:endParaRPr lang="en-US" altLang="ja-JP" sz="2000" b="1" dirty="0">
              <a:latin typeface="MS PGothic (본문)"/>
            </a:endParaRPr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05BCFD08-9D2C-4710-91A4-99B59EE4D066}"/>
              </a:ext>
            </a:extLst>
          </p:cNvPr>
          <p:cNvSpPr/>
          <p:nvPr/>
        </p:nvSpPr>
        <p:spPr>
          <a:xfrm>
            <a:off x="11647572" y="3672612"/>
            <a:ext cx="3264372" cy="60728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latin typeface="MS PGothic (본문)"/>
              </a:rPr>
              <a:t>練習環境の効率化</a:t>
            </a:r>
            <a:endParaRPr lang="en-US" altLang="ja-JP" sz="2000" b="1" dirty="0">
              <a:latin typeface="MS PGothic (본문)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33628F8C-7B7B-4698-AF69-3215915483D5}"/>
              </a:ext>
            </a:extLst>
          </p:cNvPr>
          <p:cNvSpPr/>
          <p:nvPr/>
        </p:nvSpPr>
        <p:spPr>
          <a:xfrm>
            <a:off x="7753350" y="4629978"/>
            <a:ext cx="7158593" cy="94889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latin typeface="+mn-ea"/>
              </a:rPr>
              <a:t>個々のモチベーション向上は</a:t>
            </a:r>
            <a:endParaRPr lang="en-US" altLang="ja-JP" sz="2800" dirty="0">
              <a:latin typeface="+mn-ea"/>
            </a:endParaRPr>
          </a:p>
          <a:p>
            <a:pPr algn="ctr"/>
            <a:r>
              <a:rPr lang="ja-JP" altLang="en-US" sz="2800" dirty="0">
                <a:latin typeface="+mn-ea"/>
              </a:rPr>
              <a:t>チームの勝利に寄与します</a:t>
            </a: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13BE2A22-F0A7-41B4-BF2C-FC6983F24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0707" y="6549859"/>
            <a:ext cx="3334842" cy="154004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F4E8534-E98C-46AC-ABE1-2A980103D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394" y="8285441"/>
            <a:ext cx="3131252" cy="20319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21CDC3B-272A-46B5-8BEA-A4F567579C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45" r="36481"/>
          <a:stretch/>
        </p:blipFill>
        <p:spPr>
          <a:xfrm>
            <a:off x="13125450" y="6584441"/>
            <a:ext cx="1604396" cy="1656783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CBD88FB8-A8CD-4706-954D-6396DF9474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8433" y="6584441"/>
            <a:ext cx="1837017" cy="165678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88690A0-2391-44FD-9CED-C89C61715A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5548" y="8262878"/>
            <a:ext cx="3434298" cy="205869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52850" y="8013700"/>
            <a:ext cx="4321124" cy="1308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400" b="1" spc="-15" dirty="0">
                <a:solidFill>
                  <a:srgbClr val="0080C3"/>
                </a:solidFill>
                <a:latin typeface="+mn-ea"/>
                <a:cs typeface="Noto Sans CJK KR"/>
              </a:rPr>
              <a:t>メインコントロール　ボード</a:t>
            </a:r>
            <a:endParaRPr lang="en-US" altLang="ja-JP" sz="1400" b="1" spc="-15" dirty="0">
              <a:solidFill>
                <a:srgbClr val="0080C3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COUNT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　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LIST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：エラーコード表示、打撃回数表示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POSITION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：　４段階の高さ調節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AUTO/MANU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： オート、マニュアル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POWER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：　電源スイッチ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000" spc="-15" dirty="0">
                <a:solidFill>
                  <a:schemeClr val="bg1"/>
                </a:solidFill>
                <a:latin typeface="Noto Sans CJK KR"/>
                <a:cs typeface="Noto Sans CJK KR"/>
              </a:rPr>
              <a:t>　　　　</a:t>
            </a:r>
            <a:endParaRPr lang="en-US" altLang="ja-JP" sz="1400" spc="-15" dirty="0">
              <a:solidFill>
                <a:schemeClr val="bg1"/>
              </a:solidFill>
              <a:latin typeface="Noto Sans CJK KR"/>
              <a:cs typeface="Noto Sans CJK K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62982" y="6070902"/>
            <a:ext cx="3706928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0070B6"/>
                </a:solidFill>
                <a:latin typeface="MS PGothic (본문)"/>
                <a:cs typeface="Noto Sans CJK KR"/>
              </a:rPr>
              <a:t>A/S</a:t>
            </a:r>
            <a:r>
              <a:rPr sz="1400" b="1" spc="-65" dirty="0">
                <a:solidFill>
                  <a:srgbClr val="0070B6"/>
                </a:solidFill>
                <a:latin typeface="MS PGothic (본문)"/>
                <a:cs typeface="Noto Sans CJK KR"/>
              </a:rPr>
              <a:t> </a:t>
            </a:r>
            <a:r>
              <a:rPr sz="1400" b="1" spc="20" dirty="0">
                <a:solidFill>
                  <a:srgbClr val="0070B6"/>
                </a:solidFill>
                <a:latin typeface="MS PGothic (본문)"/>
                <a:cs typeface="Noto Sans CJK KR"/>
              </a:rPr>
              <a:t>Door</a:t>
            </a:r>
            <a:endParaRPr lang="en-US" altLang="ja-JP" sz="1400" b="1" spc="20" dirty="0">
              <a:solidFill>
                <a:srgbClr val="0070B6"/>
              </a:solidFill>
              <a:latin typeface="MS PGothic (본문)"/>
              <a:cs typeface="Noto Sans CJK KR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400" spc="20" dirty="0">
                <a:solidFill>
                  <a:schemeClr val="bg1"/>
                </a:solidFill>
                <a:latin typeface="MS PGothic (본문)"/>
                <a:cs typeface="Noto Sans CJK KR"/>
              </a:rPr>
              <a:t>ボールが詰まった時、</a:t>
            </a:r>
            <a:endParaRPr lang="en-US" altLang="ja-JP" sz="1400" spc="20" dirty="0">
              <a:solidFill>
                <a:schemeClr val="bg1"/>
              </a:solidFill>
              <a:latin typeface="MS PGothic (본문)"/>
              <a:cs typeface="Noto Sans CJK KR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400" spc="20" dirty="0">
                <a:solidFill>
                  <a:schemeClr val="bg1"/>
                </a:solidFill>
                <a:latin typeface="MS PGothic (본문)"/>
                <a:cs typeface="Noto Sans CJK KR"/>
              </a:rPr>
              <a:t>扉を開けボールを取り除く</a:t>
            </a:r>
            <a:endParaRPr lang="en-US" altLang="ja-JP" sz="1400" spc="20" dirty="0">
              <a:solidFill>
                <a:schemeClr val="bg1"/>
              </a:solidFill>
              <a:latin typeface="MS PGothic (본문)"/>
              <a:cs typeface="Noto Sans CJK K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86050" y="2908300"/>
            <a:ext cx="14461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400" b="1" dirty="0">
                <a:solidFill>
                  <a:srgbClr val="00B0F0"/>
                </a:solidFill>
                <a:latin typeface="+mn-ea"/>
                <a:cs typeface="Noto Sans CJK KR"/>
              </a:rPr>
              <a:t>ボール投入口</a:t>
            </a:r>
            <a:endParaRPr lang="en-US" altLang="ja-JP" sz="1400" b="1" dirty="0">
              <a:solidFill>
                <a:srgbClr val="00B0F0"/>
              </a:solidFill>
              <a:latin typeface="+mn-ea"/>
              <a:cs typeface="Noto Sans CJK KR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49998" y="7139216"/>
            <a:ext cx="2675331" cy="26753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C17597EB-6CCE-4161-AF80-F22572752C17}"/>
              </a:ext>
            </a:extLst>
          </p:cNvPr>
          <p:cNvSpPr txBox="1"/>
          <p:nvPr/>
        </p:nvSpPr>
        <p:spPr>
          <a:xfrm>
            <a:off x="10084892" y="3820666"/>
            <a:ext cx="4793158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1400" b="1" spc="-15" dirty="0">
                <a:solidFill>
                  <a:srgbClr val="0080C3"/>
                </a:solidFill>
                <a:latin typeface="MS PGothic (본문)"/>
                <a:cs typeface="Noto Sans CJK KR"/>
              </a:rPr>
              <a:t>ゴム</a:t>
            </a:r>
            <a:r>
              <a:rPr lang="en-US" altLang="ja-JP" sz="1400" b="1" spc="-15" dirty="0">
                <a:solidFill>
                  <a:srgbClr val="0080C3"/>
                </a:solidFill>
                <a:latin typeface="MS PGothic (본문)"/>
                <a:cs typeface="Noto Sans CJK KR"/>
              </a:rPr>
              <a:t>T</a:t>
            </a:r>
            <a:r>
              <a:rPr lang="ja-JP" altLang="en-US" sz="1400" b="1" spc="-15" dirty="0">
                <a:solidFill>
                  <a:srgbClr val="0080C3"/>
                </a:solidFill>
                <a:latin typeface="MS PGothic (본문)"/>
                <a:cs typeface="Noto Sans CJK KR"/>
              </a:rPr>
              <a:t>台</a:t>
            </a:r>
            <a:endParaRPr lang="en-US" altLang="ja-JP" sz="1400" b="1" spc="-15" dirty="0">
              <a:solidFill>
                <a:srgbClr val="0080C3"/>
              </a:solidFill>
              <a:latin typeface="MS PGothic (본문)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10,000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回ウイングに耐えられる優れた耐久性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長さ、弾力、強度を考慮の上、設計したこだわりのゴム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T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初心者でも簡単に交換できる構造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750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、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800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、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850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、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900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（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mm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） </a:t>
            </a:r>
            <a:r>
              <a:rPr lang="en-US" altLang="ja-JP" sz="1400" spc="-15" dirty="0">
                <a:solidFill>
                  <a:schemeClr val="bg1"/>
                </a:solidFill>
                <a:latin typeface="+mn-ea"/>
                <a:cs typeface="Noto Sans CJK KR"/>
              </a:rPr>
              <a:t>4</a:t>
            </a:r>
            <a:r>
              <a:rPr lang="ja-JP" altLang="en-US" sz="1400" spc="-15" dirty="0">
                <a:solidFill>
                  <a:schemeClr val="bg1"/>
                </a:solidFill>
                <a:latin typeface="+mn-ea"/>
                <a:cs typeface="Noto Sans CJK KR"/>
              </a:rPr>
              <a:t>段階の調整</a:t>
            </a:r>
            <a:endParaRPr lang="en-US" altLang="ja-JP" sz="1400" spc="-15" dirty="0">
              <a:solidFill>
                <a:schemeClr val="bg1"/>
              </a:solidFill>
              <a:latin typeface="+mn-ea"/>
              <a:cs typeface="Noto Sans CJK KR"/>
            </a:endParaRPr>
          </a:p>
        </p:txBody>
      </p:sp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EA63152C-5826-4195-916F-5C4D375A0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737918"/>
              </p:ext>
            </p:extLst>
          </p:nvPr>
        </p:nvGraphicFramePr>
        <p:xfrm>
          <a:off x="8232433" y="7685930"/>
          <a:ext cx="6510719" cy="2503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4919">
                  <a:extLst>
                    <a:ext uri="{9D8B030D-6E8A-4147-A177-3AD203B41FA5}">
                      <a16:colId xmlns:a16="http://schemas.microsoft.com/office/drawing/2014/main" val="1285361674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553242609"/>
                    </a:ext>
                  </a:extLst>
                </a:gridCol>
              </a:tblGrid>
              <a:tr h="323253">
                <a:tc gridSpan="2"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j-ea"/>
                          <a:ea typeface="+mj-ea"/>
                        </a:rPr>
                        <a:t>製品情報</a:t>
                      </a:r>
                      <a:endParaRPr kumimoji="1" lang="en-US" altLang="ja-JP" sz="1400" dirty="0"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67442"/>
                  </a:ext>
                </a:extLst>
              </a:tr>
              <a:tr h="319357"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基本構成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本体、電源ケーブル１本、ゴムティ１本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834379"/>
                  </a:ext>
                </a:extLst>
              </a:tr>
              <a:tr h="519609"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サイズ・重量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W400×H560×D736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　（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mm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）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/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　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32Kg</a:t>
                      </a:r>
                      <a:endParaRPr kumimoji="1" lang="ja-JP" altLang="en-US" sz="1400" i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788401"/>
                  </a:ext>
                </a:extLst>
              </a:tr>
              <a:tr h="261610"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定格</a:t>
                      </a:r>
                      <a:endParaRPr kumimoji="1" lang="en-US" altLang="ja-JP" sz="1400" i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100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～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240V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50/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60Hz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kumimoji="1" lang="en-US" altLang="ja-JP" sz="1400" i="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Input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current 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2.5A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Output 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current8.4A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24V</a:t>
                      </a:r>
                      <a:endParaRPr kumimoji="1" lang="en-US" altLang="ja-JP" sz="1400" i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Power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  <a:r>
                        <a:rPr kumimoji="1" lang="en-US" altLang="ja-JP" sz="1400" i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200W</a:t>
                      </a:r>
                      <a:endParaRPr kumimoji="1" lang="ja-JP" altLang="en-US" sz="1400" i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544376"/>
                  </a:ext>
                </a:extLst>
              </a:tr>
              <a:tr h="261610"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参考上代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330,000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円　（税別、送料別）</a:t>
                      </a:r>
                      <a:endParaRPr kumimoji="1" lang="en-US" altLang="ja-JP" sz="1400" i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990260"/>
                  </a:ext>
                </a:extLst>
              </a:tr>
              <a:tr h="261610">
                <a:tc>
                  <a:txBody>
                    <a:bodyPr/>
                    <a:lstStyle/>
                    <a:p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ゴムティ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本セット　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10,000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円　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kumimoji="1" lang="ja-JP" altLang="en-US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税別</a:t>
                      </a:r>
                      <a:r>
                        <a:rPr kumimoji="1" lang="en-US" altLang="ja-JP" sz="1400" i="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133007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87B720CD-A05C-4274-9616-85A48D966BB0}"/>
              </a:ext>
            </a:extLst>
          </p:cNvPr>
          <p:cNvSpPr txBox="1"/>
          <p:nvPr/>
        </p:nvSpPr>
        <p:spPr>
          <a:xfrm>
            <a:off x="3178161" y="4072654"/>
            <a:ext cx="28602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solidFill>
                  <a:srgbClr val="00B0F0"/>
                </a:solidFill>
                <a:latin typeface="+mn-ea"/>
                <a:cs typeface="Noto Sans CJK KR"/>
              </a:rPr>
              <a:t>外装ケース</a:t>
            </a:r>
            <a:endParaRPr lang="en-US" altLang="ja-JP" sz="1400" b="1" dirty="0">
              <a:solidFill>
                <a:srgbClr val="00B0F0"/>
              </a:solidFill>
              <a:latin typeface="+mn-ea"/>
              <a:cs typeface="Noto Sans CJK KR"/>
            </a:endParaRPr>
          </a:p>
          <a:p>
            <a:r>
              <a:rPr lang="ja-JP" altLang="en-US" sz="1400" dirty="0">
                <a:solidFill>
                  <a:schemeClr val="bg1"/>
                </a:solidFill>
                <a:latin typeface="+mn-ea"/>
                <a:cs typeface="Noto Sans CJK KR"/>
              </a:rPr>
              <a:t>耐久性と軽量を兼ね備えた素材</a:t>
            </a:r>
            <a:endParaRPr lang="en-US" altLang="ja-JP" sz="1400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r>
              <a:rPr lang="ja-JP" altLang="en-US" sz="1400" dirty="0">
                <a:solidFill>
                  <a:schemeClr val="bg1"/>
                </a:solidFill>
                <a:latin typeface="+mn-ea"/>
                <a:cs typeface="Noto Sans CJK KR"/>
              </a:rPr>
              <a:t>上部：　強化プラスチック</a:t>
            </a:r>
            <a:endParaRPr lang="en-US" altLang="ja-JP" sz="1400" dirty="0">
              <a:solidFill>
                <a:schemeClr val="bg1"/>
              </a:solidFill>
              <a:latin typeface="+mn-ea"/>
              <a:cs typeface="Noto Sans CJK KR"/>
            </a:endParaRPr>
          </a:p>
          <a:p>
            <a:r>
              <a:rPr lang="ja-JP" altLang="en-US" sz="1400" dirty="0">
                <a:solidFill>
                  <a:schemeClr val="bg1"/>
                </a:solidFill>
                <a:latin typeface="+mn-ea"/>
                <a:cs typeface="Noto Sans CJK KR"/>
              </a:rPr>
              <a:t>下部：　軽量鉄板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6DE473ED-C4EE-4F89-87B2-0BA97F913668}"/>
              </a:ext>
            </a:extLst>
          </p:cNvPr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3863442"/>
            <a:ext cx="1073290" cy="1495875"/>
          </a:xfrm>
          <a:prstGeom prst="rect">
            <a:avLst/>
          </a:prstGeom>
          <a:ln w="9525">
            <a:solidFill>
              <a:srgbClr val="1E1D00"/>
            </a:solidFill>
          </a:ln>
        </p:spPr>
      </p:pic>
      <p:pic>
        <p:nvPicPr>
          <p:cNvPr id="21" name="그림 2">
            <a:extLst>
              <a:ext uri="{FF2B5EF4-FFF2-40B4-BE49-F238E27FC236}">
                <a16:creationId xmlns:a16="http://schemas.microsoft.com/office/drawing/2014/main" id="{E98A36E8-8DE9-4BD3-9E19-55DC49FB2DCD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648" y="3867144"/>
            <a:ext cx="1073290" cy="1492173"/>
          </a:xfrm>
          <a:prstGeom prst="rect">
            <a:avLst/>
          </a:prstGeom>
          <a:noFill/>
          <a:ln w="9525">
            <a:solidFill>
              <a:srgbClr val="1E1D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AF5AC6D-DA85-478D-B7C6-7630C6001BFD}"/>
              </a:ext>
            </a:extLst>
          </p:cNvPr>
          <p:cNvSpPr txBox="1"/>
          <p:nvPr/>
        </p:nvSpPr>
        <p:spPr>
          <a:xfrm>
            <a:off x="421004" y="3468321"/>
            <a:ext cx="27838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</a:rPr>
              <a:t>特許現況　（左）アメリカ、（右）日本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1934</TotalTime>
  <Words>663</Words>
  <Application>Microsoft Office PowerPoint</Application>
  <PresentationFormat>사용자 지정</PresentationFormat>
  <Paragraphs>63</Paragraphs>
  <Slides>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2" baseType="lpstr">
      <vt:lpstr>Meiryo UI</vt:lpstr>
      <vt:lpstr>ＭＳ Ｐゴシック</vt:lpstr>
      <vt:lpstr>MS PGothic (본문)</vt:lpstr>
      <vt:lpstr>Noto Sans CJK KR</vt:lpstr>
      <vt:lpstr>游ゴシック</vt:lpstr>
      <vt:lpstr>맑은 고딕</vt:lpstr>
      <vt:lpstr>Arial</vt:lpstr>
      <vt:lpstr>Calibri</vt:lpstr>
      <vt:lpstr>Office Theme</vt:lpstr>
      <vt:lpstr>GROW YOUR PASSION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오토배트 카탈로그_국문</dc:title>
  <dc:creator>SUNIL KIM</dc:creator>
  <cp:lastModifiedBy>SUNIL KIM</cp:lastModifiedBy>
  <cp:revision>116</cp:revision>
  <cp:lastPrinted>2023-12-04T07:59:00Z</cp:lastPrinted>
  <dcterms:created xsi:type="dcterms:W3CDTF">2023-11-29T02:02:32Z</dcterms:created>
  <dcterms:modified xsi:type="dcterms:W3CDTF">2023-12-21T02:30:12Z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2021-05-07T00:00:00Z</vt:filetime>
  </property>
  <property fmtid="{D5CDD505-2E9C-101B-9397-08002B2CF9AE}" pid="3" name="Creator">
    <vt:lpwstr>Adobe Illustrator 25.2 (Macintosh)</vt:lpwstr>
  </property>
  <property fmtid="{D5CDD505-2E9C-101B-9397-08002B2CF9AE}" pid="4" name="LastSaved">
    <vt:filetime>2023-11-29T00:00:00Z</vt:filetime>
  </property>
</Properties>
</file>