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EA6A"/>
    <a:srgbClr val="006666"/>
    <a:srgbClr val="37D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間スタイル 4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5" d="100"/>
          <a:sy n="95" d="100"/>
        </p:scale>
        <p:origin x="1164" y="-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378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03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182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875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15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8910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763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7121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17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144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88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6A20E-A1E8-455F-ADEA-071D2596CAF0}" type="datetimeFigureOut">
              <a:rPr kumimoji="1" lang="ja-JP" altLang="en-US" smtClean="0"/>
              <a:t>2023/12/29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AECD5-D800-4D22-AD69-4475EE55FF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262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40000">
              <a:schemeClr val="accent6">
                <a:lumMod val="5000"/>
                <a:lumOff val="95000"/>
              </a:schemeClr>
            </a:gs>
            <a:gs pos="71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楕円 11">
            <a:extLst>
              <a:ext uri="{FF2B5EF4-FFF2-40B4-BE49-F238E27FC236}">
                <a16:creationId xmlns:a16="http://schemas.microsoft.com/office/drawing/2014/main" id="{D83C79CD-09B6-00F3-5BA1-A88A03D6A1A3}"/>
              </a:ext>
            </a:extLst>
          </p:cNvPr>
          <p:cNvSpPr/>
          <p:nvPr/>
        </p:nvSpPr>
        <p:spPr>
          <a:xfrm>
            <a:off x="5711944" y="855712"/>
            <a:ext cx="1110343" cy="10232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500" b="1" dirty="0">
                <a:solidFill>
                  <a:schemeClr val="bg1"/>
                </a:solidFill>
              </a:rPr>
              <a:t>加湿</a:t>
            </a: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A827BEB3-A44B-FC00-8F12-4150D546B2AB}"/>
              </a:ext>
            </a:extLst>
          </p:cNvPr>
          <p:cNvSpPr/>
          <p:nvPr/>
        </p:nvSpPr>
        <p:spPr>
          <a:xfrm>
            <a:off x="4582218" y="855712"/>
            <a:ext cx="1110343" cy="10232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500" b="1" dirty="0">
                <a:solidFill>
                  <a:schemeClr val="bg1"/>
                </a:solidFill>
              </a:rPr>
              <a:t>室内</a:t>
            </a:r>
            <a:endParaRPr kumimoji="1" lang="en-US" altLang="ja-JP" sz="1500" b="1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500" b="1" dirty="0">
                <a:solidFill>
                  <a:schemeClr val="bg1"/>
                </a:solidFill>
              </a:rPr>
              <a:t>浮遊菌除去</a:t>
            </a: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EFE5F4C4-7BBB-75B5-D95E-D7FDCFF52010}"/>
              </a:ext>
            </a:extLst>
          </p:cNvPr>
          <p:cNvSpPr/>
          <p:nvPr/>
        </p:nvSpPr>
        <p:spPr>
          <a:xfrm>
            <a:off x="3445612" y="845425"/>
            <a:ext cx="1110343" cy="10232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500" b="1" dirty="0">
                <a:solidFill>
                  <a:schemeClr val="bg1"/>
                </a:solidFill>
              </a:rPr>
              <a:t>付着菌対策</a:t>
            </a:r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68810689-0A85-14CB-837B-47DF8B5ABD2D}"/>
              </a:ext>
            </a:extLst>
          </p:cNvPr>
          <p:cNvSpPr/>
          <p:nvPr/>
        </p:nvSpPr>
        <p:spPr>
          <a:xfrm>
            <a:off x="2303536" y="846725"/>
            <a:ext cx="1110343" cy="10232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500" b="1" dirty="0">
                <a:solidFill>
                  <a:schemeClr val="bg1"/>
                </a:solidFill>
              </a:rPr>
              <a:t>強力</a:t>
            </a:r>
            <a:endParaRPr kumimoji="1" lang="en-US" altLang="ja-JP" sz="1500" b="1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500" b="1" dirty="0">
                <a:solidFill>
                  <a:schemeClr val="bg1"/>
                </a:solidFill>
              </a:rPr>
              <a:t>消臭</a:t>
            </a:r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70046B74-24BA-F74B-1E6B-39DA86E402F3}"/>
              </a:ext>
            </a:extLst>
          </p:cNvPr>
          <p:cNvSpPr/>
          <p:nvPr/>
        </p:nvSpPr>
        <p:spPr>
          <a:xfrm>
            <a:off x="1160071" y="855712"/>
            <a:ext cx="1110343" cy="1023258"/>
          </a:xfrm>
          <a:prstGeom prst="ellipse">
            <a:avLst/>
          </a:prstGeom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500" b="1" dirty="0">
                <a:solidFill>
                  <a:schemeClr val="bg1"/>
                </a:solidFill>
              </a:rPr>
              <a:t>花症症対策</a:t>
            </a: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7B90C838-C7E5-70E6-E262-7ECAE1B36D15}"/>
              </a:ext>
            </a:extLst>
          </p:cNvPr>
          <p:cNvSpPr/>
          <p:nvPr/>
        </p:nvSpPr>
        <p:spPr>
          <a:xfrm>
            <a:off x="24854" y="855712"/>
            <a:ext cx="1110343" cy="10232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500" b="1" dirty="0">
                <a:solidFill>
                  <a:schemeClr val="bg1"/>
                </a:solidFill>
              </a:rPr>
              <a:t>強力</a:t>
            </a:r>
            <a:endParaRPr kumimoji="1" lang="en-US" altLang="ja-JP" sz="1500" b="1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500" b="1" dirty="0">
                <a:solidFill>
                  <a:schemeClr val="bg1"/>
                </a:solidFill>
              </a:rPr>
              <a:t>除菌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802C699E-4485-F5E2-C448-E03F7044C82C}"/>
              </a:ext>
            </a:extLst>
          </p:cNvPr>
          <p:cNvSpPr/>
          <p:nvPr/>
        </p:nvSpPr>
        <p:spPr>
          <a:xfrm>
            <a:off x="307932" y="2681842"/>
            <a:ext cx="6186996" cy="8477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 dirty="0">
                <a:solidFill>
                  <a:schemeClr val="tx1"/>
                </a:solidFill>
              </a:rPr>
              <a:t>感染予防対策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</a:rPr>
              <a:t>コロナウイルス、インフルエンザウイルス、ノロウイルスなどの感染予防効果が可能です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327FE7B6-63CF-F8FC-5237-EFC2A8B32519}"/>
              </a:ext>
            </a:extLst>
          </p:cNvPr>
          <p:cNvSpPr/>
          <p:nvPr/>
        </p:nvSpPr>
        <p:spPr>
          <a:xfrm>
            <a:off x="321289" y="3687011"/>
            <a:ext cx="6172811" cy="6778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b="1" dirty="0">
                <a:solidFill>
                  <a:schemeClr val="tx1"/>
                </a:solidFill>
              </a:rPr>
              <a:t>空間の消臭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</a:rPr>
              <a:t>気になる臭いを消臭し、きれいな空間を保ちます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F8CFEC13-3D64-A918-CF7E-963B50AC979D}"/>
              </a:ext>
            </a:extLst>
          </p:cNvPr>
          <p:cNvSpPr/>
          <p:nvPr/>
        </p:nvSpPr>
        <p:spPr>
          <a:xfrm>
            <a:off x="307104" y="4538668"/>
            <a:ext cx="6186996" cy="9452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b="1" dirty="0">
                <a:solidFill>
                  <a:schemeClr val="tx1"/>
                </a:solidFill>
              </a:rPr>
              <a:t>共有スペースの衛生管理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</a:rPr>
              <a:t>落下菌、浮遊菌を簡単に除菌出来るので、厨房、お部屋を簡単に除菌出来ます</a:t>
            </a:r>
            <a:r>
              <a:rPr kumimoji="1" lang="ja-JP" altLang="en-US" b="1" dirty="0">
                <a:solidFill>
                  <a:schemeClr val="tx1"/>
                </a:solidFill>
              </a:rPr>
              <a:t>。</a:t>
            </a:r>
            <a:endParaRPr kumimoji="1" lang="en-US" altLang="ja-JP" b="1" dirty="0">
              <a:solidFill>
                <a:schemeClr val="tx1"/>
              </a:solidFill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F80DF286-A210-E955-1E96-FAA9BD381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79" y="7779448"/>
            <a:ext cx="1091810" cy="13631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6" name="Picture 4" descr="株式会社アセント">
            <a:extLst>
              <a:ext uri="{FF2B5EF4-FFF2-40B4-BE49-F238E27FC236}">
                <a16:creationId xmlns:a16="http://schemas.microsoft.com/office/drawing/2014/main" id="{389C1AE5-D80C-3E18-6DC7-A339DFCB9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60" y="9422227"/>
            <a:ext cx="402480" cy="40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447AE7A-670D-64B8-2EDA-723CC0FCF2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10" t="60467" r="5551" b="13439"/>
          <a:stretch/>
        </p:blipFill>
        <p:spPr bwMode="auto">
          <a:xfrm>
            <a:off x="4904782" y="5711567"/>
            <a:ext cx="1954009" cy="10557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506080A-42D5-DDC6-ED02-BC02528D1004}"/>
              </a:ext>
            </a:extLst>
          </p:cNvPr>
          <p:cNvSpPr txBox="1"/>
          <p:nvPr/>
        </p:nvSpPr>
        <p:spPr>
          <a:xfrm>
            <a:off x="4904782" y="5505384"/>
            <a:ext cx="1901204" cy="28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フリーキラＺ（別売り）</a:t>
            </a:r>
          </a:p>
        </p:txBody>
      </p:sp>
      <p:sp>
        <p:nvSpPr>
          <p:cNvPr id="37" name="四角形: 角を丸くする 36">
            <a:extLst>
              <a:ext uri="{FF2B5EF4-FFF2-40B4-BE49-F238E27FC236}">
                <a16:creationId xmlns:a16="http://schemas.microsoft.com/office/drawing/2014/main" id="{74B90E43-36A4-31A0-885E-01AA895FD1B5}"/>
              </a:ext>
            </a:extLst>
          </p:cNvPr>
          <p:cNvSpPr/>
          <p:nvPr/>
        </p:nvSpPr>
        <p:spPr>
          <a:xfrm>
            <a:off x="178751" y="5590913"/>
            <a:ext cx="4629209" cy="120035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1000" b="1" dirty="0">
              <a:solidFill>
                <a:srgbClr val="FF0000"/>
              </a:solidFill>
            </a:endParaRPr>
          </a:p>
          <a:p>
            <a:r>
              <a:rPr kumimoji="1" lang="ja-JP" altLang="en-US" sz="2000" b="1" dirty="0">
                <a:solidFill>
                  <a:srgbClr val="FFC000"/>
                </a:solidFill>
              </a:rPr>
              <a:t>フリーキラＺ</a:t>
            </a:r>
            <a:endParaRPr kumimoji="1" lang="en-US" altLang="ja-JP" sz="800" dirty="0">
              <a:solidFill>
                <a:srgbClr val="FFC000"/>
              </a:solidFill>
            </a:endParaRPr>
          </a:p>
          <a:p>
            <a:r>
              <a:rPr kumimoji="1" lang="ja-JP" altLang="en-US" sz="1500" dirty="0"/>
              <a:t>幅広い除菌消臭効果を有する次亜塩素酸水です。</a:t>
            </a:r>
            <a:endParaRPr kumimoji="1" lang="en-US" altLang="ja-JP" sz="1500" dirty="0"/>
          </a:p>
          <a:p>
            <a:r>
              <a:rPr kumimoji="1" lang="ja-JP" altLang="en-US" sz="1500" dirty="0"/>
              <a:t>水道水の除菌にも用いられている等、高い安全性を有しております</a:t>
            </a:r>
            <a:endParaRPr kumimoji="1" lang="en-US" altLang="ja-JP" sz="1500" dirty="0"/>
          </a:p>
          <a:p>
            <a:endParaRPr kumimoji="1" lang="en-US" altLang="ja-JP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DFB6C8A8-2582-58F7-9F57-7AEBAE8DABB4}"/>
              </a:ext>
            </a:extLst>
          </p:cNvPr>
          <p:cNvSpPr txBox="1"/>
          <p:nvPr/>
        </p:nvSpPr>
        <p:spPr>
          <a:xfrm>
            <a:off x="32237" y="2008940"/>
            <a:ext cx="67935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 dirty="0">
                <a:solidFill>
                  <a:srgbClr val="FF3300"/>
                </a:solidFill>
              </a:rPr>
              <a:t>フリーキラＺの空間噴霧により除菌・消臭を行えます</a:t>
            </a:r>
            <a:br>
              <a:rPr lang="en-US" altLang="ja-JP" sz="1600" b="1" dirty="0">
                <a:solidFill>
                  <a:srgbClr val="FF3300"/>
                </a:solidFill>
              </a:rPr>
            </a:br>
            <a:r>
              <a:rPr lang="ja-JP" altLang="en-US" sz="1600" b="1" dirty="0">
                <a:solidFill>
                  <a:srgbClr val="FF3300"/>
                </a:solidFill>
              </a:rPr>
              <a:t>冬場は加湿器も兼ねた使い方が可能で、乾燥した部屋の加湿に最適です</a:t>
            </a:r>
            <a:endParaRPr kumimoji="1" lang="en-US" altLang="ja-JP" sz="1600" b="1" dirty="0">
              <a:solidFill>
                <a:srgbClr val="FF3300"/>
              </a:solidFill>
            </a:endParaRPr>
          </a:p>
        </p:txBody>
      </p:sp>
      <p:graphicFrame>
        <p:nvGraphicFramePr>
          <p:cNvPr id="1030" name="表 1029">
            <a:extLst>
              <a:ext uri="{FF2B5EF4-FFF2-40B4-BE49-F238E27FC236}">
                <a16:creationId xmlns:a16="http://schemas.microsoft.com/office/drawing/2014/main" id="{A9233889-7FB6-767C-E39E-490796073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083783"/>
              </p:ext>
            </p:extLst>
          </p:nvPr>
        </p:nvGraphicFramePr>
        <p:xfrm>
          <a:off x="307104" y="6847002"/>
          <a:ext cx="4500856" cy="227344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40940">
                  <a:extLst>
                    <a:ext uri="{9D8B030D-6E8A-4147-A177-3AD203B41FA5}">
                      <a16:colId xmlns:a16="http://schemas.microsoft.com/office/drawing/2014/main" val="283849174"/>
                    </a:ext>
                  </a:extLst>
                </a:gridCol>
                <a:gridCol w="3059916">
                  <a:extLst>
                    <a:ext uri="{9D8B030D-6E8A-4147-A177-3AD203B41FA5}">
                      <a16:colId xmlns:a16="http://schemas.microsoft.com/office/drawing/2014/main" val="706951620"/>
                    </a:ext>
                  </a:extLst>
                </a:gridCol>
              </a:tblGrid>
              <a:tr h="2320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適用面積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木造和室　約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５</a:t>
                      </a:r>
                      <a:r>
                        <a:rPr lang="zh-TW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畳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7448082"/>
                  </a:ext>
                </a:extLst>
              </a:tr>
              <a:tr h="232047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プレハブ洋室　約８畳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5468251"/>
                  </a:ext>
                </a:extLst>
              </a:tr>
              <a:tr h="23204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本体サイズ、重量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W195×D195×H270(mm)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、</a:t>
                      </a: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1.15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㎏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634834"/>
                  </a:ext>
                </a:extLst>
              </a:tr>
              <a:tr h="23204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入数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４個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4506031"/>
                  </a:ext>
                </a:extLst>
              </a:tr>
              <a:tr h="251049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箱サイズ</a:t>
                      </a:r>
                      <a:endParaRPr kumimoji="1" lang="ja-JP" altLang="en-US" sz="11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W220×D220×H295(mm)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1923434"/>
                  </a:ext>
                </a:extLst>
              </a:tr>
              <a:tr h="33411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加湿性能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300</a:t>
                      </a: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ml(H)、200ml(M)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、</a:t>
                      </a: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100ml(L)/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１時間</a:t>
                      </a: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49411690"/>
                  </a:ext>
                </a:extLst>
              </a:tr>
              <a:tr h="23204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タンク容量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約４</a:t>
                      </a: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4427029"/>
                  </a:ext>
                </a:extLst>
              </a:tr>
              <a:tr h="23204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連続加湿時間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１３時間・２０時間・４０時間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8343302"/>
                  </a:ext>
                </a:extLst>
              </a:tr>
              <a:tr h="28796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JAN</a:t>
                      </a:r>
                      <a:r>
                        <a:rPr kumimoji="1" lang="ja-JP" altLang="en-US" sz="11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コード</a:t>
                      </a:r>
                      <a:endParaRPr kumimoji="1" lang="en-US" altLang="ja-JP" sz="11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495217881055</a:t>
                      </a:r>
                      <a:endParaRPr kumimoji="1" lang="ja-JP" altLang="en-US" sz="11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518588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D4ACEF5-6822-1B67-A517-198E19ABE94D}"/>
              </a:ext>
            </a:extLst>
          </p:cNvPr>
          <p:cNvSpPr/>
          <p:nvPr/>
        </p:nvSpPr>
        <p:spPr>
          <a:xfrm>
            <a:off x="4968962" y="6825342"/>
            <a:ext cx="1633268" cy="337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300" b="1" dirty="0">
                <a:solidFill>
                  <a:srgbClr val="FF0000"/>
                </a:solidFill>
              </a:rPr>
              <a:t>水で</a:t>
            </a:r>
            <a:r>
              <a:rPr kumimoji="1" lang="en-US" altLang="ja-JP" sz="1300" b="1" dirty="0">
                <a:solidFill>
                  <a:srgbClr val="FF0000"/>
                </a:solidFill>
              </a:rPr>
              <a:t>4</a:t>
            </a:r>
            <a:r>
              <a:rPr kumimoji="1" lang="ja-JP" altLang="en-US" sz="1300" b="1" dirty="0">
                <a:solidFill>
                  <a:srgbClr val="FF0000"/>
                </a:solidFill>
              </a:rPr>
              <a:t>～５倍に希釈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A19798-BB0A-27D1-0203-7B1DA29C1463}"/>
              </a:ext>
            </a:extLst>
          </p:cNvPr>
          <p:cNvSpPr/>
          <p:nvPr/>
        </p:nvSpPr>
        <p:spPr>
          <a:xfrm>
            <a:off x="0" y="-13449"/>
            <a:ext cx="682775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フリーキラ専用噴霧器</a:t>
            </a:r>
          </a:p>
        </p:txBody>
      </p:sp>
      <p:sp>
        <p:nvSpPr>
          <p:cNvPr id="4" name="矢印: ストライプ 3">
            <a:extLst>
              <a:ext uri="{FF2B5EF4-FFF2-40B4-BE49-F238E27FC236}">
                <a16:creationId xmlns:a16="http://schemas.microsoft.com/office/drawing/2014/main" id="{6286B950-A6E0-D601-7077-10DA8C58F1A7}"/>
              </a:ext>
            </a:extLst>
          </p:cNvPr>
          <p:cNvSpPr/>
          <p:nvPr/>
        </p:nvSpPr>
        <p:spPr>
          <a:xfrm rot="5400000">
            <a:off x="5549187" y="7236794"/>
            <a:ext cx="472819" cy="450476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900982DF-C576-7EC7-ACB7-AF0D74C4E2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142612"/>
            <a:ext cx="6858000" cy="75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47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608</TotalTime>
  <Words>215</Words>
  <Application>Microsoft Office PowerPoint</Application>
  <PresentationFormat>A4 210 x 297 mm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lifesupport3</dc:creator>
  <cp:lastModifiedBy>吉則 近野</cp:lastModifiedBy>
  <cp:revision>10</cp:revision>
  <dcterms:created xsi:type="dcterms:W3CDTF">2023-12-26T02:10:48Z</dcterms:created>
  <dcterms:modified xsi:type="dcterms:W3CDTF">2023-12-29T07:25:15Z</dcterms:modified>
</cp:coreProperties>
</file>