
<file path=[Content_Types].xml><?xml version="1.0" encoding="utf-8"?>
<Types xmlns="http://schemas.openxmlformats.org/package/2006/content-types"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.jpe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2.jpe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3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7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jpe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2860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363548" y="204496"/>
            <a:ext cx="17924452" cy="10082504"/>
          </a:xfrm>
          <a:custGeom>
            <a:avLst/>
            <a:gdLst/>
            <a:ahLst/>
            <a:cxnLst/>
            <a:rect r="r" b="b" t="t" l="l"/>
            <a:pathLst>
              <a:path h="10082504" w="17924452">
                <a:moveTo>
                  <a:pt x="0" y="0"/>
                </a:moveTo>
                <a:lnTo>
                  <a:pt x="17924452" y="0"/>
                </a:lnTo>
                <a:lnTo>
                  <a:pt x="17924452" y="10082504"/>
                </a:lnTo>
                <a:lnTo>
                  <a:pt x="0" y="1008250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-238125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DAGd9e5mLes</dc:identifier>
  <dcterms:modified xsi:type="dcterms:W3CDTF">2011-08-01T06:04:30Z</dcterms:modified>
  <cp:revision>1</cp:revision>
  <dc:title>後藤さま_07</dc:title>
</cp:coreProperties>
</file>