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8" r:id="rId3"/>
    <p:sldId id="284" r:id="rId4"/>
    <p:sldId id="283" r:id="rId5"/>
    <p:sldId id="289" r:id="rId6"/>
    <p:sldId id="282" r:id="rId7"/>
    <p:sldId id="265" r:id="rId8"/>
    <p:sldId id="290" r:id="rId9"/>
    <p:sldId id="273" r:id="rId10"/>
    <p:sldId id="264" r:id="rId11"/>
    <p:sldId id="281" r:id="rId12"/>
    <p:sldId id="287" r:id="rId13"/>
    <p:sldId id="258" r:id="rId14"/>
    <p:sldId id="286" r:id="rId15"/>
    <p:sldId id="285" r:id="rId16"/>
    <p:sldId id="291" r:id="rId17"/>
    <p:sldId id="279" r:id="rId18"/>
    <p:sldId id="278" r:id="rId19"/>
    <p:sldId id="271" r:id="rId20"/>
    <p:sldId id="280" r:id="rId2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6">
          <p15:clr>
            <a:srgbClr val="A4A3A4"/>
          </p15:clr>
        </p15:guide>
        <p15:guide id="2" orient="horz" pos="3717">
          <p15:clr>
            <a:srgbClr val="A4A3A4"/>
          </p15:clr>
        </p15:guide>
        <p15:guide id="3" pos="2466">
          <p15:clr>
            <a:srgbClr val="A4A3A4"/>
          </p15:clr>
        </p15:guide>
        <p15:guide id="4" pos="4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DC8B5"/>
    <a:srgbClr val="4AB6AA"/>
    <a:srgbClr val="4CA684"/>
    <a:srgbClr val="39B9A7"/>
    <a:srgbClr val="3BBFAC"/>
    <a:srgbClr val="43C5B2"/>
    <a:srgbClr val="4FAD9D"/>
    <a:srgbClr val="4FABAD"/>
    <a:srgbClr val="3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08" y="78"/>
      </p:cViewPr>
      <p:guideLst>
        <p:guide orient="horz" pos="1196"/>
        <p:guide orient="horz" pos="3717"/>
        <p:guide pos="2466"/>
        <p:guide pos="4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05:39.7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8043 2974 24575,'-304'-2'0,"-320"5"0,513 5 0,-125 27 0,133-18 0,-14-3 0,-139-3 0,-64 6 0,283-13 0,-602 48 0,139-55 0,460 1 0,1-2 0,-55-13 0,-7 0 0,52 10 0,-68-9 0,-149-1 0,94 20 0,24 1 0,-159-16 0,103-19 0,-80-7 0,-148-22 0,296 35 0,-219-12 0,132 39 0,-93-4 0,254-5 0,1-3 0,0-3 0,0-2 0,-97-40 0,129 42 0,1-1 0,1-1 0,0-2 0,2 0 0,-1-2 0,2-1 0,1-1 0,-39-45 0,43 43 0,0-1 0,2-1 0,1-1 0,1 0 0,1-1 0,-13-34 0,18 41 0,-111-276 0,63 139 0,-35-107 0,53 169 0,30 75 0,0 0 0,1-1 0,0 0 0,-6-36 0,-26-177 0,26 195 0,4 29 0,9 11 0,1-1 0,-1 1 0,0-1 0,1 1 0,-1-1 0,1 1 0,-1-1 0,1 1 0,-1 0 0,1-1 0,-1 1 0,1 0 0,-1-1 0,1 1 0,0 0 0,-1-1 0,1 1 0,0 0 0,0 0 0,-1 0 0,1-1 0,0 3 0,-6 31 0,2 1 0,1-1 0,2 1 0,4 58 0,0-9 0,-3-59 0,-1 17 0,2 0 0,1 0 0,2 0 0,3 0 0,19 71 0,-15-74 0,-1 0 0,-3 0 0,-1 1 0,1 44 0,-4-53 0,-3-24 0,1 1 0,0 0 0,1-1 0,0 1 0,0-1 0,0 0 0,1 0 0,0 0 0,0 0 0,1 0 0,0 0 0,6 7 0,-10-14 0,0 1 0,1-1 0,-1 1 0,1 0 0,-1-1 0,1 1 0,-1-1 0,1 0 0,-1 1 0,1-1 0,-1 1 0,1-1 0,-1 0 0,1 1 0,0-1 0,-1 0 0,1 0 0,0 0 0,-1 1 0,1-1 0,0 0 0,-1 0 0,1 0 0,0 0 0,-1 0 0,1 0 0,0 0 0,-1 0 0,1-1 0,0 1 0,-1 0 0,1 0 0,0 0 0,-1-1 0,1 1 0,-1 0 0,1-1 0,-1 1 0,1-1 0,0 1 0,-1 0 0,1-1 0,-1 1 0,0-1 0,1 1 0,-1-1 0,1 0 0,-1 1 0,0-1 0,1 1 0,-1-1 0,0 0 0,0 1 0,0-1 0,1 0 0,-1 1 0,0-1 0,0 0 0,0 0 0,9-44 0,-9 31 0,0 0 0,0 0 0,-1 0 0,-1 0 0,0 1 0,-1-1 0,-8-25 0,-6-2 0,-25-46 0,29 64 0,1-1 0,1 0 0,1-1 0,1 0 0,1-1 0,-8-44 0,14 47 0,1 0 0,0 0 0,2-1 0,1 1 0,1 0 0,0 0 0,13-39 0,-12 51 0,0 1 0,0-1 0,1 1 0,1 0 0,0 1 0,0 0 0,1 0 0,0 0 0,1 0 0,-1 1 0,2 1 0,-1-1 0,1 1 0,0 1 0,1 0 0,-1 0 0,1 1 0,11-5 0,34-13 0,143-52 0,-174 68 0,0 1 0,1 1 0,0 1 0,0 1 0,0 1 0,32 2 0,-49 1 0,1 1 0,-1 0 0,0 0 0,0 1 0,-1 0 0,1 0 0,0 1 0,-1 0 0,0 0 0,0 1 0,0 0 0,-1 0 0,1 0 0,-1 1 0,0 0 0,-1 0 0,0 1 0,0 0 0,0-1 0,-1 2 0,6 10 0,6 15 0,-2 1 0,0 1 0,11 50 0,-25-84 0,49 194 0,22 77 0,-54-218 0,3 0 0,50 94 0,-57-125 0,2 0 0,0-1 0,2-1 0,0 0 0,1-1 0,2-1 0,-1-1 0,2-1 0,1-1 0,26 16 0,-11-12 0,2-1 0,0-2 0,1-2 0,1-2 0,69 14 0,541 67 0,-402-65 0,372 71 0,-573-93 0,-1-2 0,1-2 0,0-2 0,78-9 0,189-44 0,-188 27 0,914-215-578,-898 195 578,185-84 0,-130 47 193,3 9 0,360-82-1,-449 130-192,182-38 0,-212 46 0,-40 8 0,-1 2 0,70-4 0,-11 10 0,443 6 0,-490-3 0,1 3 0,-1 3 0,68 17 0,-109-21 0,1 0 0,-1 1 0,0 0 0,-1 1 0,1 0 0,-1 1 0,-1 0 0,1 1 0,-1 0 0,13 14 0,-19-18 0,-1 0 0,0 0 0,0 0 0,0 0 0,-1 1 0,0-1 0,0 1 0,0 0 0,0-1 0,-1 1 0,0 0 0,0 0 0,0 0 0,0 0 0,-1 0 0,0 0 0,0 0 0,0 1 0,-1-1 0,1 0 0,-1 0 0,-1 0 0,1-1 0,-1 1 0,1 0 0,-1 0 0,-1-1 0,1 1 0,-6 6 0,-26 34 0,-1-1 0,-3-2 0,-1-2 0,-55 43 0,94-83 0,-71 61 0,-4-3 0,-2-3 0,-103 54 0,124-79 0,-2-3 0,-1-2 0,0-3 0,-2-2 0,-112 20 0,151-36 0,-1-2 0,0 0 0,1-1 0,-1-2 0,0 0 0,1-1 0,-1-1 0,1-2 0,0 0 0,0-1 0,0-1 0,1-1 0,0-1 0,0-1 0,1-1 0,-26-18 0,42 27 0,1-1 0,0 0 0,0 1 0,-1-1 0,2-1 0,-1 1 0,0 0 0,1-1 0,-1 1 0,1-1 0,0 1 0,0-1 0,0 0 0,1 0 0,0 0 0,-1 0 0,1-5 0,0 5 0,2 0 0,-1 0 0,0 0 0,1 0 0,0 0 0,0 0 0,0 0 0,0 1 0,1-1 0,-1 0 0,1 1 0,0-1 0,0 1 0,0-1 0,3-2 0,12-11 0,-1 0 0,2 1 0,0 1 0,1 1 0,25-15 0,96-55-236,229-100-1,-240 124-114,1014-466 155,-938 433 204,-129 58-8,-25 10 0,1 2 0,100-29 0,-150 51 9,1 0-1,-1 0 1,0 1 0,0-1-1,0 1 1,1 0 0,-1 0-1,0-1 1,0 1 0,1 1-1,-1-1 1,0 0 0,0 1-1,1-1 1,-1 1 0,0-1-1,3 3 1,-4-3 3,-1 1 1,1 0-1,-1 0 0,0 0 0,1 0 1,-1 0-1,0-1 0,0 1 1,1 0-1,-1 0 0,0 0 0,0 0 1,0 0-1,0 0 0,0 0 1,0 0-1,0 0 0,-1 0 0,1 0 1,0 0-1,0 0 0,-1 0 1,1 0-1,-1-1 0,1 1 0,-1 0 1,0 1-1,-7 11 89,0-1 1,-1 0-1,-1 0 1,-11 11-1,-221 202-96,125-120-5,-672 571 0,741-636 0,-19 14 0,-111 70 0,175-122 0,0 1 0,0-2 0,0 1 0,0 0 0,-1-1 0,1 1 0,-1-1 0,1 0 0,-1 0 0,0-1 0,1 1 0,-1-1 0,0 1 0,1-1 0,-1 0 0,0-1 0,1 1 0,-1-1 0,-5-1 0,7 1 0,-1-1 0,1 0 0,-1 0 0,1 0 0,0-1 0,0 1 0,0 0 0,0-1 0,0 0 0,1 1 0,-1-1 0,1 0 0,-1 0 0,1 0 0,0 1 0,0-1 0,1-1 0,-1 1 0,0 0 0,1 0 0,0 0 0,0-6 0,-1-12 0,2-1 0,0 1 0,1-1 0,1 1 0,1 0 0,1 0 0,8-21 0,65-142 0,-29 75 0,-48 107 0,1-1 0,-1 1 0,0-1 0,-1 1 0,1-1 0,0 0 0,-1 1 0,1-1 0,-1 0 0,0 1 0,0-1 0,0 0 0,0 1 0,-1-1 0,1 0 0,-1 1 0,0-4 0,0 4 0,0 1 0,0-1 0,-1 1 0,1-1 0,0 1 0,0 0 0,-1 0 0,1 0 0,-1 0 0,1 0 0,-1 0 0,1 0 0,-1 0 0,1 0 0,-1 1 0,0-1 0,0 1 0,1-1 0,-4 1 0,-6-1 0,0 1 0,0 0 0,0 1 0,0 0 0,0 1 0,0 0 0,-12 4 0,-11 5 0,1 2 0,1 1 0,0 1 0,1 2 0,-33 23 0,-138 113 0,186-139 0,-121 98 0,10-5 0,-4-5 0,-147 85 0,191-142 0,78-41 0,0-1 0,0 0 0,0 0 0,0-1 0,-1 0 0,1-1 0,-15 1 0,23-2 0,0 0 0,0 0 0,-1 0 0,1 0 0,0 0 0,0 0 0,0 0 0,0-1 0,-1 1 0,1-1 0,0 1 0,0 0 0,0-1 0,0 0 0,0 1 0,0-1 0,0 0 0,0 1 0,1-1 0,-1 0 0,0 0 0,0 0 0,0 0 0,1 0 0,-1 0 0,1 0 0,-1 0 0,1 0 0,-1 0 0,1 0 0,-1 0 0,1 0 0,0 0 0,-1-3 0,1-3 0,0 0 0,0 0 0,1-1 0,0 1 0,3-11 0,18-59 0,3 1 0,40-85 0,-59 147 0,403-821-1865,-380 788 1639,-22 36 195,0 0-1,0 0 0,-1-1 0,0 0 0,-1 0 0,0 0 0,4-20 0,-9 32 32,1-1 0,-1 1 0,0 0 0,0-1 0,0 1 0,0 0 0,0-1 0,0 1 0,0 0 0,0-1 0,0 1 0,0 0 0,0-1 0,0 1 0,-1 0 0,1-1 0,0 1 0,0 0 0,0-1 0,0 1 0,0 0 0,-1-1 0,1 1 0,0 0 0,0 0 0,-1-1 0,1 1 0,0 0 0,0 0 0,-1 0 0,1-1 0,0 1 0,-1 0 0,1 0 0,0 0 0,0 0 0,-1 0 0,1 0 0,0-1 0,-1 1 0,1 0 0,-1 0 0,1 0 0,0 0 0,-1 0 0,1 0 0,0 0 0,-1 0 0,1 1 0,0-1 0,-1 0 0,1 0 0,0 0 0,-1 0 0,1 0 0,0 0 0,0 1 0,-1-1 0,1 0 0,0 0 0,-1 1 0,-11 6 0,0 0 0,0 1 0,1 0 0,0 1 0,-15 15 0,4-3 0,-446 440-143,26 32 1743,376-417-774,63-73-817,-5 7-4,1-1 0,-1 0 0,-1 0 0,0-1 0,0 0 0,0 0 0,-1-1-1,0 0 1,-1-1 0,-16 7 0,26-12-5,1-1 0,-1 0 0,0 1 0,0-1 0,0 0 0,0 0 0,0 0 0,0 1 0,0-1 0,0 0 0,0 0 0,0 0 0,0-1 0,0 1 0,0 0 0,0 0 0,0 0 0,-2-1 0,3-13 0,25-23 0,166-158 0,96-112 0,-259 265 0,-28 42 0,1 0 0,-1-1 0,0 1 0,0 0 0,0-1 0,0 1 0,1-1 0,-1 1 0,0 0 0,0-1 0,0 1 0,0 0 0,0-1 0,0 1 0,0-1 0,0 1 0,0 0 0,0-1 0,0 1 0,0 0 0,-1-1 0,1 1 0,0-1 0,0 1 0,0 0 0,0-1 0,-1 1 0,1 0 0,0-1 0,0 1 0,0 0 0,-1 0 0,1-1 0,0 1 0,-1 0 0,1 0 0,0-1 0,-1 1 0,1 0 0,0 0 0,-1 0 0,1 0 0,0 0 0,-1-1 0,1 1 0,0 0 0,-1 0 0,1 0 0,-1 0 0,1 0 0,0 0 0,-1 0 0,1 0 0,-1 0 0,1 0 0,0 0 0,-1 1 0,1-1 0,0 0 0,-1 0 0,1 0 0,0 0 0,-1 1 0,1-1 0,0 0 0,-1 1 0,-28 13 0,-29 27 0,-94 89 0,106-87 0,-1-1 0,-99 63 0,118-95 0,28-10 0,-1 0 0,1 0 0,-1 0 0,1 0 0,-1 0 0,1 0 0,0 0 0,-1 0 0,1 0 0,-1 0 0,1-1 0,0 1 0,-1 0 0,1 0 0,-1 0 0,1-1 0,0 1 0,-1 0 0,1-1 0,0 1 0,-1 0 0,1-1 0,0 1 0,0 0 0,-1-1 0,1 1 0,0-1 0,0 1 0,0 0 0,0-1 0,-1 1 0,1-1 0,0-4 0,0 0 0,1 0 0,-1 0 0,1 1 0,0-1 0,0 0 0,1 1 0,2-8 0,136-310 0,-35 88 0,-93 206 0,-13 34 0,-26 49 0,-13 5 0,-2-1 0,-3-3 0,-2-1 0,-2-3 0,-77 63 0,115-107 0,0 0 0,-1-1 0,1-1 0,-1 0 0,-14 5 0,22-9 0,0-1 0,0 0 0,0 0 0,0 0 0,-1-1 0,1 1 0,0-1 0,-9-1 0,11 1 0,1-1 0,-1 1 0,0-1 0,0 1 0,1-1 0,-1 0 0,0 1 0,1-1 0,-1 0 0,0 0 0,1-1 0,0 1 0,-1 0 0,1 0 0,0-1 0,-1 1 0,1 0 0,0-1 0,0 0 0,-1-2 0,-1-2 0,2 1 0,-1 0 0,1-1 0,0 1 0,0-1 0,0 1 0,1-1 0,0 1 0,0-1 0,1-10 0,16-63 0,-15 71 0,45-140 0,79-174 0,8-20 0,-120 287 0,-14 55 0,0 1 0,-1-1 0,1 0 0,0 0 0,0 0 0,-1 1 0,1-1 0,0 0 0,0 0 0,-1 0 0,1 0 0,0 0 0,0 0 0,-1 0 0,1 1 0,0-1 0,-1 0 0,1 0 0,0 0 0,0 0 0,-1 0 0,1 0 0,0 0 0,-1-1 0,1 1 0,0 0 0,-1 0 0,1 0 0,0 0 0,0 0 0,-1 0 0,1 0 0,0-1 0,0 1 0,-1 0 0,1 0 0,0 0 0,0-1 0,0 1 0,-1 0 0,1 0 0,0 0 0,0-1 0,0 1 0,0 0 0,-1-1 0,1 1 0,0 0 0,0 0 0,0-1 0,0 1 0,0 0 0,0-1 0,0 1 0,0 0 0,0 0 0,0-1 0,0 1 0,0 0 0,0-1 0,0 1 0,0 0 0,0 0 0,0-1 0,1 1 0,-9 7 0,0 2 0,1-1 0,0 1 0,-6 12 0,-200 327 10,53-81-184,-4-9-698,-326 390-1,454-607 858,-2-2-1,-1-1 1,-51 37-1,87-72 16,0 0-1,-1 0 0,0-1 1,0 1-1,0-1 0,0 0 0,0 0 1,0 0-1,-1-1 0,1 1 1,-1-1-1,1 0 0,-1 0 1,1-1-1,-1 1 0,1-1 1,-7 0-1,10-1 2,-1 0 1,1 1-1,0-1 0,0 0 0,-1 0 1,1 1-1,0-1 0,0 0 1,0 0-1,0 0 0,0-1 0,0 1 1,0 0-1,0 0 0,0 0 0,1-1 1,-1 1-1,0 0 0,1-1 0,-1-1 1,0-3 16,-1 0 1,1 0 0,1 0-1,-1 0 1,1 0 0,0 0-1,2-7 1,4-38 363,3 0-1,23-75 1,45-99-114,-68 200-277,96-227 48,-53 136 143,41-141 0,-88 241-182,-1-1 0,-1 1 0,2-31 0,-4 44 0,-1 0 0,-1 0 0,1 0 0,0-1 0,-1 1 0,1 0 0,-1 0 0,0 0 0,0 0 0,0 0 0,-4-5 0,4 6 0,0 1 0,0 0 0,0 0 0,0 0 0,-1 0 0,1 0 0,0 0 0,-1 0 0,1 1 0,-1-1 0,1 0 0,-1 1 0,1-1 0,-1 1 0,1 0 0,-1-1 0,1 1 0,-1 0 0,0 0 0,1 0 0,-1 0 0,1 0 0,-1 0 0,0 1 0,-1-1 0,-8 5 0,1-1 0,0 2 0,-1-1 0,2 1 0,-1 1 0,1 0 0,0 0 0,0 1 0,-13 15 0,10-12 0,-1 3 0,-16 14 0,-44 33 0,73-61 0,-1 1 0,1-1 0,-1 1 0,1-1 0,-1 0 0,1 1 0,-1-1 0,1 1 0,-1-1 0,1 0 0,-1 0 0,0 1 0,1-1 0,-1 0 0,0 0 0,1 0 0,-1 1 0,0-1 0,1 0 0,-1 0 0,0 0 0,1 0 0,-1 0 0,0 0 0,1-1 0,-1 1 0,0 0 0,1 0 0,-1 0 0,-1-1 0,2-1 0,-1 1 0,1-1 0,-1 0 0,1 1 0,0-1 0,-1 0 0,1 0 0,0 1 0,0-1 0,0 0 0,0 0 0,0 1 0,1-1 0,-1 0 0,2-2 0,7-30 0,2 2 0,2-1 0,1 1 0,26-42 0,-32 59 0,403-707 0,-290 529 0,-115 182 0,-15 19 0,-27 35 0,-854 1024-839,843-1012 694,-11 15 105,-3-2-1,-106 90 1,163-154 37,-1-1-1,1 0 0,-1 0 1,1 0-1,-1-1 1,0 0-1,0 0 1,0 0-1,-10 2 1,13-4 24,1 0 0,0 0 1,-1 0-1,1 0 0,0 0 1,-1 0-1,1 0 0,0-1 1,-1 1-1,1-1 0,0 1 1,-1-1-1,1 1 0,0-1 1,0 0-1,0 0 0,0 1 1,0-1-1,0 0 0,0 0 1,0 0-1,0 0 0,0 0 1,0 0-1,0-1 0,1 1 1,-1 0-1,0 0 1,1-1-1,-1 1 0,1 0 1,0 0-1,-1-1 0,1 1 1,0-1-1,0 1 0,0 0 1,0-1-1,0 1 0,0-2 1,0-3-4,1 1 0,-1-1 0,1 1 0,0-1 0,1 1 0,-1-1 1,1 1-1,0 0 0,0 0 0,1 0 0,0 0 0,0 0 0,0 1 1,0-1-1,5-5 0,9-8-31,0 1 0,21-17 1,-32 28 25,11-8-13,-1-1 0,-1 0 0,-1-1 0,0-1 0,16-27 0,-26 38 0,0 0 0,-1-1 0,0 1 0,0-1 0,0 0 0,-1 0 0,0 0 0,0-1 0,-1 1 0,0 0 0,-1 0 0,1-1 0,-1 1 0,0-1 0,-1 1 0,0 0 0,0-1 0,-1 1 0,-3-11 0,3 15 0,-1-1 0,0 0 0,1 1 0,-1 0 0,0-1 0,-1 1 0,1 0 0,-1 1 0,1-1 0,-1 1 0,0-1 0,0 1 0,0 0 0,0 0 0,0 1 0,0-1 0,0 1 0,-1 0 0,1 0 0,-1 1 0,1-1 0,-6 1 0,-6-3 0,16 3 0,-1 0 0,0 0 0,1 0 0,-1 0 0,1 0 0,-1 0 0,0 0 0,1 0 0,-1 0 0,1-1 0,-1 1 0,1 0 0,-1 0 0,1 0 0,-1-1 0,1 1 0,-1 0 0,1-1 0,-1 1 0,1 0 0,-1-1 0,1 1 0,-1-1 0,1 1 0,0-1 0,-1 1 0,1-1 0,0 1 0,0-1 0,-1 1 0,1-1 0,0 1 0,0-1 0,0 0 0,0 1 0,-1-1 0,1 1 0,0-1 0,0 1 0,0-1 0,0 0 0,0 1 0,1-2 0,24-32 0,38-28 0,78-61 0,-51 47 0,979-803-2340,-530 442 1563,-452 362 777,-60 43 0,-27 31 0,0 1 0,0-1 0,1 1 0,-1-1 0,0 1 0,0-1 0,0 1 0,0 0 0,1-1 0,-1 1 0,0-1 0,0 1 0,0-1 0,0 1 0,0-1 0,0 1 0,-1-1 0,1 1 0,0-1 0,0 1 0,0-1 0,0 1 0,0-1 0,-1 1 0,1-1 0,0 1 0,0 0 0,-1-1 0,1 1 0,0-1 0,-1 1 0,1 0 0,0-1 0,-1 1 0,0-1 0,-4 0 0,1 1 0,-1-1 0,1 1 0,-1 0 0,1 0 0,-1 0 0,0 0 0,1 1 0,-1 0 0,1 0 0,-9 3 0,-39 13 362,0 3-1,1 2 1,2 2 0,0 2 0,1 2 0,-73 58 0,2 12-70,-121 129 0,-38 81-292,216-237 0,41-46 0,6-6 0,-1-1 0,0-1 0,-2 0 0,0-1 0,-20 14 0,26-25 0,13-11 0,18-16 0,174-148 0,-183 163 0,-20 21 0,-24 25 0,-56 50 0,-4-3 0,-4-5 0,-4-4 0,-2-5 0,-115 59 0,-15-18 0,-1 2 0,216-106 0,-1 0 0,0-2 0,-33 8 0,37-11 0,0 0 0,0 1 0,0 0 0,1 1 0,0 1 0,1 1 0,-19 12 0,20-11 0,1-1 0,-1-1 0,0 0 0,-1-1 0,1 0 0,-1-1 0,-16 4 0,24-12 0,9-9 0,11-16 0,-9 19 0,5-12 0,2 2 0,0-1 0,1 1 0,1 1 0,0 0 0,2 1 0,0 1 0,0 1 0,2 0 0,0 1 0,34-20 0,0 4 0,66-26 0,-5 4 0,-57 25 0,-24 13 0,39-24 0,-62 32 0,-1 0 0,0 0 0,0-1 0,0 0 0,-1 0 0,0-1 0,0 0 0,10-16 0,0-2 0,1 1 0,2 1 0,0 1 0,28-24 0,-27 28 0,-1-2 0,0 0 0,-2-1 0,-1 0 0,16-28 0,-22 25 0,-9 20 0,0 0 0,0 0 0,0 0 0,1 0 0,0 1 0,-1-1 0,2 1 0,-1 0 0,0 0 0,8-7 0,-11 11 0,0 0 0,1-1 0,-1 1 0,0 0 0,0 0 0,0 0 0,0 0 0,1-1 0,-1 1 0,0 0 0,0 0 0,0 0 0,1 0 0,-1 0 0,0 0 0,0 0 0,0 0 0,1 0 0,-1 0 0,0 0 0,0 0 0,1 0 0,-1 0 0,0 0 0,0 0 0,0 0 0,1 0 0,-1 0 0,0 0 0,0 0 0,1 0 0,-1 0 0,0 0 0,0 0 0,0 0 0,1 0 0,-1 1 0,0-1 0,0 0 0,0 0 0,0 0 0,1 0 0,-1 1 0,0-1 0,0 0 0,0 0 0,0 0 0,0 1 0,0 15 0,-9 18 0,1-17 0,0 0 0,-1 0 0,-1-1 0,0-1 0,-1 0 0,-1 0 0,-21 21 0,20-23 0,1 0 0,0 0 0,1 1 0,0 1 0,2 0 0,0 0 0,0 1 0,1 0 0,-7 25 0,-16 103 0,-4 21 0,16-96 0,-48 155 0,52-185 0,-1 0 0,-1-1 0,-35 53 0,48-84 0,0-1 0,0 1 0,-1-1 0,0 0 0,0-1 0,-1 1 0,0-1 0,0 0 0,0-1 0,0 1 0,-1-1 0,1 0 0,-1-1 0,0 0 0,0 0 0,-1 0 0,1-1 0,0 0 0,-1 0 0,0-1 0,-9 0 0,-34 6 0,-232 17 0,239-24 0,-73 1 0,-221-26 0,-164-70 0,252 48 0,-82-17 0,29 9 0,30 7 0,-7-17 0,-419-157 0,694 220 0,-19-7 0,1 0 0,0-2 0,1-1 0,-31-20 0,48 28 0,0 0 0,0 0 0,0-1 0,1 1 0,0-1 0,0 0 0,0 0 0,0 0 0,1-1 0,0 1 0,0-1 0,0 0 0,1 0 0,0 0 0,0 0 0,0 0 0,1 0 0,0-1 0,0 1 0,1 0 0,0-1 0,0 1 0,1-8 0,4-12 0,0 0 0,2 1 0,1 0 0,1 0 0,2 1 0,23-42 0,98-132 0,6 24 0,242-235 0,-368 396 0,-8 8 0,1-1 0,0 1 0,0 1 0,0-1 0,0 1 0,0 0 0,1 0 0,0 0 0,0 1 0,0 0 0,0 0 0,7-2 0,-12 5 0,0 0 0,-1 0 0,1-1 0,0 1 0,0 0 0,0 0 0,-1 0 0,1 1 0,0-1 0,0 0 0,-1 0 0,1 0 0,0 0 0,0 1 0,-1-1 0,1 0 0,0 1 0,-1-1 0,1 1 0,0-1 0,-1 0 0,1 1 0,-1-1 0,1 1 0,-1 0 0,1-1 0,-1 1 0,1-1 0,0 2 0,2 26 0,-18 34 0,15-62 0,-122 331 0,6-21 0,109-286 0,-7 21 0,-2-1 0,-2 0 0,-29 51 0,40-82 0,0 1 0,1 1 0,0-1 0,1 1 0,1 0 0,0 0 0,2 0 0,-3 24 0,3 15 0,4 60 0,1-36 0,-3-68 0,1 0 0,0 0 0,0 0 0,1 0 0,0 0 0,1-1 0,0 1 0,0-1 0,1 0 0,0 0 0,1 0 0,10 15 0,-4-12 0,0 1 0,1-1 0,0-1 0,0-1 0,1 1 0,29 15 0,-32-18 0,0-1 0,0 1 0,0 1 0,7 9 0,-10-10 0,1-1 0,-1 0 0,1 0 0,0 0 0,1-1 0,16 9 0,38 13 0,-17-9 0,-2 3 0,56 35 0,-62-32 0,59 31 0,-82-49 0,0 0 0,0-2 0,1 0 0,-1-1 0,1 0 0,0-1 0,27 1 0,-19-3 0,-2 0 0,0 0 0,0-2 0,0 0 0,0-1 0,24-6 0,-41 6 0,0 1 0,0-1 0,0 0 0,0-1 0,0 1 0,-1-1 0,1 0 0,-1 0 0,1 0 0,-1-1 0,0 1 0,-1-1 0,1 0 0,0 0 0,-1 0 0,0-1 0,0 1 0,0-1 0,-1 0 0,0 0 0,0 0 0,0 0 0,0 0 0,-1 0 0,2-11 0,0-11 0,-1 0 0,-1-1 0,-2 1 0,0 0 0,-2 0 0,-12-51 0,-1 21 0,-2 1 0,-27-60 0,21 62 0,-69-183 0,55 118 0,-47-183 0,84 263 0,3 29 0,3 26 0,-1-2 0,-2 1 0,0-1 0,-1 0 0,0 1 0,-1-1 0,-3 16 0,3-26 0,-1-1 0,0 1 0,0 0 0,0 0 0,0-1 0,0 1 0,-1 0 0,0-1 0,0 0 0,0 1 0,0-1 0,0 0 0,-1 0 0,0 0 0,1 0 0,-1-1 0,0 1 0,0-1 0,0 0 0,-1 0 0,1 0 0,0 0 0,-1 0 0,0-1 0,1 1 0,-1-1 0,0 0 0,-3 1 0,-23 2 0,0-1 0,-44-2 0,-38 4 0,70 1 0,0 1 0,1 2 0,-1 1 0,2 3 0,-1 1 0,2 2 0,-47 27 0,76-34 0,13-4 0,30 1 0,85 2-45,0-5 0,167-17-1,235-56-424,-105 11 206,5 33 379,-334 26 217,226 8 91,-285-5-423,-1 2 0,0 0 0,-1 2 0,1 1 0,-1 1 0,-1 2 0,0 0 0,33 21 0,-56-32 0,1 1 0,0 0 0,-1 0 0,1-1 0,-1 1 0,1 1 0,-1-1 0,1 0 0,-1 0 0,0 0 0,1 1 0,-1-1 0,0 1 0,0-1 0,0 1 0,0-1 0,0 1 0,-1 0 0,1-1 0,0 1 0,-1 0 0,1-1 0,-1 1 0,0 0 0,1 0 0,-1 0 0,0 0 0,0-1 0,0 1 0,-1 0 0,1 0 0,0 0 0,-1-1 0,1 1 0,-1 0 0,1 0 0,-3 2 0,-1 2 0,0-1 0,0 0 0,-1 0 0,0 0 0,0-1 0,0 0 0,-1 0 0,0 0 0,-10 5 0,-24 10 0,0-1 0,-82 23 0,-98 11 0,109-28 0,-92 28 0,3 8 0,-245 109 0,350-130 0,-43 22 0,232-125 0,650-483 0,-735 540 0,-2 2 0,0-1 0,0 1 0,0-1 0,-1-1 0,0 1 0,-1-1 0,7-9 0,-12 16 0,1-1 0,-1 0 0,0 0 0,0 1 0,0-1 0,1 0 0,-1 0 0,0 1 0,0-1 0,0 0 0,0 0 0,0 0 0,0 1 0,0-1 0,-1 0 0,1 0 0,0 1 0,0-1 0,-1 0 0,1 0 0,0 1 0,-1-1 0,1 0 0,0 1 0,-1-1 0,1 0 0,-1 1 0,1-1 0,-1 1 0,0-1 0,1 1 0,-1-1 0,1 1 0,-1 0 0,0-1 0,0 1 0,1-1 0,-1 1 0,0 0 0,1 0 0,-1 0 0,0-1 0,0 1 0,0 0 0,1 0 0,-2 0 0,-44-4 0,41 3 0,-39 1 0,1 1 0,-85 13 0,106-10 0,0 1 0,1 1 0,-1 1 0,1 1 0,1 0 0,-1 2 0,-32 21 0,50-30 0,0 1 0,1-1 0,0 1 0,-1 0 0,1 0 0,0 0 0,0 0 0,0 0 0,0 0 0,0 0 0,0 1 0,1-1 0,-1 1 0,1 0 0,0-1 0,0 1 0,0 0 0,0-1 0,0 1 0,0 0 0,1 0 0,-1 0 0,1 0 0,0 0 0,0 0 0,0 0 0,0 0 0,1 0 0,-1 0 0,1-1 0,0 1 0,0 0 0,0 0 0,0 0 0,0-1 0,0 1 0,1-1 0,-1 1 0,1-1 0,0 1 0,0-1 0,0 0 0,0 0 0,0 0 0,0 0 0,1 0 0,-1-1 0,1 1 0,-1 0 0,1-1 0,3 2 0,8 3 0,0 0 0,0-1 0,1-1 0,0 0 0,0 0 0,0-2 0,0 0 0,0-1 0,31-1 0,34-2 0,0-3 0,123-25 0,160-56 0,-170 38 0,-181 45 0,12-3 0,0 0 0,1 2 0,0 0 0,39 1 0,-64 2 0,1 1 0,-1 0 0,0 0 0,1 0 0,-1 0 0,0 0 0,1 0 0,-1-1 0,1 1 0,-1 0 0,0 0 0,1 0 0,-1 0 0,0 0 0,1 0 0,-1 1 0,1-1 0,-1 0 0,0 0 0,1 0 0,-1 0 0,0 0 0,1 0 0,-1 1 0,0-1 0,1 0 0,-1 0 0,0 1 0,1-1 0,-1 0 0,0 0 0,0 1 0,1-1 0,-1 0 0,0 1 0,0-1 0,0 0 0,1 1 0,-1-1 0,0 0 0,0 1 0,0-1 0,0 1 0,0-1 0,0 0 0,0 1 0,0-1 0,0 1 0,0-1 0,0 0 0,0 1 0,0-1 0,0 0 0,0 1 0,0-1 0,0 1 0,0-1 0,-1 1 0,-17 16 0,16-15 0,-5 4 0,-2 1 0,0 1 0,0 0 0,0 0 0,-13 18 0,21-25 0,0 0 0,0 1 0,0-1 0,1 1 0,-1-1 0,0 1 0,0-1 0,1 1 0,-1 0 0,1-1 0,-1 1 0,1 0 0,0-1 0,0 1 0,-1 0 0,1-1 0,1 1 0,-1 0 0,0-1 0,0 1 0,0 0 0,1-1 0,-1 1 0,1 0 0,0-1 0,-1 1 0,1-1 0,0 1 0,0-1 0,0 1 0,0-1 0,0 0 0,0 1 0,0-1 0,0 0 0,1 0 0,-1 0 0,0 0 0,1 0 0,-1 0 0,1 0 0,-1 0 0,3 0 0,10 5 0,0 0 0,0-1 0,0-1 0,1 0 0,0-1 0,25 2 0,99-1 0,-96-4 0,-12 0 0,42 1 0,-69-1 0,1 0 0,-1 1 0,0 0 0,0 0 0,1 0 0,-1 0 0,0 1 0,0-1 0,0 1 0,0 0 0,-1 1 0,6 2 0,-9-4 0,1 0 0,0 0 0,-1 0 0,1 0 0,-1 0 0,1-1 0,-1 1 0,0 0 0,1 0 0,-1 0 0,0 0 0,0 1 0,0-1 0,0 0 0,0 0 0,0 0 0,0 0 0,0 0 0,0 0 0,0 0 0,0 0 0,-1 0 0,1 0 0,0 0 0,-1 0 0,1 0 0,-1 0 0,1 0 0,-1-1 0,0 1 0,1 0 0,-1 0 0,-1 1 0,-29 29 0,30-30 0,-48 36 0,-1-3 0,-106 55 0,76-45 0,-425 256 0,454-262 0,51-38 0,0 0 0,0 0 0,1 0 0,-1 0 0,0 1 0,0-1 0,1 0 0,-1 0 0,0 0 0,0 0 0,1 0 0,-1 0 0,0 0 0,0 1 0,0-1 0,1 0 0,-1 0 0,0 0 0,0 0 0,0 1 0,1-1 0,-1 0 0,0 0 0,0 0 0,0 1 0,0-1 0,0 0 0,0 0 0,0 1 0,1-1 0,-1 0 0,0 0 0,0 1 0,0-1 0,0 0 0,0 0 0,0 1 0,0-1 0,0 0 0,0 0 0,-1 1 0,1-1 0,0 0 0,0 0 0,0 1 0,0-1 0,0 0 0,0 1 0,34-11 0,64-31 0,-1-5 0,95-61 0,-89 49 0,-35 21 0,-29 18 0,-1-2 0,-1-2 0,67-55 0,-90 61 0,-14 17 0,0 0 0,0 0 0,0-1 0,0 1 0,0 0 0,1 0 0,-1 0 0,0-1 0,0 1 0,0 0 0,0 0 0,0 0 0,0-1 0,0 1 0,0 0 0,-1 0 0,1-1 0,0 1 0,0 0 0,0 0 0,0 0 0,0 0 0,0-1 0,0 1 0,0 0 0,0 0 0,-1 0 0,1-1 0,0 1 0,0 0 0,0 0 0,0 0 0,0 0 0,-1 0 0,1 0 0,0-1 0,0 1 0,0 0 0,-1 0 0,1 0 0,0 0 0,0 0 0,-1 0 0,-40 5 0,-368 103 0,155-39 0,10 2 0,-170 39 0,402-108 0,-1 0 0,0-1 0,1 0 0,-1-1 0,0-1 0,-15-2 0,26 3 0,0 0 0,-1 0 0,1-1 0,0 1 0,0-1 0,-1 0 0,1 1 0,0-1 0,0 0 0,0 0 0,0 0 0,0-1 0,0 1 0,0 0 0,1-1 0,-1 1 0,0-1 0,1 0 0,-1 1 0,1-1 0,0 0 0,-1 0 0,1 0 0,0 0 0,0 0 0,0 0 0,0 0 0,1 0 0,-1-1 0,1 1 0,-1 0 0,1 0 0,0-1 0,0 1 0,0 0 0,0-1 0,0 1 0,0 0 0,0 0 0,1-1 0,0-1 0,2-3 0,-1 0 0,1 1 0,0 0 0,1 0 0,0 0 0,0 0 0,0 0 0,0 1 0,1 0 0,0 0 0,0 0 0,0 1 0,1-1 0,-1 1 0,1 0 0,0 1 0,0 0 0,7-3 0,-2 1 0,-1 1 0,0 0 0,1 1 0,0 0 0,0 1 0,0 0 0,0 1 0,0 0 0,0 1 0,19 1 0,200 23 24,232-7-1,128 11-857,-201 34 637,-322-46 207,-1 3-1,-1 3 1,104 49 0,-158-65 6,0 1 0,0 0-1,-1 0 1,0 1 0,-1 0 0,0 0-1,0 1 1,0 0 0,9 15 0,-15-20 34,1 0 1,0 0-1,1 0 1,-1-1 0,1 0-1,-1 0 1,1 0-1,0 0 1,0-1-1,0 0 1,1 0-1,-1 0 1,0 0 0,1-1-1,-1 0 1,9 0-1,11 1-94,-1-2-1,39-3 1,-9-1 105,675 2-61,-724 2 0,208 12 0,-184-9 0,0 1 0,0 2 0,-1 1 0,0 1 0,31 14 0,-55-21 0,0 0 0,0 1 0,-1 0 0,1 0 0,0 0 0,-1 0 0,0 1 0,1-1 0,-1 1 0,0 0 0,0 0 0,-1 0 0,1 0 0,-1 1 0,1-1 0,-1 1 0,0-1 0,0 1 0,-1 0 0,1 0 0,-1-1 0,0 1 0,0 0 0,0 0 0,0 1 0,-1-1 0,0 0 0,1 0 0,-2 0 0,1 5 0,-2-2 0,0 1 0,-1 0 0,0-1 0,0 1 0,-1-1 0,0 0 0,0 0 0,0 0 0,-1-1 0,0 0 0,0 1 0,-1-2 0,0 1 0,-9 6 0,-63 41 0,55-39 0,1 1 0,-34 29 0,23-16 0,-2-2 0,0-1 0,-2-2 0,-1-1 0,-51 21 0,45-22 0,3 4 0,26-15 0,0-1 0,-1-1 0,-28 12 0,41-19 0,0 1 0,-1-1 0,1-1 0,0 1 0,0 0 0,-1-1 0,1 0 0,-1 0 0,1 0 0,0 0 0,-1 0 0,1-1 0,0 1 0,-1-1 0,1 0 0,0 0 0,0 0 0,0 0 0,0-1 0,0 1 0,0-1 0,0 0 0,0 0 0,1 0 0,-3-2 0,0-3 0,2 1 0,-1-1 0,1 1 0,0-1 0,0 0 0,1 0 0,0 0 0,0 0 0,1-1 0,0 1 0,0 0 0,1-1 0,0 1 0,1-13 0,-1-2 0,-1-92 0,5-1 0,6 1 0,4 1 0,6 0 0,4 1 0,5 1 0,5 2 0,4 1 0,5 2 0,5 2 0,117-186 0,-145 259 0,0 1 0,2 1 0,40-41 0,-43 49 0,-2 0 0,-1-1 0,0-1 0,18-38 0,-19 34 0,38-63 0,-45 80 0,-3 11 0,-8 30 0,-8 11 0,-1 1 0,-35 74 0,34-87 0,-343 704 0,296-611 0,59-122 0,-2 6 0,0-1 0,0 1 0,1 0 0,0 0 0,0 0 0,1 0 0,0 0 0,-1 10 0,2-16 0,1 0 0,-1 0 0,0 0 0,0 0 0,1 0 0,-1 0 0,1 0 0,-1 0 0,1 0 0,-1 0 0,1 0 0,0 0 0,-1 0 0,1 0 0,0 0 0,0 0 0,-1 0 0,1-1 0,0 1 0,0 0 0,0-1 0,0 1 0,2 0 0,1 0 0,-1 0 0,1 0 0,0-1 0,0 1 0,0-1 0,0 0 0,0 0 0,0 0 0,0-1 0,6 0 0,32-10 0,0-1 0,65-30 0,239-116-164,1500-808-3175,-1339 691 3232,-212 128 107,-321 153 381,1 0 1,-1-2-1,-26 2 0,-18 3 990,50-5-1262,0 1 1,0 1 0,1 0 0,0 2-1,0 0 1,-34 22 0,-98 79-196,41-25 118,29-28-32,-130 83 0,167-109 0,43-29 0,1-1 0,-1 0 0,1 1 0,-1-1 0,1 1 0,-1 0 0,1-1 0,0 1 0,-1-1 0,1 1 0,0 0 0,-1-1 0,1 1 0,0 0 0,0-1 0,-1 1 0,1 0 0,0 0 0,0-1 0,0 1 0,0 0 0,0-1 0,0 2 0,1-1 0,0 0 0,0 0 0,-1 0 0,1-1 0,0 1 0,0 0 0,0 0 0,0-1 0,0 1 0,0-1 0,0 1 0,0-1 0,1 1 0,-1-1 0,0 0 0,0 1 0,0-1 0,0 0 0,3 0 0,26 4 0,0-1 0,0-2 0,0-1 0,1-1 0,-1-1 0,0-2 0,0-1 0,45-14 0,-72 18 0,0 0 0,0 0 0,0 0 0,0-1 0,0 1 0,0-1 0,-1 1 0,1-1 0,-1 0 0,1 0 0,-1 0 0,1 0 0,-1 0 0,0-1 0,0 1 0,2-5 0,-3 6 0,-1 0 0,0 0 0,0 0 0,0 0 0,1 0 0,-1 0 0,0 0 0,0 0 0,0 0 0,0 0 0,-1 0 0,1 0 0,0 0 0,0 0 0,-1 0 0,1 0 0,0 0 0,-1 0 0,1 0 0,-2-1 0,0-1 0,0 1 0,-1-1 0,1 1 0,-1-1 0,0 1 0,1 0 0,-1 0 0,0 1 0,-4-3 0,-65-29 0,-107-34 0,62 25 0,-100-41 0,-402-218 0,593 285 0,16 10 0,0-1 0,0 2 0,0-1 0,0 1 0,-1 1 0,-19-6 0,26 10 0,1-1 0,-1 1 0,1 0 0,-1 1 0,1-1 0,-1 0 0,1 1 0,-1 0 0,1 0 0,0 0 0,-1 0 0,1 1 0,0-1 0,0 1 0,0 0 0,0 0 0,0 0 0,0 0 0,0 0 0,1 1 0,-1-1 0,1 1 0,0 0 0,0-1 0,0 1 0,-3 6 0,-13 22 0,-23 55 0,24-47 0,15-36 0,0-1 0,1 1 0,0 0 0,0 0 0,0 0 0,0 0 0,0 0 0,0 0 0,1 0 0,-1 0 0,1 0 0,0 1 0,0-1 0,0 0 0,1 0 0,-1 0 0,1 0 0,0 0 0,-1 0 0,1 0 0,0 0 0,1 0 0,1 3 0,1-2 0,0 0 0,0-1 0,0 1 0,0-1 0,1 0 0,-1 0 0,1-1 0,0 1 0,0-1 0,0 0 0,0-1 0,0 1 0,10 1 0,26 5 0,1-3 0,-1-1 0,1-2 0,0-1 0,0-3 0,60-9 0,-32-1 0,-2-3 0,0-3 0,72-30 0,-33-3 0,-77 35 0,1 1 0,38-13 0,-62 26 0,1 1 0,-1-1 0,1 1 0,-1 1 0,1-1 0,-1 1 0,1 1 0,-1-1 0,1 1 0,-1 0 0,1 1 0,11 4 0,4 3 0,-1 1 0,33 21 0,-5-3 0,-38-20 0,1 0 0,-2 2 0,1-1 0,-1 2 0,-1-1 0,0 2 0,0-1 0,-1 1 0,0 1 0,-1-1 0,7 17 0,-3-8 0,2 0 0,31 38 0,-22-36 0,1-2 0,1 0 0,1-2 0,28 16 0,118 58 0,-170-92 0,2 1 0,0 0 0,0 0 0,0-1 0,1 1 0,-1-1 0,1 0 0,-1 0 0,1-1 0,-1 1 0,1-1 0,-1 0 0,1 0 0,-1 0 0,1-1 0,7-1 0,-6-1 0,0 1 0,1-1 0,-1 0 0,-1 0 0,1-1 0,0 0 0,-1 0 0,0 0 0,9-9 0,-14 12 0,0 1 0,1-1 0,-1 1 0,0-1 0,1 1 0,-1-1 0,0 0 0,1 1 0,-1 0 0,1-1 0,-1 1 0,1-1 0,-1 1 0,1-1 0,-1 1 0,1 0 0,-1 0 0,1-1 0,-1 1 0,1 0 0,0 0 0,-1-1 0,1 1 0,-1 0 0,1 0 0,0 0 0,-1 0 0,1 0 0,0 0 0,-1 0 0,1 0 0,0 0 0,-1 0 0,1 1 0,-1-1 0,1 0 0,0 0 0,-1 1 0,1-1 0,-1 0 0,1 1 0,-1-1 0,1 0 0,-1 1 0,1-1 0,-1 1 0,1-1 0,-1 1 0,0-1 0,1 1 0,-1-1 0,1 1 0,-1-1 0,0 1 0,0-1 0,1 1 0,-1 0 0,0-1 0,0 2 0,7 51 0,-4-25 0,10 50 0,-3 0 0,-3 0 0,-7 130 0,-1-123 0,-1-55 0,-1 1 0,-12 47 0,-2 12 0,-22 108 0,25-140 0,2 0 0,-7 114 0,15-94 0,-2-1 0,-5-1 0,-2 0 0,-4-1 0,-33 93 0,16-78 0,-4-1 0,-4-1 0,-94 145 0,133-229 0,0-1 0,0 0 0,0 1 0,0-1 0,0 0 0,-1 0 0,1-1 0,-1 1 0,0-1 0,0 0 0,0 0 0,0 0 0,0 0 0,0-1 0,0 0 0,0 1 0,-1-2 0,1 1 0,-5 0 0,-9 0 0,0-1 0,0-1 0,-27-5 0,-7 0 0,-547 1 0,334 7 0,232 1 0,1 1 0,-1 1 0,1 2 0,0 1 0,-49 20 0,36-12 0,-76 16 0,35-15 0,-86 30 0,136-37 0,0-2 0,-1-2 0,-71 4 0,-118-11 0,86-3 0,-1814 4 0,1866-4 0,-149-27 0,136 15 0,-121-34 0,156 32 0,-1 3 0,-79-8 0,85 15 0,-90-23 0,98 18 0,-1 3 0,-74-6 0,-49-3 0,110 9 0,-75 0 0,-912 11 0,1040-1 0,0-2 0,0 1 0,-1-2 0,2 0 0,-1 0 0,0-2 0,1 1 0,-1-2 0,1 0 0,1 0 0,-1-1 0,1-1 0,1 0 0,-1 0 0,1-2 0,1 1 0,-1-1 0,2-1 0,-1 0 0,2 0 0,-9-14 0,-24-39 0,1 0 0,-84-104 0,99 136 0,1-1 0,2 0 0,-22-47 0,23 41 0,-1 0 0,-35-44 0,30 46 0,20 27 0,-1-1 0,0 2 0,0-1 0,0 1 0,-13-10 0,21 18 0,-1 1 0,1-1 0,-1 1 0,1-1 0,-1 1 0,1-1 0,-1 1 0,1-1 0,-1 1 0,1 0 0,-1-1 0,0 1 0,1 0 0,-1-1 0,1 1 0,-1 0 0,0 0 0,1 0 0,-1 0 0,0-1 0,0 1 0,1 0 0,-1 0 0,0 0 0,1 1 0,-1-1 0,0 0 0,1 0 0,-1 0 0,0 0 0,1 1 0,-1-1 0,1 0 0,-1 0 0,0 1 0,1-1 0,-1 1 0,1-1 0,-1 0 0,1 1 0,-1-1 0,1 1 0,-1-1 0,1 1 0,-1 0 0,1-1 0,0 1 0,-1-1 0,1 1 0,0 0 0,0-1 0,0 1 0,-1 0 0,1-1 0,0 1 0,0 0 0,0-1 0,0 1 0,0 0 0,0-1 0,0 1 0,0 0 0,0-1 0,1 2 0,2 54 0,-2-50 0,15 154 0,-5 194 0,-11-336 0,0 1 0,2-1 0,0 1 0,1-1 0,9 32 0,-10-45 0,0 1 0,0-1 0,0 0 0,0 0 0,1 0 0,0-1 0,0 1 0,0-1 0,1 0 0,-1 1 0,1-1 0,0-1 0,0 1 0,1-1 0,-1 1 0,1-1 0,0-1 0,-1 1 0,1-1 0,0 1 0,1-1 0,-1-1 0,8 3 0,12-1 0,0-1 0,31-2 0,-40-1 0,0 1 0,0 1 0,0 0 0,1 1 0,-2 0 0,1 1 0,0 1 0,17 7 0,7 5 0,1-3 0,0-1 0,56 8 0,67 20 0,-138-33 0,0 0 0,0-2 0,1-1 0,35 1 0,111-7 0,-68-1 0,-66 3 0,-1-2 0,0-2 0,59-13 0,-56 10 0,0 1 0,1 3 0,66 2 0,-64 2 0,-1-1 0,1-3 0,46-9 0,-38 4 0,57-3 0,-37 4 0,-69 7 0,1 0 0,-1 0 0,0-1 0,0 1 0,0-1 0,0 0 0,-1 0 0,1 0 0,0-1 0,0 1 0,0 0 0,-1-1 0,1 0 0,-1 0 0,0 0 0,1 0 0,3-4 0,-5 4 0,0 0 0,0 0 0,-1 0 0,1-1 0,0 1 0,-1 0 0,1 0 0,-1 0 0,0-1 0,0 1 0,0 0 0,0-1 0,0 1 0,-1 0 0,1 0 0,0-1 0,-1 1 0,0 0 0,1 0 0,-1 0 0,0 0 0,0 0 0,-1 0 0,0-3 0,-9-12 0,-1 0 0,0 1 0,-1 1 0,0-1 0,-1 2 0,-1 0 0,0 1 0,-1 0 0,-23-13 0,-15-5 0,-98-40 0,136 63 0,0-1 0,0 0 0,1-1 0,1 0 0,0-2 0,0 1 0,1-2 0,1 0 0,0 0 0,-14-21 0,21 28 0,-1 0 0,0 1 0,0 0 0,0 0 0,-1 0 0,1 1 0,-1 0 0,0 0 0,0 0 0,-1 1 0,1 0 0,-1 1 0,1 0 0,-1 0 0,-15-1 0,-11 0 0,1 2 0,-52 5 0,27-1 0,12-2 0,-69 10 0,97-7 0,0 0 0,1 1 0,-1 1 0,1 0 0,1 1 0,-31 18 0,6 1 0,-2-1 0,-1-2 0,-74 27 0,112-47 0,0-1 0,0 1 0,0 1 0,1-1 0,0 1 0,-1 0 0,2 1 0,-1-1 0,0 1 0,-6 8 0,8-9 0,0 0 0,0-1 0,1 1 0,-1 0 0,1 0 0,0 0 0,0 1 0,1-1 0,-1 0 0,1 1 0,0-1 0,0 1 0,0 0 0,1-1 0,0 9 0,0-12 0,0 0 0,0 0 0,1 0 0,-1 1 0,1-1 0,-1 0 0,1 0 0,-1 0 0,1 0 0,0 0 0,-1 0 0,1 0 0,0 0 0,0 0 0,0 0 0,0-1 0,0 1 0,0 0 0,0 0 0,0-1 0,0 1 0,0-1 0,0 1 0,0-1 0,0 1 0,1-1 0,-1 0 0,0 1 0,0-1 0,0 0 0,1 0 0,-1 0 0,0 0 0,0 0 0,1 0 0,-1-1 0,0 1 0,0 0 0,0 0 0,1-1 0,-1 1 0,0-1 0,0 1 0,0-1 0,2-1 0,7-2 0,-1-1 0,1 0 0,16-13 0,126-100 0,82-59 0,-128 107 0,-40 29 0,103-85 0,-125 91 0,2 2 0,2 2 0,88-42 0,-14 20 0,8-3 0,-67 27 0,79-25 0,-45 19 0,41-14 0,57-24 0,-46 13 0,3 7 0,291-63 0,326 7 0,-289 40 0,-466 67 0,46-8 0,-1-2 0,63-21 0,43-28-1365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29:48.1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398 414 24575,'-5'0'0,"0"-1"0,-1 1 0,1-1 0,0 0 0,0-1 0,0 1 0,1-1 0,-1 0 0,0 0 0,0 0 0,1-1 0,0 1 0,-1-1 0,1 0 0,0-1 0,0 1 0,1-1 0,-1 0 0,1 1 0,0-1 0,0-1 0,0 1 0,0 0 0,-2-8 0,-5-11 0,0 0 0,2-1 0,-9-47 0,3 15 0,13 53 0,0 0 0,0 0 0,1 0 0,-1-1 0,1 1 0,-1 0 0,1 0 0,0-1 0,1 1 0,-1 0 0,0-1 0,1 1 0,1-6 0,-1 8 0,0-1 0,1 0 0,-1 1 0,0-1 0,0 1 0,0 0 0,1-1 0,-1 1 0,1 0 0,-1 0 0,1 0 0,0 0 0,-1 0 0,1 0 0,0 0 0,0 0 0,-1 1 0,1-1 0,0 1 0,0-1 0,0 1 0,0 0 0,0 0 0,0 0 0,3 0 0,1 0 0,0 1 0,1-1 0,-1 1 0,0 1 0,0-1 0,0 1 0,0 0 0,0 0 0,0 1 0,0 0 0,0 0 0,-1 0 0,0 1 0,0 0 0,0 0 0,0 0 0,0 0 0,-1 1 0,0 0 0,0 0 0,4 5 0,1 5 0,0 0 0,-1 1 0,-1 0 0,0 0 0,-1 0 0,5 27 0,-10-41 0,0 0 0,-1 0 0,0 0 0,1 0 0,-1 0 0,0-1 0,0 1 0,0 0 0,-1 0 0,1 0 0,0 0 0,-1 0 0,1 0 0,-1 0 0,1 0 0,-1-1 0,0 1 0,0 0 0,0 0 0,0-1 0,0 1 0,0-1 0,-3 3 0,2-2 0,-1 0 0,-1 0 0,1 0 0,0 0 0,0 0 0,-1-1 0,1 1 0,-1-1 0,1 0 0,-1 0 0,-6 0 0,2 0 0,0 0 0,0-1 0,0 0 0,0 0 0,0-1 0,0 0 0,0 0 0,0-1 0,1 0 0,-1-1 0,-10-4 0,7-1 0,1 0 0,1 0 0,-1-1 0,1 0 0,1-1 0,-10-13 0,-40-66 0,57 87 0,0 0 0,0 0 0,0 0 0,0 0 0,0 0 0,0 0 0,0-1 0,1 1 0,-1 0 0,1-1 0,0 1 0,0 0 0,-1-1 0,2-2 0,-1 4 0,0 0 0,1 1 0,-1-1 0,0 0 0,1 0 0,-1 0 0,1 0 0,-1 0 0,1 0 0,0 1 0,-1-1 0,1 0 0,0 0 0,-1 1 0,1-1 0,0 1 0,0-1 0,0 1 0,0-1 0,-1 1 0,1-1 0,2 0 0,1 0 0,0 1 0,0-1 0,0 1 0,0 0 0,0 0 0,0 0 0,0 1 0,0-1 0,0 1 0,0 0 0,0 0 0,0 0 0,-1 1 0,6 2 0,10 5 0,-1 1 0,0 1 0,-1 1 0,-1 0 0,1 1 0,-2 1 0,0 1 0,-1 0 0,16 21 0,-29-34 0,1 0 0,-1 0 0,0-1 0,0 1 0,-1 0 0,1 0 0,0 0 0,-1 0 0,1 0 0,-1 0 0,1 0 0,-1 0 0,0 0 0,0 0 0,0 0 0,-1 4 0,1-5 0,-1 0 0,1 0 0,-1 0 0,1 0 0,-1 0 0,0 0 0,0 0 0,1-1 0,-1 1 0,0 0 0,0 0 0,0-1 0,0 1 0,0 0 0,0-1 0,0 1 0,0-1 0,0 0 0,0 1 0,0-1 0,0 0 0,-1 1 0,-3 0 0,0-1 0,0 0 0,0 0 0,0 0 0,0 0 0,-1-1 0,1 0 0,0 0 0,1 0 0,-1-1 0,-8-2 0,-2-5 0,-1-1 0,2 0 0,-1-1 0,2-1 0,-1 0 0,-19-23 0,-18-17 0,50 51 0,1 1 0,-1-1 0,1 0 0,-1 1 0,1-1 0,-1 1 0,1-1 0,-1 1 0,0-1 0,1 1 0,-1 0 0,0-1 0,1 1 0,-1 0 0,0 0 0,0-1 0,1 1 0,-1 0 0,0 0 0,0 0 0,0 0 0,1 0 0,-1 0 0,0 0 0,0 0 0,1 0 0,-1 0 0,0 0 0,0 1 0,1-1 0,-1 0 0,0 0 0,0 1 0,1-1 0,-1 1 0,1-1 0,-1 0 0,0 1 0,1-1 0,-1 1 0,1 0 0,-1-1 0,1 1 0,-1-1 0,1 1 0,-1 0 0,1-1 0,0 1 0,-1 0 0,1-1 0,0 1 0,0 0 0,-1 0 0,1-1 0,0 1 0,0 0 0,0 0 0,0 0 0,0-1 0,0 2 0,-1 4 0,0-1 0,1 1 0,0-1 0,0 1 0,0-1 0,0 1 0,2 7 0,1-6 0,-1-1 0,1 1 0,0-1 0,1 0 0,-1 0 0,1 0 0,0-1 0,1 1 0,0-1 0,-1 0 0,2 0 0,-1-1 0,0 1 0,1-1 0,0-1 0,0 1 0,0-1 0,0 0 0,11 4 0,23 14 0,-29-12 0,-1 0 0,0 1 0,0 1 0,-1-1 0,0 2 0,-1-1 0,-1 1 0,11 22 0,-16-32 0,-1-1 0,0 1 0,-1 0 0,1 0 0,0-1 0,-1 1 0,1 0 0,0 0 0,-1 0 0,0 0 0,0 0 0,1 0 0,-1 0 0,0 0 0,-1 0 0,1 0 0,0 0 0,-1 0 0,1-1 0,-1 1 0,1 0 0,-2 2 0,1-2 0,-1-1 0,1 1 0,-1-1 0,1 0 0,-1 1 0,1-1 0,-1 0 0,0 0 0,0 0 0,0 0 0,1-1 0,-1 1 0,0 0 0,0-1 0,0 0 0,0 1 0,-4-1 0,0 1 0,-1-1 0,1 0 0,-1-1 0,1 0 0,-1 0 0,1 0 0,-1-1 0,1 1 0,0-2 0,0 1 0,0-1 0,-9-5 0,8 3 0,1 0 0,0-1 0,1 1 0,-1-1 0,1-1 0,0 1 0,1-1 0,0 1 0,0-1 0,0-1 0,1 1 0,0 0 0,-4-16 0,2-1 0,1-1 0,1 0 0,1-28 0,3 34 0,-2 0 0,0 0 0,-2 0 0,0 0 0,-1 1 0,-12-36 0,-35-49 0,51 101 0,8 10 0,8 15 0,-4 3 0,15 51 0,-20-53 0,1 0 0,21 42 0,-26-61 0,0 0 0,0 0 0,-1 1 0,1-1 0,-1 1 0,0-1 0,-1 1 0,2 9 0,-3-14 0,0 0 0,0 0 0,0 0 0,-1 1 0,1-1 0,0 0 0,0 0 0,-1 0 0,1 0 0,-1 0 0,1 0 0,-1 0 0,1 0 0,-1 0 0,0 0 0,0 0 0,1 0 0,-3 1 0,1 0 0,0-1 0,-1 1 0,1-1 0,-1 0 0,1 0 0,-1 0 0,0 0 0,1 0 0,-1-1 0,0 1 0,-3-1 0,-2 2 0,-1-1 0,0-1 0,0 0 0,0 0 0,0 0 0,0-1 0,0-1 0,0 0 0,-9-3 0,14 4 0,0-1 0,1 0 0,-1 0 0,0 0 0,1 0 0,0-1 0,-1 0 0,1 0 0,0 1 0,0-2 0,1 1 0,-1 0 0,1 0 0,-1-1 0,1 0 0,0 1 0,1-1 0,-1 0 0,0 0 0,1 0 0,-1-7 0,0 2 0,0 0 0,1-1 0,0 1 0,1 0 0,0 0 0,0-1 0,1 1 0,4-18 0,-4 24 0,-1 1 0,1-1 0,0 0 0,0 1 0,0-1 0,1 1 0,-1-1 0,0 1 0,1 0 0,0 0 0,-1-1 0,1 1 0,0 0 0,0 1 0,0-1 0,0 0 0,1 0 0,-1 1 0,0 0 0,1-1 0,-1 1 0,1 0 0,-1 0 0,1 0 0,0 0 0,-1 1 0,1-1 0,0 1 0,0 0 0,-1-1 0,1 1 0,0 1 0,5-1 0,-3 2 0,1-1 0,0 1 0,-1 0 0,0 0 0,1 1 0,-1 0 0,0 0 0,0 0 0,-1 0 0,1 1 0,-1-1 0,1 1 0,-1 0 0,0 1 0,5 7 0,7 11 0,28 51 0,-23-36 0,26 50-31,-35-62-192,2 0 1,0-1 0,1-1-1,2 0 1,34 38 0,-28-43-6604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29:51.1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122 0 24575,'6'3'0,"0"-1"0,0 1 0,-1-1 0,1 2 0,-1-1 0,0 0 0,0 1 0,0 0 0,0 0 0,-1 1 0,1-1 0,3 8 0,6 1 0,25 21 0,74 48 0,-94-68 0,1-3 0,-16-9 0,0 0 0,0 0 0,-1 1 0,1-1 0,0 1 0,-1-1 0,0 1 0,0 0 0,0 1 0,0-1 0,0 0 0,4 8 0,-7-11 0,0 1 0,0-1 0,1 1 0,-1-1 0,0 1 0,0-1 0,0 1 0,0-1 0,0 1 0,0-1 0,0 1 0,0-1 0,0 1 0,-1-1 0,1 1 0,0-1 0,0 1 0,0-1 0,-1 1 0,1-1 0,0 0 0,0 1 0,-1-1 0,1 1 0,0-1 0,-1 0 0,1 1 0,0-1 0,-1 0 0,1 1 0,-1-1 0,-21 8 0,-27-3 0,45-5 0,-19 1 0,-1-1 0,1-1 0,-1 0 0,1-2 0,-1-1 0,1-1 0,0-1 0,-42-17 0,49 17 0,5 2 0,1 0 0,-1-1 0,1 0 0,0-1 0,1 0 0,-1 0 0,-15-15 0,24 21 0,1-1 0,0 1 0,0-1 0,0 1 0,0 0 0,0-1 0,-1 1 0,1 0 0,0-1 0,0 1 0,0-1 0,0 1 0,0-1 0,0 1 0,0 0 0,0-1 0,1 1 0,-1-1 0,0 1 0,0 0 0,0-1 0,0 1 0,0 0 0,1-1 0,-1 1 0,0 0 0,0-1 0,1 1 0,-1 0 0,0-1 0,0 1 0,1 0 0,-1 0 0,0-1 0,1 1 0,-1 0 0,1 0 0,-1 0 0,0-1 0,1 1 0,-1 0 0,0 0 0,1 0 0,-1 0 0,1 0 0,-1 0 0,0 0 0,1 0 0,-1 0 0,1 0 0,-1 0 0,1 0 0,25-3 0,-25 3 0,36-2 0,-1 2 0,43 5 0,-63-3 0,-1 1 0,0 0 0,1 1 0,-1 0 0,0 2 0,-1-1 0,21 12 0,-34-16 0,0-1 0,-1 0 0,1 1 0,0-1 0,0 1 0,0-1 0,-1 1 0,1 0 0,0-1 0,-1 1 0,1 0 0,-1-1 0,1 1 0,0 0 0,-1 0 0,1-1 0,-1 1 0,0 0 0,1 0 0,-1 0 0,1 1 0,-2-1 0,1-1 0,0 1 0,0 0 0,-1-1 0,1 1 0,0-1 0,-1 1 0,1-1 0,-1 1 0,1-1 0,-1 1 0,1-1 0,-1 1 0,1-1 0,-1 0 0,1 1 0,-1-1 0,0 0 0,1 1 0,-1-1 0,1 0 0,-2 0 0,-40 7 0,28-9 0,-1 0 0,1-1 0,0-1 0,0-1 0,0 0 0,-22-11 0,-1 0 0,-16-11 0,53 27 0,-1 0 0,0-1 0,1 1 0,-1-1 0,0 1 0,1-1 0,-1 0 0,1 1 0,-1-1 0,1 1 0,-1-1 0,1 0 0,-1 0 0,1 1 0,0-1 0,-1 0 0,1 1 0,0-1 0,0 0 0,0 0 0,0 0 0,-1 1 0,1-3 0,1 2 0,0 0 0,0 0 0,0 0 0,0 0 0,0 0 0,0 0 0,0 0 0,0 0 0,0 1 0,0-1 0,0 0 0,1 1 0,-1-1 0,0 1 0,1-1 0,-1 1 0,0-1 0,1 1 0,2 0 0,16-5-151,0 2-1,0 0 0,0 2 0,1 0 1,-1 1-1,1 1 0,-1 1 1,24 5-1,-15 3-6674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0:02.67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24575,'7'7'0,"2"29"0,-1 14 0,-1 6 0,-2 0 0,-2 4 0,-1-2 0,-1-4 0,-1-11-8191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0:13.8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89 20 24575,'3'0'0,"14"-1"0,0 2 0,-1 0 0,19 3 0,-29-2 0,0 0 0,1 0 0,-1 0 0,0 1 0,-1 0 0,1 0 0,0 1 0,-1-1 0,0 1 0,0 0 0,5 5 0,1 1 0,0 1 0,0 0 0,-1 1 0,-1 0 0,1 1 0,-2-1 0,0 2 0,-1-1 0,0 1 0,-1 0 0,0 1 0,4 21 0,-8-31 0,0 1 0,-1-1 0,0 1 0,0 0 0,-1-1 0,1 1 0,-1 0 0,-1 7 0,0-11 0,0 0 0,0 0 0,0-1 0,0 1 0,0 0 0,0-1 0,0 1 0,-1-1 0,1 0 0,-1 1 0,1-1 0,-1 0 0,1 0 0,-1 0 0,0 0 0,1 0 0,-1 0 0,0-1 0,0 1 0,0 0 0,0-1 0,0 0 0,0 1 0,1-1 0,-1 0 0,0 0 0,0 0 0,-3 0 0,-49 2 0,-1-2 0,-68-8 0,119 7 0,0 0 0,-1 0 0,1 0 0,0 0 0,0-1 0,0 1 0,0-1 0,1 0 0,-1 0 0,0-1 0,1 1 0,0-1 0,-1 0 0,1 1 0,0-1 0,0-1 0,1 1 0,-1 0 0,1-1 0,-1 0 0,1 1 0,0-1 0,0 0 0,1 0 0,-1 0 0,1 0 0,0 0 0,0 0 0,0-8 0,-2-8 0,2 1 0,0-1 0,2 0 0,0 0 0,4-21 0,-4 34-114,1 0 1,0 1-1,0-1 0,1 1 0,0-1 1,0 1-1,0 0 0,1 0 0,0 1 1,0-1-1,7-7 0,6-6-6712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1:48.29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1:49.14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1:49.54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1:49.8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31:50.26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2:56.10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17:57.4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3526 2729 24575,'-20'1'0,"0"1"0,0 1 0,0 1 0,-28 9 0,-18 3 0,-35 1 0,-159 5 0,-106-20 0,180-4 0,19-6 0,-232-40 0,314 35 0,53 8 0,0 1 0,-1 1 0,1 1 0,-1 2 0,1 2 0,0 1 0,-1 1 0,2 2 0,-50 14 0,63-12 0,0-2 0,0 0 0,0-1 0,-1-1 0,0-1 0,-26 1 0,39-4 0,-1 0 0,0-1 0,0 0 0,0 0 0,1-1 0,-1 0 0,0 0 0,1 0 0,0-1 0,-1 0 0,1 0 0,0-1 0,1 0 0,-1 0 0,1 0 0,0-1 0,0 1 0,0-1 0,0 0 0,-6-10 0,-7-13 0,1 0 0,1-1 0,2-1 0,-11-32 0,-38-133 0,51 153 0,-111-320 0,68 209 0,-47-109 0,81 209 0,-2 0 0,-2 2 0,-64-93 0,80 130 0,-2 2 0,0-1 0,0 2 0,-1 0 0,-1 0 0,-15-10 0,-88-49 0,89 55 0,-147-79 0,165 89 0,1 0 0,0-1 0,0 0 0,0 0 0,1 0 0,0-1 0,0 0 0,1-1 0,-6-9 0,9 14 0,1-1 0,1 0 0,-1 0 0,1 0 0,-1 0 0,1 0 0,0 0 0,1 0 0,-1-1 0,1 1 0,0 0 0,0 0 0,0-1 0,0 1 0,1 0 0,0 0 0,0 0 0,0 0 0,0-1 0,0 2 0,1-1 0,0 0 0,3-6 0,2 0 0,1 0 0,0 0 0,0 0 0,1 1 0,0 0 0,1 1 0,0 0 0,0 1 0,0 0 0,1 0 0,20-8 0,15-5 0,75-21 0,-116 39 0,82-22 0,0 4 0,100-9 0,-112 15 0,0-3 0,107-40 0,-130 40 0,-24 8 0,28-11 0,1 2 0,0 3 0,1 3 0,92-9 0,-60 14 0,116-22 0,-125 14 0,160-7 0,-145 23 0,-38 1 0,0-2 0,0-2 0,0-3 0,89-20 0,-129 21 0,0 1 0,0 0 0,1 1 0,-1 1 0,28 2 0,19 0 0,1508-90-903,-1071 55 747,432-36 156,-928 70 33,-10 1 56,-29 3 197,-93 14 353,65-4-636,0 3 1,-85 38 0,63-23-3,-1188 386-1,535-240 0,-291 5-253,215-42-52,771-133 351,-142 22-146,153-27 222,1-2 1,0 0-1,-1-2 1,-32-5-1,22-3-122,-63-23 0,52 15 0,14 2 0,0-1 0,1-2 0,-63-43 0,34 20 0,49 27 0,16 14 0,0 0 0,0 0 0,-1 0 0,1 0 0,0-1 0,0 1 0,0 0 0,0 0 0,0 0 0,0 0 0,0-1 0,0 1 0,0 0 0,0 0 0,0 0 0,0 0 0,0-1 0,0 1 0,1 0 0,-1 0 0,0 0 0,0 0 0,0-1 0,0 1 0,0 0 0,0 0 0,0 0 0,0 0 0,1 0 0,-1-1 0,0 1 0,0 0 0,0 0 0,0 0 0,0 0 0,1 0 0,-1 0 0,0 0 0,0 0 0,0 0 0,0 0 0,0 0 0,1 0 0,-1 0 0,0 0 0,0 0 0,0 0 0,1 0 0,-1 0 0,2 0 0,1 0 0,-1 0 0,1 0 0,-1 1 0,1 0 0,-1-1 0,1 1 0,-1 0 0,0 0 0,0 0 0,1 0 0,-1 1 0,4 2 0,2 4 0,0 0 0,0 1 0,0 0 0,-1 0 0,-1 1 0,0 0 0,0 0 0,-1 0 0,0 1 0,7 21 0,2 17 0,10 60 0,-18-78 0,165 1176 0,-168-1182 0,5 48 0,4 21 0,-4 0 0,-5 100 0,-3-184 0,0 0 0,-1 0 0,0 0 0,0 0 0,-2 0 0,1 0 0,-1 0 0,0-1 0,-1 1 0,0-1 0,-7 11 0,11-19 0,-1 0 0,0 0 0,0 0 0,1 0 0,-1 0 0,0 0 0,0-1 0,0 1 0,0 0 0,0 0 0,0-1 0,0 1 0,0 0 0,-1-1 0,1 1 0,0-1 0,0 0 0,0 1 0,-1-1 0,1 0 0,0 0 0,0 1 0,-1-1 0,1 0 0,0 0 0,0-1 0,-1 1 0,1 0 0,0 0 0,0-1 0,0 1 0,-1 0 0,1-1 0,0 1 0,0-1 0,0 0 0,0 1 0,0-1 0,0 0 0,0 0 0,0 1 0,0-1 0,-1-2 0,-4-4 0,0 0 0,0 0 0,1-1 0,-7-13 0,11 19 0,-17-35 0,1-1 0,2-1 0,1 0 0,2-1 0,2 0 0,2-1 0,-4-53 0,6-299 0,9 217 0,50-453 0,-26 405 0,-26 211 0,1 1 0,0-1 0,1 1 0,0-1 0,1 1 0,0 0 0,11-21 0,-11 28 0,0 0 0,-1-1 0,2 1 0,-1 1 0,1-1 0,-1 1 0,1-1 0,0 1 0,1 1 0,-1-1 0,1 1 0,-1 0 0,1 0 0,0 1 0,0-1 0,0 1 0,9-1 0,24-4 0,-1 3 0,1 1 0,41 2 0,-36 2 0,87-12 0,-4-18 0,154-56 0,-108 30 0,-27 13 0,144-46 0,-236 65 0,-54 23 0,0 0 0,-1 0 0,1 0 0,0 0 0,-1 0 0,1 0 0,0 0 0,-1-1 0,1 1 0,0 0 0,-1 0 0,1 0 0,0 0 0,0-1 0,-1 1 0,1 0 0,0 0 0,0 0 0,-1-1 0,1 1 0,0 0 0,0 0 0,0-1 0,-1 1 0,1 0 0,0-1 0,0 1 0,0 0 0,0-1 0,0 1 0,0 0 0,-1-1 0,1 1 0,0 0 0,0-1 0,0 1 0,0 0 0,0-1 0,1 1 0,-1 0 0,0-1 0,0 1 0,0 0 0,0-1 0,0 1 0,0 0 0,0-1 0,1 1 0,-1 0 0,0 0 0,0-1 0,0 1 0,1 0 0,-1 0 0,0-1 0,0 1 0,1 0 0,-1 0 0,0 0 0,0-1 0,1 1 0,-1 0 0,0 0 0,1 0 0,-1 0 0,0 0 0,1 0 0,-29-5 0,-330 7 0,134 5 0,5 9 0,70-2 0,-76-3 0,-333-28 0,244-7 0,392 35 0,120 13 0,999-31-795,-765-6 627,2459-4 168,-1766 18 0,-2289 57 109,342-8-46,747-47-63,-390 6 0,459-9 0,1 0 0,-1 0 0,0 0 0,1-1 0,-1 0 0,0 0 0,-10-3 0,16 4 0,0 0 0,0-1 0,-1 1 0,1 0 0,0 0 0,0 0 0,-1-1 0,1 1 0,0 0 0,0-1 0,0 1 0,0 0 0,-1 0 0,1-1 0,0 1 0,0 0 0,0-1 0,0 1 0,0 0 0,0-1 0,0 1 0,0 0 0,0-1 0,0 1 0,0 0 0,0-1 0,0 1 0,0 0 0,0-1 0,0 1 0,0 0 0,0 0 0,1-1 0,-1 1 0,0 0 0,0-1 0,0 1 0,1 0 0,-1 0 0,0-1 0,0 1 0,0 0 0,1 0 0,-1-1 0,34-23 0,133-53 0,896-298-410,37 103 274,-1043 263 136,-49 9 0,-10 4 0,-72 31 0,36-19 0,-652 259-16,115-49 196,545-214-58,-2 1 209,0 1-1,-56 34 1,87-48-328,0 1 0,0-1-1,0 1 1,0-1 0,0 1-1,0 0 1,0-1 0,0 1-1,0 0 1,0 0 0,0 0-1,1 0 1,-1 0 0,0 0 0,0 0-1,1 0 1,-1 0 0,1 0-1,-1 0 1,1 0 0,-1 1-1,16 3 0,-14-5-2,-1-1 0,1 1 0,-1 0 0,0 0 0,1 0 0,-1 0-1,1 0 1,-1 0 0,1 0 0,-1 0 0,0 0 0,1 0 0,-1 0 0,1 0 0,-1 0 0,1 0 0,-1 1 0,1-1 0,-1 0 0,0 0 0,1 0 0,-1 1 0,0-1 0,1 0 0,-1 0 0,1 1 0,-1-1 0,0 0 0,0 1 0,1-1 0,-1 0 0,0 1 0,0-1-1,1 0 1,-1 1 0,0-1 0,0 1 0,0-1 0,1 1 0,-29 28 0,-51 32 0,-3-4 0,-105 57 0,150-93 0,-471 237 0,-21-33 0,188-82 0,205-88 0,131-53 0,1 0 0,0 0 0,-1 0 0,1-1 0,-1 1 0,0-1 0,0 0 0,1-1 0,-1 1 0,0-1 0,0 0 0,-7-1 0,12 0 0,0 1 0,0-1 0,-1 1 0,1-1 0,0 1 0,0-1 0,0 0 0,-1 1 0,1-1 0,0 1 0,0-1 0,0 0 0,0 1 0,0-1 0,0 1 0,1-1 0,-1 0 0,0 1 0,0-1 0,0 1 0,0-1 0,1 1 0,-1-1 0,0 1 0,1-1 0,-1 1 0,0-1 0,1 1 0,-1-1 0,1 0 0,33-38 0,58-48 0,149-106 0,126-61 0,-336 233 0,445-300 0,-397 262 0,-62 39 0,-17 19 0,0 1 0,-1 0 0,1 0 0,-1-1 0,1 1 0,-1 0 0,1 0 0,-1-1 0,0 1 0,1 0 0,-1 0 0,1 0 0,-1 0 0,1 0 0,-1 0 0,1 0 0,-1 0 0,1 0 0,-1 0 0,0 0 0,1 0 0,-1 1 0,1-1 0,-1 0 0,1 0 0,-2 1 0,-65 25 0,-1220 560-611,1269-578 611,-230 97 0,207-96 0,41-9 0,0 0 0,0 0 0,0 0 0,0 0 0,-1 0 0,1 0 0,0 0 0,0 0 0,0 0 0,0 0 0,0 0 0,0 0 0,0 0 0,0 0 0,-1 0 0,1-1 0,0 1 0,0 0 0,0 0 0,0 0 0,0 0 0,0 0 0,0 0 0,0 0 0,0 0 0,0 0 0,0-1 0,0 1 0,0 0 0,0 0 0,0 0 0,-1 0 0,1 0 0,0 0 0,0 0 0,0-1 0,0 1 0,0 0 0,0 0 0,1 0 0,-1 0 0,0 0 0,0 0 0,0 0 0,0-1 0,0 1 0,0 0 0,0 0 0,0 0 0,0 0 0,0 0 0,0 0 0,0 0 0,0 0 0,0 0 0,0-1 0,1 1 0,-1 0 0,0 0 0,0 0 0,0 0 0,0 0 0,0 0 0,0 0 0,0 0 0,1 0 0,19-14 0,227-122-539,-212 118-186,60-32-5591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2:57.13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1:26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14186 705 24575,'-1253'0'0,"1222"2"0,1 2 0,0 1 0,1 1 0,0 2 0,0 1 0,-38 17 0,36-14 0,0 0 0,-1-2 0,0-2 0,-65 9 0,-243-16 0,236-3 0,509-19 0,37 1 0,-301 23 0,218-6 0,-326-2 0,1-2 0,-2-1 0,1-1 0,54-24 0,22-6 0,-27 23 0,-78 16 0,-39 0 0,0-1 0,1-2 0,-44-8 0,-33-4 0,-171-30 0,39 4 0,-20-1 0,25 3 0,139 23 0,51 7 0,-78-4 0,-340 33 0,29 1 0,-646-22 0,829-19 0,5 0 0,189 20 0,-4 1 0,-1-3 0,1-2 0,-101-21 0,89 9 0,-1 3 0,-103-3 0,-156 12 0,254 5 0,34-3 0,0-2 0,0-3 0,0-1 0,-74-25 0,108 29 0,-142-29 0,102 24 0,1-3 0,-65-23 0,80 23 0,0 1 0,-1 2 0,-1 2 0,1 1 0,-58 0 0,25-2 0,-83-20 0,-63-7 0,17 33 0,-6 0 0,196 0 0,1 0 0,0-1 0,0 0 0,0-1 0,1 0 0,-1 0 0,1-1 0,-11-7 0,12 7 0,0 0 0,-1 0 0,1 1 0,-1 0 0,0 0 0,0 1 0,-1 1 0,1-1 0,-1 1 0,-14-1 0,5 4 0,-1 1 0,1 1 0,-1 1 0,1 0 0,-27 10 0,-94 45 0,93-37 0,-219 106 0,128-58 0,-197 70 0,305-131 0,0-2 0,0-1 0,0-1 0,-49 1 0,-124-11 0,52-1 0,84 7 0,20 0 0,0-1 0,0-3 0,-58-10 0,72 6 0,2-2 0,-1 0 0,-45-22 0,53 21 0,-1 1 0,0 1 0,0 2 0,-1 0 0,0 1 0,-38-1 0,-166 6 0,109 4 0,-6-3 0,-195-3 0,279-2 0,1-3 0,-60-16 0,-42-8 0,-24 17 0,-260 12 0,242 5 0,117 1 0,-89 16 0,59-6 0,-586 29 0,617-45 0,-61 2 0,115 1 0,1 0 0,-1 2 0,1-1 0,-1 2 0,1 0 0,0 0 0,-13 7 0,14-4 0,-1 0 0,0-2 0,0 0 0,0 0 0,-1-1 0,1-1 0,-1 0 0,0-1 0,0 0 0,0-1 0,0-1 0,0 0 0,0-1 0,0 0 0,-21-5 0,-178-46 0,157 36 0,30 8 0,-1 0 0,-1 2 0,-55-5 0,78 12 0,0-1 0,0 1 0,-1 0 0,1 1 0,0-1 0,0 1 0,0 0 0,1 1 0,-1-1 0,1 1 0,-1 0 0,1 0 0,0 0 0,-4 4 0,-56 60 0,41-41 0,16-18 0,0 0 0,0 1 0,1-1 0,0 1 0,1 1 0,0-1 0,0 1 0,1 0 0,0 0 0,1 0 0,0 0 0,1 0 0,0 1 0,0-1 0,1 1 0,1 0 0,0-1 0,0 1 0,1 0 0,0-1 0,1 1 0,4 15 0,-5-25 0,-1 0 0,1 0 0,-1 0 0,1 0 0,-1 0 0,1-1 0,0 1 0,-1 0 0,1 0 0,0 0 0,0-1 0,0 1 0,-1 0 0,1-1 0,0 1 0,0-1 0,0 1 0,0-1 0,0 1 0,0-1 0,0 0 0,0 1 0,0-1 0,0 0 0,1 0 0,-1 0 0,0 0 0,0 0 0,0 0 0,0 0 0,0 0 0,2-1 0,42-14 0,-13 4 0,53-10 0,-56 12 0,1 2 0,0 1 0,32-2 0,19 4 0,110 9 0,-97 14 0,-70-13 0,0-1 0,32 3 0,390-4 0,-229-7 0,1190 3 0,-1362 3 0,-1 1 0,53 13 0,-9-2 0,-62-10 0,-1 2 0,1 1 0,-2 1 0,47 23 0,-42-18 0,2-1 0,49 15 0,8-5 0,-34-8 0,1-1 0,0-4 0,1-1 0,66 1 0,503-12 0,-585-1 0,-1 0 0,44-11 0,-40 6 0,65-4 0,638 10 0,-359 5 0,1098-3 0,-1467-1 0,-1-2 0,0 0 0,0 0 0,0-2 0,0 0 0,-1-1 0,1-1 0,-1 0 0,28-19 0,-20 13 0,1 0 0,0 2 0,33-10 0,10 5 0,0 4 0,77-3 0,-69 8 0,814-17 0,-588 27 0,2150-3 0,-2492-2 0,1-1 0,-50-12 0,25 3 0,-558-79 0,-13 53 0,512 39 0,-275-2 0,3-32 0,279 15 0,-220-7 0,295 23 0,0-2 0,1-2 0,-66-18 0,-51-8 0,22 22 0,-172 9 0,125 4 0,-515-3 0,657 3 0,1 1 0,0 2 0,-71 21 0,67-16 0,0-1 0,-76 8 0,-59-19 0,-36 2 0,118 17 0,71-11 0,-1-2 0,-31 2 0,-136-7 0,-39 2 0,213 1 0,-1 1 0,1 1 0,0 0 0,-37 16 0,38-13 0,0 0 0,-1-2 0,0 0 0,0-2 0,-26 4 0,-314-6 0,172-5 0,132 4 0,25 0 0,0-1 0,0-1 0,0-1 0,-54-12 0,33 2 0,-71-7 0,1 1 0,33-2 0,46 9 0,-1 3 0,-67-6 0,-266 15 0,337 9 0,38-9 0,-1-1 0,1 1 0,0 0 0,-1-1 0,1 1 0,0 0 0,0 0 0,-1 0 0,1 0 0,0 0 0,0 0 0,0 0 0,0 0 0,1 0 0,-1 0 0,0 1 0,0-1 0,1 0 0,-1 1 0,1-1 0,-1 0 0,1 1 0,-1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1:28.2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534 1 24575,'-533'0'0,"553"0"-1365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1:35.1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1:36.0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05:52:32.67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1 24575,'258'72'0,"-65"-20"0,-155-42 0,41 4 0,20 6 0,-19 8 0,-63-20 0,1-1 0,0-1 0,0-1 0,25 5 0,57-3 0,-63-6 0,61 10 0,4 12 0,-52-10 0,0-3 0,100 8 0,-143-18 0,0 0 0,0 0 0,0 1 0,0 0 0,0 1 0,0 0 0,0 0 0,0 0 0,-1 1 0,1 0 0,5 4 0,-10-6 0,0 1 0,0 0 0,0-1 0,0 1 0,-1 0 0,1 0 0,-1 1 0,0-1 0,1 0 0,-1 0 0,0 1 0,0-1 0,-1 0 0,1 1 0,0-1 0,-1 1 0,1-1 0,-1 1 0,0-1 0,0 1 0,0-1 0,0 1 0,0-1 0,-1 1 0,1-1 0,-1 1 0,0-1 0,1 1 0,-1-1 0,0 0 0,0 1 0,-1-1 0,-2 4 0,-5 13 0,-1 0 0,-1-1 0,-1 0 0,0 0 0,-1-2 0,-1 1 0,-1-2 0,0 0 0,-1-1 0,0 0 0,-21 12 0,14-9 0,17-12 0,0-1 0,0 1 0,0-1 0,-1 0 0,-10 4 0,16-8 0,0 1 0,-1-1 0,1 0 0,0 1 0,-1-1 0,1 0 0,-1 0 0,1 0 0,0 0 0,-1 0 0,1 0 0,-1-1 0,1 1 0,0 0 0,-1-1 0,1 1 0,0-1 0,-1 1 0,1-1 0,0 0 0,0 0 0,0 1 0,0-1 0,-1 0 0,1 0 0,0 0 0,1 0 0,-1 0 0,0 0 0,0-1 0,0 1 0,1 0 0,-1 0 0,0-2 0,-3-2 0,0-1 0,0 1 0,0 0 0,-1 0 0,0 0 0,0 1 0,0-1 0,-1 1 0,1 1 0,-1-1 0,0 1 0,0 0 0,0 0 0,0 0 0,-1 1 0,1 0 0,-1 1 0,1-1 0,-9 0 0,-17-1 0,0 1 0,-60 4 0,43 0 0,33-2 0,-29 2 0,0-3 0,-69-10 0,101 9 0,1 0 0,0-2 0,0 1 0,0-1 0,0-1 0,1 0 0,0-1 0,0 0 0,0 0 0,1-1 0,0-1 0,0 0 0,1 0 0,-11-11 0,19 17 0,-1 0 0,0 0 0,1 1 0,-1-1 0,1 0 0,0 0 0,0 0 0,0-1 0,0 1 0,0 0 0,0 0 0,0 0 0,1-1 0,-1 1 0,1 0 0,-1-1 0,1 1 0,0-1 0,0 1 0,1-5 0,0 5 0,0 0 0,0 1 0,0-1 0,0 0 0,0 0 0,1 1 0,-1-1 0,1 0 0,-1 1 0,1 0 0,0-1 0,-1 1 0,1 0 0,0 0 0,0 0 0,0 0 0,0 0 0,2-1 0,10-2 0,0 1 0,0 0 0,0 1 0,0 0 0,22 0 0,7 2 0,0 2 0,0 1 0,0 3 0,46 11 0,-35-8 0,0-2 0,1-2 0,-1-3 0,67-7 0,-6 3 0,14 4 0,133-5 0,-191-7 0,73-18 0,68-9 0,-90 17 0,-86 12 0,1 2 0,44-2 0,-37 5 0,69-14 0,-68 9 0,66-4 0,-83 11 0,11 1 0,0-2 0,50-10 0,6-1 0,0 3 0,1 5 0,118 8 0,-49 0 0,-156-3 0,34 1 0,-41-1 0,0 0 0,0 0 0,-1 1 0,1-1 0,0 0 0,0 1 0,0-1 0,0 1 0,0 0 0,-1 0 0,1 0 0,0 0 0,-1 0 0,1 0 0,-1 0 0,3 3 0,-4-4 0,0 1 0,0-1 0,0 0 0,0 1 0,0-1 0,0 1 0,0-1 0,0 0 0,0 1 0,-1-1 0,1 1 0,0-1 0,0 0 0,0 1 0,-1-1 0,1 0 0,0 1 0,0-1 0,-1 0 0,1 0 0,0 1 0,-1-1 0,1 0 0,0 0 0,-1 1 0,1-1 0,0 0 0,-1 0 0,1 0 0,-1 0 0,1 0 0,0 1 0,-1-1 0,1 0 0,-1 0 0,0 0 0,-18 4 0,-26 3 0,-87-1 0,87-5 0,0 1 0,-47 9 0,27 2 0,-18 4 0,0-3 0,-140 5 0,129-20 0,25-1 0,-1 3 0,-95 14 0,34 0 0,-1-5 0,-168-9 0,145-3 0,143 3 0,0 0 0,1 0 0,-1 1 0,1 1 0,-16 5 0,25-7 0,-1 0 0,1 0 0,-1 0 0,1 0 0,0 1 0,-1-1 0,1 1 0,0-1 0,0 1 0,0 0 0,0 0 0,0 0 0,-1 2 0,3-3 0,-1 1 0,1-1 0,-1 0 0,1 1 0,0-1 0,-1 1 0,1-1 0,0 0 0,0 1 0,0-1 0,0 1 0,0-1 0,1 0 0,-1 1 0,0-1 0,1 0 0,-1 1 0,1-1 0,-1 0 0,1 1 0,0-1 0,-1 0 0,1 0 0,0 0 0,0 0 0,1 2 0,3 1 0,-1 0 0,1 0 0,-1 0 0,1-1 0,0 0 0,1 0 0,-1 0 0,0-1 0,1 1 0,-1-1 0,1-1 0,0 1 0,0-1 0,11 1 0,12 1 0,51-1 0,-61-3 0,85 1 0,151-5 0,-212-2 0,0-1 0,0-2 0,67-25 0,-5 2 0,-20 11 0,112-13 0,-92 27 0,165 7 0,-113 4 0,1069-3 0,-1204 2 0,-1 0 0,0 2 0,0 0 0,0 2 0,-1 0 0,31 14 0,46 13 0,-39-15 0,-1 3 0,86 44 0,-102-45 0,-6 2 0,-35-22 0,0 1 0,0-1 0,1 0 0,-1 0 0,0 0 0,0 0 0,0 1 0,0-1 0,1 0 0,-1 0 0,0 1 0,0-1 0,0 0 0,0 0 0,0 1 0,0-1 0,0 0 0,0 0 0,0 1 0,0-1 0,0 0 0,0 1 0,0-1 0,0 0 0,0 0 0,0 1 0,0-1 0,0 0 0,0 0 0,0 1 0,0-1 0,0 0 0,0 0 0,0 1 0,-1-1 0,1 0 0,0 1 0,-21 4 0,-260-4 0,122-5 0,141 4 0,-64 2 0,0-4 0,0-4 0,-153-30 0,176 23 0,0 2 0,-113-5 0,-124 17 0,117 2 0,-827-3 0,1172 0 136,1096-22-2595,-249-45-285,0-1 2839,-5 40-330,-248 72-1147,-260 34 5669,-439-66-3977,1-3 1,0-3-1,1-3 1,101-7 0,-126 1-228,0-2 0,-1-2 0,0-2 1,0-1-1,-1-1 0,-1-3 1,0 0-1,59-36 0,-75 39-83,0 0 0,1 1 0,0 1 0,0 1 0,0 1 0,1 1 0,1 1 0,-1 0 0,1 2 0,-1 0 0,1 2 0,0 0 0,0 1 0,30 5 0,32 7 0,0 4 0,-1 4 0,-1 3 0,-2 4 0,87 41 0,-145-60 0,0-1 0,0-1 0,1 0 0,0-2 0,43 3 0,121-10 0,-82-1 0,1702 1 0,-935 5 0,-822-4 0,88-16 0,-83 9 0,62-2 0,341 10 229,-215 3-1823,-207-2-5232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5:19.171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2723 808 24575,'-70'-6'0,"1"-4"0,-124-44 0,163 45 0,-145-46 0,0 11 0,-212-12 0,-70 57 0,173 3 0,242 0 0,1 2 0,-1 4 0,-71 29 0,71-22 0,-1-3 0,-1-3 0,-57 5 0,-78-17 0,179 1 0,0 0 0,0 0 0,0 0 0,0 0 0,0 0 0,0 0 0,0 0 0,0 0 0,0 0 0,0 0 0,0 0 0,0 1 0,0-1 0,0 0 0,0 0 0,0 0 0,0 0 0,0 0 0,0 0 0,0 0 0,0 0 0,0 0 0,0 0 0,0 1 0,0-1 0,0 0 0,0 0 0,0 0 0,0 0 0,0 0 0,14 6 0,24 7 0,116 10 0,218-6 0,-87-10 0,502 34 0,6-59 0,576-18 0,-1299 36 0,-694-44 0,-102-51 0,501 82 0,-280 36 0,-666 201-1091,1053-206 1508,-1-8-1,-138-14 0,65-1-574,12 6 158,269-1 0,492-33 0,-322-6 0,0 17 0,316 31 0,-104 55 0,-403-54 0,76-4 0,17 1 0,-68 20 0,-70-18 0,1-2 0,33 5 0,49-4 0,139-16 0,-216 3 0,1-2 0,-2-2 0,35-16 0,-50 19 0,-1-1 0,1 0 0,-1-2 0,0 0 0,0 0 0,-1-2 0,0 0 0,0-1 0,12-19 0,-18 22 0,-1-2 0,1 1 0,-2-1 0,1 0 0,-1 0 0,0 0 0,0-1 0,-1 0 0,0 0 0,0 1 0,-1-2 0,0 1 0,-1-12 0,1-23 0,-2 1 0,-5-47 0,4 77 0,0 0 0,-1 0 0,-1 0 0,0 1 0,0-1 0,-1 1 0,-1 1 0,1-1 0,-1 1 0,-1 1 0,0 0 0,0 0 0,-1 1 0,0 0 0,-1 1 0,-10-11 0,0 1 0,-1 2 0,-1 1 0,0 1 0,-1 1 0,0 2 0,-38-16 0,35 22 0,-1 1 0,0 3 0,0 1 0,0 1 0,0 3 0,0 0 0,1 3 0,-1 1 0,0 2 0,-31 15 0,51-20 0,-206 89 0,185-78 0,-1-2 0,0-1 0,0-3 0,-52 5 0,-120-15 0,81-2 0,-1717 6 0,1828-2 0,1 2 0,0-1 0,-1 2 0,1-1 0,0 2 0,-1-1 0,1 1 0,0 1 0,-13 9 0,18-11 0,0 0 0,0 0 0,0 0 0,0 1 0,1-1 0,-1 1 0,0 0 0,1-1 0,0 1 0,-1 0 0,1 0 0,0 1 0,0-1 0,0 0 0,0 1 0,0-1 0,1 0 0,-1 1 0,1-1 0,-1 1 0,1 0 0,0-1 0,0 1 0,0-1 0,0 1 0,0 0 0,1-1 0,-1 1 0,1-1 0,0 0 0,-1 1 0,1-1 0,3 6 0,4 18 0,2-1 0,0-1 0,2 0 0,0-2 0,0 1 0,16 20 0,25 50 0,-24-18 0,-25-61 0,1 0 0,0-1 0,1 0 0,10 19 0,29 64 0,-37-78 0,0-1 0,1 0 0,16 27 0,-20-38 0,0-1 0,0 0 0,0 0 0,1-1 0,0 0 0,-1 0 0,1-1 0,1 0 0,-1 0 0,0-1 0,13 3 0,31 3 0,0-3 0,0-3 0,71-10 0,-5 2 0,-108 5 0,-1 0 0,1-1 0,-1 0 0,0-1 0,10-3 0,-16 4 0,0 1 0,0-1 0,0 1 0,0-1 0,0 0 0,-1 1 0,1-1 0,0 0 0,0 0 0,0 0 0,-1 0 0,1 0 0,0 0 0,-1 0 0,1 0 0,0-1 0,-1 1 0,1 0 0,-1 0 0,0-1 0,1 1 0,-1-1 0,0 1 0,1 0 0,-1-1 0,0 1 0,0-1 0,0 1 0,0-1 0,0 1 0,0-1 0,0 1 0,0-1 0,0 1 0,0-1 0,-1 1 0,1 0 0,0-1 0,-1 1 0,1 0 0,-1-1 0,1 1 0,-1 0 0,1 0 0,-1-1 0,0 1 0,1 0 0,-2-1 0,-3-7 0,-1 0 0,1 1 0,-1 0 0,0 0 0,0 1 0,0 0 0,-1 1 0,1 0 0,-1 0 0,0 1 0,-1 1 0,1-1 0,0 2 0,-1 0 0,0 0 0,-15-2 0,-12-1 0,-1 2 0,-49 4 0,70 1 0,-418 5 0,427-7 0,0 1 0,0 1 0,0-1 0,0 1 0,0 1 0,0 0 0,0 0 0,1 0 0,-1 1 0,0 1 0,1-1 0,0 1 0,-10 10 0,12-10 0,0 1 0,0 0 0,0 0 0,1 0 0,-1 1 0,1-1 0,0 1 0,0 0 0,0 0 0,1 0 0,0 0 0,-1 0 0,1 0 0,1 1 0,-1-1 0,1 0 0,0 1 0,-1-1 0,2 12 0,-1-8 0,1-1 0,-1 1 0,1 0 0,1-1 0,-1 1 0,1-1 0,0 1 0,0-1 0,1 0 0,0 0 0,0-1 0,0 1 0,1-1 0,-1 0 0,2 0 0,-1-1 0,0 0 0,1 0 0,0 0 0,0-1 0,1 0 0,-1-1 0,1 0 0,-1 0 0,1 0 0,0-1 0,1-1 0,-1 1 0,0-1 0,1-1 0,-1 0 0,1 0 0,-1-1 0,1 0 0,0-1 0,-1 0 0,1 0 0,12-4 0,67-38 0,-64 29 0,0 1 0,24-7 0,17 0 0,-8 0 0,-1 5 0,95-9 0,-102 22 0,94 3 0,-124 0 0,1 1 0,-1 2 0,0 0 0,0 2 0,31 18 0,-21-10 0,0-1 0,1-3 0,0-1 0,0-2 0,0-1 0,36 0 0,-39-3 0,69 21 0,-68-16 0,53 8 0,403-12 0,-247-9 0,649 4 0,-872-1 0,1-1 0,-1-1 0,0 0 0,0-1 0,0-1 0,0-1 0,0-1 0,-1 0 0,0-1 0,0-1 0,0 0 0,0-1 0,-1-1 0,-1 0 0,1-1 0,-1-1 0,-1 0 0,1-1 0,-1 0 0,-1 0 0,0-2 0,-1 1 0,1-1 0,-2-1 0,0 1 0,0-1 0,-1 0 0,-1-1 0,0 0 0,0 0 0,-1 0 0,0-20 0,-1 14 0,0-1 0,-2 0 0,0 0 0,0 1 0,-2-1 0,0 1 0,-9-36 0,9 46 0,-2 0 0,1 0 0,-1 1 0,-1 0 0,1 0 0,-2 1 0,1 0 0,-1 1 0,0 0 0,-1 0 0,0 1 0,0 1 0,-12-12 0,13 15 0,1 0 0,0 0 0,0-1 0,0 0 0,1-1 0,-8-11 0,13 18 0,-1-1 0,0 0 0,0 0 0,1 1 0,-1-1 0,1 0 0,-1 0 0,1 0 0,-1 0 0,1 0 0,0 0 0,0 0 0,-1 0 0,1 0 0,0 0 0,0 0 0,1 0 0,-1 0 0,0 0 0,0 0 0,1 0 0,-1 0 0,0 0 0,1 0 0,0 0 0,-1 0 0,1 0 0,0 1 0,-1-1 0,1 0 0,0 1 0,0-1 0,0 1 0,0-1 0,0 1 0,0 0 0,1 0 0,-1 0 0,0 0 0,0 0 0,0 0 0,2-1 0,8-5 0,0 0 0,1 2 0,-1-1 0,1 2 0,20-4 0,-64 10 0,1 2 0,0 2 0,0 2 0,0 2 0,1 2 0,0 2 0,-54 37 0,52-28 0,-1-2 0,-1-2 0,0-3 0,0-1 0,-1-3 0,0-2 0,-1-2 0,1-3 0,-41-1 0,39-4 0,0 1 0,1 4 0,-65 19 0,73-16 0,1-2 0,-1-1 0,1-2 0,-37-4 0,-106-26 0,92 12 0,4 6 0,-87 7 0,-31-3 0,163-1 0,0-3 0,0-1 0,0-2 0,-28-19 0,4 4 0,10 5 0,22 10 0,-1 1 0,0 2 0,0 1 0,0 1 0,-27-2 0,-144 12 0,-42-5 0,214-2 0,1-2 0,0-1 0,1-2 0,-36-22 0,37 20 0,-2 0 0,1 1 0,-1 2 0,1 1 0,-25-3 0,-191 8 0,120 5 0,107-3 0,1 0 0,0 0 0,0 2 0,0-1 0,0 1 0,0 1 0,0 0 0,0 0 0,0 1 0,-8 6 0,13-7 0,0-1 0,0 0 0,0 1 0,0 0 0,0-1 0,1 1 0,-1 0 0,0 0 0,1 1 0,0-1 0,-1 0 0,1 1 0,0-1 0,0 1 0,1 0 0,-1-1 0,0 1 0,1 0 0,-1 0 0,1-1 0,0 1 0,0 0 0,0 0 0,0 0 0,1-1 0,-1 1 0,1 0 0,-1 0 0,1-1 0,0 1 0,2 6 0,1 2 0,0 0 0,0 0 0,0-1 0,1 0 0,0-1 0,1 1 0,0-2 0,0 1 0,8 10 0,71 74 0,-41-48 0,35 38 0,1-5 0,3-6 0,3-5 0,1-5 0,2-7 0,98 43 0,-143-81 0,0-4 0,1-2 0,83 5 0,141-21 0,-91-3 0,265 8 0,-437-1 0,1 0 0,0 0 0,-1-1 0,1-1 0,0 1 0,-1-1 0,1-1 0,-1 0 0,9-6 0,-12 6 0,0 0 0,0 0 0,0 0 0,-1-1 0,1 0 0,-1 1 0,1-1 0,-1-1 0,0 1 0,0 0 0,0-1 0,-1 1 0,1-1 0,-1 0 0,0 0 0,0 0 0,0 0 0,0 0 0,0-9 0,2-1 0,-2 0 0,1-1 0,-2 1 0,1-1 0,-2 1 0,1 0 0,-1-1 0,-1 1 0,0 0 0,0-1 0,-1 2 0,0-1 0,-1 0 0,0 1 0,-1 0 0,0 0 0,-9-18 0,11 26 0,0 0 0,0 1 0,1-1 0,0 0 0,0-1 0,0 1 0,0 0 0,1-1 0,-1 0 0,1 1 0,0-1 0,1 0 0,-1 0 0,1 0 0,0 0 0,0-9 0,1 11 0,1 0 0,-1 0 0,0 0 0,1 0 0,0 1 0,-1-1 0,1 1 0,0-1 0,1 1 0,-1 0 0,1 0 0,-1 0 0,1 1 0,0-1 0,0 1 0,0 0 0,0 0 0,0 1 0,0-1 0,0 1 0,7-3 0,42-26 0,214-135 0,-224 140 0,50-20 0,-55 29 0,1-2 0,43-33 0,-58 33 0,0 0 0,2 3 0,-1 1 0,1 1 0,1 2 0,0 2 0,0 1 0,41-5 0,225 14 0,-121 3 0,-164-3 0,-1 0 0,1 0 0,0 1 0,0 1 0,0 0 0,-1 0 0,1 0 0,0 1 0,7 6 0,-11-6 0,0 0 0,0 0 0,0 0 0,0 1 0,-1 0 0,1 0 0,-1 0 0,1 0 0,-1 0 0,0 0 0,0 1 0,-1 0 0,1 0 0,-1-1 0,1 1 0,-1 0 0,0 1 0,0-1 0,0 8 0,2 11 0,-1 0 0,0 0 0,-1 0 0,-1 0 0,0-1 0,-2 1 0,1 0 0,-2 0 0,-7 34 0,10-56 0,-1 0 0,0 0 0,1-1 0,-1 1 0,0 0 0,0 0 0,0-1 0,0 1 0,0-1 0,0 1 0,0-1 0,0 0 0,-1 1 0,1-1 0,0 0 0,-1 0 0,1 0 0,0-1 0,-1 1 0,1 0 0,-1-1 0,1 1 0,-1-1 0,1 0 0,0 0 0,-1 0 0,1 0 0,-3 0 0,-44-22 0,43 19 0,-106-58 0,-2 6 0,-2 7 0,0 8 0,-2 7 0,-139-12 0,243 44 0,-22-3 0,1 3 0,-42 5 0,66-2 0,-1 0 0,0 1 0,1 1 0,-1 1 0,1 0 0,0 1 0,0 0 0,0 1 0,1 1 0,0 0 0,-10 12 0,-12 18 0,-2-1 0,0-3 0,-2-1 0,0-3 0,-2-3 0,-74 41 0,68-49 0,-1-4 0,1-2 0,-1-3 0,-57 3 0,49-9 0,-64 18 0,-28 4 0,115-23 0,0 2 0,1 2 0,-1 2 0,1 1 0,0 2 0,-51 35 0,75-44 0,1 0 0,-1 0 0,1 0 0,-1 0 0,1 1 0,0 0 0,0 0 0,0 0 0,0 1 0,1-1 0,-1 1 0,-3 9 0,6-13 0,-1 1 0,1 0 0,0 0 0,-1 0 0,1 0 0,0 0 0,0 0 0,-1 0 0,1 0 0,0-1 0,1 1 0,-1 0 0,0 0 0,0 0 0,0 0 0,1 0 0,-1 0 0,1 0 0,-1-1 0,1 1 0,-1 0 0,1 0 0,0-1 0,0 1 0,-1-1 0,1 1 0,0-1 0,0 1 0,0-1 0,0 0 0,0 0 0,0 0 0,1 0 0,-1 0 0,0 0 0,0 0 0,0 0 0,1-1 0,-1 1 0,0-1 0,3 1 0,18 7 0,1-1 0,0-1 0,0-2 0,0-2 0,0-1 0,0-1 0,26-6 0,13 2 0,449 1 0,-490 2-341,0-1 0,0-2-1,32-12 1,-20 3-6485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5:24.67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1337 297 24575,'-39'1'0,"1"1"0,0 2 0,-56 13 0,31-8 0,-1-2 0,1-2 0,-115-8 0,49 0 0,-12 5 0,-147-5 0,281 1 0,0 1 0,0-1 0,0 0 0,1-1 0,-1 0 0,1 0 0,0 0 0,0-1 0,-11-8 0,9 7 0,0-1 0,-1 1 0,1 1 0,-14-6 0,4 5 0,14 5 0,0-1 0,0 0 0,1 0 0,-1-1 0,0 1 0,0-1 0,1 1 0,-1-1 0,1 0 0,-1-1 0,1 1 0,-5-5 0,7 6 0,1 1 0,0-1 0,0 1 0,0-1 0,0 1 0,0-1 0,0 1 0,0-1 0,0 1 0,0-1 0,0 1 0,1-1 0,-1 1 0,0-1 0,0 1 0,0-1 0,0 1 0,1 0 0,-1-1 0,0 1 0,1-1 0,-1 1 0,0 0 0,1-1 0,-1 1 0,0-1 0,1 1 0,-1 0 0,1 0 0,-1-1 0,1 1 0,-1 0 0,0 0 0,1 0 0,-1-1 0,1 1 0,-1 0 0,1 0 0,-1 0 0,1 0 0,-1 0 0,1 0 0,-1 0 0,2 0 0,26-5 0,-28 5 0,119-2 0,-91 3 0,0-1 0,1-1 0,-1-2 0,44-9 0,-25-2 0,77-35 0,-73 30 0,0 1 0,58-10 0,-82 23 0,0 1 0,37-1 0,-37 4 0,-1-1 0,45-10 0,86-26 0,-154 36 7,0 1 0,0 0 0,1 0 0,-1 0 0,0 1 1,1-1-1,-1 1 0,1 0 0,-1 0 0,1 0 0,-1 0 0,1 1 0,-1-1 0,0 1 0,1 0 0,4 1 0,-6 0-81,1 0-1,-1 0 1,0 0 0,0 0 0,0 0-1,0 0 1,0 1 0,0-1 0,-1 1-1,1-1 1,-1 1 0,1 0 0,-1-1-1,0 1 1,0 0 0,0 0 0,-1 0-1,1 0 1,0 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5:29.743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749 243 24575,'-550'0'0,"539"1"0,-1-2 0,0 1 0,1-2 0,-1 1 0,1-2 0,0 1 0,0-2 0,-1 0 0,2 0 0,-16-8 0,22 9 0,-1 0 0,1 0 0,0-1 0,0 0 0,0 1 0,0-1 0,1-1 0,0 1 0,0 0 0,0-1 0,0 0 0,0 0 0,1 1 0,0-2 0,0 1 0,1 0 0,-1 0 0,1 0 0,0-1 0,1 1 0,-1-1 0,1 1 0,1-11 0,-1 12 0,0 0 0,1 1 0,0-1 0,0 0 0,0 1 0,0-1 0,0 0 0,1 1 0,0-1 0,-1 1 0,1 0 0,1 0 0,-1 0 0,0 0 0,1 0 0,-1 0 0,1 0 0,0 1 0,0-1 0,0 1 0,0 0 0,1 0 0,-1 0 0,0 0 0,1 1 0,-1 0 0,1-1 0,0 1 0,-1 0 0,7 0 0,11-3 0,1 2 0,0 1 0,-1 0 0,28 3 0,-26-1 0,3 2 0,-1 0 0,48 14 0,-46-10 0,0-1 0,35 3 0,23-9 24,-63-1-301,1 0-1,0 2 0,0 1 0,26 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5:31.791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37 24575,'0'-7'0,"7"-2"0,8 1 0,-4 1 0,-12 2 0,-4 8 0,-3 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18:45.9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6875 751 24575,'4'0'0,"-1"0"0,1 0 0,0 1 0,0 0 0,0 0 0,-1 0 0,1 0 0,-1 1 0,1-1 0,-1 1 0,1 0 0,-1 0 0,0 0 0,0 0 0,0 1 0,0-1 0,0 1 0,0 0 0,-1 0 0,0 0 0,1 0 0,-1 0 0,0 0 0,0 1 0,-1-1 0,1 1 0,1 6 0,3 9 0,-1 0 0,-1 1 0,-1-1 0,2 24 0,-4-29 0,13 480 0,-43 6 0,17-331 0,-83 818 0,66-660 0,32-2119 0,-3 1780 0,-7-206 0,-1 169 0,3 45 0,1 15 0,-4 24 0,1 0 0,-2 64 0,6-70 0,-42 686-153,-10 105-751,49-748 896,-39 331 1,43-393 7,0 1 0,0-1 0,-1 0 0,-1 0 0,-7 16 0,11-26 0,0 1 0,-1-1 0,1 1 0,0-1 0,0 0 0,0 1 0,-1-1 0,1 1 0,0-1 0,-1 0 0,1 1 0,0-1 0,-1 0 0,1 0 0,0 1 0,-1-1 0,1 0 0,-1 0 0,1 0 0,-1 1 0,1-1 0,0 0 0,-1 0 0,1 0 0,-1 0 0,1 0 0,-1 0 0,1 0 0,-1 0 0,1 0 0,0 0 0,-1 0 0,1 0 0,-1 0 0,1 0 0,-1 0 0,1-1 0,-1 1 0,1 0 0,-1-1 0,-1-1 0,0-1 0,0 1 0,0-1 0,1 0 0,-1 0 0,1 0 0,0 0 0,-1 0 0,1 0 0,0-5 0,-13-58 0,4-1 0,-4-127 0,12 153 0,-13-1113-1097,14 418 1996,-4 652-713,1 74-181,-1 23-5,-11 88 0,-11 139 0,-2 48-64,-114 1260-507,136-1472 723,5-72-122,1-15-21,2-117-37,-1 96 41,7-1449 1525,-15 1539-1538,-23 87 0,31-144 0,-137 461 0,-31-7 0,132-359 0,19-47 0,13-34 0,-1-1 0,0 0 0,-1 0 0,0 0 0,-1 0 0,-1-1 0,-14 18 0,12-28 0,3-17 0,3-14 0,0 0 0,3 0 0,0 0 0,1-1 0,7-38 0,-4 20 0,24-209-382,84-365-1,130-239-382,152-190 765,-375 1013 0,1 0 0,1 2 0,27-34 0,-44 64 0,2 0 0,-1 0 0,0 0 0,1 1 0,0 0 0,0 0 0,9-6 0,-12 10 0,-1-1 0,1 0 0,-1 1 0,1-1 0,-1 1 0,1-1 0,-1 1 0,1 0 0,-1-1 0,1 1 0,0 0 0,-1 0 0,1 0 0,-1 1 0,1-1 0,0 0 0,-1 0 0,1 1 0,-1-1 0,1 1 0,1 0 0,1 3 0,0 0 0,-1 0 0,1 0 0,-1 1 0,0-1 0,0 1 0,0 0 0,0 0 0,-1 0 0,0 0 0,0 0 0,-1 1 0,1-1 0,-1 1 0,0-1 0,0 7 0,4 30 0,-1 1 0,-4 79 0,-25 182 0,-25 78-164,-41 144-492,-22-4 0,-184 513 0,235-872 1372,41-125-454,8-27-123,13-11-137,-1-1 1,1 1-1,-1-1 0,1 1 1,0-1-1,-1 1 0,1-1 0,-1 1 1,1-1-1,0 1 0,-1-1 1,1 1-1,0-1 0,0 0 0,0 1 1,-1-1-1,1 0 0,0 1 1,0-1-1,0 1 0,0-1 0,0 0 1,0 0-1,1-38 8,14-76 5,32-127 0,49-125-78,-59 229-36,335-1156-393,-340 1205 1311,-23 78-340,-8 21-71,-9 38-245,-2-1 0,-22 60 0,15-51-150,-229 635-496,-42-3-407,207-498 979,3-5-72,-180 401 664,250-568-646,-1-1 0,0 1 0,-13 15-1,22-32-34,0-1 0,-1 0 0,1 1 0,0-1 0,0 0 0,-1 1 0,1-1 0,0 0 0,0 1 0,-1-1 0,1 0 0,0 0 0,-1 0 0,1 1 0,0-1 0,-1 0 0,1 0 0,0 0 0,-1 0 0,1 0 0,-1 1 0,1-1 0,0 0 0,-1 0 0,1 0 0,-1 0 0,1 0 0,0 0 0,-1 0 0,1-1 0,0 1 0,-1 0 0,1 0 0,-1 0 0,1 0 0,-1-1 0,-5-19 0,7-16 0,2 1 0,1-1 0,15-62 0,-9 47 0,140-743 1343,-127 669-1343,-13 92 0,-10 33 0,0 0 0,0 0 0,0-1 0,0 1 0,0 0 0,0 0 0,0 0 0,0 0 0,0-1 0,0 1 0,0 0 0,0 0 0,0 0 0,0 0 0,0 0 0,0-1 0,0 1 0,0 0 0,0 0 0,0 0 0,0 0 0,1 0 0,-1-1 0,0 1 0,0 0 0,0 0 0,0 0 0,0 0 0,0 0 0,1 0 0,-1 0 0,0 0 0,0 0 0,0-1 0,0 1 0,0 0 0,1 0 0,-1 0 0,0 0 0,0 0 0,0 0 0,0 0 0,0 0 0,1 0 0,-1 0 0,0 0 0,0 0 0,0 0 0,0 0 0,1 0 0,-1 0 0,0 1 0,0-1 0,0 0 0,0 0 0,0 0 0,1 0 0,-1 0 0,0 0 0,0 0 0,0 0 0,0 0 0,0 1 0,0-1 0,1 0 0,6 54 0,-9 569-228,-43 4-415,-7-170 643,48-433 0,-1-1 0,-10 30 0,5-38 0,10-15 0,0 0 0,-1 0 0,1 0 0,0 0 0,0 0 0,-1 0 0,1 0 0,0 0 0,0 0 0,-1 0 0,1 0 0,0 0 0,-1 0 0,1 0 0,0 0 0,0 0 0,-1 0 0,1 0 0,0 0 0,0-1 0,-1 1 0,1 0 0,0 0 0,0 0 0,0 0 0,-1 0 0,1-1 0,0 1 0,0 0 0,0 0 0,0-1 0,-1 1 0,1 0 0,0 0 0,0 0 0,0-1 0,0 1 0,-5-14 0,1 0 0,1 0 0,0 0 0,1-1 0,0 1 0,1 0 0,2-27 0,-1 18 0,14-429 568,-1 199-265,6-248-303,13-559 0,-31 583 0,-2 733 0,1 92 0,0-79 10,-17 1237-2353,2-1220 2269,10-228 74,-14 71 0,18-123 0,0 1 0,-1-1 0,0 1 0,0-1 0,0 0 0,-1 0 0,0 0 0,0-1 0,-1 1 0,1-1 0,-9 10 0,10-13 0,1-1 0,-1 0 0,1-1 0,-1 1 0,1 0 0,-1 0 0,0-1 0,1 1 0,-1-1 0,0 1 0,0-1 0,1 0 0,-1 1 0,0-1 0,0 0 0,-3-1 0,2 1 0,-1-1 0,0 0 0,0-1 0,0 1 0,0-1 0,1 1 0,-1-1 0,1 0 0,-5-4 0,-6-5 0,0-1 0,1-1 0,0 0 0,2 0 0,-13-18 0,-50-86 0,27 29 352,3-2 0,5-2 0,4-2 0,4 0-1,-25-129 1,34 95-278,5-1 0,6-1 0,9-212 0,3 323-74,0 14 0,0-1 0,-1 1 0,0 0 0,0-1 0,0 1 0,0-1 0,-1 1 0,0 0 0,0-1 0,-2-5 0,-3 12 0,-1 12 0,-6 18 0,-12 51 0,8-25 0,-275 814 0,247-758 0,25-85 0,19-27 0,1-1 0,0 0 0,-1 0 0,1 0 0,-1 1 0,1-1 0,0 0 0,-1 0 0,1 0 0,-1 0 0,1 0 0,-1 0 0,1 0 0,0 0 0,-1 0 0,1 0 0,-1 0 0,1 0 0,-1 0 0,1 0 0,0 0 0,-1 0 0,1-1 0,-1 1 0,1 0 0,0 0 0,-1 0 0,1-1 0,0 1 0,-1 0 0,1-1 0,0 1 0,-1 0 0,1 0 0,0-1 0,-1 0 0,-1-4 0,-1 0 0,1 0 0,1-1 0,-1 1 0,1-1 0,-1 0 0,2 1 0,-1-8 0,-4-48 0,3 0 0,7-74 0,25-128 0,-19 177 0,121-635-826,47 8 421,-106 433 503,-60 227-98,-8 29 0,0 1 0,2-1 0,1 1 0,18-38 0,-26 61 0,0 0 0,0 1 0,0-1 0,0 0 0,0 1 0,0-1 0,0 0 0,0 1 0,0-1 0,0 0 0,0 1 0,1-1 0,-1 0 0,0 1 0,0-1 0,0 0 0,0 1 0,1-1 0,-1 0 0,0 1 0,0-1 0,0 0 0,1 0 0,-1 1 0,0-1 0,1 0 0,-1 0 0,0 1 0,0-1 0,1 0 0,-1 0 0,0 0 0,1 0 0,-1 0 0,1 0 0,-1 1 0,0-1 0,1 0 0,-1 0 0,0 0 0,1 0 0,-1 0 0,0 0 0,1 0 0,-1-1 0,0 1 0,1 0 0,-1 0 0,1 0 0,-1 0 0,0 0 0,0 0 0,1-1 0,-1 1 0,0 0 0,1 0 0,-1-1 0,0 1 0,0 0 0,1 0 0,-1-1 0,0 1 0,0 0 0,1 0 0,-1-1 0,0 1 0,0 0 0,0-1 0,4 19 0,-1 0 0,-1 0 0,-1 0 0,-1 1 0,0-1 0,-4 25 0,1-12 0,-16 171 117,-83 359 1,-103 183 161,175-643-273,-1 20-6,30-115 0,0 0 0,0 0 0,1 0 0,0 1 0,0-1 0,1 7 0,-1-12 0,0-1 0,0 1 0,1-1 0,-1 1 0,0 0 0,0-1 0,0 1 0,1-1 0,-1 1 0,0-1 0,1 1 0,-1-1 0,0 0 0,1 1 0,-1-1 0,0 1 0,1-1 0,-1 0 0,1 1 0,-1-1 0,1 0 0,-1 1 0,1-1 0,-1 0 0,1 0 0,0 1 0,0-1 0,1-1 0,-1 1 0,0 0 0,1 0 0,-1-1 0,0 1 0,1-1 0,-1 1 0,0-1 0,1 0 0,-1 1 0,0-1 0,0 0 0,0 0 0,2-1 0,19-20 0,0-1 0,-2 0 0,28-42 0,-20 26 0,507-784-149,-418 627 119,-103 174 30,0 1 0,2 0 0,24-25 0,-38 44 0,0 0 0,0 0 0,0 0 0,1 1 0,-1-1 0,0 1 0,1-1 0,-1 1 0,1 0 0,-1 0 0,1 0 0,5-1 0,-7 2 0,0 0 0,0 0 0,1 1 0,-1-1 0,0 0 0,0 0 0,0 1 0,0-1 0,0 0 0,0 1 0,1-1 0,-1 1 0,0-1 0,0 1 0,-1 0 0,1 0 0,0-1 0,0 1 0,0 0 0,0 0 0,0 1 0,3 4 0,-1 0 0,0 1 0,-1-1 0,1 1 0,-1-1 0,-1 1 0,1 0 0,0 11 0,2 28 0,-1-1 0,-3 1 0,-2 0 0,-13 81 0,-56 178 0,32-163 330,-73 172 0,105-298-308,0-1 0,0-1 0,-2 1 0,0-1 0,-11 14 0,19-27-22,1-1 0,-1 1 0,1 0 0,0 0 0,-1-1 0,0 1 0,1 0 0,-1-1 0,1 1 0,-1-1 0,0 1 0,0-1 0,1 1 0,-1-1 0,0 1 0,0-1 0,1 0 0,-1 1 0,0-1 0,0 0 0,0 0 0,0 0 0,0 0 0,1 0 0,-1 0 0,0 0 0,0 0 0,0 0 0,0 0 0,0 0 0,1 0 0,-1 0 0,0-1 0,0 1 0,0 0 0,0-1 0,1 1 0,-1-1 0,0 1 0,0-1 0,1 1 0,-1-1 0,0 1 0,1-1 0,-1 0 0,1 1 0,-1-1 0,1 0 0,-1 1 0,0-3 0,-3-6 0,1-1 0,0 1 0,1-1 0,0 0 0,0 0 0,0-20 0,1-670 0,8 482 0,-2 59 0,0-140 0,-7 286 0,-7 26 0,-160 361 0,-8 18 0,157-350 0,-244 454 0,255-482 0,-6 11 0,-33 40 0,44-60 0,-1 0 0,0 0 0,0 0 0,0-1 0,-1 1 0,1-1 0,-1-1 0,0 1 0,0-1 0,-1 0 0,1 0 0,-12 3 0,15-6 0,0 0 0,0 0 0,0 0 0,0 0 0,0 0 0,0-1 0,0 1 0,0-1 0,0 0 0,0 0 0,1 0 0,-1 0 0,0 0 0,0-1 0,1 1 0,-1-1 0,1 0 0,0 0 0,-1 0 0,1 0 0,0 0 0,0 0 0,0 0 0,1-1 0,-1 1 0,-2-4 0,-4-9 0,0 1 0,1-1 0,-8-23 0,15 37 0,-12-36 0,1-1 0,1-1 0,-5-51 0,1-128 0,12 183 0,-3-278-395,13 0 0,96-600-1,17 245 396,-118 639 0,-3 29 0,0 0 0,0 0 0,0 0 0,0-1 0,0 1 0,0 0 0,0 0 0,0 0 0,0-1 0,0 1 0,0 0 0,0 0 0,0 0 0,0 0 0,0-1 0,0 1 0,0 0 0,0 0 0,0 0 0,0 0 0,0-1 0,0 1 0,0 0 0,0 0 0,0 0 0,0 0 0,0-1 0,-1 1 0,1 0 0,0 0 0,0 0 0,0 0 0,0 0 0,0 0 0,-1-1 0,1 1 0,0 0 0,0 0 0,0 0 0,0 0 0,-1 0 0,1 0 0,0 0 0,0 0 0,0 0 0,0 0 0,-1 0 0,1 0 0,0 0 0,0 0 0,-28 35 0,14-14 0,9-14 0,-400 562 14,-31-16 18,-426 348-32,812-851 0,-133 136 0,224-245 0,401-548 1114,-334 438-1101,94-198 0,-190 342-13,16-53 0,-27 75 0,0-1 0,0 0 0,-1 0 0,1 0 0,-1 0 0,0 1 0,0-1 0,-1-8 0,0 11 0,1 0 0,0-1 0,-1 1 0,1 0 0,-1 0 0,0-1 0,1 1 0,-1 0 0,0 0 0,0 0 0,0 0 0,0 0 0,1 0 0,-2 0 0,1 0 0,0 0 0,0 0 0,-2 0 0,-3-1 0,0 0 0,-1 1 0,1 0 0,0 0 0,-1 1 0,1 0 0,-1 0 0,1 0 0,0 1 0,-11 2 0,-57 14 0,2 3 0,1 2 0,-83 39 0,115-45 0,-1180 465-2031,-15-49-57,873-319 2017,117-41 71,199-65 0,42-12 0,10-4 0,29-16 0,54-27 0,856-408 151,40 58-87,-898 368-74,322-108 1003,-388 136-852,-1 2-1,1 0 1,0 2-1,0 0 1,23 1 0,-41 1-128,0 0 0,1 1 1,-1-1-1,0 1 1,0 0-1,0 0 1,0 0-1,0 0 0,0 1 1,-1 0-1,1-1 1,0 1-1,-1 1 0,1-1 1,-1 0-1,0 1 1,0 0-1,0 0 0,5 5 1,-6-3-13,0-1 0,0 1 0,-1 0 0,1-1 0,-1 1 0,0 0 1,-1 0-1,1 0 0,-1 0 0,0 0 0,0-1 0,-1 1 0,1 0 0,-1 0 0,0 0 0,-2 5 1,-4 15-2,-1 0 0,-1-1 0,-2 0 0,-17 31 0,-68 97 0,-20 11 193,-189 204 1,-164 118 176,424-441-370,15-16 67,1 1 0,1 1 0,-38 56 1,60-68-21,6-18-47,0 0 0,0 0 0,0 1 0,0-1 1,1 0-1,-1 0 0,0 1 0,0-1 0,1 0 0,-1 0 1,0 0-1,0 1 0,1-1 0,-1 0 0,0 0 0,0 0 1,1 0-1,-1 0 0,0 0 0,1 0 0,-1 0 1,0 0-1,0 0 0,1 1 0,-1-1 0,0-1 0,1 1 1,-1 0-1,0 0 0,1 0 0,-1 0 0,0 0 0,0 0 1,1 0-1,-1 0 0,0 0 0,1-1 0,19-7 0,1-1 0,-2-1 0,1 0 0,-1-2 0,25-20 0,-2 4 0,503-303-283,22 26-148,-302 165 356,-158 83 42,453-233-453,-486 257 486,-65 32 0,-15 10 0,-20 14 0,-2-1 0,-52 31 0,45-31 0,-893 505 547,867-494-538,13-7-17,-115 57 107,136-70-11,-1-2 1,-1-1 0,-50 10-1,71-18-76,0-1-1,1-1 1,-1 1-1,0-1 1,0 0-1,-16-3 1,21 2-11,0 0 0,0 0 0,0 0 0,0 0 0,0 0 0,0-1 0,0 1 0,1-1 0,-1 0 0,0 0 0,1 0 1,-1 0-1,-3-4 0,4 1-2,-1 0 1,1 1 0,0-1-1,0 0 1,1 0 0,-1-1-1,1 1 1,0 0 0,1 0 0,-1-1-1,1 1 1,0 0 0,0-1-1,1 1 1,0 0 0,0-1-1,0 1 1,0 0 0,5-9-1,13-42 119,3 1-1,2 0 1,38-60-1,106-145 413,-161 250-530,-2 5 0,-1-1 0,0 0 0,-1 0 0,0 0 0,5-12 0,-7 17 0,-1 0 0,0-1 0,0 0 0,1 1 0,-1-1 0,0 1 0,0-1 0,0 1 0,-1-1 0,1 1 0,0-1 0,-1 1 0,1-1 0,-1 1 0,1 0 0,-1-1 0,1 1 0,-1 0 0,0-1 0,0 1 0,0 0 0,0 0 0,0-1 0,0 1 0,0 0 0,0 0 0,0 0 0,0 0 0,-1 1 0,1-1 0,-2-1 0,-11-3 0,0 0 0,-1 0 0,1 2 0,-1-1 0,0 2 0,0 0 0,0 1 0,-28 1 0,28 0 0,-466 11 0,331-5 0,125-5 0,9-1 0,1 1 0,-29 4 0,38-3 0,1-1 0,-1 1 0,1 0 0,0 1 0,0-1 0,0 1 0,0 0 0,0 0 0,1 0 0,-1 1 0,-6 7 0,-27 33 0,-55 84 0,44-57 0,22-33 0,3 1 0,0 1 0,3 1 0,2 1 0,1 1 0,2 1 0,2 0 0,3 0 0,1 2 0,2-1 0,-3 66 0,10-106 0,1 0 0,0 1 0,1-1 0,-1 0 0,1 1 0,0-1 0,0 0 0,1 0 0,0 0 0,0 0 0,0 0 0,0 0 0,1 0 0,-1-1 0,7 8 0,-6-9 0,0-1 0,0 1 0,0-1 0,1 0 0,-1 0 0,1 0 0,0-1 0,-1 1 0,1-1 0,0 0 0,0 0 0,0 0 0,-1 0 0,1-1 0,0 0 0,0 1 0,0-1 0,0-1 0,0 1 0,0-1 0,8-1 0,7-4 0,1 0 0,-1 0 0,-1-2 0,1-1 0,-2 0 0,21-14 0,100-77 0,-124 89 0,180-160 0,-27 22 0,-131 120 0,2 2 0,71-40 0,-98 61 0,0 1 0,0 0 0,0 0 0,1 2 0,-1-1 0,1 1 0,0 1 0,0 0 0,19 0 0,-25 2 0,0 1 0,0 0 0,1 0 0,-1 0 0,0 1 0,-1 0 0,1 0 0,0 1 0,0-1 0,-1 1 0,0 0 0,1 1 0,-1-1 0,0 1 0,-1 0 0,1 1 0,-1-1 0,0 1 0,7 10 0,-6-8 0,0 1 0,-1-1 0,0 1 0,0 0 0,-1 0 0,0 1 0,-1-1 0,0 1 0,0-1 0,-1 1 0,0 0 0,0 0 0,-1-1 0,0 1 0,0 0 0,-1 0 0,-1 0 0,1-1 0,-1 1 0,-1-1 0,0 1 0,0-1 0,-7 13 0,-7 10 0,-1 0 0,-2-2 0,-1-1 0,-37 40 0,29-34 0,-1-2 0,-2-2 0,-1-1 0,-1-1 0,-2-2 0,0-1 0,-70 34 0,96-55 0,1-1 0,-2 1 0,1-2 0,0 1 0,-14 0 0,21-2 0,0-1 0,0 0 0,0 0 0,0 0 0,0 0 0,0-1 0,0 1 0,1-1 0,-1 1 0,0-1 0,0 0 0,0 0 0,1 0 0,-1-1 0,1 1 0,-1-1 0,1 1 0,-1-1 0,1 0 0,0 0 0,0 0 0,0 0 0,0 0 0,-3-4 0,2-3 0,0 1 0,0-1 0,0 0 0,1 0 0,1 0 0,0 0 0,0 0 0,0-1 0,1 1 0,1 0 0,-1 0 0,5-18 0,4-17 0,2 1 0,2 1 0,23-52 0,66-121 0,-87 185 0,119-225 0,-134 255 0,19-44 0,-19 44 0,0-1 0,0 1 0,0 0 0,0 0 0,0 0 0,0 0 0,1 0 0,-1-1 0,0 1 0,0 0 0,0 0 0,0 0 0,0 0 0,0 0 0,0-1 0,0 1 0,0 0 0,0 0 0,0 0 0,0 0 0,0-1 0,0 1 0,-1 0 0,1 0 0,0 0 0,0 0 0,0 0 0,0-1 0,0 1 0,0 0 0,0 0 0,0 0 0,0 0 0,-1 0 0,1 0 0,0 0 0,0-1 0,0 1 0,0 0 0,0 0 0,0 0 0,-1 0 0,1 0 0,0 0 0,0 0 0,0 0 0,0 0 0,-1 0 0,1 0 0,0 0 0,0 0 0,0 0 0,0 0 0,0 0 0,-1 0 0,1 0 0,0 0 0,0 0 0,-21 15 0,-260 270 0,207-205 0,51-56 0,-87 101 0,97-109 0,1 1 0,1 1 0,0 0 0,2 1 0,-13 32 0,20-45 0,0-1 0,0 1 0,0 0 0,1-1 0,0 1 0,1 0 0,-1 0 0,1 0 0,0 0 0,1 0 0,-1 0 0,1-1 0,0 1 0,1 0 0,-1 0 0,1-1 0,0 1 0,1-1 0,-1 1 0,1-1 0,0 0 0,0 0 0,1-1 0,-1 1 0,1 0 0,0-1 0,1 0 0,-1 0 0,1 0 0,-1-1 0,8 5 0,22 5 0,0-2 0,0-1 0,44 6 0,50 14 0,29 15 0,243 36 0,-229-59 0,347 64 0,-495-79 0,-1 1 0,-1 0 0,0 2 0,0 1 0,-1 1 0,36 26 0,-50-34 0,14 8 0,1-1 0,0-1 0,29 10 0,-30-12 0,-20-8 0,1 0 0,-1 0 0,0 0 0,0 0 0,0 0 0,1 0 0,-1 0 0,0 0 0,0 0 0,1 0 0,-1 0 0,0 0 0,0 0 0,1 0 0,-1 0 0,0 0 0,0 0 0,0 1 0,1-1 0,-1 0 0,0 0 0,0 0 0,0 0 0,1 0 0,-1 1 0,0-1 0,0 0 0,0 0 0,0 0 0,0 1 0,0-1 0,1 0 0,-1 0 0,0 0 0,0 1 0,0-1 0,0 0 0,0 0 0,0 1 0,0-1 0,0 0 0,0 0 0,0 1 0,0-1 0,0 0 0,0 0 0,-14 4 0,-30-2 0,43-2 0,-841 1 0,304-3 0,1102-25 11,-218 7-186,1098-12-965,-1061 45 1140,-336-4 0,-49-8 0,0 0 0,0 0 0,0 0 0,-1 0 0,1 0 0,0-1 0,0 1 0,-1-1 0,1 1 0,-1-1 0,1 0 0,0 0 0,-1 0 0,-3-1 0,-1087 43 128,1050-41-92,-358 1 719,-357 12-370,709-12-385,37-3 0,0 1 0,1 1 0,-1 0 0,0 1 0,1 0 0,-1 0 0,-11 5 0,20-3 0,11-1 0,84 10 0,139 3 0,-157-12 0,866 10 0,-909-12 0,0 0 0,53 13 0,-48-8 0,50 4 0,-54-8 0,55 13 0,-18-2 0,-66-14 0,0 0 0,-1 1 0,1-1 0,0 0 0,0 0 0,0 0 0,-1-1 0,1 1 0,0-1 0,0 0 0,-1 1 0,1-1 0,0 0 0,-1-1 0,1 1 0,-1 0 0,0-1 0,1 1 0,-1-1 0,0 0 0,0 0 0,0 0 0,0 0 0,0 0 0,0 0 0,-1 0 0,1-1 0,-1 1 0,0-1 0,2-2 0,3-10 0,-1 0 0,0 0 0,-2-1 0,4-23 0,-4 20 0,113-789 0,-112 786 0,-1 1 0,-2-1 0,0 0 0,-1 0 0,-1 0 0,-1 0 0,-1 1 0,-1-1 0,-11-33 0,6 31 0,-7-18 0,-28-51 0,43 91 0,0 0 0,0 0 0,0 0 0,0 0 0,-1 0 0,1 0 0,-1 0 0,1 0 0,-1 0 0,1 1 0,-1-1 0,0 1 0,0 0 0,0-1 0,0 1 0,0 0 0,0 0 0,0 0 0,0 0 0,-1 0 0,1 1 0,0-1 0,0 1 0,-1-1 0,1 1 0,0 0 0,-1 0 0,1 0 0,0 0 0,-1 1 0,1-1 0,0 0 0,0 1 0,-1 0 0,1-1 0,0 1 0,0 0 0,0 0 0,0 0 0,0 1 0,0-1 0,0 0 0,0 1 0,-1 1 0,-10 8 0,0 1 0,1 1 0,0 0 0,-16 25 0,21-28 0,-17 26 0,1 2 0,1 0 0,-16 44 0,-43 130 0,67-174 0,-27 91 0,-25 62 0,64-185 0,0-1 0,-1 1 0,0-1 0,0 0 0,0 0 0,-1 0 0,1 0 0,-1 0 0,-1-1 0,-4 5 0,8-8 0,0-1 0,0 1 0,0 0 0,0-1 0,-1 1 0,1-1 0,0 0 0,0 1 0,-1-1 0,1 0 0,0 0 0,-1 1 0,1-1 0,0 0 0,-1 0 0,1-1 0,0 1 0,-1 0 0,-1-1 0,1 0 0,-1 0 0,1-1 0,-1 1 0,1-1 0,-1 1 0,1-1 0,0 0 0,0 0 0,0 0 0,0 0 0,0-1 0,-2-2 0,-12-21 0,0 0 0,2-1 0,-22-58 0,-21-94 0,54 170 0,2 5 0,-33-133 0,32 124 0,0-1 0,1 1 0,0-1 0,1 1 0,1-1 0,0 0 0,7-25 0,-4 17 0,-4 22 0,0-1 0,0 1 0,0 0 0,0 0 0,0 0 0,0 0 0,0-1 0,0 1 0,0 0 0,0 0 0,0 0 0,0 0 0,0-1 0,0 1 0,0 0 0,0 0 0,0 0 0,0 0 0,-1-1 0,1 1 0,0 0 0,0 0 0,0 0 0,0 0 0,0 0 0,0 0 0,0-1 0,-1 1 0,1 0 0,0 0 0,0 0 0,0 0 0,0 0 0,0 0 0,-1 0 0,1 0 0,0 0 0,0 0 0,0 0 0,0 0 0,-1 0 0,1 0 0,0 0 0,0 0 0,0 0 0,0 0 0,-1 0 0,1 0 0,-31 25 0,28-22 0,-164 150 0,-62 35 0,-7-10 0,-412 235 0,611-393 0,-7 4 0,-48 33 0,87-51 0,14-8 0,25-11 0,765-321 0,-698 293 0,-98 40 0,-1 0 0,1 0 0,-1-1 0,1 1 0,-1 0 0,1-1 0,-1 0 0,0 1 0,1-1 0,-1 0 0,0 0 0,2-4 0,-4 5 0,0 1 0,0-1 0,0 1 0,0-1 0,0 1 0,0-1 0,0 1 0,-1-1 0,1 1 0,0-1 0,0 1 0,-1-1 0,1 1 0,0-1 0,-1 1 0,1-1 0,0 1 0,-1 0 0,1-1 0,-1 1 0,1 0 0,-1-1 0,1 1 0,0 0 0,-1 0 0,1-1 0,-1 1 0,0 0 0,1 0 0,-1 0 0,1 0 0,-1 0 0,1-1 0,-1 1 0,1 0 0,-2 1 0,-13-4 0,-1 1 0,1 1 0,-18 1 0,-51 5 0,-143 27 0,168-22 0,-334 58-552,-571 88-301,653-120 677,-349-3 0,577-36 340,311 20 907,66-2-1020,2090 25-1548,-2364-40 1576,-14 1-33,1 0 0,-1-1 0,1 0-1,-1 0 1,1-1 0,-1 0 0,0 0 0,1 0-1,-1-1 1,0 0 0,0 0 0,0-1 0,0 1 0,0-1-1,0-1 1,-1 1 0,0-1 0,6-4 0,60-56 208,3 3 1,3 3 0,141-79-1,-190 121-254,39-29 0,-59 38 0,0 0 0,0 0 0,-1-1 0,0 1 0,0-2 0,-1 1 0,0-1 0,7-13 0,-11 20 0,-1 0 0,-1 0 0,1 0 0,0 0 0,0 0 0,-1 0 0,1 0 0,-1 0 0,0 0 0,1 0 0,-1 0 0,0-1 0,0 1 0,-1 0 0,1 0 0,0 0 0,-1 0 0,1 0 0,-1 0 0,0 0 0,1 0 0,-3-4 0,1 4 0,-1-1 0,1 0 0,-1 1 0,0-1 0,1 1 0,-1 0 0,0 0 0,0 0 0,0 1 0,-1-1 0,1 1 0,-6-3 0,-5 1 0,0-1 0,0 2 0,-1 0 0,1 0 0,0 2 0,-21 0 0,-38 10 0,1 3 0,-102 31 0,97-23 0,-463 142 0,432-119 0,104-41 0,0-1 0,-1 0 0,1 1 0,0 0 0,0 0 0,0 0 0,-3 5 0,6-8 0,1 0 0,0 1 0,-1-1 0,1 1 0,-1-1 0,1 1 0,0 0 0,0-1 0,-1 1 0,1-1 0,0 1 0,0-1 0,0 1 0,0 0 0,-1-1 0,1 1 0,0-1 0,0 1 0,0 0 0,0-1 0,0 1 0,1 0 0,-1-1 0,0 1 0,0-1 0,0 1 0,0 0 0,1-1 0,-1 1 0,0-1 0,1 1 0,-1 0 0,5 2 0,-1-1 0,0 0 0,0 1 0,1-1 0,0-1 0,-1 1 0,1-1 0,0 0 0,0 0 0,-1 0 0,1 0 0,7-1 0,169 9 0,-118-9 0,1 3 0,-1 3 0,0 2 0,80 22 0,-130-25 0,0 0 0,0 1 0,0 0 0,0 1 0,-1 0 0,0 1 0,-1 0 0,0 1 0,20 20 0,-9-3 0,-2 1 0,0 1 0,16 30 0,-16-24 0,2-2 0,1-1 0,1-1 0,1-1 0,57 50 0,-67-66 0,1-1 0,1-1 0,0 0 0,0-1 0,1-1 0,0-1 0,1 0 0,0-2 0,0 0 0,0-1 0,1-1 0,0 0 0,26 0 0,210-10 0,-41 0 0,-205 7 0,0-2 0,0 1 0,0-1 0,0-1 0,0 0 0,-1 0 0,17-6 0,-23 6 0,1 0 0,0 0 0,-1 0 0,1-1 0,-1 1 0,0-1 0,0 0 0,0 0 0,0 0 0,0 0 0,-1 0 0,1-1 0,-1 1 0,0-1 0,0 0 0,0 0 0,-1 1 0,1-1 0,-1 0 0,2-8 0,1-21-238,-1 1-1,-1-1 0,-4-37 0,2 61-171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5:49.80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1 763 24575,'4'0'0,"86"1"0,126-17 0,-29-2 0,334 10 0,-287 11 0,-110-5 0,142 5 0,-122 19 0,-53-6 0,-80-15 0,1 1 0,-1 0 0,0 1 0,-1 1 0,1-1 0,0 2 0,-1-1 0,0 2 0,0-1 0,-1 1 0,16 12 0,-20-14 0,0-1 0,0-1 0,0 1 0,0-1 0,1 0 0,0 0 0,-1-1 0,1 1 0,0-1 0,-1 0 0,7-1 0,72 0 0,-49-2 0,650 0 0,-660 0 0,0-1 0,-1 0 0,28-8 0,-23 4 0,51-5 0,163 11 0,-207 1 0,-172-1 0,-13-1 0,-167 20 0,97 0 0,-250-11 0,280-9 0,139 5 0,-86 15 0,85-9 0,-82 3 0,77-11 0,0 3 0,-65 13 0,32-6 0,-1-4 0,-162-7 0,96-3 0,144 2 0,0 1 0,1-2 0,-1 0 0,0 0 0,1-1 0,-1 0 0,1-1 0,0 0 0,0-1 0,1 0 0,-15-10 0,12 9 0,-16-9 0,29 15 0,0 0 0,-1 0 0,1 0 0,0 0 0,-1 0 0,1-1 0,0 1 0,-1 0 0,1 0 0,0 0 0,0-1 0,-1 1 0,1 0 0,0 0 0,0-1 0,-1 1 0,1 0 0,0-1 0,0 1 0,0 0 0,0-1 0,0 1 0,-1 0 0,1-1 0,0 1 0,0 0 0,0-1 0,0 1 0,0 0 0,0-1 0,0 1 0,0 0 0,0-1 0,0 1 0,1 0 0,-1-1 0,0 1 0,0 0 0,0-1 0,0 1 0,0 0 0,1-1 0,-1 1 0,0 0 0,0-1 0,0 1 0,1 0 0,-1 0 0,0-1 0,0 1 0,1 0 0,-1 0 0,0 0 0,1-1 0,-1 1 0,0 0 0,1 0 0,-1 0 0,0 0 0,1 0 0,11-5 0,1 1 0,0 1 0,-1 0 0,1 1 0,0 0 0,20 0 0,-10 1 0,855-16 0,-617 20 0,1023 84 0,-702-53 0,2-35 0,-220-1 0,-321 4 0,-1 2 0,48 12 0,-63-10 0,1-1 0,-1-1 0,1-1 0,0-1 0,0-2 0,0 0 0,45-8 0,244-73 0,-264 70 0,-1 3 0,1 2 0,84 2 0,3-1 0,-95 0 0,48-12 0,-39 6 0,21-4 0,-31 5 0,1 2 0,64-3 0,478 12 0,-557-2 0,0-2 0,30-7 0,-25 4 0,48-3 0,82 13 0,286 44 0,-39-1 0,-82-38 0,-114-5 0,-14 14 0,18 0 0,698-16 0,-439-5 0,-469 4 0,1-2 0,0 1 0,-1-2 0,1 1 0,-1-1 0,0-1 0,0 0 0,0 0 0,0-1 0,0-1 0,0 1 0,-1-1 0,0-1 0,0 0 0,12-11 0,-13 11 0,1 1 0,-1 0 0,1 0 0,0 0 0,0 1 0,1 1 0,-1 0 0,1 0 0,15-2 0,12 0 0,46 0 0,-52 4 0,575-4 0,-481 7 0,117 19 0,-3 1 0,351-24 0,-556 4 0,0 1 0,47 11 0,-41-6 0,45 3 0,-82-11 0,0 0 0,0 0 0,-1 0 0,1 0 0,0 1 0,0-1 0,0 1 0,-1 0 0,1 0 0,0 0 0,-1 0 0,1 0 0,-1 1 0,1-1 0,-1 1 0,1 0 0,-1-1 0,0 1 0,0 0 0,0 0 0,0 1 0,0-1 0,-1 0 0,1 1 0,-1-1 0,1 1 0,-1-1 0,0 1 0,0-1 0,0 1 0,0 0 0,0 4 0,6 17 0,-1-1 0,-1 1 0,-2-1 0,2 29 0,-4 110 0,-3-99 0,-6 285-481,-3 94-1445,9 2664 1444,15-2641 436,0 162-757,-14-609 803,2 39 0,-3 0 0,-2 0 0,-21 99 0,24-151 109,0 0 1,0-1 0,-1 1-1,0 0 1,0-1-1,0 1 1,-1-1 0,1 0-1,-1 1 1,0-1-1,-1-1 1,1 1 0,0 0-1,-1-1 1,-7 6-1,9-8-44,-1 0 0,0 0 0,1 0 0,-1 0 0,0-1 0,0 1 0,1-1 0,-1 0 0,0 1 0,0-1 0,0 0 0,0-1 0,0 1 0,1-1 0,-1 1 0,0-1 0,0 0 0,0 0 0,1 0 0,-1 0 0,1 0 0,-1-1 0,1 1 0,-1-1 0,1 1 0,0-1 0,-4-4 0,-4-3-44,0-1 0,1-1-1,1 1 1,0-1-1,0-1 1,1 1-1,0-1 1,1 0 0,-6-18-1,-4-17-40,-12-59 1,23 89 17,-32-163-159,-23-294 1,34-194-438,85-821-2034,-1-9 2670,-65 1251-38,-53-354 0,38 477 0,-5 2 0,-5 1 0,-6 1 0,-92-199 0,103 268 199,-2 1 0,-2 2-1,-2 1 1,-2 1-1,-2 2 1,-58-53-1,94 95-137,0 1 0,0 0-1,0 0 1,0 0 0,0 0-1,0 1 1,0-1-1,-1 0 1,1 0 0,0 1-1,0-1 1,-1 0-1,1 1 1,0-1 0,-1 1-1,1 0 1,-1-1 0,1 1-1,0 0 1,-1 0-1,1 0 1,-1 0 0,1 0-1,0 0 1,-1 1 0,1-1-1,-1 0 1,1 1-1,0-1 1,-1 1 0,1-1-1,0 1 1,0 0-1,-3 1 1,1 2-61,-1 0 0,0 0 0,1 1 1,0-1-1,0 1 0,0 0 0,1 0 0,0 0 0,-2 6 0,-13 40 0,3 0 0,2 1 0,-10 102 0,-8 181-406,7 149-1220,-4 842-1193,-6 130 291,32-1428 2521,0 29 158,-17 105 0,17-159-56,1-1 0,0 1 0,-1 0-1,0-1 1,1 1 0,-1-1 0,0 1 0,0-1 0,0 0-1,-1 1 1,1-1 0,-1 0 0,1 0 0,-1 0 0,0 0-1,0 0 1,1 0 0,-1 0 0,-1-1 0,1 1 0,0-1-1,0 1 1,-5 1 0,5-3 36,-1 0 0,1 0 0,0 0 0,-1 0 0,1 0 0,-1-1 0,1 1 0,0-1 0,-1 0 0,1 1 0,0-1 0,0 0 0,-1 0 0,1-1 0,0 1 0,0 0 0,0-1 0,0 1 0,1-1 0,-1 0 0,0 1 0,1-1 0,-1 0 0,-1-2 0,-2-5 20,-1 1 1,1-1 0,1 0-1,-1 0 1,2 0 0,-1-1-1,1 1 1,1-1 0,0 0-1,-2-12 1,0-21-283,2-48 0,1 46 258,3-126-170,27-201-1,51-174-1363,-67 468 1028,74-442-1,102-725 385,-235 1431-5,-56 274 0,-47 246-546,-164 1066-3380,243-1206 3826,1 668-1,80-800 301,0-256-175,35 181 0,-15-222-25,-29-129 0,0-1 0,0 0 0,1 0 0,0 1 0,0-2 0,8 12 0,-11-18 0,0 0 0,0 0 0,0 1 0,0-1 0,1 0 0,-1 0 0,0 1 0,0-1 0,0 0 0,1 0 0,-1 0 0,0 0 0,0 0 0,1 1 0,-1-1 0,0 0 0,1 0 0,-1 0 0,0 0 0,0 0 0,1 0 0,-1 0 0,0 0 0,1 0 0,-1 0 0,0 0 0,0 0 0,1 0 0,-1 0 0,0 0 0,0 0 0,1 0 0,-1 0 0,0-1 0,1 1 0,-1 0 0,0 0 0,1 0 0,7-19 0,-1-20 0,-1 0 0,-3-1 0,-1-69 0,-1 4 0,10-275 350,18-151 1048,399-3065-6714,-338 3131 5609,-84 423 583,-6 42-868,0 0 0,0 0 0,0 0 0,0 1-1,0-1 1,0 0 0,0 0 0,-1 0 0,1 0 0,0 0 0,0 0 0,0 0 0,0 1-1,0-1 1,0 0 0,-1 0 0,1 0 0,0 0 0,0 0 0,0 0 0,0 0 0,0 0-1,-1 0 1,1 0 0,0 0 0,0 0 0,0 0 0,0 0 0,0 0 0,-1 0-1,1 0 1,0 0 0,0 0 0,0 0 0,0 0 0,-1 0 0,1 0 0,0 0 0,0 0-1,0 0 1,0 0 0,0 0 0,-1 0 0,1-1 0,0 1 0,0 0 0,0 0 0,0 0-1,0 0 1,0 0 0,0 0 0,0-1 0,-1 1 0,-37 79 147,29-59-147,-124 274-8,-104 190-23,-497 834-115,-134-77-404,644-974-120,148-182 580,-142 123-1,205-198 129,-48 37 1003,58-45-944,0 0-1,0-1 0,0 1 0,0-1 1,0 1-1,0-1 0,-1 0 1,1 0-1,0 0 0,-1-1 1,1 1-1,-1-1 0,1 0 0,-1 1 1,1-2-1,-5 1 0,7-1-47,-1 0 0,1 0-1,0 0 1,-1 0 0,1 0-1,0 0 1,0 0 0,-1 0-1,1 0 1,0 0 0,0-1 0,0 1-1,1 0 1,-1-1 0,0 1-1,0-1 1,1 1 0,-1-1-1,1 1 1,-1-1 0,1 0-1,0 1 1,0-1 0,0 1-1,-1-1 1,2 0 0,-1 1-1,0-3 1,1-13 354,1 0 0,0 1 0,1-1 0,1 1 0,7-19-1,8-20-37,3 0 0,36-64-1,189-290-775,171-216-1931,-76 119 1348,1103-1686-4250,-1233 1840 4775,-92 132 346,-111 202 115,0-1 0,-1 0 0,-1 0 0,5-24 0,-11 41 0,-1 1 0,1-1 0,-1 1 0,0-1-1,1 1 1,-1-1 0,0 1 0,0-1 0,0 1 0,0-1 0,0 1-1,0-1 1,-1 1 0,1-1 0,0 1 0,-1-1 0,1 1 0,-1-1-1,1 1 1,-1 0 0,0-1 0,0 1 0,0 0 0,0-1 0,0 1-1,0 0 1,0 0 0,0 0 0,0 0 0,0 0 0,0 0-1,-1 0 1,1 0 0,0 1 0,-1-1 0,1 0 0,-1 1 0,1-1-1,-3 1 1,-5-1 79,0 1 0,0 1 0,1 0 0,-1 0 0,0 0-1,-11 4 1,-318 98 2950,252-75-2980,-396 142 1528,-866 437 1,1306-580-1578,41-27 0,1 0 0,-1 0 0,1 1 0,0-1 0,-1 0 0,1 0 0,0 1 0,0-1 0,-1 0 0,1 1 0,0-1 0,0 0 0,-1 1 0,1-1 0,0 0 0,0 1 0,0-1 0,0 1 0,0-1 0,-1 0 0,1 1 0,0-1 0,0 1 0,0-1 0,0 0 0,0 1 0,0-1 0,0 1 0,0-1 0,1 0 0,-1 1 0,0 0 0,1 0 0,1-1 0,-1 1 0,1 0 0,-1-1 0,1 1 0,-1-1 0,1 1 0,-1-1 0,1 0 0,-1 1 0,1-1 0,-1 0 0,1 0 0,2-1 0,37 0 0,0-3 0,0-1 0,77-21 0,-21 4 0,97-20 87,1018-196 1033,-1188 234-995,1 0 1,0 2-1,24 1 1,-49 1-125,0 0 1,1 0-1,-1 0 1,0-1 0,0 1-1,0 0 1,1 0-1,-1 0 1,0 0 0,0 0-1,0 0 1,1 0-1,-1 0 1,0 0 0,0 0-1,0 0 1,1 0-1,-1 1 1,0-1 0,0 0-1,0 0 1,1 0-1,-1 0 1,0 0-1,0 0 1,0 0 0,0 0-1,1 1 1,-1-1-1,0 0 1,0 0 0,0 0-1,0 0 1,0 1-1,0-1 1,0 0 0,1 0-1,-1 0 1,0 1-1,0-1 1,0 0 0,0 0-1,0 0 1,0 1-1,0-1 1,0 0 0,0 0-1,0 0 1,0 1-1,0-1 1,0 0-1,0 0 1,0 0 0,0 1-1,0-1 1,0 0-1,-1 0 1,1 0 0,0 1-1,0-1 1,0 0-1,0 0 1,0 0 0,0 0-1,0 0 1,-1 1-1,1-1 1,0 0 0,-29 17 13,-104 37-907,-42 10-3569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6:39.2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181 607 24575,'-1'-9'0,"0"-1"0,-1 1 0,0-1 0,0 1 0,-1 0 0,0 0 0,-1 0 0,0 0 0,-11-16 0,-3-2 0,-33-40 0,30 44 0,14 16 0,0 0 0,0-1 0,1 0 0,0-1 0,0 1 0,-5-11 0,11 17 0,-1 0 0,0-1 0,1 1 0,-1 0 0,1 0 0,-1-1 0,1 1 0,0 0 0,0-1 0,0 1 0,1 0 0,-1-1 0,0 1 0,1 0 0,0 0 0,-1-1 0,1 1 0,0 0 0,0 0 0,0 0 0,0 0 0,1 0 0,-1 0 0,0 0 0,1 1 0,-1-1 0,1 0 0,0 1 0,0-1 0,0 1 0,-1 0 0,4-2 0,3-1 0,0 0 0,0 0 0,1 1 0,-1 0 0,0 0 0,1 1 0,0 0 0,0 1 0,16-1 0,-17 2 0,0 0 0,0-1 0,-1 0 0,1-1 0,-1 1 0,1-1 0,-1-1 0,0 0 0,1 0 0,-1 0 0,-1 0 0,9-7 0,-12 7 7,1-1 0,-1 0-1,0 0 1,0 0 0,-1-1-1,1 1 1,-1-1-1,0 1 1,0-1 0,0 0-1,-1 0 1,0 0 0,0 0-1,0 0 1,0 0 0,-1 0-1,0-8 1,-1 0-255,0 0 1,-1 1-1,0-1 1,0 1-1,-9-22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19:59.26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13.3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10043 7063 24575,'5'-7'0,"-1"0"0,0 0 0,0 0 0,0-1 0,-1 1 0,0-1 0,0 0 0,-1 0 0,0 0 0,0 0 0,-1-1 0,0-7 0,7-27 0,5-16 0,-7 30 0,1 0 0,22-56 0,-13 42 0,-2-1 0,-2-1 0,-1-1 0,-3 1 0,3-49 0,7-38 0,-17 126 0,36-238 0,-31 187 0,-3 0 0,-5-77 0,0 113 0,-1 1 0,-1-1 0,0 1 0,-13-30 0,15 42 0,-2 0 0,1 0 0,-1 0 0,0 1 0,-1-1 0,0 1 0,0 0 0,-1 1 0,1-1 0,-2 1 0,1 0 0,0 0 0,-11-6 0,14 11 0,-1 0 0,0 0 0,1 0 0,-1 0 0,0 1 0,0 0 0,1-1 0,-1 1 0,0 1 0,0-1 0,1 0 0,-1 1 0,0 0 0,0 0 0,1 0 0,-1 0 0,1 1 0,-1-1 0,1 1 0,0 0 0,0 0 0,-1 0 0,1 0 0,1 1 0,-1-1 0,-3 4 0,-10 9 0,1 1 0,-27 34 0,-45 74 0,-101 193 0,103-165 0,47-87 0,-396 762 0,398-749 0,20-46 0,2 1 0,1 0 0,-14 54 0,-5 126 0,13-71 0,7-57 0,15-58 0,-3-27 0,0 0 0,0 1 0,1-1 0,-1 1 0,0-1 0,1 0 0,-1 1 0,0-1 0,1 0 0,-1 1 0,0-1 0,1 0 0,-1 0 0,1 1 0,-1-1 0,0 0 0,1 0 0,-1 0 0,1 0 0,-1 1 0,1-1 0,-1 0 0,1 0 0,-1 0 0,1 0 0,-1 0 0,0 0 0,1 0 0,-1 0 0,1-1 0,-1 1 0,1 0 0,-1 0 0,1 0 0,-1 0 0,0-1 0,2 1 0,12-10 0,-1-1 0,1 0 0,-2 0 0,1-2 0,17-22 0,180-215 0,107-126-164,753-830-2504,-319 369 198,-615 675 2297,55-57 4782,-207 247-3820,-149 386-708,83-200-178,-160 521-409,46 15 549,193-737-47,-25 96 4,-106 486 0,120-474 0,5-1 0,5 1 0,5 0 0,24 169 0,-10-172-20,43 164-1,-38-214 148,2-1 0,3-1 0,58 111 0,-76-166-113,-1 0 1,1 0-1,0-1 0,1 0 1,1 0-1,16 15 1,-23-23-16,0-1 0,0 1 0,0-1 1,1 0-1,-1 0 0,0 0 1,0 0-1,0 0 0,1 0 0,-1-1 1,1 1-1,-1-1 0,0 0 0,1 0 1,-1 0-1,5 0 0,-4-1 2,0 0-1,0 0 0,0-1 0,0 1 1,0-1-1,-1 1 0,1-1 1,-1 0-1,1 0 0,-1 0 0,0 0 1,0-1-1,0 1 0,0 0 1,0-1-1,2-4 0,13-24 0,-1 0 0,-2-2 0,17-55 0,-19 53 0,154-501 0,-26 72 0,-103 361 0,-20 59 0,-1-1 0,-3 0 0,-1 0 0,6-60 0,-17 98 0,-1 0 0,0-1 0,-1 1 0,0 0 0,0 0 0,-1 0 0,1 0 0,-1 0 0,-1 0 0,-4-9 0,-3-3 0,-1 1 0,-17-20 0,-18-32 0,31 39 0,1-1 0,1 0 0,2-1 0,1 0 0,2 0 0,-8-68 0,12 51 0,3 0 0,3 0 0,1 0 0,13-65 0,90-409 0,13-74 0,-49-4 0,-69 575 0,-1 16 0,0 0 0,1 0 0,0 0 0,1 0 0,4-15 0,-6 26 0,0-1 0,0 1 0,0 0 0,0-1 0,0 1 0,0 0 0,0-1 0,0 1 0,1 0 0,-1 0 0,0-1 0,0 1 0,0 0 0,0-1 0,1 1 0,-1 0 0,0 0 0,0-1 0,1 1 0,-1 0 0,0 0 0,0 0 0,1-1 0,-1 1 0,0 0 0,0 0 0,1 0 0,-1 0 0,0 0 0,1 0 0,-1 0 0,0-1 0,1 1 0,-1 0 0,0 0 0,1 0 0,-1 0 0,0 0 0,1 0 0,-1 0 0,0 1 0,1-1 0,-1 0 0,0 0 0,0 0 0,1 0 0,-1 0 0,0 0 0,1 1 0,-1-1 0,0 0 0,0 0 0,1 0 0,-1 1 0,0-1 0,0 0 0,0 0 0,1 1 0,-1-1 0,0 0 0,0 0 0,0 1 0,4 6 0,-1-1 0,0 1 0,0-1 0,0 1 0,-1 0 0,2 10 0,14 81 0,7 112 0,-19-156 0,24 271-164,13 128-655,55 323-554,326 1257 1,-7-827 1141,-410-1189 231,16 38 0,18 69 0,-39-121 156,-1-18 238,-2-40 669,0 35-710,-10-883 348,50-10-493,59-5-1624,-7 71 160,-86 804 1322,-1 3-135,-1-48-1,-3 78 147,0 0 1,-1 1-1,-1-1 0,1 1 1,-2-1-1,1 1 1,-1 0-1,-1 0 0,0 0 1,-5-10-1,7 16 0,1 1-1,-1-1 0,1 1 1,-1-1-1,0 1 0,0 0 1,0 0-1,0 0 0,0 0 1,0 0-1,-1 1 0,1-1 1,-1 1-1,1-1 0,-1 1 1,0 0-1,1 0 0,-1 0 1,0 0-1,0 0 0,0 1 1,0-1-1,0 1 1,1 0-1,-5 0 0,3 1-24,0 0 1,0 1-1,0-1 0,1 1 1,-1 0-1,0 0 0,1 0 0,0 1 1,-1-1-1,1 1 0,0 0 0,0 0 1,0 0-1,1 0 0,-1 0 0,1 0 1,0 1-1,-3 5 0,-20 38-52,3 2 0,2 0 0,-18 65 0,-42 179 0,-13 138-164,-23 242-1406,-50 1222-1,164-1605 992,13 0-1,69 426 1,-68-648 601,-2-18 458,5 79 1,-15-125-336,0 1-1,0-1 1,0 0 0,0 0-1,-1 0 1,1 0 0,-1 0-1,0 0 1,0 0 0,-1 0 0,1 0-1,-1 0 1,0 0 0,0 0-1,0-1 1,0 1 0,-1-1-1,0 0 1,-4 5 0,3-5-80,0-1-1,0 0 1,0 0 0,0 0 0,-1 0 0,1-1-1,0 0 1,-1 0 0,1 0 0,-1 0 0,1-1-1,-1 1 1,1-1 0,-1 0 0,0-1 0,1 1-1,-8-3 1,4 1-65,0 0 0,1 0 0,-1-1 0,1-1 0,0 1 0,0-1 0,0 0 0,0-1 0,0 0 0,1 0 0,0 0 0,0-1 0,1 0 0,-1 0 0,1 0 0,-6-11 0,-3-7 0,1 1 0,1-2 0,1 1 0,-9-32 0,-8-34-37,5-1 0,-17-135 0,2-199-795,12-493-8,38-9 951,-3 479-166,-5 251 55,-2-290 0,-4 445 0,-2 0 0,-1 1 0,-3-1 0,-1 1 0,-1 0 0,-3 1 0,-1 1 0,-3 0 0,0 1 0,-30-46 0,41 74 101,-156-267 1444,138 228-1525,2-1 0,2 0 1,-24-98-1,32 88-20,8 33 0,-1 0 0,-2 0 0,-1 1 0,-17-41 0,23 65 0,1-1 0,0 0 0,-1 1 0,0 0 0,1-1 0,-1 1 0,0 0 0,0 0 0,-5-3 0,7 4 0,-1 1 0,1 0 0,-1 0 0,1 0 0,0 0 0,-1-1 0,1 1 0,-1 0 0,1 0 0,-1 0 0,1 0 0,0 0 0,-1 0 0,1 0 0,-1 0 0,1 0 0,-1 0 0,1 1 0,0-1 0,-1 0 0,1 0 0,-1 0 0,1 0 0,0 1 0,-1-1 0,1 0 0,0 0 0,-1 1 0,-9 21 0,4 16 0,1 0 0,2 65 0,2-55 0,-5 1530-2563,9-946 1893,-2 971 1332,-1-1470 682,4-273-671,24-147 0,41-139-880,-56 353 295,30-163 32,101-765-1896,-119 267 1643,-32 0 22,1 223 82,6 492 59,-1-42 287,1 59-288,0 0-1,-1 0 1,1 0-1,0-1 1,-1 1-1,1 0 1,-1 0-1,0 0 1,0 0-1,0 0 1,0 0-1,0 0 1,0 0 0,-1 0-1,1 0 1,-1 1-1,1-1 1,-1 0-1,-3-2 1,5 4-13,-1 0 1,1 0 0,-1 0-1,1 0 1,-1 0 0,1 0-1,-1 0 1,1 0 0,-1 0-1,0 0 1,1 0 0,-1 0-1,1 0 1,-1 0 0,1 0-1,-1 0 1,1 1 0,-1-1-1,1 0 1,-1 0 0,1 1 0,-1-1-1,1 0 1,0 1 0,-1-1-1,1 0 1,-1 1 0,1-1-1,0 1 1,-1-1 0,1 1-1,0-1 1,0 0 0,-1 1-1,1-1 1,0 2 0,-5 10 31,0 1 1,1-1-1,1 1 1,0 0-1,1 1 0,0-1 1,1 23-1,-1-11-41,-13 871-705,16-846 534,100 1539-215,-79-1341 1577,-22-298-1182,2-1 0,14-80-1,34-96-23,-29 139 12,35-149-70,120-533-665,-39-8 201,-131 732 530,59-500 0,-43-6 0,-22 549 14,0 0 0,0 0 0,0 0 1,-1 0-1,1 0 0,-1 0 0,0 0 0,0 0 0,0 0 0,0 0 0,0 1 0,0-1 0,-1 0 0,1 1 0,-1-1 0,0 1 0,0-1 0,0 1 0,0 0 1,0 0-1,-1 0 0,1 0 0,0 0 0,-1 1 0,0-1 0,1 1 0,-1-1 0,0 1 0,0 0 0,0 0 0,1 0 0,-1 1 0,0-1 0,0 1 0,0-1 0,0 1 1,-6 1-1,-12 0 126,1 1 0,0 1 0,-1 0 1,-32 12-1,37-11-106,-472 163 24,198-61-59,-650 170 1,881-261 0,0-4 0,-1-2 0,0-3 0,0-2 0,-68-5 0,-197-5 0,187 6 0,-191-22 0,255 13 0,0 4 0,-116 6 0,-147 32 0,121-9 0,-271 16 0,-259 26 0,670-56 0,-6 1 0,-162 0 0,231-13 0,1 1 0,-1-2 0,1 0 0,0 0 0,0-1 0,0 0 0,-13-8 0,-78-49 0,9 5 0,-391-136 0,398 161 0,-31-5 0,-1 6 0,-201-24 0,7 3 0,184 30 0,-216-6 0,-65-9 0,-323-45 0,517 68 0,-364-12 0,483 27 0,-91-3 0,160-3 0,1-1 0,0-2 0,-31-11 0,26 8 0,-46-9 0,9 8 0,-210-40 0,209 38 0,-1 3 0,-1 3 0,-131 5 0,169-1 0,0 0 0,1-2 0,0-2 0,0-1 0,-55-21 0,38 12 0,-62-12 0,35 18 0,0 4 0,0 3 0,-139 11 0,81 12 0,84-10 0,-69 3 0,88-11 0,-246-4 0,275 3 0,0 0 0,0 0 0,-1-1 0,1 0 0,0 1 0,0-1 0,0 0 0,0-1 0,-4-1 0,7 3 0,0 0 0,0-1 0,-1 1 0,1 0 0,0 0 0,0-1 0,-1 1 0,1 0 0,0-1 0,0 1 0,0 0 0,0-1 0,0 1 0,-1 0 0,1-1 0,0 1 0,0 0 0,0-1 0,0 1 0,0 0 0,0-1 0,0 1 0,0-1 0,0 1 0,0 0 0,0-1 0,1 1 0,-1 0 0,0-1 0,0 1 0,0 0 0,0-1 0,0 1 0,1 0 0,-1-1 0,0 1 0,0 0 0,1 0 0,-1-1 0,0 1 0,0 0 0,1 0 0,0-1 0,6-4 0,0 1 0,0 0 0,1 0 0,-1 0 0,1 1 0,16-4 0,786-164-638,-749 160 449,913-105-12,-741 120 186,-196 0 51,-1 1 0,0 2-1,0 1 1,42 16 0,-55-17 92,0-1 0,1-1 0,0-1 0,0-1 1,0-2-1,27 0 0,-16-1-144,61 9-1,-76-4 17,0 1 0,35 15 0,-38-14 0,0 0 0,0-1 0,1-1 0,25 4 0,69-2 0,143-8 0,-85-2 0,1148-27 0,137-19-1235,13 48 1876,-666 4-47,-756 0-594,1 1 0,78 19 0,4 0 0,160 6 0,-70-9 0,716 36-349,1-58-5,-907 1 333,-45 1 313,-48 0 162,62 0-476,-56 0 22,0 2 0,0 3 0,-86 19 0,-547 178 0,525-150 0,-37 17 0,3 9 0,3 8 0,4 9 0,-259 172 0,231-122 0,-286 141 0,459-264 0,0-2 0,-89 23 0,108-36 0,-1-2 0,1 0 0,-1-2 0,0-1 0,0-2 0,-37-3 0,61 1 0,1 1 0,0-1 0,-1 1 0,1-1 0,0-1 0,0 1 0,0-1 0,1 0 0,-1 0 0,1 0 0,-1-1 0,1 1 0,0-1 0,0 0 0,1-1 0,-1 1 0,1 0 0,0-1 0,0 0 0,1 0 0,-1 0 0,1 0 0,-2-6 0,-4-13 0,1 0 0,1 0 0,-5-46 0,-5-127 0,11-198 0,5 268 0,3-100-134,-10-303-351,5 498 485,-2-1 0,-2 1 0,-1 1 0,-1-1 0,-2 1 0,0 1 0,-3 0 0,0 0 0,-2 2 0,-31-46 0,11 24 310,-72-80-1,106 130-309,1-1 0,0 1 0,0-1 0,-1 1 0,1 0 0,-1-1 0,1 1 0,0 0 0,-1-1 0,1 1 0,-1 0 0,1 0 0,-1-1 0,1 1 0,-1 0 0,1 0 0,-1 0 0,1 0 0,-1 0 0,1-1 0,-1 1 0,1 0 0,-1 0 0,1 0 0,-1 1 0,1-1 0,-1 0 0,0 0 0,1 0 0,-1 0 0,1 0 0,-1 0 0,1 1 0,0-1 0,-1 0 0,1 1 0,-1-1 0,1 0 0,-1 0 0,1 1 0,0-1 0,-1 1 0,1-1 0,0 0 0,-1 1 0,1-1 0,0 1 0,0-1 0,-1 1 0,1-1 0,0 1 0,0-1 0,0 1 0,0-1 0,-1 1 0,1-1 0,0 1 0,0-1 0,0 1 0,0-1 0,0 1 0,1 0 0,-8 54 0,5-36 0,-107 725-269,-49-17-1285,140-653 1462,-94 362-93,83-344 188,-4-1-1,-70 137 1,102-225-4,0-1 1,0 1-1,-1 0 0,0 0 1,1 0-1,-1-1 0,0 1 0,0-1 1,0 1-1,-1-1 0,1 0 1,-1 0-1,1 0 0,-1 0 0,1-1 1,-1 1-1,0-1 0,0 1 1,-4 0-1,5-2 8,-1-1 0,1 1 0,-1-1 0,1 0 0,0 1 1,-1-1-1,1-1 0,0 1 0,0 0 0,0 0 0,0-1 0,0 1 0,0-1 1,0 0-1,0 0 0,1 1 0,-1-1 0,1 0 0,-1 0 0,1-1 0,0 1 1,-1 0-1,1 0 0,0-4 0,-10-15 296,2 0-1,0-1 1,2-1 0,0 0 0,-6-40-1,-5-128-190,6-842-112,16 586 0,-4 443 0,0 0 0,0 1 0,1-1 0,-1 0 0,1 0 0,-1 1 0,1-1 0,0 1 0,1-1 0,-1 1 0,1-1 0,2-3 0,-4 6 0,1 0 0,0 0 0,0 1 0,-1-1 0,1 0 0,0 1 0,0-1 0,0 1 0,-1-1 0,1 1 0,0-1 0,0 1 0,0 0 0,0-1 0,0 1 0,0 0 0,0 0 0,0 0 0,2 0 0,-1 0 0,1 1 0,-1-1 0,1 1 0,-1-1 0,1 1 0,-1 0 0,0 0 0,1 1 0,-1-1 0,4 3 0,16 13 0,0 1 0,24 28 0,18 14 0,-63-58 0,0 0 0,1-1 0,0 0 0,-1 1 0,1-1 0,0 0 0,0 0 0,0 0 0,0 0 0,0 0 0,0-1 0,0 1 0,0-1 0,0 1 0,0-1 0,0 1 0,2-1 0,-3-1 0,0 1 0,0 0 0,0-1 0,0 1 0,0-1 0,-1 1 0,1-1 0,0 0 0,0 1 0,-1-1 0,1 0 0,0 0 0,-1 1 0,1-1 0,-1 0 0,1 0 0,-1 0 0,0 0 0,1 0 0,-1 0 0,0 1 0,1-1 0,-1 0 0,0 0 0,0-1 0,1-10 0,0 0 0,-1 1 0,-1-1 0,-3-17 0,4 27 0,-23-125 0,-58-178 0,73 277 0,-12-30 0,-33-66 0,48 113 0,-10-18 0,0 0 0,-2 1 0,-1 1 0,-1 0 0,-1 1 0,-2 1 0,0 2 0,-2 0 0,0 1 0,-2 1 0,0 2 0,-1 0 0,-1 2 0,-52-24 0,61 31 0,1-1 0,0 0 0,1-2 0,0 0 0,-25-26 0,-22-17 0,-531-332 0,523 352 0,-137-49 0,85 38 0,-414-199 0,506 232 0,-1 1 0,0 1 0,-1 2 0,0 2 0,-1 1 0,1 1 0,-1 2 0,-1 1 0,-40 3 0,59 0 0,-1-1 0,1-1 0,0-1 0,0 0 0,0-1 0,-31-12 0,6-2 0,-53-33 0,90 48 0,1 0 0,0 0 0,-1 0 0,1 0 0,1-1 0,-1 0 0,0 0 0,1 0 0,0 0 0,0 0 0,0-1 0,1 1 0,-4-9 0,5 11 0,0 0 0,1 0 0,-1 0 0,1 0 0,0 0 0,0 0 0,0 0 0,0 0 0,0 0 0,0 0 0,0 0 0,1-1 0,-1 1 0,1 0 0,-1 1 0,1-1 0,0 0 0,0 0 0,0 0 0,0 0 0,0 0 0,0 1 0,0-1 0,0 1 0,1-1 0,-1 1 0,1-1 0,-1 1 0,1 0 0,0 0 0,0-1 0,-1 1 0,1 0 0,0 1 0,0-1 0,4-1 0,9-3 0,1 1 0,-1 0 0,1 1 0,25-1 0,30-6 0,2-1 0,0 3 0,1 3 0,128 7 0,-56 1 0,1027-3 0,-1140-2 0,1-1 0,48-11 0,-43 6 0,53-4 0,497 9 0,-305 5 0,1963-2 0,-2240 0 0,0 0 0,0 1 0,0-1 0,-1 1 0,1 0 0,0 1 0,-1 0 0,1 0 0,8 4 0,-12-4 0,0 0 0,0 0 0,0 0 0,-1 1 0,1-1 0,-1 1 0,1-1 0,-1 1 0,0 0 0,0 0 0,0 0 0,0 1 0,-1-1 0,1 0 0,-1 1 0,0-1 0,0 1 0,0-1 0,1 6 0,0 14 0,-1 0 0,0-1 0,-2 1 0,0 0 0,-2-1 0,-1 1 0,-9 33 0,-2 14 0,11-44 0,-1 0 0,3-56 0,7-42 0,3-1 0,32-129 0,-14 86 0,-23 104 0,1 0 0,1 1 0,0-1 0,12-19 0,-13 24 0,0 1 0,0 0 0,0-1 0,-1 1 0,0-1 0,0 0 0,-1 0 0,0-1 0,0 1 0,-1 0 0,0 0 0,0-1 0,-1 1 0,0-10 0,-1 14 0,0 1 0,0-1 0,0 1 0,0-1 0,-1 1 0,1 0 0,-1 0 0,0-1 0,0 1 0,1 0 0,-1 0 0,0 1 0,-1-1 0,1 0 0,0 1 0,-1-1 0,1 1 0,0 0 0,-1 0 0,1 0 0,-1 0 0,0 0 0,1 1 0,-6-1 0,-7-2 0,-1 1 0,1 1 0,-18 1 0,21 0 0,-56 3 0,-95 18 0,67-8 0,26-4 0,-91 12 0,-188-1 0,262-20 0,-93-4 0,87-13 0,68 10 0,0 2 0,-29-2 0,9 5 0,6 0 0,-70-12 0,36 3 0,-1 3 0,0 3 0,-83 5 0,104 1 0,38-1 0,1 1 0,0 0 0,0 1 0,0 1 0,0 0 0,1 1 0,-1 1 0,1 0 0,0 0 0,0 2 0,0-1 0,1 2 0,-17 12 0,21-14 0,-1 0 0,0 0 0,-1-1 0,1 0 0,-1 0 0,0-1 0,0-1 0,0 0 0,-18 3 0,24-5 0,1 0 0,-1 0 0,0-1 0,0 0 0,0 0 0,1 0 0,-1 0 0,0 0 0,0-1 0,0 0 0,1 1 0,-1-1 0,0-1 0,1 1 0,-1-1 0,1 1 0,-1-1 0,1 0 0,0 0 0,0 0 0,0-1 0,0 1 0,0-1 0,1 0 0,-1 1 0,1-1 0,-1-1 0,1 1 0,-3-5 0,-14-43 0,2-1 0,-11-57 0,20 76 0,8 32 0,-4-11 0,2 0 0,-1 0 0,2 0 0,-1 0 0,1-14 0,6 20 0,4 13 0,5 15 0,2 11 0,-1 1 0,-2 0 0,-1 1 0,-2 1 0,-1 0 0,7 72 0,-8-67 0,2 0 0,2 0 0,20 48 0,15 52 0,-39-112 0,1 0 0,1-1 0,2-1 0,0 0 0,2 0 0,20 27 0,-30-49 0,0 0 0,1-1 0,0 1 0,0-1 0,1 0 0,-1 0 0,1-1 0,0 1 0,0-1 0,0-1 0,0 1 0,0-1 0,0 0 0,1 0 0,-1-1 0,1 0 0,0 0 0,10-1 0,16 1 0,0-2 0,51-9 0,-78 9 0,414-83-3,2-30-444,-261 68 8,157-45 158,153-43 88,1 32 155,-446 98 38,19-5 0,1 3 0,0 1 0,80 4 0,-123 0 23,-1 1 0,1 0-1,-1 0 1,1 1 0,-1-1 0,1 0-1,-1 1 1,1-1 0,-1 1-1,0 0 1,1 0 0,-1 0 0,0 0-1,0 0 1,0 1 0,1-1-1,-1 1 1,-1-1 0,1 1 0,0 0-1,0-1 1,-1 1 0,1 0-1,-1 0 1,1 0 0,1 4 0,-3-3 13,0 1-1,0 0 1,-1-1 0,1 1 0,-1-1 0,0 0 0,0 1 0,0-1 0,0 1 0,-1-1 0,1 0-1,-1 0 1,0 0 0,0 0 0,0 0 0,0 0 0,0-1 0,-1 1 0,-5 4 0,-44 42-13,-2-2 0,-76 50 0,-140 87-783,-386 198 0,-347 65 490,926-417 270,-86 28 0,692-155 1737,-304 64-1832,989-208-647,-1017 185 742,-164 45 0,-2-1 0,0-2 0,51-30 0,-79 42-3,-1 1 1,0-1-1,1 0 0,-1 0 0,0 1 0,0-1 0,0-1 0,0 1 0,0 0 1,2-4-1,-4 6 5,0-1 1,0 1 0,0-1-1,0 1 1,0-1-1,1 1 1,-1-1 0,0 1-1,0-1 1,0 1-1,0-1 1,0 1 0,0-1-1,-1 1 1,1-1 0,0 1-1,0-1 1,0 1-1,0-1 1,0 1 0,-1 0-1,1-1 1,0 1 0,-1-1-1,1 1 1,0-1-1,-1 1 1,1 0 0,0-1-1,-1 1 1,1 0 0,0-1-1,-2 1 1,-2-2 54,0 1 0,0-1 0,-1 1 0,1 0 0,-1 1 0,1-1 0,-1 1 0,1 0 0,-1 0 0,1 0 0,-8 2 0,-35 6-25,1 1 0,0 3 1,0 2-1,-50 23 0,9 3-38,-87 56-1,59-40 7,122-61 0,-1-1 0,0 0 0,0 0 0,0 0 0,-1 0 0,0-1 0,0 0 0,6-12 0,-3 5 0,0 1 0,-2-1 0,0-1 0,0 1 0,3-16 0,-8 22 0,0-1 0,-1 0 0,0 1 0,0-1 0,-1 1 0,0-1 0,0 0 0,-1 1 0,0 0 0,-1-1 0,0 1 0,0 0 0,0 1 0,-1-1 0,-1 0 0,1 1 0,-1 0 0,0 0 0,-1 0 0,1 1 0,-2 0 0,-6-6 0,-9-6 0,0 0 0,-2 1 0,0 1 0,-1 2 0,-35-16 0,-11 1-14,-2 3 0,0 3 0,-2 3 1,0 3-1,-97-8 0,-391-3-441,525 27 432,-1105 26 23,526-2 0,165 13 501,102-3-441,34-26-60,75-3 0,45 13 0,-27 2 0,-159 2 0,112-4 0,265-17 0,-27 4 0,25 4 0,15 7 0,14 2 0,0-2 0,1 0 0,1-1 0,29 12 0,-24-12 0,246 117 0,-214-107 0,1-2 0,107 23 0,-127-41 0,-42-4 0,0 0 0,1 0 0,-1 0 0,0 0 0,1 0 0,-1 0 0,0 0 0,0 0 0,1-1 0,-1 1 0,0 0 0,0 0 0,1 0 0,-1-1 0,0 1 0,0 0 0,0 0 0,1 0 0,-1-1 0,0 1 0,0 0 0,0 0 0,0-1 0,0 1 0,0 0 0,1-1 0,-1 1 0,0 0 0,0 0 0,0-1 0,0 1 0,0 0 0,0-1 0,0 1 0,0 0 0,0 0 0,0-1 0,0 1 0,-1 0 0,1-1 0,0 1 0,0 0 0,0 0 0,0-1 0,0 1 0,0 0 0,-1 0 0,1-1 0,0 1 0,0 0 0,0 0 0,-1-1 0,1 1 0,0 0 0,0 0 0,-1 0 0,1 0 0,0 0 0,-1-1 0,-18-21 0,9 11 0,10 10 0,-1-1 0,1 1 0,-1 0 0,1-1 0,0 1 0,-1-1 0,1 1 0,0-1 0,0 1 0,0-1 0,0 1 0,0 0 0,1-1 0,-1 1 0,0-1 0,1 1 0,-1-1 0,1 1 0,-1 0 0,1-1 0,0 1 0,-1 0 0,1 0 0,0-1 0,0 1 0,0 0 0,0 0 0,0 0 0,0 0 0,0 0 0,0 0 0,1 1 0,1-2 0,6-4 0,1 0 0,0 1 0,20-7 0,29-8 0,0 2 0,91-14 0,134-6 0,-240 33 0,1211-38 0,88 46 0,-685-6 0,-728 7 0,0 3 0,-89 20 0,150-25 0,-597 134-211,7-1-947,165-66 1074,310-56 88,-189-4-1,312-9-1,-10 0 25,0-1 0,0 0 0,0 0 0,0-1 0,-19-6 0,29 8 0,1 0 0,-1 0-1,1 0 1,-1 0 0,1 0 0,-1 0 0,1 0-1,-1-1 1,1 1 0,-1 0 0,1 0 0,0-1-1,-1 1 1,1 0 0,-1 0 0,1-1 0,0 1-1,-1-1 1,1 1 0,0 0 0,-1-1 0,1 1-1,0-1 1,0 1 0,-1 0 0,1-1 0,0 1-1,0-1 1,0 1 0,0-1 0,-1 1 0,1-2-1,15-7 320,36 0-294,1057-74-533,12 77 50,-1051 6 478,101 3 25,183 26 0,-345-26 503,-20 0-426,-49-1-152,-109-4-228,-299-45 1,-170-81-1209,316 47 921,-615-244 0,899 308 605,-71-34-269,99 46 316,1-2 1,0 1 0,1-1 0,-1-1 0,1 0-1,1 0 1,-13-15 0,3-13 1513,17 31-1610,-1 1 0,0-1 1,-1 0-1,1 1 0,-1-1 0,0 1 0,-4-5 0,-19-18-38,9 9 0,-29-36 0,40 45 0,-1-1 0,-1 1 0,0 1 0,0 0 0,-14-11 0,18 16 0,0 0 0,-1 0 0,1 1 0,-1-1 0,0 1 0,0 0 0,0 1 0,0-1 0,0 1 0,-1 0 0,1 0 0,0 1 0,0-1 0,-8 1 0,-719 13 0,507-14 0,204 3 0,1 1 0,-1 1 0,1 1 0,0 1 0,0 0 0,1 2 0,-26 13 0,-43 16 0,64-30 0,1 0 0,-2-2 0,1 0 0,-1-2 0,1-1 0,-1-1 0,0-1 0,-38-4 0,62 4 0,0 0 0,0 0 0,1 0 0,-1 0 0,0-1 0,0 1 0,1 0 0,-1 0 0,0 0 0,0-1 0,1 1 0,-1 0 0,0-1 0,1 1 0,-1-1 0,1 1 0,-1-1 0,0 1 0,1-1 0,-1 1 0,1-1 0,-1 0 0,10-9 0,32-3 0,27 7 0,1 4 0,-1 2 0,1 3 0,-1 4 0,0 2 0,-1 3 0,115 37 0,-18 8 0,290 147 0,-385-170 0,2-3 0,0-2 0,2-4 0,1-4 0,1-2 0,0-4 0,95 7 0,610-11 0,-779-11 0,10 1 0,0-2 0,0 1 0,0-1 0,-1-1 0,1 0 0,11-4 0,-20 5 0,0 0 0,0 0 0,0 0 0,0 0 0,0-1 0,0 1 0,0 0 0,-1-1 0,1 0 0,0 1 0,-1-1 0,0 0 0,1 0 0,-1 0 0,0 0 0,0 0 0,0 0 0,0 0 0,0 0 0,0 0 0,-1-1 0,1 1 0,-1 0 0,1 0 0,-1-1 0,0 1 0,0 0 0,0-1 0,0 1 0,-1 0 0,1-1 0,-1 1 0,1 0 0,-2-3 0,-4-20 0,-1 1 0,-2 0 0,0 1 0,-2 0 0,0 0 0,-29-41 0,12 25 0,-3 2 0,-60-58 0,77 83 0,0 1 0,0 0 0,-1 2 0,0-1 0,0 2 0,-1 0 0,0 1 0,-21-6 0,-17-2 0,-69-11 0,25 7 0,22 7 0,-1 3 0,1 4 0,-136 7 0,66 1 0,-909-3 0,1031-2 0,0 0 0,0-2 0,-31-8 0,27 5 0,-53-5 0,-17 6 0,-153 12 0,247-6 0,0 1 0,1-1 0,-1 1 0,1 0 0,-1 0 0,1 0 0,-1 1 0,1-1 0,0 1 0,-1-1 0,1 1 0,0 0 0,0 1 0,0-1 0,1 0 0,-1 1 0,1 0 0,-1-1 0,-2 5 0,2-1 0,0-1 0,1 1 0,-1 0 0,1 0 0,0 0 0,1 0 0,-1 0 0,1 0 0,1 0 0,-1 11 0,1-2 0,1 0 0,1 0 0,0 0 0,1 0 0,0 0 0,1-1 0,1 1 0,12 24 0,-8-24 0,1 0 0,1-1 0,0-1 0,1 1 0,0-2 0,1 1 0,28 18 0,110 64 0,-122-79 0,91 48 0,171 64 0,139 22 0,-282-102 0,515 151 0,-555-179 0,-1-6 0,2-3 0,110-5 0,73 6 0,543 86 0,-671-73 0,-1 8 0,-1 7 0,258 99 0,-152-28-735,-5 11-1,-6 12 1,319 220-1,-489-291 286,95 88 0,-152-122 442,-1 1 0,-2 1 0,-1 2 0,-1 0 0,38 69 0,-52-78 288,-2 1 1,0 0 0,-1 1 0,-2 0 0,-1 0 0,4 51 0,-8-76-244,-1 1 1,0-1-1,0 1 1,0-1-1,0 1 1,0-1-1,0 1 1,0-1-1,0 0 1,-1 1 0,1-1-1,0 1 1,-1-1-1,1 1 1,-1-1-1,0 0 1,1 0-1,-1 1 1,0-1-1,0 0 1,0 0 0,0 0-1,0 0 1,0 0-1,-2 2 1,-9 3 61,0-1 0,0 1 0,-1-2 0,1 0-1,-1 0 1,0-2 0,-16 3 0,-294 40 58,-188 9-321,-1361 119-2501,-17-71 1036,228-102 46,1645-1 1610,1 1 1,-1 1-1,1 0 1,0 1-1,-20 5 1,29-5 92,0 0 0,1 1 0,-1-1 0,1 1 0,-1 0 0,1 1 0,0 0 0,0-1 0,0 1 0,1 1 1,-1-1-1,1 1 0,0 0 0,-6 9 0,-7 14 863,1-1 0,-23 59 0,38-84-947,0 0 0,0 0 1,0 0-1,0 0 0,1 0 0,-1 0 1,1 1-1,0-1 0,-1 0 1,1 0-1,0 1 0,0-1 0,0 0 1,1 0-1,-1 0 0,0 1 0,1-1 1,0 0-1,-1 0 0,1 0 1,0 0-1,0 0 0,0 0 0,0 0 1,1 0-1,-1 0 0,0-1 0,1 1 1,2 2-1,2-1-33,0 0 1,0 0-1,0-1 1,0 1-1,0-1 1,1-1-1,-1 1 1,1-1-1,-1-1 1,11 1-1,61-1-3,-1-3 0,1-3 0,111-25 0,598-134-916,-64 10 121,5 49 794,-707 105 1,0 0 0,36 3-1,-55-2 1,0 0 0,0 1 0,0-1 0,0 1 0,0-1 0,-1 1 0,1 0 0,0 0 0,0-1 0,-1 1 0,1 0 0,2 3 0,-3-4 0,-1 1 0,1 0 0,-1-1 0,0 1 0,1 0 0,-1-1 0,0 1 0,1 0 0,-1-1 0,0 1 0,0 0 0,1 0 0,-1-1 0,0 1 0,0 0 0,0 0 0,0-1 0,0 1 0,0 0 0,-1 0 0,1 0 0,0 0 0,-2 4 0,-1 0 0,0 0 0,1 0 0,-2 0 0,1-1 0,0 1 0,-5 3 0,-38 41 148,-88 74 0,-70 36 983,167-131-967,-33 24-169,-2-3 0,-3-3 1,-1-3-1,-2-4 1,-2-3-1,-1-3 1,-2-5-1,-107 24 0,26-20-348,0-7 0,-2-8-1,-1-6 1,1-8-1,-1-7 1,1-8-1,-309-61 1,396 53 315,2-3 0,1-3 0,-76-38 0,102 39 40,2-2 0,1-2 0,1-2 0,2-2 0,-53-50 0,30 18 508,-310-273 2111,328 291-2621,22 18 0,22 27 0,6 9 0,15 21 0,95 129 0,-63-90 0,149 213-910,267 506 0,-201-209 540,-218-458 293,-4 3 1,46 246 0,-82-338 76,8 72 0,-13-94 0,0 0 0,0 1 0,0-1 0,-1 0 0,-1 0 0,1 0 0,-1 0 0,-1 0 0,-4 12 0,5-18 52,0 1-1,0 0 1,0-1-1,0 0 1,0 0 0,-1 1-1,1-1 1,-1 0 0,1-1-1,-1 1 1,1 0-1,-1-1 1,0 0 0,0 1-1,0-1 1,0 0-1,0-1 1,0 1 0,0 0-1,0-1 1,0 0-1,-1 0 1,1 0 0,0 0-1,0 0 1,-4-1-1,-9-2 187,0 0 0,-1 0-1,-24-10 1,-3-5-231,1-1 0,1-3 0,0-1 0,2-2-1,1-2 1,1-1 0,-62-61 0,2-12-433,-109-148-1,91 94 214,6-4 1,8-5-1,7-4 0,-125-309 1,144 247 197,69 202 45,1-1 0,1 0 0,2-1-1,1 1 1,3-57 0,-2 85-2,1 0 0,0 0-1,0 1 1,0-1 0,0 0 0,0 0 0,0 1 0,0-1 0,1 0 0,-1 1 0,0-1 0,0 0 0,0 0 0,1 1 0,-1-1 0,0 1 0,1-1 0,-1 0 0,1 1 0,-1-1 0,1 1 0,-1-1 0,1 0 0,-1 1 0,2-1 0,17 17 410,19 35-244,-2 1 1,36 73-1,-31-53-170,688 1408-1051,-702-1418 1027,-15-28 0,2-1 0,2-1 0,0 0 0,3-1 0,32 43 0,-48-71 56,-1 0-1,1-1 1,0 1 0,-1-1 0,1 0-1,1 0 1,-1 0 0,0 0-1,0 0 1,1-1 0,-1 0 0,0 1-1,1-1 1,0-1 0,-1 1 0,8 0-1,-5-1-39,0 0 1,1-1-1,-1 0 0,0 0 0,0 0 0,0-1 0,0 0 0,0 0 1,7-4-1,2-2-28,0-2 0,0 1 1,-1-2-1,-1 0 1,0 0-1,16-18 0,8-16 12,-2-1 0,-2-1 0,33-66 0,68-165 0,-83 158 0,39-83 0,-68 161 0,1 2 0,56-72 0,-14 38-3,4 2 0,110-89 0,174-110-580,-274 213 279,155-113 29,398-219 1,-504 329 274,-125 60 0,1-1 0,0 1 0,0 0 0,-1 0 0,1 0 0,0 1 0,0-1 0,0 1 0,4 0 0,-7 0 0,-1 0 0,1 1 0,-1-1 0,1 0 0,0 0 0,-1 0 0,1 1 0,-1-1 0,1 0 0,-1 0 0,1 1 0,-1-1 0,1 1 0,-1-1 0,0 0 0,1 1 0,-1-1 0,1 1 0,-1-1 0,0 1 0,1-1 0,-1 1 0,0-1 0,0 1 0,1-1 0,-1 1 0,0 0 0,0-1 0,0 1 0,0-1 0,0 1 0,0-1 0,0 1 0,0 0 0,-2 8 0,0-1 0,0 0 0,-1 0 0,-1 0 0,1 0 0,-9 13 0,-285 444-386,97-164-107,-373 726 1377,478-814-737,-53 102 1146,100-228-1293,-113 183 0,143-247 0,18-30 0,33-51 0,15-13 78,883-1266-1455,-543 809 1377,-32-18 0,-341 522 0,-4 6 0,0-1 0,-1 0 0,0 0 0,-2-1 0,7-23 0,-15 41 0,1 1 0,-1-1-1,1 1 1,-1 0 0,0-1 0,0 1 0,0-1-1,0 1 1,0 0 0,0-1 0,0 1 0,0-1-1,0 1 1,-1-1 0,1 1 0,0 0 0,-1-1-1,1 1 1,-1 0 0,0-1 0,0 1 0,1 0-1,-1 0 1,0 0 0,0 0 0,0-1 0,0 1-1,0 1 1,0-1 0,0 0 0,-1 0-1,1 0 1,0 0 0,0 1 0,-1-1 0,1 1-1,0-1 1,-1 1 0,-2-1 0,-4 0 28,0 0 1,0 1 0,0 0 0,0 0-1,-16 3 1,-29 7 173,1 2 1,0 2-1,0 3 1,1 2 0,-63 34-1,-3 10-242,-110 79 0,115-61 40,4 5 0,3 4 0,4 5 0,-89 110 0,-284 357 0,130-149 0,294-359 0,30-36 0,41-41 0,124-115-208,169-121 0,-221 185-198,20-19 227,173-126 180,-284 217-1,4-2 0,0 0 0,1 0 0,-1 1 0,1 0 0,9-4 0,-16 7 0,1 0 0,0 0 0,-1 0 0,1 0 0,-1 0 0,1 0 0,0 0 0,-1 0 0,1 0 0,0 0 0,-1 0 0,1 0 0,-1 0 0,1 0 0,0 1 0,-1-1 0,1 0 0,-1 0 0,1 1 0,-1-1 0,1 0 0,-1 1 0,1-1 0,-1 1 0,1-1 0,0 1 0,-1 1 0,1-1 0,0 1 0,-1 0 0,1-1 0,-1 1 0,0 0 0,0-1 0,0 1 0,1 0 0,-2 0 0,1-1 0,0 1 0,0 0 0,-1 2 0,-7 26 0,-1-1 0,-2 0 0,0-1 0,-2 0 0,-23 35 0,12-18 0,-238 424-350,-155 309-111,162-92 1400,253-679-922,-54 199 887,39-135-920,-3 0-1,-46 112 1,13-89 16,35-65 0,-28 63 0,-57 210 0,43-115 0,54-166 0,1 0 0,1 1 0,-2 36 0,3-32 0,-10 51 0,1-3 0,11-57 0,-2 0 0,0-1 0,-7 22 0,10-36 0,-1-1 0,1 0 0,-1 0 0,0 0 0,1 1 0,-1-1 0,0 0 0,0 0 0,1 0 0,-1 0 0,0-1 0,0 1 0,0 0 0,0 0 0,0 0 0,-1-1 0,1 1 0,0 0 0,0-1 0,0 1 0,-1-1 0,1 0 0,0 1 0,0-1 0,-1 0 0,1 0 0,0 0 0,-1 0 0,1 0 0,0 0 0,-1 0 0,1 0 0,0 0 0,0-1 0,-2 0 0,-6-2 0,0 0 0,0 0 0,1-1 0,-10-6 0,-2-1 0,20 11 0,0 0 0,-1 0 0,1 0 0,0 0 0,-1 0 0,1 0 0,0 0 0,-1 0 0,1 0 0,0 0 0,-1 0 0,1 0 0,0 0 0,0-1 0,-1 1 0,1 0 0,0 0 0,0 0 0,-1-1 0,1 1 0,0 0 0,0 0 0,-1 0 0,1-1 0,0 1 0,0 0 0,0 0 0,0-1 0,-1 1 0,1 0 0,0-1 0,0 1 0,0 0 0,0-1 0,0 1 0,0 0 0,0 0 0,0-1 0,0 1 0,0 0 0,0-1 0,15-4 0,34 2 0,-46 3 0,814-3 0,-399 6 0,-299-4 0,111 2 0,-181 2 0,0 2 0,79 18 0,-10 5 0,2-5 0,0-5 0,1-6 0,136-4 0,-100-11 0,219 5 0,-219 15 0,50 3 0,173-14 0,122 5 0,1052 13 0,-1387-24 0,-78-3 0,0-3 0,151-31 0,-154 22 0,165-7 0,93 24 0,-16-1 0,-241-4 0,0-4 0,-1-3 0,0-5 0,104-31 0,-68-4 0,-100 39 0,1 0 0,1 2 0,0 0 0,0 2 0,0 1 0,1 1 0,33-3 0,-32 8 0,0 1 0,1 1 0,-1 2 0,0 1 0,0 0 0,34 14 0,148 69 0,-178-74 0,81 44 0,145 102 0,-217-134 0,-37-25 0,3 3 0,0-1 0,1 0 0,0 0 0,-1 0 0,10 3 0,-14-6 0,0 1 0,0-1 0,0 0 0,0 0 0,0 0 0,1 0 0,-1 0 0,0 0 0,0 0 0,0 0 0,0 0 0,0-1 0,0 1 0,0 0 0,0-1 0,0 1 0,0-1 0,0 1 0,-1-1 0,1 1 0,0-1 0,0 0 0,0 1 0,0-1 0,-1 0 0,1 0 0,0 1 0,-1-1 0,1 0 0,-1 0 0,1 0 0,-1 0 0,1 0 0,-1 0 0,0 0 0,1 0 0,-1 0 0,0 0 0,1-2 0,38-205 0,93-234 0,-127 427 0,0 1 0,0-1 0,2 1 0,0 1 0,1-1 0,0 1 0,0 0 0,2 1 0,18-20 0,-23 28 0,1-1 0,-1 1 0,1 0 0,0 0 0,0 0 0,1 1 0,-1 0 0,1 1 0,-1-1 0,1 1 0,0 0 0,0 1 0,0 0 0,0 0 0,0 0 0,0 1 0,0 0 0,0 0 0,0 1 0,0 0 0,0 0 0,0 1 0,7 2 0,-6-2 0,-1 1 0,0 1 0,0-1 0,-1 1 0,1 0 0,7 6 0,-14-10 0,1 1 0,0-1 0,-1 1 0,1-1 0,0 1 0,-1 0 0,1-1 0,-1 1 0,1 0 0,-1 0 0,1-1 0,-1 1 0,1 0 0,-1 0 0,0-1 0,0 1 0,1 0 0,-1 0 0,0 0 0,0 0 0,0 0 0,0-1 0,0 1 0,0 2 0,-1-2 0,0 0 0,0 0 0,0 0 0,0 1 0,-1-1 0,1 0 0,0 0 0,-1-1 0,1 1 0,-1 0 0,1 0 0,-1-1 0,1 1 0,-1-1 0,1 1 0,-1-1 0,1 0 0,-1 1 0,-2-1 0,-22 4 0,-1-2 0,0 0 0,0-1 0,0-2 0,1-1 0,-28-5 0,-160-43 0,141 30 0,-79-23 0,-62-15 0,170 50 0,0 1 0,0 2 0,-50 1 0,66 4 0,-373-4 0,314-1 0,1-5 0,-137-32 0,158 26 0,0 2 0,-1 3 0,0 3 0,-86 1 0,80 9 0,0 3 0,0 3 0,1 3 0,0 4 0,-118 39 0,-254 109 16,-114 39-881,293-118 693,-304 57 1,452-121 176,-1-5-1,-1-5 0,1-5 1,-1-5-1,-152-19 1,146 0-5,2-6 0,1-5 0,-182-69 0,274 89 164,-1 2 1,0 1 0,0 2-1,-1 1 1,0 1-1,-58 3 1,-27-3-152,22-4-13,-554-55 0,510 42 0,-247-1 0,336 22 0,-8 1 0,0-2 0,0-2 0,1-3 0,-61-14 0,77 4 0,40 15 0,-1-1 0,1 1 0,0 0 0,-1 0 0,1-1 0,-1 1 0,1 0 0,0-1 0,-1 1 0,1 0 0,0-1 0,-1 1 0,1 0 0,0-1 0,0 1 0,-1-1 0,1 1 0,0 0 0,0-1 0,0 1 0,0-1 0,-1 1 0,1-1 0,0 1 0,0-1 0,0 1 0,0-1 0,1 0 0,0 0 0,0 0 0,0 0 0,-1 0 0,1 1 0,0-1 0,0 0 0,0 1 0,0-1 0,0 1 0,1-1 0,-1 1 0,0-1 0,0 1 0,0 0 0,0-1 0,2 1 0,19-3 0,0 1 0,0 1 0,0 0 0,0 2 0,-1 1 0,1 0 0,0 2 0,23 6 0,5 0 0,276 52 11,252 42-852,668 23 608,-200-26 248,-941-88-15,639 70 0,-496-66 0,252-16 0,-334-9 54,765-22 940,-787 32-994,200-5 0,-336 3 0,-1-1 0,1 0 0,0 0 0,0-1 0,10-3 0,-17 5 0,0-1 0,0 1 0,0-1 0,0 1 0,0-1 0,-1 1 0,1-1 0,0 0 0,0 1 0,0-1 0,-1 0 0,1 0 0,0 0 0,-1 0 0,1 0 0,0 1 0,-1-1 0,1 0 0,-1 0 0,0 0 0,1-1 0,-1 1 0,0 0 0,0 0 0,0 0 0,1 0 0,-1 0 0,0 0 0,-1 0 0,1 0 0,0 0 0,0 0 0,0 0 0,0-1 0,-1 1 0,1 0 0,-1 0 0,1 0 0,-1 0 0,1 1 0,-1-1 0,1 0 0,-1 0 0,0 0 0,-1-1 0,-9-13 0,-1 0 0,-1 1 0,-23-21 0,-27-31 0,53 50 0,0 0 0,1-1 0,1 0 0,0-1 0,1 0 0,1 0 0,1-1 0,-4-26 0,8 39 0,0 0 0,-1 0 0,0 0 0,0 0 0,0 0 0,-1 0 0,0 1 0,0-1 0,0 1 0,-1 0 0,0 0 0,0 0 0,-6-6 0,4 6 0,-1 1 0,0 0 0,0 0 0,0 0 0,0 1 0,0 0 0,-1 0 0,1 1 0,-1 0 0,-14-2 0,-40-2 0,0 2 0,0 3 0,-75 8 0,29-1 0,-46 1 78,-667 8-874,572-36 796,219 17 0,0-3 0,0 0 0,0-2 0,2-1 0,-53-25 0,77 33 0,-1-1 0,1 1 0,0-1 0,0 0 0,0-1 0,1 1 0,-1-1 0,1 1 0,-6-8 0,9 10 0,0 1 0,-1-1 0,1 1 0,0-1 0,0 1 0,0-1 0,-1 1 0,1-1 0,0 1 0,0-1 0,0 0 0,0 1 0,0-1 0,0 1 0,0-1 0,0 1 0,0-1 0,1 1 0,-1-1 0,0 0 0,0 1 0,0-1 0,0 1 0,1-1 0,-1 1 0,0-1 0,1 1 0,-1 0 0,0-1 0,1 1 0,-1-1 0,1 1 0,-1-1 0,3 0 0,0 0 0,0 0 0,-1 0 0,1 0 0,0 0 0,0 0 0,0 1 0,0-1 0,0 1 0,0 0 0,3 0 0,60 3 0,116 19 0,-121-12 0,1078 190-481,-705-119 509,119 10-28,691 24 0,-872-107-75,-276-11 538,170-27-1,-235 19-200,-30 11-260,-1-1 1,1 1-1,-1 0 0,1-1 1,-1 1-1,0 0 0,1-1 1,-1 1-1,1-1 0,-1 1 0,0 0 1,0-1-1,1 1 0,-1-1 1,0 1-1,0-1 0,1 1 0,-1-1 1,0 1-1,0-1 0,0 1 1,0-1-1,0 0 0,0 1 0,0-1 1,0 1-1,0-1 0,0 1 1,0-1-1,-2-2-3,0 0 1,0 1-1,-1-1 0,1 1 1,0 0-1,-1 0 0,1 0 1,-1 0-1,0 0 0,0 0 1,0 1-1,0-1 1,0 1-1,-5-2 0,-18-6 1,0 1 0,-1 1 0,1 1 0,-2 2 0,-34-2 0,-149 4 0,135 4 0,-1639-32-1031,1431 3 804,2-12 1,1-12-1,-286-92 1,-263-118-373,784 247 628,-1 2 0,-67-8-1,99 19 110,1 0-1,-1 0 0,1 2 1,-1 0-1,1 0 0,-1 1 0,1 1 1,0 1-1,0 0 0,0 0 1,1 2-1,-19 9 0,-23 21 186,-101 87 0,73-53-304,71-61-19,5-4 0,0 0 0,0 1 0,0 0 0,1 0 0,0 1 0,0-1 0,1 1 0,-6 9 0,10-14 0,1-1 0,0 1 0,-1-1 0,1 1 0,0-1 0,0 1 0,0-1 0,0 1 0,0-1 0,0 1 0,1-1 0,-1 1 0,0-1 0,1 1 0,-1-1 0,1 1 0,0-1 0,-1 0 0,1 1 0,0-1 0,0 0 0,0 0 0,0 1 0,0-1 0,0 0 0,0 0 0,0 0 0,0 0 0,0 0 0,1-1 0,-1 1 0,0 0 0,1-1 0,-1 1 0,1 0 0,-1-1 0,1 0 0,-1 1 0,3-1 0,9 4 0,0 0 0,0-1 0,17 1 0,-26-3 0,61 6 0,1-2 0,-1-4 0,1-2 0,79-11 0,-100 1 0,-34 5 0,-13 1 0,-25-1 0,-149-2 0,133 7 0,-190-1 70,-654-30-1404,66-76 955,13-47-1188,-159-91 571,673 149 686,-338-163 0,589 240 723,1-2-1,1-2 0,1-2 1,-50-42-1,86 65-297,1 0-1,-1-1 0,1 0 0,-1 1 1,1-2-1,0 1 0,1 0 1,-1 0-1,1-1 0,0 0 0,0 1 1,0-1-1,0 0 0,1 0 1,0 0-1,0 0 0,0 0 0,1 0 1,0 0-1,0 0 0,0 0 1,2-10-1,3-4-86,0 1-1,1-1 1,1 1 0,17-31 0,-22 45-32,238-390 4,-39 74 0,-183 285 0,-9 18 0,0 0 0,0 1 0,18-22 0,-26 37 0,-1 1 0,1-1 0,-1 0 0,1 0 0,0 0 0,-1 1 0,1-1 0,0 0 0,0 1 0,0-1 0,-1 1 0,1-1 0,0 1 0,0-1 0,0 1 0,0 0 0,0-1 0,0 1 0,0 0 0,0 0 0,0 0 0,0 0 0,0 0 0,0 0 0,0 0 0,0 0 0,0 0 0,0 0 0,0 0 0,1 1 0,0 1 0,0-1 0,0 1 0,0-1 0,0 1 0,-1 0 0,1 0 0,-1 0 0,1 0 0,-1 0 0,0 0 0,2 4 0,5 12 0,-2 0 0,0 0 0,0 1 0,4 34 0,3 86 0,-5-45 0,19 138 0,-26-224 0,1-1 0,0 1 0,0-1 0,5 14 0,-7-20 0,1 0 0,-1 0 0,1-1 0,-1 1 0,0 0 0,1 0 0,0 0 0,-1-1 0,1 1 0,-1 0 0,1 0 0,0-1 0,-1 1 0,1 0 0,0-1 0,0 1 0,0-1 0,0 1 0,-1-1 0,1 0 0,0 1 0,0-1 0,0 0 0,0 0 0,0 1 0,0-1 0,0 0 0,0 0 0,0 0 0,0 0 0,0 0 0,0 0 0,0 0 0,0-1 0,0 1 0,0 0 0,-1-1 0,1 1 0,0 0 0,0-1 0,0 1 0,0-1 0,0 1 0,-1-1 0,1 1 0,0-1 0,-1 0 0,2-1 0,5-4 0,0-1 0,-1-1 0,0 1 0,0-1 0,-1 0 0,1-1 0,-2 1 0,8-18 0,22-82 0,-31 95 0,25-105 0,-4-2 0,-6-1 0,3-202 0,-21 286 0,-2 1 0,-1-1 0,-2 1 0,-1 0 0,-2 0 0,-2 1 0,-1 0 0,-1 1 0,-3 0 0,0 1 0,-22-34 0,23 49 0,21 44 0,-4-13 0,119 455-837,106 836-1,-225-1282 838,4 35 0,-3 0 0,-4 82 0,0-130 0,-1 0 0,-1 0 0,1-1 0,-1 1 0,-1 0 0,0-1 0,-4 10 0,5-15 0,1 0 0,-1 0 0,0 0 0,-1 0 0,1-1 0,0 1 0,-1-1 0,1 0 0,-1 0 0,0 0 0,0 0 0,0 0 0,0 0 0,0-1 0,0 1 0,0-1 0,-1 0 0,1 0 0,0 0 0,-6 0 0,-21 2 231,1-2 0,0 0 0,0-2 1,-32-5-1,-123-28 288,78 10-519,2-4 0,1-6 0,-124-57 0,166 62 0,2-3 0,1-2 0,2-2 0,1-3 0,2-3 0,-72-73 0,93 79 0,2-1 0,2-1 0,2-2 0,1 0 0,3-2 0,1-1 0,2 0 0,1-2 0,3 0 0,-13-61 0,15 37 0,3-1 0,3 0 0,3 0 0,3-1 0,3 1 0,16-95 0,-17 157 0,0 1 0,1 0 0,0 0 0,0 1 0,1-1 0,0 0 0,0 1 0,7-11 0,-9 15 0,1 0 0,-1 1 0,1-1 0,-1 0 0,1 0 0,0 1 0,0-1 0,0 1 0,0 0 0,0-1 0,0 1 0,0 0 0,0 0 0,0 0 0,0 1 0,1-1 0,-1 0 0,0 1 0,1 0 0,-1-1 0,0 1 0,1 0 0,-1 0 0,0 0 0,1 0 0,-1 1 0,0-1 0,1 1 0,-1-1 0,3 2 0,3 2 0,1 0 0,-2 0 0,1 1 0,0 0 0,-1 1 0,0-1 0,0 1 0,-1 1 0,8 9 0,48 71 0,-50-70 0,164 298 0,-15-25 0,-246-451 0,-393-738 0,379 644 0,18 41 0,66 182 0,-15-32 0,29 59 0,-1 1 0,1-1 0,-1 0 0,1 0 0,1 1 0,-1-1 0,1 0 0,-1 0 0,1 0 0,1-7 0,0 12 0,-1-1 0,0 0 0,0 0 0,1 1 0,-1-1 0,1 1 0,-1-1 0,0 0 0,1 1 0,-1-1 0,1 1 0,0-1 0,-1 1 0,1-1 0,-1 1 0,1-1 0,0 1 0,-1 0 0,1-1 0,0 1 0,-1 0 0,1 0 0,0-1 0,0 1 0,-1 0 0,1 0 0,0 0 0,0 0 0,-1 0 0,1 0 0,0 0 0,0 0 0,-1 0 0,1 0 0,0 0 0,-1 1 0,1-1 0,0 0 0,0 1 0,-1-1 0,1 0 0,-1 1 0,2 0 0,13 5 0,0 1 0,0 1 0,0 1 0,20 15 0,19 17 0,-2 3 0,49 51 0,279 345-164,145 301-655,400 741-826,-47 34-642,-682-1176 1304,-93-178 0,-102-160 952,0-1 1,0 1-1,1-1 0,-1 0 1,0 1-1,0-1 0,1 0 0,-1 0 1,0 0-1,1 0 0,0 0 1,-1 0-1,1 0 0,-1 0 0,3 0 1,-4-1 13,1-1 1,0 1 0,-1-1-1,1 1 1,-1-1-1,1 1 1,-1-1 0,1 0-1,-1 1 1,0-1-1,1 1 1,-1-1 0,0 0-1,1 0 1,-1 1 0,0-1-1,0 0 1,1 1-1,-1-1 1,0 0 0,0 0-1,0 1 1,0-1-1,0 0 1,0 0 0,0 1-1,-1-1 1,1 0 0,0-1-1,-5-37-440,-19-74 0,-51-164-86,-278-748 2172,-116 35 421,-74 142 351,469 740-2511,-399-539 1367,267 360 862,100 131-2144,-273-418 25,371 561 0,1 2 0,0 0 0,1 0 0,0 0 0,-7-23 0,13 33 0,-1-1 0,1 1 0,0-1 0,-1 1 0,1-1 0,0 0 0,0 1 0,0-1 0,0 1 0,1-1 0,-1 0 0,0 1 0,1-1 0,-1 1 0,1-1 0,-1 1 0,1-1 0,1-2 0,0 3 0,-1 0 0,1-1 0,0 1 0,-1 0 0,1 0 0,0 0 0,0 0 0,0 1 0,0-1 0,0 0 0,0 1 0,0-1 0,0 1 0,0 0 0,0 0 0,0 0 0,0 0 0,0 0 0,2 0 0,12 3 0,0-1 0,0 2 0,0 0 0,-1 1 0,1 0 0,16 9 0,15 9 0,-1 2 0,73 53 0,-42-18-82,131 130 0,118 196-737,-181-180 266,-9 5 1,-10 6-1,118 279 0,-134-228-348,-12 4-1,97 429 1,-158-515 408,-8 0 0,8 292 0,-34-441 763,-1-35 25,1-9 70,11-60 1225,-11 48-1227,3-10-17,-1 7 87,-2 1 0,3-35 0,-6 47-314,-1 0-1,0 0 1,0 0-1,0 0 1,-1 0-1,-1 0 1,1 1-1,-2-1 1,1 1-1,-6-9 1,-21-29 171,-2 2 1,-2 2-1,-2 1 0,-48-44 1,-290-249-651,-29 20-557,-145-121 111,517 406 987,1 0-1,1-2 0,1-2 1,2 0-1,2-1 0,1-2 0,-34-70 1,-13-25 617,61 118-807,0 0 1,0 0 0,-2 1 0,0 0 0,0 1 0,-1 0 0,-14-10 0,-13-18 8,31 28 0,30 28 0,106 107 0,172 215 0,-225-249 0,-33-43 0,-22-24 0,0 0 0,-1 1 0,25 43 0,-43-65 0,0-1 0,0 1 0,0-1 0,0 1 0,0-1 0,0 1 0,-1 0 0,1-1 0,0 1 0,-1 0 0,0 0 0,1 0 0,-1-1 0,0 1 0,0 0 0,0 0 0,0 0 0,0-1 0,-1 1 0,1 0 0,-1 0 0,1-1 0,-1 1 0,1 0 0,-1 0 0,0-1 0,0 1 0,0-1 0,0 1 0,0-1 0,0 1 0,0-1 0,0 0 0,-1 1 0,1-1 0,-1 0 0,1 0 0,-1 0 0,1 0 0,-1 0 0,1 0 0,-1-1 0,0 1 0,1 0 0,-1-1 0,0 0 0,0 1 0,1-1 0,-3 0 0,-12 3 0,-1-1 0,1-1 0,0 0 0,-22-2 0,38 1 0,-27-3 0,1 0 0,-1-2 0,1-1 0,0-1 0,0-1 0,1-2 0,0 0 0,0-1 0,1-2 0,1-1 0,0 0 0,1-2 0,1 0 0,-37-37 0,6-3 0,2-3 0,2-1 0,4-3 0,-37-67 0,12 8 0,-94-236 0,-13-148 0,172 493 0,-7-20 0,0 1 0,3-1 0,0-1 0,3 0 0,-3-43 0,6-2 0,0 5 0,11-123 0,-8 191 0,0 1 0,0 0 0,1 0 0,0 0 0,-1 0 0,1 0 0,1 0 0,-1 1 0,1-1 0,0 1 0,0-1 0,0 1 0,1 0 0,7-7 0,-4 6 0,1-1 0,-1 2 0,1-1 0,0 1 0,0 0 0,1 0 0,-1 1 0,11-2 0,14-2 0,0 2 0,1 1 0,57 1 0,-77 3 0,48 3 0,91 14 0,-81-7 0,-68-10 0,0 1 0,0-1 0,0 0 0,0 1 0,0-2 0,0 1 0,0 0 0,0-1 0,-1 0 0,1 0 0,0 0 0,7-3 0,-10 3 0,1-1 0,-1 1 0,1-1 0,-1 1 0,0-1 0,0 1 0,1-1 0,-1 0 0,0 0 0,-1 1 0,1-1 0,0 0 0,0 0 0,-1 0 0,1 0 0,-1 0 0,0 0 0,0 0 0,1 0 0,-1 0 0,-1 0 0,1 0 0,0 0 0,0 0 0,-1 0 0,1 0 0,-1-2 0,-8-29 0,-1 1 0,-1 1 0,-29-58 0,-5-12 0,-22-82-362,-67-294 0,14-204-295,72 177 657,-7-51 0,27 394 885,263 1104-389,-208-813-496,-6 1 0,7 223 0,-27-336 0,-1 1 0,0-1 0,-2 1 0,0-1 0,-1 0 0,-1 0 0,0 0 0,-2 0 0,0-1 0,-11 23 0,8-21 0,2 1 0,0 0 0,2 0 0,0 0 0,1 0 0,1 1 0,-1 30 0,1-11 0,-69 1326 0,70-1313 0,-13 81 0,2-31 0,11-81 0,2-10 0,0 1 0,-2-1 0,1 1 0,-1-1 0,-1 0 0,0 0 0,-1 0 0,-1 0 0,1-1 0,-12 19 0,14-28 0,0 0 0,0 0 0,0-1 0,0 1 0,0-1 0,-1 0 0,1 1 0,0-1 0,-1 0 0,1-1 0,-1 1 0,1 0 0,-1-1 0,0 1 0,1-1 0,-1 0 0,0 0 0,1 0 0,-1 0 0,1 0 0,-1 0 0,0-1 0,1 0 0,-1 1 0,1-1 0,-1 0 0,1 0 0,-1 0 0,-3-3 0,-10-5 0,0 0 0,1 0 0,-17-15 0,29 21 0,-64-53 0,-83-88 0,-50-79 0,187 209 0,-29-33 0,39 45 0,0-1 0,0 1 0,0-1 0,0 1 0,0 0 0,-1 0 0,1 1 0,0-1 0,-1 1 0,0-1 0,1 1 0,-7-1 0,8 2 0,1 1 0,-1-1 0,1 0 0,0 0 0,-1 1 0,1-1 0,-1 1 0,1-1 0,0 1 0,0 0 0,-1 0 0,1-1 0,0 1 0,0 0 0,0 0 0,0 0 0,0 0 0,0 0 0,0 1 0,0-1 0,0 0 0,0 0 0,1 1 0,-1-1 0,1 0 0,-1 1 0,1-1 0,-1 0 0,1 1 0,0-1 0,-1 1 0,1 2 0,-4 53 0,4-51 0,0 15 0,2 0 0,1 0 0,0-1 0,1 1 0,2-1 0,0 0 0,1 0 0,0-1 0,2 0 0,16 27 0,-4-14 0,2 0 0,1-1 0,1-1 0,49 44 0,-59-62 0,1 0 0,0-1 0,1-1 0,0-1 0,0 0 0,1-1 0,0-1 0,0 0 0,1-2 0,32 6 0,-13-5 0,1-2 0,-1-2 0,1-1 0,57-6 0,-37-4 1,0-2-1,-1-3 1,-1-2 0,-1-3-1,0-2 1,68-37-1,-18 0-184,-3-4 1,102-82-1,-122 79 150,-3-3-1,-3-4 1,121-147 0,-154 161 38,-1-1 0,-4-3 0,-2-1 0,-3-2-1,-3-1 1,31-94 0,-39 76-4,-3-1 0,-4-1 0,-4 0 0,-4-1 0,-3 0 0,-4 0 0,-21-169 0,-5 107 0,-6 1 0,-6 1 0,-98-245 0,98 301 27,-51-138 197,78 196-165,1-1 0,2-1 1,1 1-1,-3-65 1,10 82-43,0-1 0,1 1 0,1 0 0,0 1 0,2-1 0,12-32 0,-13 40-18,0-1 0,1 1 1,0 0-1,0 0 0,1 1 0,0-1 1,1 1-1,0 1 0,0-1 0,1 1 1,0 0-1,14-9 0,-20 15 1,0-1 0,0 1 0,0 0 0,0 0 0,0 0 0,1 0 0,-1 1 0,0-1 0,0 0 0,1 1 0,-1 0 0,0-1 0,0 1 0,1 0 0,-1 0 0,0 1 0,1-1 0,-1 0 0,0 1 0,0-1 0,1 1 0,-1 0 0,0-1 0,0 1 0,0 0 0,0 1 0,0-1 0,0 0 0,0 1 0,0-1 0,-1 1 0,1-1 0,0 1 0,-1 0 0,1-1 0,-1 1 0,0 0 0,0 0 0,0 0 0,2 4 0,4 10 0,-1 0 0,-1 0 0,0 0 0,4 30 0,8 70 7,4 159 0,-25 127-185,-22-80-163,-13 0 0,-152 589 0,122-653 935,-153 376-1,193-579-593,29-54 0,-1 0 0,1 0 0,-1 0 0,0 0 0,1-1 0,-1 1 0,0 0 0,1 0 0,-1-1 0,0 1 0,0-1 0,1 1 0,-1-1 0,0 1 0,0-1 0,0 1 0,0-1 0,-2 1 0,3-1 0,-1 0 0,1-1 0,0 1 0,-1 0 0,1 0 0,-1-1 0,1 1 0,-1 0 0,1-1 0,0 1 0,-1-1 0,1 1 0,0 0 0,-1-1 0,1 1 0,0-1 0,-1 1 0,1-1 0,0 1 0,0-1 0,0 1 0,-1-1 0,1 1 0,0-1 0,0 0 0,-3-52 0,11-35 0,4 0 0,34-127 0,43-143-164,414-1550-1873,-444 1687 2102,-19 72-62,91-394-136,-128 525 96,0 3 81,0-1 0,-1 1 0,-1-1 0,-1-25 0,0 38 19,-1 0 1,1 0-1,0 0 1,-1 1-1,0-1 1,0 0-1,0 1 1,0-1 0,0 1-1,0-1 1,0 1-1,-1 0 1,1-1-1,-1 1 1,0 0-1,0 0 1,0 0-1,0 0 1,0 0 0,0 0-1,0 1 1,-1-1-1,1 1 1,-1 0-1,1-1 1,-1 1-1,1 0 1,-1 1 0,0-1-1,1 0 1,-6 0-1,-3 0-59,0 1-1,0 0 1,0 0 0,0 1-1,0 1 1,0 0 0,0 0-1,1 1 1,-1 1 0,1-1-1,0 2 1,0-1 0,0 1-1,-17 13 1,-5 6-7,1 2 0,-50 54 0,12-11 7,-176 127-4,217-175 0,-6 7 0,1 1 0,1 1 0,2 2 0,1 2 0,2 0 0,-24 40 0,-119 235 0,138-245 0,31-62 0,-11 19 0,1-1 0,1 1 0,2 1 0,0 0 0,1 0 0,1 1 0,-5 33 0,11-54 0,0 1 0,0 0 0,0-1 0,0 1 0,1-1 0,-1 1 0,1-1 0,-1 1 0,1-1 0,0 0 0,0 1 0,0-1 0,0 0 0,0 1 0,1-1 0,-1 0 0,1 0 0,-1 0 0,1 0 0,0-1 0,0 1 0,-1 0 0,1-1 0,3 2 0,3 2 0,1-2 0,0 1 0,0-1 0,0-1 0,13 3 0,4 1 0,280 78 0,84 21 0,-272-79 0,159 14 0,-246-38 0,0-2 0,-1-1 0,1-2 0,0-1 0,-1-1 0,0-2 0,43-15 0,18-12 0,88-49 0,27-11 0,-78 46 0,3 5 0,184-33 0,-245 67 0,1 3 0,131 8 0,-81 1 0,51-5 0,-60-1 0,0 5 0,128 18 0,-97 11 0,162 56 0,-271-76 0,745 272 0,-546-193 0,-220-85 0,302 103 0,-276-98 0,1-2 0,-1-1 0,1-2 0,1-2 0,-1-1 0,48-5 0,39-12 0,124-9 0,-245 24 0,7 0 0,-1-1 0,1 0 0,22-5 0,-26 1 0,-10 0 0,-24 0 0,-17 4 0,-74 8 0,60-2 0,-2357 124-4683,1555-123 2810,286-9 3391,557 3-1083,-1-1 0,1 0 0,0-1 0,0-1 0,0 0 0,-15-6 0,23 6-302,0 0 0,1 0 0,-1-1 0,1 1 0,0-2-1,0 1 1,0-1 0,0 0 0,1 0 0,0 0 0,0-1 0,0 1 0,1-1-1,-4-8 1,-9-20-133,2-1 0,2 0 0,1-1 0,1-1 0,-5-40 0,-21-69 0,28 119 0,0-1 0,2 0 0,2 0 0,0-1 0,0-38 0,5 55 0,1 0 0,0 0 0,1 0 0,0 1 0,1-1 0,0 1 0,1-1 0,0 1 0,1 0 0,0 0 0,1 1 0,0 0 0,1 0 0,0 0 0,15-16 0,5 0 0,1 1 0,1 2 0,2 1 0,0 1 0,49-25 0,-7 11 0,117-40 0,-95 45 0,1 4 0,1 4 0,1 4 0,1 5 0,0 4 0,0 4 0,1 5 0,-1 4 0,1 5 0,-2 3 0,189 50 0,-252-51 0,63 28 0,-89-35 0,0 0 0,-1 1 0,0 0 0,0 1 0,0-1 0,-1 2 0,0-1 0,0 1 0,0 0 0,-1 0 0,0 1 0,7 12 0,-11-16 0,-1 1 0,1-1 0,-1 0 0,0 1 0,0-1 0,-1 1 0,1-1 0,-1 1 0,0-1 0,-1 1 0,1-1 0,-1 1 0,1-1 0,-1 1 0,-1-1 0,1 0 0,-1 1 0,1-1 0,-4 5 0,-4 8 0,-1-1 0,-1 0 0,-16 19 0,-15 14 0,-3-3 0,-86 71 0,-116 61 0,151-116 0,-3-4 0,-121 50 0,161-83 0,-1-3 0,-1-2 0,0-3 0,-2-3 0,-88 8 0,135-20 0,-80 2 0,87-4 0,0-1 0,0 1 0,-1-2 0,1 1 0,0-1 0,0-1 0,-14-5 0,21 6 0,-1 1 0,1 0 0,-1-1 0,1 0 0,0 0 0,0 0 0,0 0 0,0 0 0,0 0 0,0 0 0,0 0 0,1-1 0,-1 1 0,1-1 0,-1 0 0,1 1 0,0-1 0,-1-4 0,1 1 0,0 0 0,1 0 0,-1 0 0,1-1 0,0 1 0,1 0 0,-1 0 0,3-8 0,2-6 0,1 1 0,1 1 0,1-1 0,13-23 0,56-123 0,-53 109 0,-24 54 0,1 0 0,0-1 0,0 1 0,0 0 0,0 0 0,0 0 0,1 0 0,-1 0 0,1 0 0,-1 0 0,1 1 0,0-1 0,-1 0 0,4-1 0,-4 3 0,-1 0 0,1 0 0,-1 0 0,1 0 0,0 0 0,-1 1 0,1-1 0,-1 0 0,1 0 0,-1 1 0,1-1 0,0 0 0,-1 1 0,1-1 0,-1 0 0,1 1 0,-1-1 0,0 1 0,1-1 0,-1 1 0,1-1 0,-1 1 0,0-1 0,1 1 0,-1-1 0,0 1 0,0-1 0,1 1 0,-1 0 0,0-1 0,0 1 0,0 0 0,4 13 0,-2-1 0,1 1 0,0 25 0,-3 97 12,-5 0-1,-43 250 1,-95 263-526,62-305 390,-49 193 129,120-497 23,-30 97 301,33-117-281,0-2 1,-2 1-1,0-1 0,-21 31 0,24-42-48,-1 1 0,-1-1 0,1-1 0,-16 11 0,20-14 0,0-1 0,0 0 0,0 0 0,0 0 0,0-1 0,-1 1 0,1-1 0,0 0 0,-1 0 0,1 0 0,-1 0 0,0 0 0,1-1 0,-1 0 0,-6 0 0,7-1 0,1-1 0,0 0 0,0 0 0,0 0 0,0 0 0,1 0 0,-1 0 0,0-1 0,1 1 0,0-1 0,0 1 0,-1-1 0,1 1 0,1-1 0,-1 0 0,0 1 0,1-1 0,-1 0 0,1 0 0,0 1 0,0-1 0,0-4 0,-2-44 0,1-1 0,9-69 0,25-109 0,-28 200 0,62-360 0,30-201 0,-87 527 0,33-283 0,-38 276 0,-3 0 0,-15-135 0,11 191 0,0 0 0,-2 0 0,0 1 0,0-1 0,-1 1 0,-1 0 0,-9-15 0,14 26 0,-1 0 0,0 0 0,0 0 0,0 1 0,0-1 0,0 1 0,0-1 0,-1 1 0,1 0 0,-1 0 0,0 0 0,0 0 0,0 0 0,0 1 0,0-1 0,0 1 0,0 0 0,0 0 0,0 0 0,-1 0 0,1 0 0,0 1 0,-1 0 0,1-1 0,0 1 0,-1 1 0,1-1 0,0 0 0,-1 1 0,1 0 0,0-1 0,-1 1 0,1 0 0,0 1 0,0-1 0,0 1 0,0-1 0,-3 3 0,-7 5 0,1-1 0,0 2 0,0 0 0,1 0 0,0 1 0,-17 21 0,0 7 0,-25 45 0,-5 21-103,5 3 0,-50 142 0,-47 239-601,116-357 730,5 2 0,6 1 1,6 0-1,6 2 0,11 220 1,0-340 152,0 0 0,0 0-1,-2 0 1,-5 26 0,5-34-183,0 0 1,-1-1-1,0 1 0,-1-1 0,1 1 0,-2-1 0,1 0 0,-1-1 0,-8 11 0,14-31 4,79-202 0,-24 73 0,6-25 0,7-12 0,66-271 0,-133 442 0,2-5 0,-1 0 0,0 0 0,-1-1 0,0 1 0,-1-1 0,-1 1 0,0-1 0,-1 0 0,-1 1 0,1-1 0,-5-13 0,5 25 0,1 1 0,-1-1 0,0 1 0,1-1 0,-1 1 0,0-1 0,0 1 0,0 0 0,0-1 0,0 1 0,0 0 0,0-1 0,0 1 0,0 0 0,-1 0 0,1 0 0,-2-1 0,2 2 0,0 0 0,0 0 0,1 0 0,-1 0 0,0 0 0,0 0 0,0 0 0,1 0 0,-1 0 0,0 0 0,0 1 0,1-1 0,-1 0 0,0 1 0,0-1 0,1 0 0,-1 1 0,0-1 0,1 1 0,-1-1 0,0 1 0,1-1 0,-1 1 0,0 0 0,-2 3 0,0 0 0,1-1 0,0 1 0,0 0 0,0 0 0,0 1 0,0-1 0,1 0 0,0 0 0,0 1 0,0-1 0,0 6 0,2 13 0,1 0 0,1 0 0,1 0 0,1 0 0,1 0 0,1-1 0,17 40 0,2 5 0,148 480 0,-134-394 0,33 255 0,-60-289 0,-5-1 0,-8 134 0,-2-233 0,-1-1 0,0 1 0,-1 0 0,-12 31 0,13-43 0,1 0 0,-1 0 0,-1-1 0,1 1 0,-1-1 0,0 0 0,-1 0 0,1 0 0,-1-1 0,0 0 0,-1 0 0,1 0 0,-1 0 0,0-1 0,-8 5 0,12-8 0,0 0 0,1 0 0,-1 0 0,0 0 0,0-1 0,0 1 0,0-1 0,1 1 0,-1-1 0,0 0 0,0 0 0,0 0 0,0 0 0,0 0 0,0 0 0,0 0 0,0-1 0,0 1 0,1 0 0,-1-1 0,0 0 0,0 0 0,0 1 0,1-1 0,-1 0 0,0 0 0,1 0 0,-1-1 0,1 1 0,-1 0 0,1-1 0,0 1 0,0 0 0,-1-1 0,1 0 0,0 1 0,0-1 0,0-1 0,-3-5 0,2-1 0,-1 1 0,1 0 0,1-1 0,-1 1 0,1-1 0,1 1 0,0-16 0,26-238 0,-12 145 0,128-2153-5059,-145 1289 5477,-1 953 442,4 27-842,0 1-1,-1-1 87,1 1-69,0 0-18,0 0 0,0 0 1,-1 0-1,1 0 0,0 0 1,0 0-1,0 0 0,-1-1 1,1 1-1,0 0 0,0 0 1,0 0-1,0 0 0,-1 0 1,1 0-1,0 0 0,0 0 1,0 0-1,-1 0 0,1 0 1,0 1-1,0-1 1,0 0-1,0 0 0,-1 0 1,1 0-1,-1 1 122,1-1-122,0 0 0,0 0 1,0 0-1,0 1 0,0-1 1,0 0-1,-1 0 0,1 0 1,0 0-1,0 1 0,0-1 1,0 0-1,-21 51 1066,-125 430 500,-108 674-4102,115 84 174,121-703 4681,18-522-2159,1 16 175,-2 0-1,0 0 1,-3 0-1,0 0 0,-2-1 1,-10 31-1,7-46-351,0-15 0,8-1 0,-1 0 0,1 0 0,-1 0 0,1-1 0,0 1 0,0 0 0,0-1 0,0 1 0,0-1 0,1 1 0,-1-4 0,-49-374 0,20 126 0,-82-443 0,79 490 0,32 205 0,1-4 0,-1 1 0,1-1 0,0 0 0,0 0 0,2-11 0,-2 17 0,0-1 0,1 1 0,-1-1 0,0 0 0,0 1 0,1-1 0,-1 1 0,0-1 0,1 1 0,-1-1 0,0 0 0,1 1 0,-1 0 0,1-1 0,-1 1 0,1-1 0,-1 1 0,1 0 0,-1-1 0,1 1 0,0 0 0,-1-1 0,1 1 0,0 0 0,1 0 0,0 0 0,-1 0 0,1 0 0,-1 1 0,1-1 0,0 0 0,-1 1 0,1-1 0,-1 1 0,1 0 0,-1 0 0,1-1 0,-1 1 0,3 2 0,25 22 0,-1 1 0,-1 1 0,-1 2 0,37 53 0,-21-28 0,799 1083-1346,-619-800 337,266 548 0,-378-647 262,-10 4 1,71 264-1,-166-487 759,1 0 13,0 1 0,-2-1 1,0 1-1,-1 0 1,0 41-1,-3-59 14,-1 0 0,1 0 0,0 0 0,0 0 0,-1 0 0,0 1 0,1-1-1,-1 0 1,0 0 0,0-1 0,0 1 0,0 0 0,-2 3 0,2-5-22,1 1-1,-1-1 1,1 1-1,-1-1 1,0 0-1,1 1 1,-1-1-1,0 0 1,0 1-1,1-1 1,-1 0-1,0 0 1,0 0-1,1 0 1,-1 0-1,0 0 1,0 0-1,1 0 1,-1 0-1,0 0 1,0 0-1,0 0 0,1 0 1,-1-1-1,0 1 1,-4-3 68,1 1 0,0-1 0,-1 0 0,2 0 0,-1 0 0,0-1 0,1 1 0,-1-1 0,1 0 0,-3-5 0,-14-21 361,1-1 0,1-1 1,-20-54-1,-28-110 505,55 160-805,-201-784-558,176 621 331,8-2-1,-3-247 1,34 304-71,7 1 1,43-224 0,98-271 85,-120 519 80,3-15-28,230-964-136,-197 771-598,123-690 544,-182 971 197,-3 15 261,0-1 0,0-43 1,-5 68-186,0 0 1,-1 0-1,0-1 1,0 1-1,0 0 1,-1 0-1,0 1 1,0-1-1,-1 0 1,0 1-1,0-1 1,0 1-1,-1 0 1,0 0-1,-9-10 0,9 12-21,-1 0 0,0 1 0,0 0 0,0 0 0,0 0 0,-1 1 0,1-1 0,-1 1 0,1 0 0,-1 1 0,0 0 0,0 0 0,0 0 0,0 0-1,1 1 1,-1 0 0,0 0 0,0 1 0,0 0 0,0 0 0,0 0 0,1 1 0,-8 2 0,-6 3-63,0 0 0,1 1 0,0 1-1,1 1 1,-32 23 0,16-6 15,0 1 0,-53 60 0,36-26 0,-42 68 0,-138 279-164,-18 172-655,-87 488-704,82 27 97,109-346 443,36-82 0,35-113 0,24-124 0,24-182-24,-27 196-607,49-419 1669,2-18 30,1 1 0,-1-1 1,-1 0-1,0 0 0,0 0 1,0 0-1,-1 0 1,0-1-1,0 1 0,-1-1 1,-8 12-1,12-19-57,-1 1 0,1-1 0,-1 1 0,0-1 0,1 1 0,-1-1 0,1 0 0,-1 0 0,0 1 0,0-1 0,1 0 0,-1 0 0,0 0 0,1 0 0,-1 0 0,0 0 0,0 0 0,1 0 0,-1 0 0,0 0 0,1 0 0,-1 0 0,0 0 0,1 0 0,-1-1 0,0 1 0,1 0 0,-1-1-1,0 1 1,1 0 0,-1-1 0,0 1 0,1-1 0,-1 1 0,1-1 0,-1 1 0,1-1 0,0 1 0,-2-2 0,-16-27 707,4-3-152,1 0 0,1-1 0,2-1-1,-11-61 1,10 17 418,-1-86-1,12 80-631,4 0 0,3 1-1,4-1 1,4 2 0,31-101-1,160-379-1045,-126 377 662,115-192 0,-125 262 17,5 2 0,146-166 0,-187 242 22,121-145 559,-127 145-459,-2-1 0,-1-1-1,22-51 1,65-198-100,-87 220-24,-25 67 0,1 0 0,-1 0 0,1 0 0,-1 0 0,1 0 0,-1 0 0,1 0 0,0 0 0,0 0 0,-1 0 0,1 1 0,0-1 0,0 0 0,0 1 0,0-1 0,0 0 0,0 1 0,1-1 0,-1 1 0,0 0 0,-1 0 0,1 0 0,0 0 0,-1 0 0,1 0 0,0 0 0,-1 1 0,1-1 0,0 0 0,-1 0 0,1 1 0,-1-1 0,1 1 0,0-1 0,-1 0 0,1 1 0,-1-1 0,1 1 0,-1-1 0,1 1 0,0 0 0,22 48 0,4 37 0,-3 2 0,14 113 0,10 128-164,-8 96-655,-7 1104-1490,-51-1118 2241,-16-46-234,20-271-259,-46 160 0,54-234 532,0 0 1,-2 0-1,0 0 1,-2-1-1,0-1 1,-1 0-1,-22 28 1,26-38 138,0-1 1,0 0 0,0-1 0,-1 0 0,0 0 0,0-1-1,-1 0 1,1 0 0,-1-1 0,0 0 0,0 0 0,-1-1-1,1 0 1,-1-1 0,1 0 0,-1-1 0,0 0 0,-12 0-1,12-1-61,0 0 0,0-1 0,0 0-1,0-1 1,0 0 0,1 0-1,-1-1 1,1-1 0,-1 1 0,1-1-1,0-1 1,0 0 0,1 0-1,-13-11 1,11 7 39,1 0 0,0-1 0,1 0 0,0 0 0,1-1 0,0 0 0,1 0 0,0-1 1,1 0-1,-5-14 0,1-8 63,1-1 0,2 1-1,1-1 1,1 0 0,3-1 0,0 1 0,8-57 0,16-50-233,80-270 0,281-692-2083,73 11 1301,-239 582 204,-38 83-323,-27 71 0,-108 250 612,145-384-251,-186 477 635,12-44 72,-16 56-40,1 0-1,-1-1 0,0 1 0,0 0 0,0 0 1,0 0-1,0-1 0,0 1 0,0 0 1,-1 0-1,1 0 0,-1 0 0,0-1 1,1 1-1,-1 0 0,0 0 0,0 0 1,0 1-1,-3-5 0,2 5 5,1 1-1,-1-1 1,1 0-1,-1 0 1,0 1 0,1-1-1,-1 1 1,0-1 0,0 1-1,1 0 1,-1 0-1,0 0 1,0 0 0,1 0-1,-1 0 1,0 0 0,0 1-1,1-1 1,-1 0-1,0 1 1,1 0 0,-1-1-1,-2 2 1,-46 26 638,44-24-575,-44 30 337,2 2 0,1 3 0,2 1 0,-74 86 0,-143 224-382,22 12-828,-66 145-801,24 13-1,22 12 1,-350 1036 0,521-1250 1100,15-48 1521,74-269-989,0 1 1,-1-1-1,1 1 0,0-1 1,-1 0-1,1 1 0,-1-1 1,0 0-1,1 1 0,-1-1 1,0 0-1,0 0 0,1 0 1,-1 1-1,0-1 0,0 0 1,0 0-1,-1-1 1,1 1-1,0 0 0,0 0 1,0 0-1,-1-1 0,1 1 1,0-1-1,-1 1 0,-1 0 1,1-2 8,0 1 0,0-1 1,0 1-1,0-1 0,0 0 1,0 0-1,1 1 1,-1-2-1,0 1 0,0 0 1,1 0-1,-1 0 0,0-1 1,1 1-1,0-1 1,-2-2-1,-8-9 320,1-1 0,1 0 0,-12-23 0,5 3 76,2 0 1,1-1-1,-16-70 0,-4-121 255,13-70-1182,32-91 134,51-105-501,61-122-164,228-621-799,138 44-368,-306 845 1167,-143 273 549,3 2 0,3 2 0,72-83 0,-118 152 433,58-56 33,-57 54-17,1 0 0,-1 0 0,1 0 0,-1 1 0,1-1 0,0 1 0,0 0 0,0 0 0,0 0 0,0 0 0,0 0 0,0 0 0,0 1 0,0-1 0,0 1 0,0 0 0,0 0 0,0 0 0,6 2 0,-7-1 26,0-1 0,0 1 0,-1 1 0,1-1 1,0 0-1,-1 0 0,1 1 0,-1-1 0,0 0 0,1 1 0,-1 0 1,0-1-1,0 1 0,0 0 0,0-1 0,0 1 0,0 0 1,-1 0-1,1 0 0,0 0 0,-1 0 0,0 0 0,1 3 0,0 3 122,-1 0 0,0 1 0,0-1 0,-3 16 0,-4 9 239,-2 0 0,-1 0 0,-25 52 0,10-26-44,-406 1187 3246,-84 753-6004,513-1988 2416,1-5 64,1 0 1,-1 0-1,-1-1 0,1 1 0,-1 0 0,0-1 0,0 1 0,-1-1 0,-3 6 0,14-34 247,24-54 501,57-97-1,-69 137-680,187-342 509,127-232-1312,93-186-327,1153-2265-2949,-1342 2578 2949,-69 144 0,-137 275 723,-7 14-166,1 1-1,3 1 1,41-55-1,-44 81-86,-26 22 510,1 1-1,-1 0 0,1 0 0,-1-1 0,1 1 1,-1 0-1,1 0 0,-1 0 0,1 0 0,-1-1 1,1 1-1,0 0 0,-1 0 0,1 0 0,-1 0 0,1 0 1,-1 0-1,1 1 0,-1-1 0,1 0 0,0 0 1,-1 0-1,1 0 0,-1 1 0,1-1 0,-1 0 1,1 1-1,0-1 0,1 4 56,0-1 0,-1 1 0,1 0 0,-1 0 0,1-1 0,-1 1-1,0 0 1,-1 0 0,1 0 0,-1 0 0,1 7 0,0 66 549,-2-1 0,-18 114 1,19-184-589,-49 326 1204,-146 521 0,-173 302-635,236-787 1214,88-263-898,-81 141 0,91-179-603,3 1 1,3 2-1,-34 133 0,-26 67 338,86-265-633,-3 11 0,19-35 0,84-141 0,-53 83 0,127-218 0,93-187-164,81-169-655,216-394-640,245-466-1997,-741 1376 2255,-63 129 693,-9 19 15,-37 79-254,-86 214-205,-62 193 422,129-335 751,-993 2541 893,899-2328-950,-223 440 2392,302-659-2591,34-59 2150,-35 126-1,8-21-34,64-189-2080,-1 0 0,-1 0 0,-19 26 0,23-34 0,-1 0 0,-1-1 0,1 0 0,-1 0 0,0 0 0,-1-1 0,1 0 0,-1 0 0,-12 5 0,20-10 0,-1 0 0,0 0 0,0 0 0,0-1 0,0 1 0,0 0 0,0 0 0,0 0 0,0-1 0,1 1 0,-1 0 0,0 0 0,0 0 0,0-1 0,0 1 0,0 0 0,0 0 0,0 0 0,0-1 0,0 1 0,-1 0 0,1 0 0,0 0 0,0-1 0,0 1 0,0 0 0,0 0 0,0 0 0,0-1 0,0 1 0,0 0 0,-1 0 0,1 0 0,0 0 0,0 0 0,0-1 0,0 1 0,-1 0 0,1 0 0,0 0 0,0 0 0,0 0 0,-1 0 0,1 0 0,0 0 0,0 0 0,0-1 0,-1 1 0,1 0 0,0 0 0,0 0 0,0 0 0,-1 0 0,1 0 0,0 0 0,0 1 0,0-1 0,-1 0 0,1 0 0,0 0 0,0 0 0,0 0 0,-1 0 0,1 0 0,0 0 0,0 0 0,0 1 0,11-28 0,-10 26 0,139-262 0,23-41-164,105-194-655,99-184-164,37-64 0,-28 54 0,-75 127 0,-89 156 0,-26 40-1966,-191 378 2857,-206 377-1561,-18 6 1716,-643 938 1123,594-961-987,-477 490 0,727-830-244,-36 35 1017,-108 87 0,170-149-904,0 0 1,1-1-1,-1 0 1,0 1-1,0-1 1,0 0-1,0 0 1,0 0-1,0 0 1,0 0-1,0 0 0,0-1 1,0 1-1,-1-1 1,1 1-1,0-1 1,0 0-1,-1 0 1,1 0-1,-2 0 1,2-2-6,1 1 0,-1 0-1,1-1 1,0 1 0,0-1 0,0 1 0,0-1 0,0 0 0,0 1 0,0-1 0,1 0 0,-1 0 0,0 0 0,1 0 0,0 1 0,-1-1 0,1 0-1,0 0 1,0 0 0,0 0 0,0 0 0,0 0 0,1-2 0,1-19 218,2 0 0,0 0 0,1 1 0,1 0-1,1 0 1,10-22 0,44-98 527,80-138 0,-116 233-786,197-373-677,-81 153 147,306-592-1062,-32-16-139,-286 559 1470,-65 118 221,-55 142 18,-8 55 0,-1 0 0,0 0 0,0 0 0,0 0 0,0 0 0,0 0 0,0 0 0,0 0 0,0 0 0,-1 0 0,1 0 0,0 0 0,0 0 0,-1 0 0,1 0 0,-1 0 0,1 0 0,-1 0 0,1 0 0,-1 1 0,0-1 0,1 0 0,-3-1 0,2 2 0,0 0 0,-1 0 0,1 0 0,0 0 0,-1 0 0,1 0 0,-1 1 0,1-1 0,0 0 0,-1 1 0,1-1 0,0 1 0,0 0 0,-1-1 0,1 1 0,0 0 0,0 0 0,0-1 0,-2 3 0,-45 43 0,-130 182 0,-108 206-164,-733 1261-1121,315-510 700,455-784 585,31-79 0,5-43 750,170-230-459,-3-1 0,-1-2-1,-62 45 1,107-89-259,-65 42 507,65-42-532,-1 0 0,1-1 0,-1 1 0,1-1 0,-1 0 0,0 0 0,0 0 0,0 0 0,0 0 0,1-1 0,-1 1 0,0-1 0,0 0 0,0 0 0,0 0 0,0 0 0,0-1-1,0 1 1,0-1 0,-3 0 0,5 0-7,1 0 0,-1 0 0,0 0 0,1 0 0,-1 0 0,0 0 0,1 0 0,-1 0 0,1 0 0,0 0 0,-1 0 0,1 0 0,0 0 0,0 0 0,0-1 0,-1 1 0,1 0 0,0 0 0,1 0 0,-1 0 0,0 0 0,0 0 0,0-1 0,1 1 0,-1 0 0,0 0 0,1 0 0,-1 0 0,2-1 0,7-19 0,1 1 0,1 0 0,1 0 0,1 2 0,25-29 0,-24 29 0,106-127-36,63-81 236,-162 193 56,-1 0-1,-2-2 0,-1 0 0,-2 0 1,-1-2-1,-2 1 0,10-51 0,-2-24 582,6-132-1,-7-132-235,-5 75-484,-14 290-117,1-3 0,0-1 0,-1 1 0,0 0 0,-3-18 0,3 31 0,0 0 0,0-1 0,0 1 0,0 0 0,0-1 0,0 1 0,0-1 0,0 1 0,0 0 0,0-1 0,-1 1 0,1 0 0,0-1 0,0 1 0,0 0 0,0-1 0,-1 1 0,1 0 0,0-1 0,0 1 0,0 0 0,-1-1 0,1 1 0,0 0 0,-1 0 0,1 0 0,0-1 0,-1 1 0,1 0 0,0 0 0,-1 0 0,1-1 0,0 1 0,-1 0 0,1 0 0,-1 0 0,-8 13 0,-9 34 0,17-43 0,-60 223-248,-39 289 0,95-483 220,-101 672-86,63 19 124,45-542 36,-4 383-143,-6-403 384,-42 235 0,45-367-266,-1 0 0,-1-1 0,-2 1 0,-23 52 0,32-81-21,-1-1 0,1 1 0,0 0 0,0-1 0,-1 1 0,1 0 0,0-1 0,-1 1 0,1 0 0,-1-1 0,1 1 0,0-1 0,-1 1 0,0-1 0,1 1 0,-1-1 0,1 1 0,-1-1 0,1 1 0,-1-1 0,0 0 0,1 0 0,-1 1 0,0-1 0,1 0 0,-1 0 0,0 0 0,-1 1 0,-7-18 0,2-38 0,7 54 0,-4-103 0,19-189 0,40-104 0,-37 276 0,52-296 0,13-93 0,-78 479 0,2 1 0,1 0 0,1 0 0,26-55 0,70-103 0,-53 100 0,400-624 0,-280 467 0,-172 244 0,12-15 0,-7 13 0,-4 15 0,-12 48 0,-26 83 0,17-69 0,-67 228-164,-37 116-655,-591 2417-4716,712-2821 5531,-5 31-32,15-51 85,11-26 106,123-223 1574,314-425 1,-43 167-940,239-323-781,-454 546-9,-13-8 0,160-353 0,-333 627 0,-4 12 0,-1 0 0,-1-1 0,0 0 0,0 0 0,-1 0 0,-1 0 0,2-20 0,-8 18 0,-6 14 0,-16 26 0,-4 20 0,2 1 0,-35 84 0,31-61 0,-124 273-164,-81 169-655,-106 213-164,134-286 480,-1080 2329-2926,1082-2300 2446,62-141 0,105-237 645,11-22-312,-64 110 0,91-174 687,-1 0 0,0 0 0,0 0 0,0 0 1,0-1-1,-1 1 0,1-1 0,-1 1 0,1-1 1,-1 0-1,0 0 0,0 0 0,-4 2 0,6-4-6,0 0-1,0 0 1,0 0-1,0 0 1,-1 0-1,1 0 1,0 0-1,0 0 0,0 0 1,0 0-1,0 0 1,0-1-1,0 1 1,0-1-1,0 1 1,0 0-1,0-1 1,0 0-1,0 1 1,0-1-1,0 0 0,0 1 1,0-1-1,1 0 1,-1 0-1,-1-1 1,-3-6 151,0-1 1,1 0 0,0 0-1,0 0 1,1-1-1,-4-18 1,-7-38 452,3 1 1,3-2-1,3 1 1,6-122 0,60-274 1101,-3 191-899,137-388 1,179-258-1726,242-333-935,48 11-288,-437 828 1127,-61 111 0,-111 201 566,67-127-635,-98 164 1741,-24 62-675,0 0 0,0 1 0,-1-1 0,1 0 0,0 0 0,0 1 0,-1-1 0,1 0 0,0 0 0,-1 0 0,1 0 0,0 0 0,0 1 0,-1-1 0,1 0 0,0 0 0,-1 0 0,1 0 0,0 0 0,-1 0 1,1 0-1,0 0 0,-1 0 0,1 0 0,0 0 0,-1 0 0,1 0 0,0 0 0,-1 0 0,1-1 0,0 1 0,0 0 0,-1 0 0,1 0 0,0 0 0,-1-1 0,1 1 0,0 0 0,0 0 0,-1-1 0,1 1 0,0 0 0,0 0 1,0-1-1,0 1 0,-1 0 0,1 0 0,0-1 0,0 1 0,0 0 0,0-1 0,0 1 0,0 0 0,0-1 0,0 1 0,0 0 0,0-1 0,0 1 0,0 0 0,0-1 0,0 1 0,0 0 0,0-1 0,0 1 0,0 0 0,0-1 0,0 1 1,0 0-1,1-1 0,-14 11 223,0 0 1,1 1-1,0 0 1,1 1-1,0 0 1,-15 23-1,0-1 67,-84 113 520,7 4 1,-85 170-1,-139 348 355,-55 214-1065,47 26-1149,333-903 1035,-7 32 0,9-37 0,1-1 0,-1 0 0,0 0 0,0 0 0,0 0 0,0 1 0,0-1 0,1 0 0,-1 0 0,0 0 0,0 0 0,0 0 0,1 0 0,-1 0 0,0 1 0,0-1 0,0 0 0,1 0 0,-1 0 0,0 0 0,0 0 0,1 0 0,-1 0 0,0 0 0,0 0 0,0 0 0,1 0 0,-1 0 0,0 0 0,0 0 0,0 0 0,1-1 0,-1 1 0,0 0 0,0 0 0,0 0 0,1 0 0,-1 0 0,0 0 0,0 0 0,0-1 0,0 1 0,1 0 0,-1 0 0,23-19 0,226-264 0,-245 278 0,279-356-161,102-162-484,429-635-353,159-218-1022,-537 786 1570,-54 80 214,-66 100-476,-74 101 320,-207 265 359,216-257 9,-242 291 24,1 0 0,0 1 0,0 0 0,14-9 0,-24 18 0,0-1 1,1 1-1,-1 0 1,0 0-1,0 0 1,1-1-1,-1 1 1,0 0-1,0 0 0,1 0 1,-1 0-1,0 0 1,1 0-1,-1 0 1,0 0-1,0-1 1,1 1-1,-1 0 1,0 0-1,1 0 1,-1 0-1,0 0 1,1 1-1,-1-1 1,0 0-1,0 0 1,1 0-1,-1 0 1,0 0-1,0 0 1,1 0-1,-1 1 1,0-1-1,0 0 1,1 0-1,-1 0 1,0 0-1,0 1 1,1-1-1,-1 0 1,0 1-1,-4 20 143,-11 9 131,0 0-1,-23 29 0,-144 203 677,-138 176-147,-109 140-206,-395 564-1266,57 45-1404,533-766 1537,69-78 149,133-274 347,-42 94 21,-55 177-1,121-315 33,5-18 2,0 1 0,0 0 0,1 0 0,0 0 1,0 0-1,1 1 0,0-1 0,1 0 0,0 15 0,6-20 333,8-11 123,6-9-213,0-1 1,-1-1-1,-1-1 0,-1-1 0,23-36 0,14-19 11,171-218 122,127-124 444,150-131-212,-21 22-1246,0-19-284,-108 132 232,-310 346 284,99-82 1,-157 146 362,1 0 1,0 0-1,0 0 0,0 0 1,0 1-1,1 0 1,9-3-1,-15 6 25,0 0 0,0-1 1,0 1-1,0 0 0,0 0 0,0 0 0,0 0 1,0 0-1,0 0 0,0 0 0,0 0 0,0 1 1,-1-1-1,1 0 0,0 0 0,0 1 0,0-1 1,0 1-1,0-1 0,-1 1 0,1-1 0,0 1 1,0-1-1,-1 1 0,1 0 0,0-1 0,-1 1 1,1 0-1,-1 0 0,1 0 0,-1-1 0,1 1 1,-1 0-1,1 1 0,0 3-1,0 0 1,0 0-1,0 1 0,-1-1 0,0 0 0,0 0 1,0 0-1,-2 9 0,-19 75-1,-132 332 273,-38-4 361,148-327-382,-18 43-12,-107 169 0,146-275 218,22-27-445,0 1 0,0-1 0,0 0-1,0 0 1,0 0 0,0 0 0,0 1 0,0-1 0,-1 0 0,1 0 0,0 0 0,0 0-1,0 0 1,0 1 0,0-1 0,-1 0 0,1 0 0,0 0 0,0 0 0,0 0-1,0 0 1,-1 0 0,1 0 0,0 0 0,0 0 0,0 0 0,-1 0 0,1 0-1,0 0 1,0 0 0,0 0 0,0 0 0,-1 0 0,1 0 0,0 0 0,0 0-1,0 0 1,-1 0 0,1 0 0,0 0 0,0 0 0,0 0 0,0 0 0,-1 0 0,1-1-1,0 1 1,0 0 0,0 0 0,0 0 0,0 0 0,0 0 0,-1-1 0,1 1-1,0 0 1,0 0 0,0 0 0,0 0 0,0-1 0,0 1 0,0 0 0,0-9 136,1 0 1,0-1 0,1 1-1,0 1 1,4-11 0,169-483 1493,13 43-2293,89-170-279,121-164 310,660-998 533,98 60-916,-650 1011 24,-76 147 0,-95 166 0,-98 155 0,-218 233 791,1 1 0,1 1 0,1 1 0,42-25 0,-62 40 165,0 0 0,1 0 0,-1 0 0,0 0 0,0 0 0,1 1 0,-1-1 0,1 1 0,-1 0 0,0 0 0,1-1 0,-1 2 0,1-1 0,4 1 0,-6-1 21,0 1-1,0 0 0,0-1 1,0 1-1,1 0 0,-1 0 1,0 0-1,0 0 1,-1 0-1,1 0 0,0 0 1,0 0-1,0 1 0,-1-1 1,1 0-1,-1 0 0,1 1 1,-1-1-1,1 0 1,-1 0-1,0 1 0,1-1 1,-1 2-1,0 14 92,-1 1 0,0-1-1,-1 0 1,-1 1 0,0-1 0,-2-1-1,-10 29 1,-122 290 850,-127 202-244,-118 194-313,-1094 1822-312,1014-1827-66,55-91 0,53-71 164,41-66 522,41-73-397,45-74-258,131-201-16,-342 475-168,388-555 972,-214 456 943,221-431-1558,-214 484 554,-317 796-882,165-388-60,247-610-577,-49 76 68,191-412 693,7-13 0,-1 0 0,-34 48 0,34-62 33,7-15 171,6-1-129,0-1-1,0 0 1,1 0-1,0 0 1,-1 1 0,1-1-1,0 0 1,1 0-1,0-5 1,3-21 253,2 0-1,1 1 1,1-1 0,1 1-1,22-44 1,73-130 655,75-87-328,91-107-1310,100-104-328,502-528-898,64 39-170,-303 321 863,620-615-1028,-1155 1191 2474,-9 11 639,-3-4 0,78-102 0,-141 150 86,-22 37-960,-1-1 0,0 1 0,0-1 0,0 1 0,1 0 0,-1-1 0,0 1 0,0-1 0,0 1 0,0-1 0,0 1 0,0-1 0,0 1 0,0 0 0,0-1 0,0 1 0,0-1 0,0 1 0,0-1 0,0 1 0,-1-1 0,1 1 0,0 0 0,0-1 0,0 1 0,-1-1 0,1 1 0,0 0 0,0-1 0,-1 1 0,1 0 0,0-1 0,-1 1 0,1 0 0,0-1-1,-1 1 1,1 0 0,-1 0 0,1 0 0,0-1 0,-1 1 0,1 0 0,-1 0 0,1 0 0,-1 0 0,1 0 0,-1 0 0,1 0 0,-1 0 0,1 0 0,0 0 0,-1 0 0,1 0 0,-1 0 0,1 0 0,-1 0 0,-34 10 633,-4 7-262,1 2-1,1 2 0,1 1 0,-60 49 0,-138 127 462,-99 145-549,-109 196-435,-97 191-690,-793 1269-1346,74 51-436,1202-1957 2452,-243 396-834,86-151 0,167-266 720,-128 184-1112,166-246 1538,1 0 1,-1-1 0,-15 13 0,22-22-141,1 1-1,0-1 1,-1 1 0,1-1 0,0 1 0,-1-1-1,1 1 1,-1-1 0,1 0 0,0 1-1,-1-1 1,1 0 0,-1 1 0,1-1 0,-1 0-1,1 0 1,-1 0 0,1 1 0,-1-1-1,1 0 1,-1 0 0,0 0 0,1 0-1,-1 0 1,1 0 0,-1 0 0,1 0 0,-1 0-1,1 0 1,-1 0 0,0-1 0,1 1-1,-1 0 1,1 0 0,-1 0 0,1-1 0,-1 1-1,1 0 1,-1-1 0,1 1 0,0 0-1,-1-1 1,1 1 0,-1 0 0,1-1 0,0 1-1,-1-1 1,1 1 0,0-1 0,0 1-1,-1-1 1,1 0 0,-2-31 736,6 3-394,1 0 0,2 0 1,0 1-1,16-36 0,-15 41-225,81-224 843,85-196-186,120-207-719,107-141-264,504-788-1467,55 26-462,-612 1006 1132,-74 124 0,-75 115 177,21-19 872,-176 271 1482,-52 68-839,-68 99 802,-254 345 455,19-36-983,-682 877 438,-353 473-6118,1284-1689 4506,37-57 348,42-53 663,122-143 284,-71 92-1021,149-179 122,105-119 614,533-643-677,400-569-4101,-1195 1514 3743,-39 51 209,-1 0-1,-2-1 1,27-49-1,-43 62 354,-13 15 106,-19 17-255,1 0-1,1 2 1,-25 25-1,-29 22-108,-181 141 76,-124 95 655,-1935 1397 548,1272-1060-3556,1004-616 2229,-2-2 0,-66 23 0,93-43 303,21-3-336,0 0 0,0 0 0,0 0 0,-1 0 0,1 0 0,0 0 0,0 0 0,0 0 0,0 0 0,-1 0 0,1 0 0,0-1 0,0 1 0,0 0 0,0 0 0,0 0 0,0 0 0,0 0 0,-1 0 0,1-1 0,0 1 0,0 0 0,0 0 0,0 0 0,0 0 0,0 0 0,0-1 0,0 1 0,0 0 0,0 0 0,0 0 0,0 0 0,0-1 0,0 1 0,0 0 0,0 0 0,0 0 0,0-1 0,0 1 0,0 0 0,0 0 0,0 0 0,0 0 0,0 0 0,0-1 0,0 1 0,0 0 0,1 0 0,-1 0 0,0 0 0,0 0 0,0-1 0,0 1 0,0 0 0,0 0 0,1 0 0,-1 0 0,0 0 0,0 0 0,0 0 0,0 0 0,1 0 0,18-17 219,1 1 1,29-17-1,216-148-97,220-174-293,181-173-655,-386 303 444,917-744-1183,-30-28-441,-802 663 1016,-126 102 159,-103 86 642,-128 136 209,0 0 0,0 0-1,0-1 1,-2 0-1,9-16 1,-15 26-13,0 1 0,1-1 0,-1 0 0,0 1 0,0-1 0,1 0 1,-1 1-1,0-1 0,0 0 0,0 1 0,0-1 0,0 0 0,0 1 0,0-1 1,0 0-1,0 0 0,0 1 0,0-1 0,-1 0 0,1 1 0,0-1 0,0 0 1,-1 1-1,1-1 0,0 1 0,-1-1 0,1 1 0,-1-1 0,1 0 0,0 1 1,-1-1-1,1 1 0,-1 0 0,0-1 0,1 1 0,-1-1 0,1 1 0,-1 0 1,0-1-1,1 1 0,-1 0 0,0 0 0,1 0 0,-1-1 0,0 1 0,1 0 1,-1 0-1,0 0 0,1 0 0,-1 0 0,0 0 0,1 0 0,-1 1 0,0-1 0,0 0 1,1 0-1,-2 1 0,-15 2 182,1 2 1,0-1 0,0 2-1,-26 13 1,-183 102 721,-168 137-359,-169 158-460,-1935 1697 92,2076-1721-152,106-86-39,-34 64-32,278-286 26,60-65 6,25-23 0,61-49 0,178-152 0,203-189 0,163-169 0,2-13 23,1052-947 147,-1385 1279-166,-108 106-141,-164 127 128,0 0 1,1 1-1,30-13 1,-46 22 8,0 1 0,0-1 0,1 1 0,-1-1 0,0 1 0,0 0 0,1 0 0,-1-1 0,0 1 0,1 0 0,-1 0 0,0 0 0,0 0 0,1 1 0,-1-1 0,0 0 0,0 0 0,1 1 1,1 0-1,-3 0 0,1-1 0,-1 1 0,1 0 0,-1-1 0,0 1 0,1 0 0,-1-1 0,0 1 0,1 0 0,-1 0 0,0-1 0,0 1 0,0 0 0,0 0 0,0 0 0,0-1 0,0 1 0,0 0 0,0 0 0,0 0 0,0-1 0,-1 2 0,-1 6 33,0-1-1,-1 1 1,0-1-1,-8 13 0,-27 37 528,-3-2 0,-53 57 0,75-90-437,-147 159 388,-8-8 0,-7-7 0,-227 158 0,96-108-1488,-447 231 0,489-307 824,-180 99 129,16 31-88,416-257 127,-11 7 48,-52 46 0,76-61 124,-1 1 0,1-1 0,0 1 0,0 0 1,1 1-1,0-1 0,0 1 0,1-1 1,-1 1-1,1 0 0,1 1 0,-1-1 0,1 0 1,-1 13-1,2-19-163,1-1-1,0 1 1,0-1 0,0 1 0,0 0-1,0-1 1,0 1 0,0-1 0,0 1 0,0-1-1,0 1 1,0-1 0,1 1 0,-1-1-1,0 1 1,0-1 0,0 0 0,1 1 0,-1-1-1,0 1 1,0-1 0,1 1 0,-1-1-1,0 0 1,1 1 0,-1-1 0,1 0 0,-1 1-1,0-1 1,1 0 0,-1 0 0,1 1-1,-1-1 1,1 0 0,-1 0 0,1 0 0,-1 1-1,1-1 1,-1 0 0,1 0 0,-1 0-1,1 0 1,-1 0 0,1 0 0,-1 0 0,1 0-1,-1 0 1,1-1 0,-1 1 0,1 0-1,-1 0 1,1-1 0,41-18 682,60-46 201,141-115 0,-203 148-782,398-329 423,146-165-1230,955-956-1806,-927 884 1044,-354 344 461,-121 106 94,-134 145 864,-1 0 0,1-1-1,-1 1 1,1-1 0,-1 1 0,0-1-1,-1 0 1,1 0 0,-1 0 0,2-7-1,-3 10 22,0 1 1,0-1-1,0 0 0,0 1 0,0-1 0,-1 1 0,1-1 0,0 1 1,0-1-1,-1 0 0,1 1 0,-1-1 0,1 1 0,0-1 0,-1 1 0,1-1 1,-1 1-1,1 0 0,-1-1 0,1 1 0,-1 0 0,1-1 0,-1 1 0,0 0 1,1-1-1,-1 1 0,1 0 0,-1 0 0,0 0 0,1 0 0,-1 0 1,1 0-1,-1 0 0,0 0 0,1 0 0,-1 0 0,0 0 0,1 0 0,-2 0 1,-15 3-14,1 1 1,-1 0 0,1 1-1,-21 10 1,-245 115 16,-220 131-164,-2620 1320-2641,2771-1417 3639,-95 12-216,332-145-618,73-24 245,78-25 493,215-77 1228,3 12 0,282-54 0,-527 135-1899,22-6 361,1 2 0,0 2-1,59-1 1,-90 5-418,1 0-1,0 0 0,-1 0 1,1 0-1,0 1 0,-1 0 1,1-1-1,-1 1 0,1 0 1,-1 0-1,1 0 0,-1 1 1,0-1-1,1 0 1,-1 1-1,3 3 0,-4-4-7,0 0 0,0 1 0,0-1 0,-1 1 0,1 0 0,-1-1 0,1 1 0,-1-1 0,1 1 0,-1 0 0,0 0 0,0-1 0,1 1 0,-1 0 0,-1-1 0,1 1 0,0 0 0,0-1 0,-1 3 0,-2 5-7,-1 0 0,1-1 0,-2 1 0,1-1 0,-1 0 0,0-1 0,-10 12 0,-49 50 5,-2-4 0,-84 66 0,-54 49 0,-68 106-638,13 12 0,-333 496-1,556-739 609,-16 20-37,-82 164 0,134-239 67,-15 44 0,15-43 0,0-1 0,0 1 0,0-1 0,0 1 0,0-1 0,0 1 0,0-1 0,0 1 0,0-1 0,0 1 0,0-1 0,0 1 0,0-1 0,1 1 0,-1-1 0,0 1 0,0-1 0,1 1 0,-1-1 0,0 1 0,1-1 0,-1 0 0,0 1 0,1-1 0,-1 0 0,0 1 0,1-1 0,0 1 0,1-1 0,-1 0 0,1 0 0,-1 0 0,1 0 0,0 0 0,-1 0 0,1-1 0,-1 1 0,1 0 0,-1-1 0,1 1 0,-1-1 0,1 0 0,-1 0 0,2 0 0,19-13 0,-1 0 0,38-34 0,134-135 0,78-110-164,244-304-1144,323-353 333,-754 863 995,4 5 0,104-76 0,-193 159 42,-1-1 1,1 1-1,0 0 1,0-1-1,0 1 1,0 0-1,0 0 1,0 0-1,0 0 1,0 0-1,0 0 1,0 0-1,0 0 1,1 0 0,-1 0-1,0 1 1,1-1-1,-1 0 1,1 0-1,-1 1 1,1-1-1,0 0 1,0 1-1,-1-1 1,1 3-1,1-3 10,0 1 0,0-1 0,0 0 0,0 0 0,0 0 0,0 0 0,1 0 0,-1 0 0,0 0 0,1 0 0,-1 0 0,0-1 0,1 1 0,-1-1-1,1 1 1,-1-1 0,1 1 0,2-1 0,8 3 200,1-1-1,-1-1 1,1 0-1,23-2 1,4-5-179,-27 3-86,0 0 1,0 1-1,0 1 0,1 1 0,-1-1 0,14 3 0,-24-2-8,-1 1 0,0 0 0,1-1 0,-1 1 0,0 0 0,0 0 0,1 0 0,-1 0 1,0 1-1,0-1 0,0 0 0,-1 1 0,1 0 0,0-1 0,0 1 0,1 2 0,-2-1 0,1 0 1,-1 0-1,0 1 0,1-1 0,-2 0 1,1 0-1,0 1 0,-1-1 1,1 0-1,-1 1 0,0-1 0,0 1 1,0-1-1,-2 6 0,-5 24 1,-2 0 0,-1 0 0,-2-1 0,-29 57 0,29-65 0,-374 681 0,261-511 0,121-189 0,1-1 0,0 1 0,0 0 0,0 0 0,1 1 0,0-1 0,0 1 0,0-1 0,1 1 0,0-1 0,0 1 0,0 0 0,1-1 0,0 12 0,2-11 0,-1 0 0,1 0 0,1 0 0,-1 0 0,1 0 0,0 0 0,0-1 0,1 0 0,0 1 0,0-1 0,0-1 0,7 7 0,-1 0 0,0-1 0,1-1 0,1 0 0,-1 0 0,19 9 0,-26-16 0,0 0 0,1 1 0,-1-2 0,1 1 0,-1-1 0,1 1 0,0-1 0,-1 0 0,1-1 0,0 1 0,0-1 0,0 0 0,-1 0 0,1-1 0,0 1 0,0-1 0,0 0 0,-1 0 0,1-1 0,5-2 0,-1-2 0,-1 0 0,0 0 0,0-1 0,-1 0 0,0-1 0,0 1 0,0-1 0,-1-1 0,0 1 0,-1-1 0,0 0 0,0 0 0,-1-1 0,-1 1 0,5-16 0,4-17 0,-2 0 0,6-54 0,-5-32 0,-11-249 0,-2 340 0,2 19 0,-1-1 0,-1 1 0,-1 0 0,-1 0 0,0 0 0,-1 1 0,-1 0 0,-15-30 0,20 46 0,0-1 0,0 1 0,0 0 0,0-1 0,-1 1 0,1 0 0,-1 0 0,1 0 0,-1 0 0,1 0 0,-1 0 0,0 0 0,1 0 0,-1 1 0,0-1 0,0 1 0,1-1 0,-1 1 0,0 0 0,0 0 0,0-1 0,0 1 0,1 1 0,-1-1 0,0 0 0,0 0 0,0 1 0,1-1 0,-1 1 0,0-1 0,0 1 0,1 0 0,-1 0 0,0 0 0,1-1 0,-1 2 0,1-1 0,-3 2 0,-6 5 0,0 0 0,0 1 0,1 0 0,-12 16 0,-21 34 0,3 2 0,3 2 0,-42 100 0,35-73 0,-112 205 0,153-291 0,0 0 0,-1-1 0,1 2 0,0-1 0,1 0 0,-1 0 0,1 0 0,0 1 0,0-1 0,0 1 0,1-1 0,0 1 0,-1-1 0,1 1 0,1-1 0,-1 1 0,1-1 0,0 1 0,0-1 0,3 9 0,2-3 0,0 0 0,1 0 0,0-1 0,1 1 0,0-2 0,0 1 0,14 10 0,387 301-260,22-36-224,-78-73 323,-270-167 165,2-3 0,118 37 1,-182-71-5,-1-1 0,1-1 0,1-1 0,32 3 0,-50-7 0,0 1 0,0-1 0,0 0 0,0-1 0,0 1 0,-1-1 0,1 1 0,0-1 0,0-1 0,-1 1 0,1 0 0,-1-1 0,1 1 0,-1-1 0,1 0 0,-1 0 0,0-1 0,0 1 0,0-1 0,-1 1 0,1-1 0,0 0 0,-1 0 0,0 0 0,0-1 0,0 1 0,0 0 0,0-1 0,0 1 0,-1-1 0,2-6 0,-1-1 34,0 0 0,-1 0 0,-1 0 1,0 0-1,0 0 0,-1 0 1,0 0-1,-1 0 0,0 0 0,-7-17 1,-5-11 209,-29-56 0,29 67-217,-43-83-27,-103-152 0,157 258 0,0 1 0,-1 0 0,1 0 0,-1 0 0,0 0 0,1 1 0,-2 0 0,1-1 0,0 2 0,-1-1 0,1 0 0,-1 1 0,0 0 0,0 0 0,0 0 0,0 1 0,0-1 0,0 1 0,0 0 0,0 1 0,-1-1 0,1 1 0,0 0 0,-1 1 0,1-1 0,0 1 0,0 0 0,0 0 0,0 1 0,-6 1 0,-13 7 0,1 0 0,0 2 0,0 1 0,-37 27 0,45-30 0,-13 9 0,-48 24 0,65-38 0,0 0 0,0-1 0,-1 0 0,1-1 0,-1 0 0,0-1 0,-20 2 0,32-4 0,-1 0 0,1 0 0,-1 0 0,1 0 0,-1 0 0,1 0 0,0 0 0,-1-1 0,1 1 0,-1 0 0,1 0 0,-1 0 0,1 0 0,0-1 0,-1 1 0,1 0 0,0 0 0,-1-1 0,1 1 0,0 0 0,-1 0 0,1-1 0,0 1 0,-1 0 0,1-1 0,0 1 0,0-1 0,0 1 0,-1 0 0,1-1 0,0 1 0,0-1 0,0 1 0,0 0 0,0-1 0,0 1 0,0-1 0,0 1 0,0-1 0,0 1 0,0-1 0,0 1 0,0 0 0,0-1 0,0 1 0,0-1 0,0 1 0,1 0 0,-1-1 0,0 1 0,0-1 0,0 1 0,1 0 0,-1-1 0,1 1 0,17-32 0,-15 28 0,219-293 0,-104 145 0,212-297-1275,-21-14 0,283-568 0,-31-141-154,-506 1047 3977,73-256 1,-118 320-2513,-2-1 0,-3 1-1,-2-2 1,-8-82 0,1 4-58,4 101 22,-1 6 0,6-57 0,-3 80 0,0 0 0,0 0 0,1 0 0,1 0 0,0 1 0,0-1 0,1 1 0,0 0 0,8-10 0,-9 16 0,0 0 0,0 0 0,0 0 0,1 1 0,-1-1 0,1 1 0,0 0 0,0 1 0,0-1 0,0 1 0,0 0 0,1 0 0,-1 1 0,1 0 0,-1 0 0,1 0 0,0 0 0,-1 1 0,1 0 0,0 0 0,-1 1 0,11 1 0,11 3 0,0 0 0,0 2 0,34 14 0,20 11 0,-1 4 0,-3 4 0,-1 3 0,104 77 0,-64-30 0,191 193 0,-279-255 0,0 2 0,-2 1 0,39 62 0,-60-84 0,1 1 0,-2 1 0,1-1 0,-2 0 0,1 1 0,-2 0 0,1 0 0,0 14 0,-2-19 0,-1 1 0,-1-1 0,1 1 0,-1-1 0,0 0 0,-1 0 0,1 1 0,-1-1 0,0 0 0,-1-1 0,0 1 0,1 0 0,-2-1 0,1 1 0,-7 7 0,-7 5 0,0 0 0,-1-2 0,0 0 0,-2-1 0,1-1 0,-23 11 0,-137 64 0,129-66 0,-176 68 0,53-19 0,169-70 0,1-1 0,-1 1 0,1-1 0,-1 0 0,0 0 0,1-1 0,-1 1 0,0-1 0,0 1 0,0-1 0,1 0 0,-1-1 0,0 1 0,0-1 0,-6-1 0,8 0 0,0 1 0,-1-1 0,1 1 0,0-1 0,0 0 0,0 0 0,0 0 0,0 0 0,1-1 0,-1 1 0,1 0 0,-1-1 0,1 1 0,0-1 0,0 1 0,0-1 0,0 1 0,0-1 0,1 0 0,-1 0 0,1-3 0,-2-17 0,11 29 0,-7-4 0,0 0 0,-1 0 0,1 0 0,0 0 0,0-1 0,0 1 0,1-1 0,-1 1 0,0-1 0,1 0 0,-1 0 0,0 0 0,1 0 0,0-1 0,-1 1 0,4 0 0,-4-1 0,-1-1 0,1 1 0,0 0 0,0-1 0,0 1 0,0-1 0,0 0 0,0 1 0,-1-1 0,1 0 0,0 0 0,-1 0 0,1 0 0,0-1 0,1-1 0,-2 2 0,-1 1 0,1-1 0,-1 0 0,0 0 0,0 1 0,1-1 0,-1 0 0,0 0 0,0 1 0,0-1 0,0 0 0,0 0 0,0 0 0,0 1 0,0-1 0,0 0 0,0 0 0,0 1 0,0-1 0,-1 0 0,1 0 0,0 0 0,0 1 0,-1-1 0,1 0 0,-1 1 0,1-1 0,-1 0 0,1 1 0,-1-1 0,1 1 0,-1-1 0,1 1 0,-1-1 0,0 1 0,1-1 0,-1 1 0,0 0 0,1-1 0,-1 1 0,0 0 0,0-1 0,1 1 0,-1 0 0,0 0 0,-1 0 0,-15-7 0,-1 2 0,1 0 0,-1 1 0,-1 0 0,1 2 0,0 0 0,-23 1 0,-1-1 0,-232-9-204,-293 28 0,-284 65-221,826-80 424,-15 4 51,19-3 65,0-1 0,-1 0 0,-28-2 0,45-1-96,-1 1 0,0-1 0,0-1 0,0 1 0,1-1 0,-1 0 0,1 0 0,-1 0 0,1-1 1,0 0-1,0 0 0,0-1 0,0 1 0,1-1 0,-1 0 0,-5-7 0,3 3-19,-21-28 0,27 36 0,1-1 0,0 1 0,-1-1 0,1 0 0,0 1 0,-1-1 0,1 0 0,0 1 0,0-1 0,0 0 0,0 0 0,0 1 0,0-1 0,0 0 0,0 0 0,0 1 0,0-1 0,0 0 0,0 1 0,0-1 0,0 0 0,1 0 0,-1 1 0,0-1 0,1 0 0,-1 1 0,0-1 0,1 1 0,-1-1 0,1 0 0,-1 1 0,1-1 0,-1 1 0,1-1 0,-1 1 0,1 0 0,0-1 0,-1 1 0,1-1 0,-1 1 0,1 0 0,0 0 0,0-1 0,-1 1 0,1 0 0,0 0 0,-1 0 0,1 0 0,0 0 0,0 0 0,59-14 0,-1-3 0,104-44 0,-112 42 0,-37 15 0,1-1 0,-1-1 0,0-1 0,22-13 0,135-79 0,-167 96-151,0-1-1,0 1 0,0-1 0,0 0 1,0 0-1,-1 0 0,1 0 1,2-6-1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24.0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24.3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24.75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  <inkml:trace contextRef="#ctx0" brushRef="#br0" timeOffset="1">0 0 24575,'0'0'-8191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25.1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14:21:28.1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18:57.4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1765 673 24575,'3'0'0,"0"0"0,0 1 0,1 0 0,-1-1 0,0 1 0,0 0 0,0 1 0,0-1 0,0 1 0,0-1 0,0 1 0,-1 0 0,1 0 0,-1 0 0,1 0 0,-1 0 0,3 4 0,32 47 0,-34-48 0,30 61 0,-2 1 0,-3 1 0,23 87 0,3 9 0,-18-63 0,-7-16 0,57 115 0,-85-199 0,-1 0 0,0 0 0,0-1 0,0 1 0,1 0 0,-1-1 0,0 1 0,1-1 0,-1 1 0,1 0 0,-1-1 0,1 1 0,-1-1 0,1 1 0,-1-1 0,1 1 0,-1-1 0,1 0 0,-1 1 0,1-1 0,0 0 0,-1 1 0,1-1 0,0 0 0,-1 0 0,1 1 0,0-1 0,0 0 0,-1 0 0,2 0 0,-1-1 0,0 0 0,0 1 0,0-1 0,0 0 0,0 0 0,0 0 0,0 0 0,-1 0 0,1 0 0,0 0 0,-1-1 0,1 1 0,-1 0 0,1 0 0,0-2 0,14-60 0,-14 55 0,9-62 0,0-127 0,5-40 0,-9 172 0,-5 48 0,0 0 0,0 0 0,2 0 0,0 0 0,11-31 0,-14 48 0,0 0 0,0 0 0,0 1 0,0-1 0,0 0 0,0 0 0,0 1 0,0-1 0,0 0 0,0 0 0,0 0 0,0 1 0,0-1 0,1 0 0,-1 0 0,0 1 0,0-1 0,0 0 0,0 0 0,0 0 0,0 1 0,0-1 0,1 0 0,-1 0 0,0 0 0,0 0 0,0 0 0,1 1 0,-1-1 0,0 0 0,0 0 0,0 0 0,1 0 0,-1 0 0,0 0 0,0 0 0,1 0 0,-1 0 0,0 0 0,0 0 0,0 0 0,1 0 0,-1 0 0,0 0 0,0 0 0,1 0 0,-1 0 0,0 0 0,0 0 0,0 0 0,1 0 0,-1 0 0,0 0 0,0 0 0,0-1 0,1 1 0,-1 0 0,0 0 0,0 0 0,0 0 0,1 0 0,-1-1 0,0 1 0,0 0 0,0 0 0,0 0 0,0-1 0,1 1 0,4 20 0,0 1 0,-1 0 0,-1 0 0,-1 1 0,-2 35 0,1-15 0,2 349 0,-5-432 0,-2-1 0,-2 1 0,-1 1 0,-22-67 0,-72-150 0,21 89 0,-187-293 0,263 455 0,0 0 0,1 0 0,-1 1 0,0 0 0,-1 0 0,1 0 0,-10-7 0,14 11 0,-1 1 0,0 0 0,1-1 0,-1 1 0,0 0 0,1 0 0,-1-1 0,0 1 0,1 0 0,-1 0 0,0 0 0,1 0 0,-1 0 0,0 0 0,0 0 0,1 0 0,-1 0 0,0 0 0,0 0 0,1 0 0,-1 1 0,0-1 0,1 0 0,-1 0 0,-1 2 0,0-1 0,1 1 0,-1 0 0,1 0 0,-1 0 0,1 0 0,-1 0 0,1 0 0,0 0 0,0 0 0,0 1 0,1-1 0,-2 3 0,-10 41 0,-12 83 0,-26 460 0,41 14 0,11-491 0,-1-91 0,0-80 0,-1-1465 0,-1 1448 0,-2 59 0,-1 21 0,-4 29 0,-60 367 0,-8 41 0,11-112 0,56-302 0,9-27 0,0 0 0,0 0 0,0 0 0,0 0 0,0 0 0,-1 0 0,1 0 0,0 0 0,0 0 0,0 0 0,0 0 0,-1 0 0,1 0 0,0 0 0,0 0 0,0 0 0,0 0 0,-1 0 0,1 0 0,0 0 0,0 0 0,0-1 0,0 1 0,0 0 0,-1 0 0,1 0 0,0 0 0,0 0 0,0 0 0,0 0 0,0 0 0,0-1 0,0 1 0,0 0 0,-1 0 0,1 0 0,0 0 0,0 0 0,0-1 0,0 1 0,0 0 0,0 0 0,0 0 0,0 0 0,0-1 0,0 1 0,0 0 0,0 0 0,0 0 0,0 0 0,0 0 0,0-1 0,0 1 0,0 0 0,0 0 0,0 0 0,0 0 0,1-1 0,-1 1 0,0 0 0,-3-48 0,10-1013 0,-7 1038 0,0 0 0,-2 0 0,0 1 0,-10-40 0,11 57 0,-1 0 0,0 0 0,0 0 0,0 0 0,0 0 0,-1 0 0,0 1 0,0-1 0,0 1 0,0 0 0,-1 0 0,0 0 0,0 0 0,0 1 0,0 0 0,0-1 0,-1 2 0,1-1 0,-1 0 0,0 1 0,0 0 0,0 0 0,0 0 0,0 1 0,-11-2 0,-33 0 0,-1 3 0,0 1 0,1 3 0,-98 20 0,86-14 0,23-1 0,1 2 0,-65 27 0,53-19 0,45-17 0,-1 0 0,1 1 0,-1-1 0,1 1 0,0 0 0,0 0 0,0 1 0,0-1 0,1 1 0,0 0 0,-1 0 0,1 0 0,1 0 0,-1 1 0,0-1 0,1 1 0,0-1 0,0 1 0,1 0 0,-1 0 0,1 0 0,-1 7 0,-1 14 0,1-1 0,1 0 0,3 38 0,0 0 0,-4-30 0,-2 0 0,-1 0 0,-1-1 0,-2 0 0,-17 45 0,-78 146 0,97-210 0,-9 17 0,1 2 0,2-1 0,-9 37 0,17-55 0,1 1 0,1 0 0,0-1 0,1 1 0,1 0 0,0 0 0,0 0 0,1 0 0,1 0 0,5 16 0,-5-24 0,0 1 0,1-1 0,0-1 0,0 1 0,1 0 0,0-1 0,0 0 0,0 0 0,0 0 0,1 0 0,0-1 0,0 1 0,0-1 0,0 0 0,1-1 0,11 6 0,6 1 0,0-1 0,0-2 0,31 7 0,-13-4 0,52 10 0,-66-16 0,0 2 0,0 1 0,-1 1 0,32 14 0,-27-6 0,-1 1 0,-1 2 0,0 1 0,-1 1 0,-1 1 0,-1 2 0,-2 0 0,0 2 0,-1 1 0,-2 0 0,-1 2 0,17 32 0,122 192 0,-152-244 0,-11-24 0,-4-19 0,-32-448 0,27 239 0,2 22 0,-8-90 0,13 269 0,-2 0 0,-2 0 0,-17-43 0,20 67 0,12 44 0,41 178 0,112 587 0,-156-780 0,5 31 0,-2-1 0,-2 1 0,-2 56 0,-1-97 0,0 0 0,0 0 0,0 1 0,0-1 0,0 0 0,0 0 0,-1 0 0,1 0 0,0 0 0,0 0 0,-1 0 0,1 0 0,-1 0 0,1-1 0,-1 1 0,1 0 0,-1 0 0,0 0 0,-1 1 0,1-2 0,0-1 0,0 1 0,0-1 0,1 1 0,-1-1 0,0 1 0,0-1 0,0 0 0,1 0 0,-1 1 0,0-1 0,1 0 0,-1 0 0,0 0 0,1 0 0,-1 1 0,1-1 0,-1 0 0,1 0 0,0 0 0,0 0 0,-1-2 0,-54-159 0,19 46 0,-131-425 0,143 440 0,4-2 0,5 0 0,5-1 0,2-107 0,8 352 0,-2 74 0,31 253 0,27-166 0,-54-289 0,0 0 0,1 0 0,1 0 0,0 0 0,0-1 0,9 17 0,-9-23 0,0 0 0,0 0 0,0-1 0,1 1 0,0-1 0,0 0 0,0 0 0,0-1 0,1 1 0,0-1 0,0-1 0,0 1 0,11 4 0,37 11 0,111 25 0,-132-37 0,-5-2 0,-1-1 0,0-2 0,1-1 0,0-1 0,-1-1 0,1-1 0,-1-2 0,0-1 0,0-1 0,49-18 0,10-10 0,150-84 0,-170 84 0,1 4 0,2 2 0,1 3 0,76-16 0,-72 21 0,-28 7 0,62-9 0,-105 21 0,-1 1 0,1-1 0,0 1 0,-1 0 0,1 0 0,0 0 0,0 0 0,-1 0 0,1 1 0,0-1 0,-1 1 0,1-1 0,0 1 0,-1 0 0,1 0 0,-1 1 0,1-1 0,3 3 0,-5-3 0,0 1 0,0-1 0,0 1 0,-1-1 0,1 1 0,0 0 0,-1-1 0,1 1 0,-1 0 0,0-1 0,1 1 0,-1 0 0,0 0 0,0-1 0,0 1 0,0 0 0,-1 0 0,1-1 0,0 1 0,-1 0 0,0 2 0,-4 9 0,-1 1 0,0-1 0,-1-1 0,0 1 0,-15 18 0,-33 35 0,-2-2 0,-84 71 0,68-67 0,-42 37 0,-252 174 0,341-263 0,-1-1 0,-1-1 0,0-2 0,-55 16 0,-122 19 0,158-37 0,-33 3 0,-141 6 0,-83-19 0,124-2 0,158 0 0,0-1 0,0-1 0,0-1 0,1 0 0,-1-2 0,2-1 0,-1 0 0,-27-16 0,-60-23 0,98 43 0,0 0 0,1 0 0,0-1 0,0 0 0,0-1 0,1 0 0,-1 0 0,1-1 0,1 0 0,-11-13 0,10 12 0,-1 1 0,-1-1 0,0 1 0,0 0 0,-17-7 0,16 8 0,-1 0 0,1-1 0,1 0 0,-16-14 0,23 18 0,1 1 0,-1-1 0,1 0 0,0 0 0,0 0 0,0 0 0,1 0 0,-1-1 0,1 1 0,-1 0 0,1-1 0,0 1 0,1-1 0,-1 1 0,0-1 0,1 1 0,0-1 0,0 0 0,0 1 0,1-8 0,1 4 0,-1 0 0,1 0 0,0 1 0,1-1 0,-1 0 0,1 1 0,1-1 0,-1 1 0,1 0 0,0 0 0,1 0 0,9-9 0,-5 7 0,1 0 0,-1 1 0,2 0 0,-1 0 0,1 1 0,-1 1 0,14-5 0,3 1 0,0 1 0,0 1 0,1 1 0,0 2 0,55-2 0,-66 6 0,0 1 0,0 0 0,-1 1 0,1 0 0,-1 2 0,0 0 0,0 1 0,0 0 0,25 13 0,-40-17 0,-1 0 0,1 0 0,0 0 0,0-1 0,0 1 0,0 0 0,1-1 0,-1 1 0,0 0 0,0-1 0,0 0 0,0 1 0,1-1 0,-1 0 0,0 1 0,0-1 0,1 0 0,-1 0 0,0 0 0,0 0 0,1 0 0,-1-1 0,0 1 0,0 0 0,0 0 0,1-1 0,-1 1 0,2-2 0,-2 0 0,1-1 0,0 0 0,-1 0 0,0 0 0,0 0 0,0-1 0,0 1 0,0 0 0,0 0 0,-1-1 0,0-5 0,7-162 0,1-18 0,-3 145 0,-1 0 0,-2 0 0,-2 0 0,-2 1 0,-8-47 0,1 30 0,2 1 0,4-1 0,6-106 0,-3 164 0,0-1 0,0 1 0,0 0 0,1-1 0,-1 1 0,1 0 0,0-1 0,0 1 0,0 0 0,0 0 0,0 0 0,0 0 0,0 0 0,1 0 0,-1 0 0,1 0 0,1-1 0,-2 3 0,-1-1 0,1 1 0,0 0 0,-1-1 0,1 1 0,0 0 0,-1 0 0,1 0 0,0 0 0,0-1 0,-1 1 0,1 0 0,0 0 0,0 0 0,-1 1 0,1-1 0,0 0 0,-1 0 0,1 0 0,0 0 0,-1 1 0,2-1 0,19 21 0,-13-7 0,0 1 0,0 0 0,-2 0 0,0 0 0,0 1 0,4 22 0,13 107 0,-22-135 0,16 152 0,-7 0 0,-7 1 0,-7-1 0,-8 0 0,-50 258 0,48-362 0,4-19 0,-7 66 0,17-102 0,0-1 0,-1 1 0,1 0 0,0 0 0,1-1 0,-1 1 0,0 0 0,1-1 0,0 1 0,0 0 0,-1-1 0,2 1 0,-1-1 0,0 1 0,0-1 0,1 0 0,-1 0 0,1 1 0,0-1 0,2 2 0,0-1 0,-1-1 0,1 1 0,0-1 0,0 0 0,-1-1 0,2 1 0,-1-1 0,0 1 0,0-1 0,0 0 0,8 0 0,6 0 0,1-1 0,0-1 0,-1-1 0,34-6 0,-37 4 0,-1-1 0,0 0 0,0 0 0,0-2 0,-1 1 0,0-2 0,0 0 0,0 0 0,-1-1 0,-1-1 0,13-13 0,12-16 0,58-80 0,-16 17 0,159-219 0,-164 213 0,-52 83 0,-17 21 0,0 0 0,0 0 0,0-1 0,-1 0 0,1 0 0,-1 0 0,0 0 0,-1 0 0,1-1 0,-1 1 0,2-8 0,-4 12 0,-1 0 0,1-1 0,0 1 0,-1-1 0,0 1 0,1 0 0,-1 0 0,0-1 0,1 1 0,-1 0 0,0 0 0,0 0 0,0 0 0,0 0 0,0 0 0,-1 0 0,1 0 0,0 0 0,0 0 0,0 1 0,-1-1 0,1 1 0,0-1 0,-1 1 0,1-1 0,-1 1 0,1 0 0,0-1 0,-1 1 0,-2 0 0,-54-4 0,48 4 0,-31 0 0,1 3 0,-1 1 0,0 2 0,1 2 0,-59 19 0,-193 86 0,181-67 0,-461 174 0,545-209 0,0-1 0,-1-1 0,-1-2 0,1-1 0,-1-1 0,0-1 0,-1-2 0,-37-1 0,35-3 0,19 2 0,1 0 0,-1-1 0,1-1 0,0 0 0,-20-6 0,28 6 0,1 1 0,-1-1 0,1 0 0,0 0 0,0 0 0,0-1 0,0 1 0,0-1 0,0 1 0,1-1 0,-1 0 0,1 0 0,0 0 0,0 0 0,0-1 0,0 1 0,1 0 0,-1-1 0,1 1 0,0-1 0,0 0 0,0 1 0,0-6 0,-2-19 0,2-1 0,1 1 0,2-1 0,0 1 0,2 0 0,9-36 0,6-51 0,-17 100 0,1 1 0,0 0 0,0 0 0,2 0 0,-1 0 0,2 1 0,0 0 0,0 0 0,17-23 0,-4 11 0,2 1 0,0 1 0,37-30 0,-49 45 0,0 0 0,-1-1 0,0 0 0,-1 0 0,0-1 0,0 0 0,-1 0 0,0 0 0,-1-1 0,-1 0 0,1 0 0,-2 0 0,4-16 0,-2-7 0,-1-1 0,-2 1 0,-3-45 0,1 73 0,2-27 8,1 0 0,2 0 0,2 0 0,15-47 0,1-12-1413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19:19.04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1555 716 24575,'-2'0'0,"1"1"0,-1 0 0,0-1 0,1 1 0,-1 0 0,1 0 0,-1 0 0,1 0 0,0 0 0,0 0 0,-1 0 0,1 1 0,0-1 0,0 0 0,0 1 0,0-1 0,0 1 0,0-1 0,1 1 0,-1-1 0,0 1 0,1 0 0,-1 1 0,-5 9 0,-71 139 0,-112 202 0,152-294 0,-2-2 0,-3-1 0,-86 89 0,124-141 0,-4 4 0,0 1 0,-1-1 0,0-1 0,0 1 0,-1-2 0,1 1 0,-2-1 0,-19 9 0,29-15 0,-1 1 0,1-1 0,0 0 0,0 1 0,-1-1 0,1 0 0,0 0 0,-1 0 0,1 0 0,0 0 0,-1 0 0,1 0 0,0 0 0,-1 0 0,1-1 0,0 1 0,0-1 0,-1 1 0,1-1 0,0 1 0,0-1 0,0 1 0,0-1 0,0 0 0,0 0 0,-2-1 0,2-1 0,-1 1 0,1 0 0,0-1 0,1 1 0,-1 0 0,0-1 0,1 1 0,-1-1 0,1 1 0,0-1 0,0 1 0,0-1 0,0-2 0,2-12 0,1 0 0,0 0 0,8-20 0,-10 32 0,34-95 0,55-110 0,-19 49 0,-70 159 0,6-15 0,0 1 0,-2-2 0,0 1 0,4-23 0,-9 37 0,1 1 0,-1-1 0,1 1 0,-1-1 0,0 1 0,0-1 0,0 0 0,0 1 0,-1-1 0,1 1 0,0-1 0,-1 1 0,0-1 0,0 1 0,0 0 0,0-1 0,0 1 0,0 0 0,-1 0 0,1 0 0,-1-1 0,1 2 0,-1-1 0,0 0 0,0 0 0,0 0 0,0 1 0,0-1 0,0 1 0,0 0 0,0-1 0,-1 1 0,1 0 0,0 0 0,-1 1 0,1-1 0,-1 0 0,1 1 0,-5-1 0,1 1 0,0 0 0,0 1 0,0-1 0,0 1 0,0 1 0,0-1 0,0 1 0,0 0 0,0 0 0,1 0 0,-1 1 0,-8 5 0,-62 50 0,52-39 0,-102 97 0,38-32 0,-216 163 0,238-184 0,33-30 0,33-32 0,-1-1 0,1 1 0,-1 0 0,1-1 0,-1 1 0,1-1 0,-1 1 0,0-1 0,1 1 0,-1-1 0,0 1 0,1-1 0,-1 0 0,0 1 0,0-1 0,1 0 0,-1 0 0,0 0 0,0 1 0,1-1 0,-1 0 0,0 0 0,-1 0 0,-3-14 0,12-29 0,3 13 0,1 0 0,1 0 0,2 2 0,1 0 0,1 0 0,2 1 0,0 1 0,32-34 0,22-13 0,103-84 0,-35 35 0,49-68 0,-182 182 0,1 0 0,1 0 0,0 1 0,0 1 0,0-1 0,1 1 0,-1 1 0,22-9 0,6 1 0,50-11 0,-51 15 0,47-17 0,-30 6 0,1 3 0,1 3 0,97-14 0,-59 21 0,147 6 0,-108 3 0,-113-1 0,0 0 0,1 1 0,-1 1 0,0 0 0,0 2 0,-1 0 0,1 1 0,-1 1 0,-1 1 0,1 0 0,-1 2 0,-1-1 0,1 2 0,-2 1 0,0 0 0,0 0 0,25 30 0,-16-14 0,46 43 0,-59-62 0,1 0 0,0-1 0,0 0 0,1-1 0,0 0 0,0-1 0,21 6 0,28 9 0,-2 3 0,0 2 0,-2 2 0,-1 3 0,99 72 0,-130-79 0,-1 1 0,24 29 0,-82-91 0,-2 1 0,-41-33 0,-23-23 0,87 81 0,0 0 0,0 1 0,-1 1 0,0 0 0,0 1 0,-1 0 0,0 1 0,-25-8 0,-5 1 0,-74-11 0,29 7 0,81 16 0,-1-1 0,1 0 0,0 0 0,-1-1 0,2 0 0,-1-1 0,0 1 0,1-1 0,0-1 0,0 1 0,-8-10 0,-3-5 0,2-1 0,-21-33 0,-21-27 0,45 69 0,0 0 0,-1 0 0,-17-11 0,19 16 0,1-1 0,1 0 0,0 0 0,0-2 0,0 1 0,-8-13 0,17 21 0,1 1 0,-1-1 0,1 1 0,0-1 0,-1 0 0,1 0 0,0 1 0,-1-1 0,1 0 0,0 1 0,0-1 0,0 0 0,0 0 0,0 1 0,0-1 0,0 0 0,0 0 0,0 1 0,0-1 0,0 0 0,0 1 0,0-1 0,1 0 0,-1 0 0,0 1 0,1-1 0,-1 0 0,0 1 0,1-1 0,-1 1 0,1-1 0,-1 0 0,1 1 0,-1-1 0,1 1 0,-1-1 0,1 1 0,0 0 0,-1-1 0,1 1 0,0-1 0,-1 1 0,1 0 0,0 0 0,-1-1 0,1 1 0,0 0 0,0 0 0,-1 0 0,2 0 0,42-6 0,-41 6 0,300 0 0,-124 3 0,-133 1 0,1 1 0,-1 2 0,0 3 0,71 23 0,-62-16 0,0-2 0,76 9 0,-73-20 0,49 8 0,-96-10 0,0 1 0,0 0 0,0 1 0,-1 0 0,0 1 0,0 0 0,16 11 0,67 43 0,2-4 0,148 62 0,-237-114 0,7 2 0,0 2 0,0-1 0,-1 2 0,0 0 0,-1 0 0,1 1 0,10 12 0,-14-13 0,-1 1 0,-1 1 0,1-1 0,-2 1 0,1 0 0,-2 1 0,1-1 0,-1 1 0,3 15 0,20 111 0,-8-30 0,-5-47 0,-3-2 0,3 0 0,2-1 0,45 104 0,-50-137 0,0 1 0,-2 0 0,-1 1 0,-1 0 0,-2 0 0,4 38 0,-4 159 0,-6-186 0,1-6 0,-2 0 0,-1 1 0,-10 40 0,8-56 0,0-1 0,0 1 0,-2-1 0,1-1 0,-2 1 0,0-1 0,-1 0 0,-13 15 0,-27 41 0,41-55 0,-2-1 0,0 0 0,0 0 0,-1-1 0,-1-1 0,0 0 0,-16 13 0,-22 10 0,9-5 0,-2-2 0,-47 23 0,52-35 0,-59 15 0,-22 9 0,-42 23 0,-78 35 0,131-56 0,-15 8 0,102-41 0,-2-1 0,1-1 0,-1 0 0,-37 4 0,-23 7 0,35-9 0,1-1 0,-1-3 0,-1-1 0,-56-5 0,-54 5 0,47 7 0,58-3 0,1-3 0,-1-3 0,1-2 0,-80-9 0,59-4 0,-20-2 0,-92-29 0,159 36 0,-27-8 0,-100-44 0,137 51 0,0-1 0,0 0 0,1-2 0,0 1 0,1-2 0,0 0 0,1-1 0,1 0 0,-15-21 0,12 10 0,1 0 0,1 0 0,1-1 0,-15-44 0,-24-113 0,42 143 0,2 9 0,-14-53 0,-12-95 0,31 151 0,1-1 0,1 0 0,2 0 0,0 0 0,2 0 0,2 0 0,9-34 0,-8 42 0,0 1 0,2 0 0,1 0 0,0 1 0,1 0 0,1 1 0,1 0 0,1 1 0,0 0 0,1 1 0,1 0 0,0 2 0,1-1 0,1 2 0,0 0 0,1 1 0,0 1 0,1 1 0,0 0 0,38-13 0,10-2 0,1 3 0,1 3 0,1 3 0,0 2 0,1 4 0,0 3 0,79 3 0,-113 5 0,0 1 0,-1 2 0,1 1 0,45 14 0,-67-14 0,0 0 0,-1 2 0,0-1 0,0 1 0,-1 1 0,0 1 0,0 0 0,-1 0 0,0 2 0,0-1 0,-1 1 0,17 23 0,-12-10 0,-1 0 0,-1 2 0,-1-1 0,-1 2 0,-1-1 0,-2 2 0,-1-1 0,7 38 0,-9-25 0,-1 0 0,-2 1 0,-2-1 0,-2 1 0,-7 50 0,4-71 0,-1 0 0,0 0 0,-2-1 0,0 0 0,-1 0 0,-1-1 0,-1 0 0,0 0 0,-2-1 0,0-1 0,0 0 0,-2-1 0,0 0 0,0-1 0,-33 24 0,0-4 0,-2-3 0,-1-2 0,-1-2 0,-75 28 0,96-44 0,0-1 0,-1-2 0,0-1 0,0-1 0,-33 1 0,-158-5 0,195-2 0,11-1 0,-1-1 0,0-1 0,1 0 0,0-1 0,-31-12 0,-75-41 0,52 22 0,-98-51 0,145 72 0,1-2 0,0 0 0,1-1 0,-35-38 0,40 37 0,1 0 0,0-1 0,-17-33 0,26 41 0,1-1 0,0 0 0,1 0 0,1 0 0,0 0 0,0-1 0,1 1 0,0-19 0,4-211 0,-1 238 0,-1 0 0,0 1 0,0-1 0,0 1 0,-1-1 0,1 0 0,-1 1 0,0-1 0,0 1 0,0 0 0,0-1 0,-1 1 0,1 0 0,-1-1 0,0 1 0,0 0 0,-4-4 0,5 6 0,0 1 0,0-1 0,0 1 0,0 0 0,0-1 0,0 1 0,0 0 0,-1 0 0,1 0 0,0 0 0,0 0 0,0 0 0,-1 0 0,1 0 0,0 0 0,0 0 0,0 1 0,0-1 0,0 0 0,-2 2 0,-3 0 0,1 1 0,0 1 0,0-1 0,0 1 0,1-1 0,-5 6 0,-104 107 0,-97 132 0,-20 22 0,189-232 0,41-38 0,0 0 0,0 1 0,0-1 0,-1 0 0,1 0 0,0 0 0,0 1 0,0-1 0,-1 0 0,1 0 0,0 0 0,0 1 0,-1-1 0,1 0 0,0 0 0,0 0 0,-1 0 0,1 0 0,0 0 0,0 0 0,-1 0 0,1 0 0,0 0 0,-1 0 0,1 0 0,0 0 0,0 0 0,-1 0 0,1 0 0,0 0 0,0 0 0,-1 0 0,1 0 0,0 0 0,-1 0 0,1 0 0,0-1 0,0 1 0,0 0 0,-1 0 0,1 0 0,0 0 0,0-1 0,-1 1 0,1 0 0,0 0 0,0-1 0,0 1 0,0 0 0,0 0 0,-1 0 0,1-1 0,0 1 0,0 0 0,0-1 0,0 1 0,0 0 0,0 0 0,0-1 0,0 1 0,0 0 0,0-1 0,0 1 0,0 0 0,0 0 0,0-1 0,0 1 0,17-46 0,58-85 0,128-169 0,-143 216 0,341-435 0,-276 363 0,-113 137 0,-12 19 0,0-1 0,0 1 0,0 0 0,0 0 0,0 0 0,0-1 0,0 1 0,0 0 0,0 0 0,0 0 0,0-1 0,0 1 0,0 0 0,0 0 0,0 0 0,0-1 0,0 1 0,0 0 0,0 0 0,0 0 0,0-1 0,-1 1 0,1 0 0,0 0 0,0 0 0,0 0 0,0 0 0,0-1 0,0 1 0,-1 0 0,1 0 0,0 0 0,0 0 0,0 0 0,-1 0 0,1 0 0,0 0 0,0 0 0,0-1 0,0 1 0,-1 0 0,1 0 0,0 0 0,0 0 0,-1 0 0,-3 1 0,0 0 0,0 0 0,0 0 0,0 1 0,0-1 0,0 1 0,0 0 0,-3 2 0,-235 142 0,-97 53 0,322-190 0,0 0 0,1 1 0,0 0 0,-26 23 0,35-26 0,1 0 0,-1 1 0,2 0 0,-1 0 0,1 0 0,0 1 0,0 0 0,1 0 0,1 0 0,-1 0 0,-2 13 0,-75 312 0,79-327 0,0 0 0,1 0 0,0 0 0,0 0 0,0 0 0,1 0 0,0 0 0,1 1 0,0-1 0,1 9 0,0-11 0,0 0 0,0 0 0,1-1 0,-1 1 0,1-1 0,0 0 0,0 0 0,0 0 0,1 0 0,0 0 0,-1-1 0,1 1 0,0-1 0,1 0 0,4 3 0,25 11 0,1-1 0,0-2 0,1-1 0,1-2 0,59 11 0,26 8 0,-79-18 0,0-1 0,1-3 0,0-1 0,58 1 0,-81-7 0,-1 2 0,0 0 0,0 2 0,-1 0 0,34 13 0,-26-8 0,0-1 0,29 4 0,-13-4 0,0 1 0,0 3 0,71 30 0,-90-33 0,0 0 0,0-2 0,1-2 0,0 0 0,1-1 0,-1-1 0,44 0 0,-49-5 0,-1 0 0,-1-1 0,1-1 0,0-1 0,-1-1 0,1 0 0,-1-2 0,-1 0 0,1 0 0,-1-2 0,23-15 0,56-46 0,111-102 0,75-101 0,-205 191 0,-3-3 0,-5-4 0,-3-2 0,106-198 0,-167 279 0,11-19 0,-3-1 0,13-37 0,-24 61 0,1-1 0,-2 1 0,1-1 0,-1 0 0,0 1 0,0-1 0,-1 0 0,0 0 0,0 0 0,0 0 0,-1 0 0,0 1 0,-1-1 0,1 0 0,-1 1 0,-6-13 0,5 15 0,1 0 0,-1 1 0,-1 0 0,1 0 0,0 0 0,-1 0 0,1 0 0,-1 0 0,0 1 0,0 0 0,0 0 0,0 0 0,0 0 0,0 1 0,-6-2 0,-10-2 0,0 2 0,-25-2 0,-6-1 0,33 3 0,0 1 0,1 1 0,-1 1 0,0 1 0,1 0 0,-1 1 0,1 1 0,-1 1 0,1 0 0,-20 8 0,-9 6 0,2 3 0,-60 36 0,39-16 0,2 3 0,-111 101 0,-88 131 0,66-31 0,171-209 0,1 2 0,2 0 0,1 2 0,3 0 0,-15 46 0,30-77 0,1-1 0,0 1 0,0 0 0,1-1 0,0 1 0,1 0 0,0 0 0,0 0 0,1 0 0,0-1 0,1 1 0,0 0 0,0-1 0,1 1 0,0-1 0,0 0 0,7 11 0,-6-12 0,0-1 0,1 0 0,0 0 0,1 0 0,-1-1 0,1 1 0,0-1 0,0-1 0,1 1 0,-1-1 0,1 0 0,0-1 0,0 0 0,1 0 0,-1 0 0,0-1 0,1 0 0,0 0 0,14 1 0,17 0 0,-1-2 0,1-1 0,-1-2 0,56-10 0,-69 7 0,0-1 0,-1-1 0,0-2 0,0 0 0,-1-1 0,-1-2 0,42-26 0,16-27 0,-3-4 0,-3-2 0,69-87 0,-142 157 0,154-181 0,-9-6 0,-7-6 0,117-223 0,-246 398 0,9-11 0,-2-1 0,-2-1 0,-1-1 0,-1 0 0,14-56 0,-26 84 0,-1 1 0,1-1 0,-1 0 0,0 1 0,0-1 0,-1 0 0,1 1 0,-1-1 0,0 1 0,0-1 0,0 1 0,-1-1 0,0 1 0,0 0 0,0-1 0,0 1 0,-1 0 0,1 0 0,-1 1 0,0-1 0,0 1 0,0-1 0,-1 1 0,1 0 0,-8-5 0,-7-3 0,-1 1 0,0 0 0,0 1 0,-31-9 0,10 3 0,-27-11 0,-82-21 0,112 39 0,0 1 0,-1 2 0,1 1 0,-41 2 0,39 0 0,-1-1 0,-44-10 0,38 5 0,-53-1 0,91 9 0,0-1 0,1 1 0,-1-1 0,1-1 0,-12-2 0,15 2 0,1 1 0,0-1 0,0 0 0,0 0 0,0 0 0,0 0 0,0 0 0,1-1 0,-1 1 0,1-1 0,-1 0 0,1 0 0,0 0 0,-2-4 0,-4-11 0,0 0 0,1 0 0,1 0 0,1-1 0,1 0 0,0-1 0,-1-23 0,2 12 0,-15-51 0,17 78 0,0 0 0,-1 0 0,0 0 0,0 0 0,0 0 0,-1 1 0,1-1 0,-1 1 0,0 0 0,0-1 0,0 1 0,0 0 0,0 1 0,-1-1 0,1 1 0,-1-1 0,0 1 0,1 0 0,-1 1 0,0-1 0,0 1 0,0-1 0,-1 1 0,1 0 0,0 1 0,0-1 0,-1 1 0,1 0 0,-7 0 0,-9 1 0,-1 1 0,0 1 0,1 1 0,-33 11 0,4 1 0,1 2 0,1 3 0,2 2 0,0 1 0,1 2 0,1 3 0,2 1 0,1 2 0,1 2 0,2 1 0,2 2 0,-43 57 0,69-81 0,1 1 0,0 1 0,1-1 0,1 1 0,0 0 0,1 0 0,0 1 0,2 0 0,-4 27 0,5-21 0,1 0 0,1 1 0,1-1 0,1 0 0,0 0 0,9 32 0,-7-43 0,-1 0 0,2 0 0,0-1 0,0 1 0,1-1 0,0 0 0,0 0 0,1-1 0,1 0 0,0 0 0,0-1 0,17 14 0,5-1 0,0-1 0,58 28 0,-40-23 0,-41-22 0,0 0 0,0 0 0,0-1 0,1 0 0,-1 0 0,0-1 0,1 1 0,0-2 0,-1 1 0,1-1 0,-1 0 0,1-1 0,-1 0 0,1 0 0,-1 0 0,1-1 0,-1 0 0,8-4 0,13-6 0,-1-2 0,0-1 0,32-23 0,16-9 0,-3 12 0,1 4 0,125-37 0,-187 65 0,5-2 0,0-1 0,-1-1 0,0 0 0,17-11 0,-183 164 0,143-139 0,1 0 0,1 1 0,-1 0 0,1 0 0,0 0 0,1 1 0,0 0 0,-4 10 0,8-16 0,0 0 0,0-1 0,0 1 0,1 0 0,-1 0 0,1 0 0,0 0 0,0 0 0,0 0 0,0 0 0,0 0 0,1 0 0,-1 0 0,1 0 0,0-1 0,0 1 0,0 0 0,0 0 0,0-1 0,1 1 0,-1-1 0,1 1 0,0-1 0,0 1 0,0-1 0,0 0 0,0 0 0,0 0 0,0 0 0,1 0 0,-1-1 0,5 3 0,5 2 0,1 0 0,-1-1 0,1-1 0,0 0 0,0-1 0,0 0 0,1-1 0,-1 0 0,1-1 0,-1-1 0,16-1 0,24-3 0,74-15 0,180-51 0,-184 41 0,-115 26 0,0 1 0,0 1 0,1 0 0,-1 0 0,0 1 0,1 0 0,14 1 0,-21 0 0,0 0 0,0-1 0,0 1 0,0 0 0,0 0 0,0 0 0,-1 0 0,1 0 0,0 0 0,-1 0 0,1 1 0,-1-1 0,1 1 0,-1-1 0,0 1 0,0 0 0,1-1 0,-1 1 0,0 0 0,-1 0 0,1 0 0,0-1 0,0 1 0,-1 0 0,1 0 0,-1 0 0,0 0 0,0 0 0,1 0 0,-1 1 0,0-1 0,-1 0 0,1 0 0,0 0 0,-1 0 0,0 3 0,-4 15 0,-1-1 0,0 0 0,-2 0 0,0-1 0,-1 0 0,0 0 0,-2-1 0,-13 17 0,-328 395 0,144-190 0,192-220 0,9-12 0,0 1 0,1 0 0,0 0 0,0 0 0,1 1 0,0 0 0,-5 14 0,11-20 0,7-8 0,12-15 0,0-1 0,-2 0 0,29-43 0,-8 8 0,116-145 0,8 7 0,9 7 0,196-163 0,-360 342 0,1 1 0,0 0 0,1 0 0,0 1 0,18-9 0,-26 14 0,0 1 0,0-1 0,0 1 0,-1-1 0,1 1 0,0 0 0,0-1 0,0 1 0,0 0 0,0 0 0,0 1 0,0-1 0,0 0 0,0 1 0,0-1 0,-1 1 0,1-1 0,0 1 0,0 0 0,0 0 0,-1 0 0,1 0 0,-1 0 0,1 0 0,-1 0 0,1 1 0,-1-1 0,1 1 0,-1-1 0,0 1 0,0-1 0,0 1 0,0 0 0,0-1 0,0 1 0,0 0 0,-1 0 0,1-1 0,-1 1 0,1 0 0,-1 4 0,3 11 0,-1 0 0,0 0 0,-2 1 0,0-1 0,-1 1 0,0-1 0,-2 0 0,-8 31 0,-7 30 0,-5 0 0,-2-2 0,-4-1 0,-40 75 0,16-51 0,-4-3 0,-90 116 0,124-181 0,21-22 0,45-45 0,925-983 0,-912 960 0,-55 58 0,1 0 0,-1-1 0,1 1 0,0 0 0,-1 0 0,1 0 0,0 0 0,-1 0 0,1 0 0,0 1 0,0-1 0,0 0 0,0 1 0,2-1 0,-3 2 0,-1-1 0,1 1 0,0-1 0,0 1 0,-1-1 0,1 1 0,-1-1 0,1 1 0,-1 0 0,1 0 0,-1-1 0,1 1 0,-1 0 0,1 0 0,-1-1 0,0 1 0,0 0 0,1 0 0,-1 0 0,0-1 0,0 1 0,0 0 0,0 0 0,0 0 0,0 0 0,0 0 0,0-1 0,0 1 0,0 0 0,-1 0 0,1 0 0,0 0 0,-1-1 0,0 2 0,-9 41 0,-1-1 0,-3 0 0,-34 71 0,34-80 0,12-31 0,-29 80 0,31-82 0,0 1 0,-1-1 0,1 1 0,0 0 0,0-1 0,-1 1 0,1-1 0,0 1 0,0-1 0,0 1 0,0 0 0,-1-1 0,1 1 0,0 0 0,0-1 0,0 1 0,1-1 0,-1 1 0,0 0 0,0-1 0,0 1 0,0-1 0,0 1 0,1 0 0,-1-1 0,0 1 0,1-1 0,-1 1 0,0-1 0,1 1 0,-1-1 0,1 1 0,-1-1 0,0 0 0,1 1 0,-1-1 0,1 1 0,-1-1 0,1 0 0,0 0 0,-1 1 0,1-1 0,-1 0 0,1 0 0,0 0 0,-1 1 0,1-1 0,-1 0 0,1 0 0,0 0 0,-1 0 0,1 0 0,-1 0 0,1 0 0,0 0 0,-1-1 0,1 1 0,-1 0 0,1 0 0,0 0 0,0-1 0,9-3 0,-1-1 0,0 0 0,0 0 0,-1-1 0,0 0 0,0 0 0,9-10 0,59-65 0,-46 47 0,555-667 0,-535 639 0,-49 60 0,0 1 0,0 0 0,0 0 0,1 0 0,-1-1 0,0 1 0,0 0 0,0 0 0,1 1 0,-1-1 0,1 0 0,-1 0 0,1 1 0,-1-1 0,1 0 0,-1 1 0,2-1 0,-2 2 0,0-1 0,-1 0 0,1 1 0,-1-1 0,1 0 0,-1 1 0,1-1 0,-1 1 0,1-1 0,-1 1 0,0-1 0,1 1 0,-1-1 0,0 1 0,1-1 0,-1 1 0,0-1 0,0 1 0,1 0 0,-1-1 0,0 1 0,0 0 0,0-1 0,0 1 0,0 0 0,0-1 0,0 2 0,-6 60 0,5-58 0,-66 267 0,23-109 0,30-109 0,-9 35 0,3 1 0,4 1 0,-6 134 0,21-201 0,-1 1 0,-1-1 0,-1 0 0,-1 0 0,-15 40 0,-57 107 0,23-54 0,6 4 0,6 2 0,-40 189 0,76-273 0,-2-1 0,-2 0 0,-2 0 0,-1-1 0,-33 64 0,38-85 0,-10 16 0,-28 36 0,39-57 0,-2-1 0,1 0 0,-1 0 0,-1-1 0,1 0 0,-1-1 0,-17 9 0,-91 44 0,-60 33 0,151-75 0,-2-1 0,0-1 0,-1-1 0,0-2 0,-1-1 0,-41 10 0,-42 5 0,59-12 0,-90 11 0,-128 13 0,154-19 0,-229 8 0,-392-30 0,662-2 0,-133-24 0,190 25 0,-16-5 0,1-2 0,0-1 0,1-2 0,-57-28 0,90 40 0,-27-11 0,1-2 0,0 0 0,2-2 0,-1-1 0,2-1 0,1-1 0,-29-28 0,-45-66 0,-92-93 0,189 205 0,0 0 0,0 1 0,0-1 0,0 0 0,0 0 0,0 0 0,0 0 0,0 0 0,1 0 0,-1 0 0,0 0 0,1 0 0,-1 0 0,0 0 0,1 0 0,-1-1 0,1 1 0,0 0 0,0 0 0,-1-1 0,1 1 0,0-2 0,1 2 0,-1 0 0,1 1 0,0-1 0,-1 0 0,1 1 0,0-1 0,0 1 0,0-1 0,-1 1 0,1-1 0,0 1 0,0-1 0,0 1 0,0 0 0,0 0 0,0-1 0,0 1 0,0 0 0,0 0 0,0 0 0,1 0 0,9 0 0,-1 1 0,1 0 0,-1 0 0,12 3 0,225 83 0,-144-47 0,-66-25 0,-2 1 0,0 2 0,-1 2 0,0 0 0,-2 3 0,-1 1 0,-1 1 0,-1 1 0,-1 1 0,-1 2 0,26 37 0,-52-64 0,1 0 0,-1 0 0,1-1 0,-1 1 0,0 1 0,0-1 0,0 0 0,0 0 0,0 0 0,-1 0 0,1 1 0,0-1 0,-1 0 0,0 1 0,0-1 0,1 0 0,-1 1 0,-1-1 0,1 3 0,-1-3 0,0-1 0,0 1 0,0-1 0,0 1 0,0-1 0,0 1 0,0-1 0,-1 0 0,1 0 0,0 0 0,-1 0 0,1 0 0,-1 0 0,1 0 0,-1 0 0,1 0 0,-1-1 0,0 1 0,-2 0 0,-11 2 0,0-1 0,0 0 0,0-1 0,-26-2 0,31 1 0,3 0 0,-206-10 0,177 6 0,1-2 0,0-1 0,-66-23 0,33 11 0,54 16 0,0-1 0,0 0 0,0 0 0,1-2 0,-1 1 0,-14-10 0,-46-23 0,57 31 0,0-1 0,-29-18 0,20 11 0,-20-14 0,44 27 0,0 1 0,1 0 0,-1-1 0,1 1 0,-1-1 0,1 0 0,0 1 0,-1-1 0,1 0 0,0 0 0,0 0 0,0 0 0,1 0 0,-1 0 0,0 0 0,1 0 0,-1 0 0,1 0 0,0 0 0,0-3 0,0 3 0,1 1 0,-1-1 0,1 0 0,0 1 0,-1-1 0,1 1 0,0-1 0,0 1 0,0-1 0,0 1 0,0 0 0,1-1 0,-1 1 0,0 0 0,1 0 0,-1 0 0,1 0 0,-1 0 0,1 0 0,-1 0 0,1 0 0,-1 1 0,1-1 0,0 1 0,0-1 0,2 1 0,49-8 0,-49 7 0,12 1 0,0 0 0,1 1 0,-1 1 0,0 0 0,0 1 0,-1 1 0,21 7 0,106 52 0,-20-8 0,-86-41 0,-1 2 0,-1 2 0,0 1 0,-2 2 0,0 1 0,-2 1 0,29 28 0,-16-1 0,-35-38 0,2-1 0,-1 1 0,13 9 0,10 4 0,1-1 0,1-1 0,0-2 0,75 32 0,15 10 0,-88-42 0,2-2 0,0-1 0,48 14 0,-55-25 0,-1-2 0,1-1 0,59 0 0,-52-4 0,75 12 0,-9 2 0,0-5 0,209-7 0,-141-5 0,-75 4 0,-41 2 0,0-4 0,0-1 0,79-14 0,157-47 0,-154 38 0,-87 18 0,73-21 0,-109 23 0,0 0 0,-1-1 0,0 0 0,0-1 0,0-1 0,-1 0 0,0-1 0,-1 0 0,15-14 0,-12 9 0,0-1 0,-1-1 0,-1 0 0,0-1 0,-1 0 0,-1-1 0,0 0 0,-2-1 0,14-35 0,4-17 0,4 1 0,2 2 0,59-88 0,-77 131 0,10-14 0,-15 25 0,-2 1 0,1-2 0,-1 1 0,7-22 0,78-177 0,-89 204 0,43-79 0,-31 60 0,-1 0 0,-1-1 0,-1-1 0,12-43 0,-7 7 0,-9 36 0,-1 0 0,4-32 0,-11 52 0,0-1 0,-1 0 0,0 1 0,-1-1 0,0 1 0,-1-1 0,0 1 0,0-1 0,-8-18 0,2 10 0,3 5 0,-1 0 0,0 0 0,-2 0 0,-16-24 0,21 34 0,-1 0 0,0 1 0,1-1 0,-1 1 0,0 0 0,0 0 0,-1 1 0,1-1 0,-1 1 0,1 0 0,-1 0 0,0 0 0,0 0 0,0 1 0,1 0 0,-1 0 0,-1 1 0,1-1 0,-8 1 0,-8 1 0,0 2 0,0 0 0,0 1 0,-35 12 0,-86 37 0,86-30 0,-538 182 0,502-179 0,2 4 0,1 4 0,-97 52 0,-484 319 0,642-382 0,4-4 0,39-43 0,555-654 0,-138 175 0,-353 402 0,-79 99 0,1 1 0,0-1 0,-1 1 0,1 0 0,0-1 0,0 1 0,0 0 0,0 0 0,0 0 0,0 0 0,1 0 0,-1 0 0,0 0 0,1 0 0,-1 0 0,0 0 0,1 1 0,-1-1 0,1 1 0,-1-1 0,1 1 0,-1-1 0,1 1 0,-1 0 0,1 0 0,0 0 0,2 0 0,-3 2 0,1 0 0,-1 0 0,1 0 0,-1 0 0,0 0 0,0 1 0,0-1 0,0 0 0,0 1 0,0-1 0,-1 1 0,1-1 0,-1 1 0,1 0 0,-1-1 0,0 1 0,0-1 0,-1 1 0,0 4 0,-4 41 0,-2 0 0,-2 0 0,-2-1 0,-34 87 0,26-76 0,-47 114 0,-8-4 0,-113 193 0,113-221 0,128-228 0,4 3 0,128-144 0,-158 195 0,61-68 0,3 5 0,5 3 0,4 5 0,133-91 0,-227 176 0,-1-1 0,1 1 0,0 0 0,0 1 0,1-1 0,-1 1 0,11-2 0,-18 5 0,1 0 0,0 0 0,0 0 0,-1 0 0,1 0 0,0 0 0,0 0 0,0 0 0,-1 0 0,1 0 0,0 0 0,0 1 0,-1-1 0,1 0 0,0 1 0,0-1 0,-1 0 0,1 1 0,0-1 0,-1 1 0,1-1 0,-1 1 0,1-1 0,0 1 0,-1 0 0,1-1 0,-1 1 0,1 1 0,0 0 0,0 1 0,-1 0 0,1 0 0,-1 0 0,0 0 0,0 0 0,0 0 0,0 0 0,-1 0 0,1 0 0,-1 0 0,-1 4 0,-17 57 0,-2-1 0,-58 114 0,55-127 0,-209 386 0,224-422 0,3-3 0,0 0 0,-1 0 0,0-1 0,-1 0 0,0 0 0,-1-1 0,0 0 0,0 0 0,-1-1 0,-11 8 0,20-15 0,0-1 0,0 1 0,0-1 0,0 1 0,1-1 0,-1 0 0,0 1 0,0-1 0,0 0 0,0 1 0,0-1 0,0 0 0,0 0 0,0 0 0,0 0 0,0 0 0,0 0 0,0 0 0,0 0 0,0-1 0,0 1 0,0 0 0,0-1 0,0 1 0,0 0 0,1-1 0,-1 1 0,0-1 0,0 1 0,0-1 0,1 0 0,-1 1 0,0-1 0,0 0 0,1 1 0,-1-1 0,1 0 0,-1 0 0,1 0 0,-1 0 0,1 1 0,-1-1 0,1 0 0,0 0 0,-1 0 0,1 0 0,0 0 0,0 0 0,0 0 0,0 0 0,0-1 0,-1-6 0,1-1 0,0 1 0,0 0 0,3-15 0,2 1 0,1 0 0,12-29 0,-12 35 0,0 1 0,-1-1 0,-1 0 0,0-1 0,-1 1 0,1-24 0,-4 39 0,0-1 0,0 0 0,0 0 0,0 0 0,0 0 0,-1 0 0,1 1 0,0-1 0,-1 0 0,0 0 0,1 0 0,-1 1 0,0-1 0,0 0 0,0 1 0,0-1 0,0 1 0,0-1 0,-1 1 0,1 0 0,0-1 0,-1 1 0,1 0 0,-1 0 0,1 0 0,-1 0 0,1 0 0,-1 0 0,0 0 0,0 1 0,1-1 0,-1 1 0,0-1 0,0 1 0,0 0 0,0 0 0,0-1 0,1 1 0,-1 0 0,0 1 0,0-1 0,0 0 0,0 1 0,0-1 0,-1 1 0,-11 2 0,1 1 0,0 1 0,1 0 0,-1 0 0,-11 8 0,-132 81 0,-238 188 0,-62 42 0,407-297 0,-1-2 0,-1-2 0,-1-3 0,-1-1 0,-59 11 0,-9-5 0,-139 9 0,214-31 0,46-3 0,0 0 0,-1 0 0,1 1 0,0-1 0,-1 0 0,1 0 0,0 0 0,-1-1 0,1 1 0,0 0 0,-1 0 0,1 0 0,0 0 0,0 0 0,-1 0 0,1 0 0,0 0 0,-1-1 0,1 1 0,0 0 0,0 0 0,-1 0 0,1 0 0,0-1 0,0 1 0,0 0 0,-1 0 0,1-1 0,0 1 0,0 0 0,0-1 0,0 1 0,0 0 0,-1 0 0,1-1 0,0 1 0,0 0 0,0-1 0,0 1 0,0 0 0,0-1 0,0 1 0,0 0 0,0 0 0,0-1 0,0 1 0,0 0 0,0-1 0,0 1 0,1 0 0,-1-1 0,0 1 0,0 0 0,0 0 0,0-1 0,1 1 0,-1-1 0,15-20 0,-12 17 0,91-113 0,116-161 0,-182 237 0,-3-2 0,-1-1 0,-2-1 0,30-90 0,-44 100 0,-2-1 0,-1 0 0,-2 1 0,-2-71 0,-2 53 0,9-75 0,3 66 0,-6 39 0,-1-1 0,-1 0 0,-1 0 0,-1 0 0,-3-39 0,1 59 0,1 1 0,-1 0 0,0-1 0,-1 1 0,1 0 0,0 0 0,-1-1 0,0 1 0,0 0 0,0 1 0,0-1 0,0 0 0,-1 1 0,1-1 0,-1 1 0,1-1 0,-1 1 0,0 0 0,0 0 0,0 1 0,0-1 0,0 1 0,-1-1 0,1 1 0,0 0 0,-1 0 0,1 0 0,-1 1 0,1-1 0,-1 1 0,1 0 0,-1 0 0,-5 1 0,-8 0 0,0 1 0,0 0 0,1 1 0,-1 1 0,-25 10 0,2 3 0,2 2 0,-40 24 0,36-18 0,-56 23 0,89-45 0,1 0 0,0 0 0,0 1 0,1 0 0,-14 8 0,21-11 0,0-1 0,0 0 0,-1 0 0,1 0 0,0 0 0,0 0 0,0 0 0,-1 0 0,1 0 0,0 0 0,0 0 0,0 0 0,0 0 0,0 0 0,-1 1 0,1-1 0,0 0 0,0 0 0,0 0 0,0 0 0,0 0 0,0 1 0,0-1 0,-1 0 0,1 0 0,0 0 0,0 0 0,0 1 0,0-1 0,0 0 0,0 0 0,0 0 0,0 1 0,0-1 0,0 0 0,0 0 0,0 0 0,0 0 0,0 1 0,0-1 0,0 0 0,0 0 0,0 0 0,1 0 0,-1 1 0,0-1 0,0 0 0,0 0 0,0 0 0,0 0 0,0 1 0,0-1 0,0 0 0,1 0 0,13 0 0,18-8 0,-29 7 0,11-5 0,1 1 0,0 0 0,0 1 0,0 0 0,20-1 0,-32 5 0,-1 0 0,0 0 0,1 0 0,-1 0 0,1 1 0,-1-1 0,0 1 0,1-1 0,-1 1 0,0 0 0,0 0 0,1 0 0,-1 0 0,0 0 0,0 0 0,0 1 0,3 2 0,-3-1 0,-1-1 0,1 1 0,-1 0 0,0 0 0,0-1 0,0 1 0,0 0 0,0 0 0,-1 0 0,1 0 0,-1 0 0,0 0 0,0 0 0,0 0 0,0 0 0,0 0 0,-1 0 0,-1 4 0,-2 11 0,-1 0 0,-1 0 0,-1-1 0,0 0 0,-17 28 0,-61 84 0,47-74 0,35-49 0,-1 0 0,-1 0 0,1-1 0,-1 0 0,-10 9 0,15-14 0,0 1 0,-1-1 0,1 0 0,0 0 0,-1 1 0,1-1 0,-1 0 0,1 0 0,0 0 0,-1 1 0,1-1 0,-1 0 0,1 0 0,-1 0 0,1 0 0,0 0 0,-1 0 0,1 0 0,-1 0 0,1 0 0,-1 0 0,1 0 0,-1 0 0,1 0 0,0 0 0,-1-1 0,1 1 0,-1 0 0,1 0 0,-1 0 0,1-1 0,-1 1 0,0-2 0,0 0 0,1 0 0,-1 1 0,0-1 0,1 0 0,-1 0 0,1 0 0,0 1 0,0-1 0,0 0 0,0 0 0,0 0 0,0-2 0,3-31 0,15-67 0,1-8 0,-19 106 0,2-12 0,0-1 0,-1 1 0,-1 0 0,-1-1 0,-3-21 0,3 33 0,0 1 0,-1-1 0,0 0 0,0 1 0,0 0 0,0-1 0,-1 1 0,1 0 0,-1 0 0,0 1 0,0-1 0,-1 1 0,1-1 0,-1 1 0,0 0 0,1 0 0,-1 0 0,-1 1 0,1 0 0,0-1 0,-1 1 0,-7-2 0,-15-3 0,-1 1 0,0 1 0,-1 2 0,1 1 0,-55 2 0,167 1 0,175-5 0,-91-13-80,0-7 0,188-53 1,325-124-496,-505 146 546,47-14-494,804-267-289,-956 307 812,-70 29 11,-1 0-1,1 0 1,0 0 0,0 0 0,0-1-1,-1 1 1,1 0 0,0-1 0,0 1-1,-1 0 1,1-1 0,0 1 0,-1-1-1,1 1 1,0-1 0,-1 0 0,1 1-1,-1-1 1,1 0 0,-1 1 0,1-1-1,-1 0 1,0 1 0,1-1 0,-1 0-1,0 0 1,1 0 0,-1 1 0,0-1-1,0 0 1,0 0 0,0-1 0,-1 1 9,0 0 1,0 0-1,-1-1 1,1 1-1,0 0 1,-1 1-1,1-1 1,-1 0 0,1 0-1,-1 1 1,0-1-1,1 1 1,-1-1-1,-2 0 1,-63-8 833,66 9-830,-178-7 675,-53-4-761,53-11 62,-291-44 0,444 59 0,26 7 0,0 0 0,0 0 0,0 0 0,0 0 0,0 0 0,0 0 0,0 0 0,0 0 0,0 0 0,1 0 0,-1 0 0,0-1 0,0 1 0,0 0 0,0 0 0,0 0 0,0 0 0,0 0 0,0 0 0,0 0 0,0 0 0,0-1 0,0 1 0,0 0 0,0 0 0,0 0 0,0 0 0,0 0 0,0 0 0,0 0 0,0-1 0,0 1 0,0 0 0,0 0 0,0 0 0,0 0 0,0 0 0,0 0 0,0 0 0,0 0 0,-1 0 0,1-1 0,0 1 0,0 0 0,0 0 0,0 0 0,0 0 0,0 0 0,0 0 0,0 0 0,0 0 0,0 0 0,-1 0 0,1 0 0,0 0 0,0 0 0,0 0 0,0 0 0,0 0 0,0 0 0,0 0 0,-1 0 0,1 0 0,0 0 0,44-4 0,593 6-1365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24:38.91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24575,'590'0'0,"-583"0"0,0 0 0,0 1 0,1 0 0,-1 0 0,0 0 0,0 1 0,0 1 0,0-1 0,0 1 0,11 6 0,-16-7 0,1-1 0,-1 1 0,0 0 0,0 0 0,0 0 0,0 0 0,0 0 0,-1 0 0,1 1 0,-1-1 0,1 0 0,-1 1 0,0-1 0,0 1 0,0 0 0,0-1 0,0 1 0,-1 0 0,1 0 0,-1-1 0,0 1 0,0 0 0,0 0 0,0 0 0,0-1 0,-1 1 0,1 0 0,-1 0 0,1-1 0,-1 1 0,-2 3 0,1-2 0,0 1 0,-1-1 0,1 1 0,-1-1 0,0 0 0,-1 0 0,1 0 0,-1-1 0,0 1 0,1-1 0,-1 0 0,-1 0 0,1 0 0,0-1 0,-1 1 0,0-1 0,-8 3 0,-5 1 0,0-1 0,0-1 0,-28 4 0,-6-3-682,-55-2-1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24:47.59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42 1 24575,'0'7'0,"0"8"0,-7 2 0,-2 5 0,0 6 0,2 3 0,3 5 0,1 2 0,1 1 0,1 1 0,1 0 0,1 0 0,-1 0 0,7-7 0,2-9-8191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7:24:53.43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10 2 24575,'72'-1'0,"84"3"0,-151-2 0,-1 1 0,1 0 0,-1 0 0,1 1 0,-1-1 0,0 1 0,0 0 0,1 0 0,-1 0 0,-1 1 0,1-1 0,0 1 0,-1 0 0,1 0 0,-1 0 0,0 1 0,0-1 0,0 1 0,0 0 0,-1-1 0,0 1 0,1 0 0,1 6 0,0 0 0,0 0 0,-1 1 0,0 0 0,-1-1 0,0 1 0,-1 0 0,0 0 0,-1 20 0,0-26 0,0 1 0,-1-1 0,0 1 0,0-1 0,-1 0 0,1 1 0,-1-1 0,0 0 0,0 0 0,-1 0 0,0 0 0,0 0 0,0-1 0,0 1 0,-1-1 0,1 0 0,-1 0 0,0 0 0,0-1 0,-1 1 0,1-1 0,-1 0 0,0 0 0,0-1 0,0 1 0,0-1 0,-7 2 0,-4 0 0,0 0 0,0-1 0,0-1 0,-1 0 0,1-1 0,0-1 0,-1-1 0,-16-2 0,29 2 3,0 1 0,0-1 1,0 0-1,0 0 0,1 0 0,-1-1 0,0 0 0,1 1 0,-1-1 0,1 0 0,-1-1 0,1 1 0,0-1 1,0 1-1,0-1 0,0 0 0,0 0 0,1 0 0,-1-1 0,1 1 0,0 0 0,0-1 0,0 0 0,1 1 1,-1-1-1,1 0 0,0 0 0,-1-6 0,-1-9-156,1-1 1,0 0-1,2 1 1,3-33-1,-2 26-539,1-9-6134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4T08:29:39.4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42 1 24575,'0'268'0,"0"-272"0,0 0 0,0 0 0,-1 0 0,1 0 0,-1 0 0,0 0 0,0 0 0,-1 0 0,1 0 0,-4-5 0,5 8 0,0 1 0,0 0 0,0 0 0,0 0 0,0-1 0,0 1 0,-1 0 0,1 0 0,0 0 0,0 0 0,0-1 0,-1 1 0,1 0 0,0 0 0,0 0 0,-1 0 0,1 0 0,0 0 0,0 0 0,0 0 0,-1 0 0,1 0 0,0-1 0,0 1 0,-1 0 0,1 0 0,0 0 0,0 1 0,-1-1 0,1 0 0,0 0 0,0 0 0,-1 0 0,1 0 0,0 0 0,0 0 0,-1 0 0,1 0 0,0 1 0,0-1 0,0 0 0,-1 0 0,1 0 0,0 0 0,0 1 0,0-1 0,0 0 0,-1 0 0,-8 30 0,-1 147 0,10-173 0,1-331-1365,-1 282-5461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FA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96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正方形/長方形 38"/>
          <p:cNvSpPr/>
          <p:nvPr userDrawn="1"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FA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0" name="グループ化 39"/>
          <p:cNvGrpSpPr/>
          <p:nvPr userDrawn="1"/>
        </p:nvGrpSpPr>
        <p:grpSpPr>
          <a:xfrm>
            <a:off x="974921" y="2094831"/>
            <a:ext cx="7956157" cy="3939002"/>
            <a:chOff x="1178560" y="2322902"/>
            <a:chExt cx="6516980" cy="3226482"/>
          </a:xfrm>
        </p:grpSpPr>
        <p:sp>
          <p:nvSpPr>
            <p:cNvPr id="41" name="正方形/長方形 40"/>
            <p:cNvSpPr/>
            <p:nvPr/>
          </p:nvSpPr>
          <p:spPr>
            <a:xfrm>
              <a:off x="1178560" y="2322902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2836113" y="2322902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4493666" y="2322902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6151220" y="2322902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1178560" y="4005064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2836113" y="4005064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4493666" y="4005064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6151220" y="4005064"/>
              <a:ext cx="1544320" cy="154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103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角三角形 4"/>
          <p:cNvSpPr/>
          <p:nvPr userDrawn="1"/>
        </p:nvSpPr>
        <p:spPr>
          <a:xfrm flipV="1">
            <a:off x="278130" y="278128"/>
            <a:ext cx="985520" cy="1960880"/>
          </a:xfrm>
          <a:prstGeom prst="rtTriangle">
            <a:avLst/>
          </a:prstGeom>
          <a:solidFill>
            <a:srgbClr val="4FA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直角三角形 5"/>
          <p:cNvSpPr/>
          <p:nvPr userDrawn="1"/>
        </p:nvSpPr>
        <p:spPr>
          <a:xfrm rot="10800000" flipV="1">
            <a:off x="8641599" y="4621087"/>
            <a:ext cx="985520" cy="1960880"/>
          </a:xfrm>
          <a:prstGeom prst="rtTriangle">
            <a:avLst/>
          </a:prstGeom>
          <a:solidFill>
            <a:srgbClr val="4FA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27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DC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278400" y="277200"/>
            <a:ext cx="9349200" cy="630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42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0" r:id="rId3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customXml" Target="../ink/ink1.xml"/><Relationship Id="rId21" Type="http://schemas.openxmlformats.org/officeDocument/2006/relationships/customXml" Target="../ink/ink9.xml"/><Relationship Id="rId7" Type="http://schemas.openxmlformats.org/officeDocument/2006/relationships/image" Target="../media/image10.png"/><Relationship Id="rId12" Type="http://schemas.openxmlformats.org/officeDocument/2006/relationships/customXml" Target="../ink/ink5.xml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customXml" Target="../ink/ink1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12.png"/><Relationship Id="rId24" Type="http://schemas.openxmlformats.org/officeDocument/2006/relationships/image" Target="../media/image19.png"/><Relationship Id="rId5" Type="http://schemas.openxmlformats.org/officeDocument/2006/relationships/image" Target="../media/image9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21.png"/><Relationship Id="rId10" Type="http://schemas.openxmlformats.org/officeDocument/2006/relationships/customXml" Target="../ink/ink4.xml"/><Relationship Id="rId19" Type="http://schemas.openxmlformats.org/officeDocument/2006/relationships/customXml" Target="../ink/ink8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customXml" Target="../ink/ink12.xml"/><Relationship Id="rId30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customXml" Target="../ink/ink18.xml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7.xml"/><Relationship Id="rId11" Type="http://schemas.openxmlformats.org/officeDocument/2006/relationships/image" Target="../media/image36.png"/><Relationship Id="rId5" Type="http://schemas.openxmlformats.org/officeDocument/2006/relationships/customXml" Target="../ink/ink16.xml"/><Relationship Id="rId10" Type="http://schemas.openxmlformats.org/officeDocument/2006/relationships/image" Target="../media/image35.png"/><Relationship Id="rId4" Type="http://schemas.openxmlformats.org/officeDocument/2006/relationships/customXml" Target="../ink/ink15.xml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customXml" Target="../ink/ink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3" Type="http://schemas.openxmlformats.org/officeDocument/2006/relationships/image" Target="../media/image39.png"/><Relationship Id="rId7" Type="http://schemas.openxmlformats.org/officeDocument/2006/relationships/image" Target="../media/image170.png"/><Relationship Id="rId12" Type="http://schemas.openxmlformats.org/officeDocument/2006/relationships/image" Target="../media/image19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2.xml"/><Relationship Id="rId11" Type="http://schemas.openxmlformats.org/officeDocument/2006/relationships/customXml" Target="../ink/ink25.xml"/><Relationship Id="rId5" Type="http://schemas.openxmlformats.org/officeDocument/2006/relationships/image" Target="../media/image160.png"/><Relationship Id="rId10" Type="http://schemas.openxmlformats.org/officeDocument/2006/relationships/customXml" Target="../ink/ink24.xml"/><Relationship Id="rId4" Type="http://schemas.openxmlformats.org/officeDocument/2006/relationships/customXml" Target="../ink/ink21.xml"/><Relationship Id="rId9" Type="http://schemas.openxmlformats.org/officeDocument/2006/relationships/image" Target="../media/image1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customXml" Target="../ink/ink31.xml"/><Relationship Id="rId18" Type="http://schemas.openxmlformats.org/officeDocument/2006/relationships/image" Target="../media/image270.png"/><Relationship Id="rId26" Type="http://schemas.openxmlformats.org/officeDocument/2006/relationships/image" Target="../media/image42.png"/><Relationship Id="rId3" Type="http://schemas.openxmlformats.org/officeDocument/2006/relationships/customXml" Target="../ink/ink26.xml"/><Relationship Id="rId21" Type="http://schemas.openxmlformats.org/officeDocument/2006/relationships/customXml" Target="../ink/ink36.xml"/><Relationship Id="rId7" Type="http://schemas.openxmlformats.org/officeDocument/2006/relationships/customXml" Target="../ink/ink28.xml"/><Relationship Id="rId12" Type="http://schemas.openxmlformats.org/officeDocument/2006/relationships/image" Target="../media/image250.png"/><Relationship Id="rId17" Type="http://schemas.openxmlformats.org/officeDocument/2006/relationships/customXml" Target="../ink/ink33.xml"/><Relationship Id="rId25" Type="http://schemas.openxmlformats.org/officeDocument/2006/relationships/image" Target="../media/image41.png"/><Relationship Id="rId2" Type="http://schemas.openxmlformats.org/officeDocument/2006/relationships/image" Target="../media/image40.png"/><Relationship Id="rId16" Type="http://schemas.openxmlformats.org/officeDocument/2006/relationships/image" Target="../media/image180.png"/><Relationship Id="rId20" Type="http://schemas.openxmlformats.org/officeDocument/2006/relationships/customXml" Target="../ink/ink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customXml" Target="../ink/ink30.xml"/><Relationship Id="rId24" Type="http://schemas.openxmlformats.org/officeDocument/2006/relationships/customXml" Target="../ink/ink38.xml"/><Relationship Id="rId5" Type="http://schemas.openxmlformats.org/officeDocument/2006/relationships/customXml" Target="../ink/ink27.xml"/><Relationship Id="rId15" Type="http://schemas.openxmlformats.org/officeDocument/2006/relationships/customXml" Target="../ink/ink32.xml"/><Relationship Id="rId23" Type="http://schemas.openxmlformats.org/officeDocument/2006/relationships/customXml" Target="../ink/ink37.xml"/><Relationship Id="rId10" Type="http://schemas.openxmlformats.org/officeDocument/2006/relationships/image" Target="../media/image240.png"/><Relationship Id="rId19" Type="http://schemas.openxmlformats.org/officeDocument/2006/relationships/customXml" Target="../ink/ink34.xml"/><Relationship Id="rId4" Type="http://schemas.openxmlformats.org/officeDocument/2006/relationships/image" Target="../media/image210.png"/><Relationship Id="rId9" Type="http://schemas.openxmlformats.org/officeDocument/2006/relationships/customXml" Target="../ink/ink29.xml"/><Relationship Id="rId14" Type="http://schemas.openxmlformats.org/officeDocument/2006/relationships/image" Target="../media/image260.png"/><Relationship Id="rId22" Type="http://schemas.openxmlformats.org/officeDocument/2006/relationships/image" Target="../media/image2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/>
        </p:nvGrpSpPr>
        <p:grpSpPr>
          <a:xfrm>
            <a:off x="452225" y="3120916"/>
            <a:ext cx="4907564" cy="1774639"/>
            <a:chOff x="861059" y="3123505"/>
            <a:chExt cx="3512820" cy="936323"/>
          </a:xfrm>
        </p:grpSpPr>
        <p:sp>
          <p:nvSpPr>
            <p:cNvPr id="11" name="正方形/長方形 10"/>
            <p:cNvSpPr/>
            <p:nvPr/>
          </p:nvSpPr>
          <p:spPr>
            <a:xfrm>
              <a:off x="1317274" y="3659718"/>
              <a:ext cx="260039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株式会社</a:t>
              </a:r>
              <a:r>
                <a:rPr lang="en-US" altLang="ja-JP" sz="2000" b="1" dirty="0" err="1">
                  <a:latin typeface="Meiryo UI" panose="020B0604030504040204" pitchFamily="50" charset="-128"/>
                  <a:ea typeface="Meiryo UI" panose="020B0604030504040204" pitchFamily="50" charset="-128"/>
                </a:rPr>
                <a:t>kumekichi</a:t>
              </a:r>
              <a:endPara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861059" y="3123505"/>
              <a:ext cx="3512820" cy="3410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3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会社概要</a:t>
              </a:r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1020318" y="3529584"/>
              <a:ext cx="3194304" cy="0"/>
            </a:xfrm>
            <a:prstGeom prst="line">
              <a:avLst/>
            </a:prstGeom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正方形/長方形 23"/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1D2E792-34AD-1439-55FE-6B6FD3EA3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549" y="2252662"/>
            <a:ext cx="215265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1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462280" y="216530"/>
            <a:ext cx="3740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業務改善、業務設計</a:t>
            </a:r>
          </a:p>
        </p:txBody>
      </p:sp>
      <p:cxnSp>
        <p:nvCxnSpPr>
          <p:cNvPr id="14" name="直線コネクタ 13"/>
          <p:cNvCxnSpPr/>
          <p:nvPr/>
        </p:nvCxnSpPr>
        <p:spPr>
          <a:xfrm>
            <a:off x="462279" y="955384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1282158" y="1462325"/>
            <a:ext cx="3694802" cy="2548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4100"/>
              </a:lnSpc>
            </a:pPr>
            <a:r>
              <a:rPr lang="ja-JP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改善対象の確認</a:t>
            </a:r>
            <a:endParaRPr lang="en-US" altLang="ja-JP" spc="-150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rgbClr val="FF0000"/>
                </a:solidFill>
              </a:u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4100"/>
              </a:lnSpc>
            </a:pPr>
            <a:r>
              <a:rPr lang="ja-JP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　　　　↓</a:t>
            </a:r>
            <a:endParaRPr lang="en-US" altLang="ja-JP" spc="-150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rgbClr val="FF0000"/>
                </a:solidFill>
              </a:u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4100"/>
              </a:lnSpc>
            </a:pPr>
            <a:r>
              <a:rPr lang="ja-JP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改善案の考案</a:t>
            </a:r>
            <a:endParaRPr lang="en-US" altLang="ja-JP" spc="-150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rgbClr val="FF0000"/>
                </a:solidFill>
              </a:u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4100"/>
              </a:lnSpc>
            </a:pPr>
            <a:r>
              <a:rPr lang="ja-JP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　　　　↓</a:t>
            </a:r>
            <a:endParaRPr lang="en-US" altLang="ja-JP" spc="-150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rgbClr val="FF0000"/>
                </a:solidFill>
              </a:u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4100"/>
              </a:lnSpc>
            </a:pPr>
            <a:r>
              <a:rPr lang="ja-JP" altLang="en-US" spc="-15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改善案の実行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49D9F8D-FEB7-A24B-2407-ECDD1EE6D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514" y="1034400"/>
            <a:ext cx="5860089" cy="316046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インク 16">
                <a:extLst>
                  <a:ext uri="{FF2B5EF4-FFF2-40B4-BE49-F238E27FC236}">
                    <a16:creationId xmlns:a16="http://schemas.microsoft.com/office/drawing/2014/main" id="{F9FB24C7-1092-B74F-243B-6C0F65E7AE7F}"/>
                  </a:ext>
                </a:extLst>
              </p14:cNvPr>
              <p14:cNvContentPartPr/>
              <p14:nvPr/>
            </p14:nvContentPartPr>
            <p14:xfrm>
              <a:off x="5565495" y="5335425"/>
              <a:ext cx="3363120" cy="1227240"/>
            </p14:xfrm>
          </p:contentPart>
        </mc:Choice>
        <mc:Fallback xmlns="">
          <p:pic>
            <p:nvPicPr>
              <p:cNvPr id="17" name="インク 16">
                <a:extLst>
                  <a:ext uri="{FF2B5EF4-FFF2-40B4-BE49-F238E27FC236}">
                    <a16:creationId xmlns:a16="http://schemas.microsoft.com/office/drawing/2014/main" id="{F9FB24C7-1092-B74F-243B-6C0F65E7AE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2855" y="5272785"/>
                <a:ext cx="3488760" cy="135288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F2EA30FB-06AB-D1B3-DBC2-6C6214652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5" y="4231698"/>
            <a:ext cx="6035654" cy="25483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D1D53D72-CE82-EB9B-16E7-8AF2650059FC}"/>
                  </a:ext>
                </a:extLst>
              </p14:cNvPr>
              <p14:cNvContentPartPr/>
              <p14:nvPr/>
            </p14:nvContentPartPr>
            <p14:xfrm>
              <a:off x="7213043" y="3111120"/>
              <a:ext cx="2223720" cy="110160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D1D53D72-CE82-EB9B-16E7-8AF2650059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50403" y="3048480"/>
                <a:ext cx="2349360" cy="122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インク 28">
                <a:extLst>
                  <a:ext uri="{FF2B5EF4-FFF2-40B4-BE49-F238E27FC236}">
                    <a16:creationId xmlns:a16="http://schemas.microsoft.com/office/drawing/2014/main" id="{3FA9BD3D-AA62-CED5-178E-2AF1F32B4355}"/>
                  </a:ext>
                </a:extLst>
              </p14:cNvPr>
              <p14:cNvContentPartPr/>
              <p14:nvPr/>
            </p14:nvContentPartPr>
            <p14:xfrm>
              <a:off x="7119443" y="2838600"/>
              <a:ext cx="2518920" cy="1565640"/>
            </p14:xfrm>
          </p:contentPart>
        </mc:Choice>
        <mc:Fallback xmlns="">
          <p:pic>
            <p:nvPicPr>
              <p:cNvPr id="29" name="インク 28">
                <a:extLst>
                  <a:ext uri="{FF2B5EF4-FFF2-40B4-BE49-F238E27FC236}">
                    <a16:creationId xmlns:a16="http://schemas.microsoft.com/office/drawing/2014/main" id="{3FA9BD3D-AA62-CED5-178E-2AF1F32B435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56803" y="2775600"/>
                <a:ext cx="2644560" cy="169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インク 29">
                <a:extLst>
                  <a:ext uri="{FF2B5EF4-FFF2-40B4-BE49-F238E27FC236}">
                    <a16:creationId xmlns:a16="http://schemas.microsoft.com/office/drawing/2014/main" id="{3335B967-2F1C-F98D-5EF7-C1EBD072AAA3}"/>
                  </a:ext>
                </a:extLst>
              </p14:cNvPr>
              <p14:cNvContentPartPr/>
              <p14:nvPr/>
            </p14:nvContentPartPr>
            <p14:xfrm>
              <a:off x="8663483" y="1642680"/>
              <a:ext cx="1068120" cy="909720"/>
            </p14:xfrm>
          </p:contentPart>
        </mc:Choice>
        <mc:Fallback xmlns="">
          <p:pic>
            <p:nvPicPr>
              <p:cNvPr id="30" name="インク 29">
                <a:extLst>
                  <a:ext uri="{FF2B5EF4-FFF2-40B4-BE49-F238E27FC236}">
                    <a16:creationId xmlns:a16="http://schemas.microsoft.com/office/drawing/2014/main" id="{3335B967-2F1C-F98D-5EF7-C1EBD072AA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00483" y="1580040"/>
                <a:ext cx="1193760" cy="10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1" name="インク 30">
                <a:extLst>
                  <a:ext uri="{FF2B5EF4-FFF2-40B4-BE49-F238E27FC236}">
                    <a16:creationId xmlns:a16="http://schemas.microsoft.com/office/drawing/2014/main" id="{6FD6EFF7-0F0B-4B67-1337-A67C93733A12}"/>
                  </a:ext>
                </a:extLst>
              </p14:cNvPr>
              <p14:cNvContentPartPr/>
              <p14:nvPr/>
            </p14:nvContentPartPr>
            <p14:xfrm>
              <a:off x="3927683" y="1655280"/>
              <a:ext cx="1719000" cy="1300320"/>
            </p14:xfrm>
          </p:contentPart>
        </mc:Choice>
        <mc:Fallback xmlns="">
          <p:pic>
            <p:nvPicPr>
              <p:cNvPr id="31" name="インク 30">
                <a:extLst>
                  <a:ext uri="{FF2B5EF4-FFF2-40B4-BE49-F238E27FC236}">
                    <a16:creationId xmlns:a16="http://schemas.microsoft.com/office/drawing/2014/main" id="{6FD6EFF7-0F0B-4B67-1337-A67C93733A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65043" y="1592640"/>
                <a:ext cx="1844640" cy="142596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ADD3FE8-B7C4-14E8-504E-034F674BB953}"/>
              </a:ext>
            </a:extLst>
          </p:cNvPr>
          <p:cNvSpPr/>
          <p:nvPr/>
        </p:nvSpPr>
        <p:spPr>
          <a:xfrm>
            <a:off x="3819135" y="4572001"/>
            <a:ext cx="1157825" cy="140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616A52D0-15F1-7EB4-A756-DD10A422EA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17731" y="4548258"/>
            <a:ext cx="1126219" cy="187703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3C750AB3-9ECB-8161-E196-E592165B2D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419" y="4572000"/>
            <a:ext cx="841321" cy="1402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7" name="インク 36">
                <a:extLst>
                  <a:ext uri="{FF2B5EF4-FFF2-40B4-BE49-F238E27FC236}">
                    <a16:creationId xmlns:a16="http://schemas.microsoft.com/office/drawing/2014/main" id="{B74F3B7E-AA14-0D93-B1EF-3C3CCC4B7562}"/>
                  </a:ext>
                </a:extLst>
              </p14:cNvPr>
              <p14:cNvContentPartPr/>
              <p14:nvPr/>
            </p14:nvContentPartPr>
            <p14:xfrm>
              <a:off x="5309895" y="5883120"/>
              <a:ext cx="255600" cy="72720"/>
            </p14:xfrm>
          </p:contentPart>
        </mc:Choice>
        <mc:Fallback xmlns="">
          <p:pic>
            <p:nvPicPr>
              <p:cNvPr id="37" name="インク 36">
                <a:extLst>
                  <a:ext uri="{FF2B5EF4-FFF2-40B4-BE49-F238E27FC236}">
                    <a16:creationId xmlns:a16="http://schemas.microsoft.com/office/drawing/2014/main" id="{B74F3B7E-AA14-0D93-B1EF-3C3CCC4B75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46895" y="5820480"/>
                <a:ext cx="38124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8" name="インク 37">
                <a:extLst>
                  <a:ext uri="{FF2B5EF4-FFF2-40B4-BE49-F238E27FC236}">
                    <a16:creationId xmlns:a16="http://schemas.microsoft.com/office/drawing/2014/main" id="{1DF35E62-1F47-B6B1-9898-E3E8197064F3}"/>
                  </a:ext>
                </a:extLst>
              </p14:cNvPr>
              <p14:cNvContentPartPr/>
              <p14:nvPr/>
            </p14:nvContentPartPr>
            <p14:xfrm>
              <a:off x="4852523" y="5753160"/>
              <a:ext cx="15480" cy="162360"/>
            </p14:xfrm>
          </p:contentPart>
        </mc:Choice>
        <mc:Fallback xmlns="">
          <p:pic>
            <p:nvPicPr>
              <p:cNvPr id="38" name="インク 37">
                <a:extLst>
                  <a:ext uri="{FF2B5EF4-FFF2-40B4-BE49-F238E27FC236}">
                    <a16:creationId xmlns:a16="http://schemas.microsoft.com/office/drawing/2014/main" id="{1DF35E62-1F47-B6B1-9898-E3E8197064F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43523" y="5744520"/>
                <a:ext cx="3312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9" name="インク 38">
                <a:extLst>
                  <a:ext uri="{FF2B5EF4-FFF2-40B4-BE49-F238E27FC236}">
                    <a16:creationId xmlns:a16="http://schemas.microsoft.com/office/drawing/2014/main" id="{CE23BF72-BCC3-418B-96A0-E381BC614A93}"/>
                  </a:ext>
                </a:extLst>
              </p14:cNvPr>
              <p14:cNvContentPartPr/>
              <p14:nvPr/>
            </p14:nvContentPartPr>
            <p14:xfrm>
              <a:off x="4990403" y="5767200"/>
              <a:ext cx="124560" cy="115920"/>
            </p14:xfrm>
          </p:contentPart>
        </mc:Choice>
        <mc:Fallback xmlns="">
          <p:pic>
            <p:nvPicPr>
              <p:cNvPr id="39" name="インク 38">
                <a:extLst>
                  <a:ext uri="{FF2B5EF4-FFF2-40B4-BE49-F238E27FC236}">
                    <a16:creationId xmlns:a16="http://schemas.microsoft.com/office/drawing/2014/main" id="{CE23BF72-BCC3-418B-96A0-E381BC614A9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81763" y="5758560"/>
                <a:ext cx="142200" cy="133560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7AB3CA0-8DD8-2A59-99C6-D33357DDFA19}"/>
              </a:ext>
            </a:extLst>
          </p:cNvPr>
          <p:cNvSpPr/>
          <p:nvPr/>
        </p:nvSpPr>
        <p:spPr>
          <a:xfrm>
            <a:off x="3819135" y="1060893"/>
            <a:ext cx="5819228" cy="47627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60EA77A-0EB9-B0F7-F1CB-AE8C84F377E7}"/>
              </a:ext>
            </a:extLst>
          </p:cNvPr>
          <p:cNvSpPr txBox="1"/>
          <p:nvPr/>
        </p:nvSpPr>
        <p:spPr>
          <a:xfrm>
            <a:off x="6369827" y="4753115"/>
            <a:ext cx="2827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業務改善の成功</a:t>
            </a:r>
            <a:endParaRPr kumimoji="1" lang="en-US" altLang="ja-JP" dirty="0"/>
          </a:p>
          <a:p>
            <a:r>
              <a:rPr kumimoji="1" lang="ja-JP" altLang="en-US" dirty="0"/>
              <a:t>　　　　　↓</a:t>
            </a:r>
            <a:endParaRPr kumimoji="1" lang="en-US" altLang="ja-JP" dirty="0"/>
          </a:p>
          <a:p>
            <a:r>
              <a:rPr kumimoji="1" lang="ja-JP" altLang="en-US" dirty="0"/>
              <a:t>本業に割く時間が増え、</a:t>
            </a:r>
            <a:endParaRPr kumimoji="1" lang="en-US" altLang="ja-JP" dirty="0"/>
          </a:p>
          <a:p>
            <a:r>
              <a:rPr kumimoji="1" lang="ja-JP" altLang="en-US" dirty="0"/>
              <a:t>生産性・付加価値の向上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2" name="インク 41">
                <a:extLst>
                  <a:ext uri="{FF2B5EF4-FFF2-40B4-BE49-F238E27FC236}">
                    <a16:creationId xmlns:a16="http://schemas.microsoft.com/office/drawing/2014/main" id="{5F223D1B-8C68-D572-0843-0178222D5697}"/>
                  </a:ext>
                </a:extLst>
              </p14:cNvPr>
              <p14:cNvContentPartPr/>
              <p14:nvPr/>
            </p14:nvContentPartPr>
            <p14:xfrm>
              <a:off x="4852523" y="5767560"/>
              <a:ext cx="15120" cy="155160"/>
            </p14:xfrm>
          </p:contentPart>
        </mc:Choice>
        <mc:Fallback xmlns="">
          <p:pic>
            <p:nvPicPr>
              <p:cNvPr id="42" name="インク 41">
                <a:extLst>
                  <a:ext uri="{FF2B5EF4-FFF2-40B4-BE49-F238E27FC236}">
                    <a16:creationId xmlns:a16="http://schemas.microsoft.com/office/drawing/2014/main" id="{5F223D1B-8C68-D572-0843-0178222D569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843883" y="5758920"/>
                <a:ext cx="32760" cy="17280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B4AA832B-D20C-05E6-D555-6A7148185789}"/>
              </a:ext>
            </a:extLst>
          </p:cNvPr>
          <p:cNvGrpSpPr/>
          <p:nvPr/>
        </p:nvGrpSpPr>
        <p:grpSpPr>
          <a:xfrm>
            <a:off x="4977443" y="5731560"/>
            <a:ext cx="401400" cy="291240"/>
            <a:chOff x="4977443" y="5731560"/>
            <a:chExt cx="401400" cy="29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3" name="インク 42">
                  <a:extLst>
                    <a:ext uri="{FF2B5EF4-FFF2-40B4-BE49-F238E27FC236}">
                      <a16:creationId xmlns:a16="http://schemas.microsoft.com/office/drawing/2014/main" id="{0013962E-200E-3F39-90A9-7B65DBE0C6D9}"/>
                    </a:ext>
                  </a:extLst>
                </p14:cNvPr>
                <p14:cNvContentPartPr/>
                <p14:nvPr/>
              </p14:nvContentPartPr>
              <p14:xfrm>
                <a:off x="4977443" y="5731560"/>
                <a:ext cx="165240" cy="213480"/>
              </p14:xfrm>
            </p:contentPart>
          </mc:Choice>
          <mc:Fallback xmlns="">
            <p:pic>
              <p:nvPicPr>
                <p:cNvPr id="43" name="インク 42">
                  <a:extLst>
                    <a:ext uri="{FF2B5EF4-FFF2-40B4-BE49-F238E27FC236}">
                      <a16:creationId xmlns:a16="http://schemas.microsoft.com/office/drawing/2014/main" id="{0013962E-200E-3F39-90A9-7B65DBE0C6D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968803" y="5722560"/>
                  <a:ext cx="1828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4" name="インク 43">
                  <a:extLst>
                    <a:ext uri="{FF2B5EF4-FFF2-40B4-BE49-F238E27FC236}">
                      <a16:creationId xmlns:a16="http://schemas.microsoft.com/office/drawing/2014/main" id="{3793ACF0-E2FC-A22C-F84C-E1E5C9585E3F}"/>
                    </a:ext>
                  </a:extLst>
                </p14:cNvPr>
                <p14:cNvContentPartPr/>
                <p14:nvPr/>
              </p14:nvContentPartPr>
              <p14:xfrm>
                <a:off x="5217563" y="5922360"/>
                <a:ext cx="161280" cy="100440"/>
              </p14:xfrm>
            </p:contentPart>
          </mc:Choice>
          <mc:Fallback xmlns="">
            <p:pic>
              <p:nvPicPr>
                <p:cNvPr id="44" name="インク 43">
                  <a:extLst>
                    <a:ext uri="{FF2B5EF4-FFF2-40B4-BE49-F238E27FC236}">
                      <a16:creationId xmlns:a16="http://schemas.microsoft.com/office/drawing/2014/main" id="{3793ACF0-E2FC-A22C-F84C-E1E5C9585E3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208563" y="5913360"/>
                  <a:ext cx="178920" cy="11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6" name="インク 45">
                <a:extLst>
                  <a:ext uri="{FF2B5EF4-FFF2-40B4-BE49-F238E27FC236}">
                    <a16:creationId xmlns:a16="http://schemas.microsoft.com/office/drawing/2014/main" id="{3A9B70DC-AC0D-3EF2-1199-4F0405E10EE3}"/>
                  </a:ext>
                </a:extLst>
              </p14:cNvPr>
              <p14:cNvContentPartPr/>
              <p14:nvPr/>
            </p14:nvContentPartPr>
            <p14:xfrm>
              <a:off x="5289203" y="5809680"/>
              <a:ext cx="15480" cy="151200"/>
            </p14:xfrm>
          </p:contentPart>
        </mc:Choice>
        <mc:Fallback xmlns="">
          <p:pic>
            <p:nvPicPr>
              <p:cNvPr id="46" name="インク 45">
                <a:extLst>
                  <a:ext uri="{FF2B5EF4-FFF2-40B4-BE49-F238E27FC236}">
                    <a16:creationId xmlns:a16="http://schemas.microsoft.com/office/drawing/2014/main" id="{3A9B70DC-AC0D-3EF2-1199-4F0405E10EE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280203" y="5800680"/>
                <a:ext cx="3312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9" name="インク 48">
                <a:extLst>
                  <a:ext uri="{FF2B5EF4-FFF2-40B4-BE49-F238E27FC236}">
                    <a16:creationId xmlns:a16="http://schemas.microsoft.com/office/drawing/2014/main" id="{9401ED41-B57C-7721-D907-096D4ED5DF79}"/>
                  </a:ext>
                </a:extLst>
              </p14:cNvPr>
              <p14:cNvContentPartPr/>
              <p14:nvPr/>
            </p14:nvContentPartPr>
            <p14:xfrm>
              <a:off x="5397923" y="5830920"/>
              <a:ext cx="133920" cy="122760"/>
            </p14:xfrm>
          </p:contentPart>
        </mc:Choice>
        <mc:Fallback xmlns="">
          <p:pic>
            <p:nvPicPr>
              <p:cNvPr id="49" name="インク 48">
                <a:extLst>
                  <a:ext uri="{FF2B5EF4-FFF2-40B4-BE49-F238E27FC236}">
                    <a16:creationId xmlns:a16="http://schemas.microsoft.com/office/drawing/2014/main" id="{9401ED41-B57C-7721-D907-096D4ED5DF7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388923" y="5822280"/>
                <a:ext cx="151560" cy="1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1437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892004" y="1634308"/>
            <a:ext cx="8121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ja-JP" altLang="en-US" sz="22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業務量が多く面倒な経理業務を、当社にアウトソーシング</a:t>
            </a:r>
            <a:endParaRPr lang="en-US" altLang="ja-JP" sz="2200" b="1" spc="3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/>
            <a:endParaRPr lang="en-US" altLang="ja-JP" sz="2200" b="1" spc="3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792934" y="584954"/>
            <a:ext cx="2629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オンライン経理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グループ化 34"/>
          <p:cNvGrpSpPr/>
          <p:nvPr/>
        </p:nvGrpSpPr>
        <p:grpSpPr>
          <a:xfrm>
            <a:off x="1047976" y="2646573"/>
            <a:ext cx="7710459" cy="2306732"/>
            <a:chOff x="1270017" y="3831020"/>
            <a:chExt cx="7710459" cy="2306732"/>
          </a:xfrm>
        </p:grpSpPr>
        <p:sp>
          <p:nvSpPr>
            <p:cNvPr id="32" name="角丸四角形 31"/>
            <p:cNvSpPr/>
            <p:nvPr/>
          </p:nvSpPr>
          <p:spPr>
            <a:xfrm>
              <a:off x="3801712" y="4004137"/>
              <a:ext cx="5178764" cy="2133615"/>
            </a:xfrm>
            <a:prstGeom prst="roundRect">
              <a:avLst>
                <a:gd name="adj" fmla="val 6037"/>
              </a:avLst>
            </a:prstGeom>
            <a:solidFill>
              <a:schemeClr val="bg1"/>
            </a:solidFill>
            <a:ln>
              <a:solidFill>
                <a:srgbClr val="4DC8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6" name="グループ化 25"/>
            <p:cNvGrpSpPr/>
            <p:nvPr/>
          </p:nvGrpSpPr>
          <p:grpSpPr>
            <a:xfrm>
              <a:off x="5972366" y="4248114"/>
              <a:ext cx="1283875" cy="1334397"/>
              <a:chOff x="6229218" y="4556627"/>
              <a:chExt cx="1112718" cy="1156505"/>
            </a:xfrm>
          </p:grpSpPr>
          <p:pic>
            <p:nvPicPr>
              <p:cNvPr id="1027" name="Picture 3" descr="F:\素材集\○イラストAC_freepik素材\ビジネス系人物イラスト_丸形_複数\ビジネス系人物イラスト_01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67826" y="4712835"/>
                <a:ext cx="574110" cy="5751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F:\素材集\○イラストAC_freepik素材\ビジネス系人物イラスト_丸形_複数\ビジネス系人物イラスト_02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9218" y="4556627"/>
                <a:ext cx="515053" cy="5155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F:\素材集\○イラストAC_freepik素材\ビジネス系人物イラスト_丸形_複数\ビジネス系人物イラスト_04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6745" y="5241192"/>
                <a:ext cx="471508" cy="4719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2" name="Picture 8" descr="F:\素材集\○イラストAC_freepik素材\ビジネス系人物イラスト_丸形_複数\ビジネス系人物イラスト_0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017" y="4547599"/>
              <a:ext cx="1081555" cy="1083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F:\素材集\○イラストAC_freepik素材\ビジネス系人物イラスト_丸形_複数\ビジネス系人物イラスト_07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1291" y="4592833"/>
              <a:ext cx="1038302" cy="1038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角丸四角形 17"/>
            <p:cNvSpPr/>
            <p:nvPr/>
          </p:nvSpPr>
          <p:spPr>
            <a:xfrm>
              <a:off x="4004057" y="3831020"/>
              <a:ext cx="1992883" cy="34623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2225">
              <a:solidFill>
                <a:srgbClr val="4DC8B5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オンライン経理チーム</a:t>
              </a:r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6039120" y="5741911"/>
              <a:ext cx="1163872" cy="246221"/>
            </a:xfrm>
            <a:prstGeom prst="rect">
              <a:avLst/>
            </a:prstGeom>
            <a:solidFill>
              <a:srgbClr val="4DC8B5"/>
            </a:solidFill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専属スタッフ</a:t>
              </a: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7573876" y="5741911"/>
              <a:ext cx="1163872" cy="246221"/>
            </a:xfrm>
            <a:prstGeom prst="rect">
              <a:avLst/>
            </a:prstGeom>
            <a:solidFill>
              <a:srgbClr val="4DC8B5"/>
            </a:solidFill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経理スタッフ</a:t>
              </a: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742044" y="4865712"/>
              <a:ext cx="979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指示・依頼</a:t>
              </a: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2913634" y="5271616"/>
              <a:ext cx="63588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成果物</a:t>
              </a:r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1465845" y="5741911"/>
              <a:ext cx="689898" cy="246221"/>
            </a:xfrm>
            <a:prstGeom prst="rect">
              <a:avLst/>
            </a:prstGeom>
            <a:solidFill>
              <a:srgbClr val="4DC8B5"/>
            </a:solidFill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お客様</a:t>
              </a:r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3949996" y="5741911"/>
              <a:ext cx="1720892" cy="246221"/>
            </a:xfrm>
            <a:prstGeom prst="rect">
              <a:avLst/>
            </a:prstGeom>
            <a:solidFill>
              <a:srgbClr val="4DC8B5"/>
            </a:solidFill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導入コンサルタント</a:t>
              </a: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2351572" y="5474342"/>
              <a:ext cx="1675084" cy="162089"/>
              <a:chOff x="2632982" y="5077276"/>
              <a:chExt cx="1675084" cy="162089"/>
            </a:xfrm>
          </p:grpSpPr>
          <p:sp>
            <p:nvSpPr>
              <p:cNvPr id="25" name="二等辺三角形 24"/>
              <p:cNvSpPr/>
              <p:nvPr/>
            </p:nvSpPr>
            <p:spPr>
              <a:xfrm rot="16200000">
                <a:off x="2635757" y="5074501"/>
                <a:ext cx="162089" cy="167640"/>
              </a:xfrm>
              <a:prstGeom prst="triangle">
                <a:avLst/>
              </a:prstGeom>
              <a:solidFill>
                <a:srgbClr val="4DC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正方形/長方形 3"/>
              <p:cNvSpPr/>
              <p:nvPr/>
            </p:nvSpPr>
            <p:spPr>
              <a:xfrm>
                <a:off x="2793556" y="5131197"/>
                <a:ext cx="1514510" cy="54248"/>
              </a:xfrm>
              <a:prstGeom prst="rect">
                <a:avLst/>
              </a:prstGeom>
              <a:solidFill>
                <a:srgbClr val="4DC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7" name="グループ化 26"/>
            <p:cNvGrpSpPr/>
            <p:nvPr/>
          </p:nvGrpSpPr>
          <p:grpSpPr>
            <a:xfrm rot="10800000">
              <a:off x="2543194" y="5091298"/>
              <a:ext cx="1628503" cy="162089"/>
              <a:chOff x="2632982" y="5077276"/>
              <a:chExt cx="1628503" cy="162089"/>
            </a:xfrm>
          </p:grpSpPr>
          <p:sp>
            <p:nvSpPr>
              <p:cNvPr id="28" name="二等辺三角形 27"/>
              <p:cNvSpPr/>
              <p:nvPr/>
            </p:nvSpPr>
            <p:spPr>
              <a:xfrm rot="16200000">
                <a:off x="2635757" y="5074501"/>
                <a:ext cx="162089" cy="167640"/>
              </a:xfrm>
              <a:prstGeom prst="triangle">
                <a:avLst/>
              </a:prstGeom>
              <a:solidFill>
                <a:srgbClr val="4DC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/>
              <p:cNvSpPr/>
              <p:nvPr/>
            </p:nvSpPr>
            <p:spPr>
              <a:xfrm>
                <a:off x="2746975" y="5131197"/>
                <a:ext cx="1514510" cy="54248"/>
              </a:xfrm>
              <a:prstGeom prst="rect">
                <a:avLst/>
              </a:prstGeom>
              <a:solidFill>
                <a:srgbClr val="4DC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/>
          </p:nvGrpSpPr>
          <p:grpSpPr>
            <a:xfrm>
              <a:off x="2868997" y="4117391"/>
              <a:ext cx="634915" cy="634915"/>
              <a:chOff x="-1728385" y="2176403"/>
              <a:chExt cx="1097109" cy="1097109"/>
            </a:xfrm>
          </p:grpSpPr>
          <p:sp>
            <p:nvSpPr>
              <p:cNvPr id="8" name="片側の 2 つの角を丸めた四角形 7"/>
              <p:cNvSpPr/>
              <p:nvPr/>
            </p:nvSpPr>
            <p:spPr>
              <a:xfrm>
                <a:off x="-1728385" y="2176403"/>
                <a:ext cx="1097109" cy="1097109"/>
              </a:xfrm>
              <a:prstGeom prst="round2SameRect">
                <a:avLst>
                  <a:gd name="adj1" fmla="val 16667"/>
                  <a:gd name="adj2" fmla="val 11703"/>
                </a:avLst>
              </a:prstGeom>
              <a:solidFill>
                <a:srgbClr val="4DC8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1" name="グループ化 10"/>
              <p:cNvGrpSpPr/>
              <p:nvPr/>
            </p:nvGrpSpPr>
            <p:grpSpPr>
              <a:xfrm>
                <a:off x="-1561421" y="2524555"/>
                <a:ext cx="763181" cy="400804"/>
                <a:chOff x="-3502571" y="1231285"/>
                <a:chExt cx="1060361" cy="556875"/>
              </a:xfrm>
              <a:solidFill>
                <a:schemeClr val="bg1"/>
              </a:solidFill>
            </p:grpSpPr>
            <p:sp>
              <p:nvSpPr>
                <p:cNvPr id="9" name="対角する 2 つの角を丸めた四角形 8"/>
                <p:cNvSpPr/>
                <p:nvPr/>
              </p:nvSpPr>
              <p:spPr>
                <a:xfrm>
                  <a:off x="-3502571" y="1231285"/>
                  <a:ext cx="800011" cy="556875"/>
                </a:xfrm>
                <a:prstGeom prst="round2Diag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片側の 2 つの角を切り取った四角形 9"/>
                <p:cNvSpPr/>
                <p:nvPr/>
              </p:nvSpPr>
              <p:spPr>
                <a:xfrm rot="16200000">
                  <a:off x="-2821301" y="1398598"/>
                  <a:ext cx="535933" cy="222249"/>
                </a:xfrm>
                <a:prstGeom prst="snip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1" name="グループ化 30"/>
            <p:cNvGrpSpPr/>
            <p:nvPr/>
          </p:nvGrpSpPr>
          <p:grpSpPr>
            <a:xfrm>
              <a:off x="7581102" y="4257666"/>
              <a:ext cx="1213859" cy="1378766"/>
              <a:chOff x="7473280" y="4340112"/>
              <a:chExt cx="1213859" cy="1378766"/>
            </a:xfrm>
          </p:grpSpPr>
          <p:pic>
            <p:nvPicPr>
              <p:cNvPr id="1029" name="Picture 5" descr="F:\素材集\○イラストAC_freepik素材\ビジネス系人物イラスト_丸形_複数\ビジネス系人物イラスト_0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954" y="5516561"/>
                <a:ext cx="197078" cy="1968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1" name="Picture 7" descr="F:\素材集\○イラストAC_freepik素材\ビジネス系人物イラスト_丸形_複数\ビジネス系人物イラスト_05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0683" y="4870676"/>
                <a:ext cx="197078" cy="197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F:\素材集\○イラストAC_freepik素材\ビジネス系人物イラスト_丸形_複数\ビジネス系人物イラスト_08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7644" y="4952152"/>
                <a:ext cx="197078" cy="197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74925" y="4340112"/>
                <a:ext cx="1212214" cy="13730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0" name="円/楕円 29"/>
              <p:cNvSpPr/>
              <p:nvPr/>
            </p:nvSpPr>
            <p:spPr>
              <a:xfrm>
                <a:off x="7766637" y="5133277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40"/>
              <p:cNvSpPr/>
              <p:nvPr/>
            </p:nvSpPr>
            <p:spPr>
              <a:xfrm>
                <a:off x="7473280" y="5301208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41"/>
              <p:cNvSpPr/>
              <p:nvPr/>
            </p:nvSpPr>
            <p:spPr>
              <a:xfrm>
                <a:off x="7689304" y="5589240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8242890" y="5432060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8337376" y="5229200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8081032" y="4887333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円/楕円 45"/>
              <p:cNvSpPr/>
              <p:nvPr/>
            </p:nvSpPr>
            <p:spPr>
              <a:xfrm>
                <a:off x="8113252" y="4725234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46"/>
              <p:cNvSpPr/>
              <p:nvPr/>
            </p:nvSpPr>
            <p:spPr>
              <a:xfrm>
                <a:off x="8411183" y="4725234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8081032" y="5422796"/>
                <a:ext cx="129638" cy="12963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" name="グループ化 32"/>
            <p:cNvGrpSpPr/>
            <p:nvPr/>
          </p:nvGrpSpPr>
          <p:grpSpPr>
            <a:xfrm>
              <a:off x="5371701" y="4665281"/>
              <a:ext cx="598374" cy="774154"/>
              <a:chOff x="5400058" y="4725144"/>
              <a:chExt cx="598374" cy="774154"/>
            </a:xfrm>
          </p:grpSpPr>
          <p:grpSp>
            <p:nvGrpSpPr>
              <p:cNvPr id="51" name="グループ化 50"/>
              <p:cNvGrpSpPr/>
              <p:nvPr/>
            </p:nvGrpSpPr>
            <p:grpSpPr>
              <a:xfrm rot="10800000">
                <a:off x="5446249" y="5031177"/>
                <a:ext cx="552183" cy="162089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52" name="二等辺三角形 51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正方形/長方形 52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4" name="グループ化 53"/>
              <p:cNvGrpSpPr/>
              <p:nvPr/>
            </p:nvGrpSpPr>
            <p:grpSpPr>
              <a:xfrm rot="9503381">
                <a:off x="5400058" y="4725144"/>
                <a:ext cx="552183" cy="162089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55" name="二等辺三角形 54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" name="正方形/長方形 55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7" name="グループ化 56"/>
              <p:cNvGrpSpPr/>
              <p:nvPr/>
            </p:nvGrpSpPr>
            <p:grpSpPr>
              <a:xfrm rot="12096619" flipV="1">
                <a:off x="5400059" y="5337209"/>
                <a:ext cx="552183" cy="162089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58" name="二等辺三角形 57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正方形/長方形 58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4" name="グループ化 33"/>
            <p:cNvGrpSpPr/>
            <p:nvPr/>
          </p:nvGrpSpPr>
          <p:grpSpPr>
            <a:xfrm rot="21435234">
              <a:off x="7163905" y="4552249"/>
              <a:ext cx="819942" cy="852416"/>
              <a:chOff x="7187263" y="4505421"/>
              <a:chExt cx="819942" cy="852416"/>
            </a:xfrm>
          </p:grpSpPr>
          <p:grpSp>
            <p:nvGrpSpPr>
              <p:cNvPr id="60" name="グループ化 59"/>
              <p:cNvGrpSpPr/>
              <p:nvPr/>
            </p:nvGrpSpPr>
            <p:grpSpPr>
              <a:xfrm rot="10800000" flipH="1">
                <a:off x="7364620" y="4812269"/>
                <a:ext cx="338851" cy="99467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61" name="二等辺三角形 60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" name="正方形/長方形 61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3" name="グループ化 62"/>
              <p:cNvGrpSpPr/>
              <p:nvPr/>
            </p:nvGrpSpPr>
            <p:grpSpPr>
              <a:xfrm rot="11273361" flipH="1">
                <a:off x="7486985" y="4637917"/>
                <a:ext cx="338851" cy="99467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64" name="二等辺三角形 63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正方形/長方形 64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6" name="グループ化 65"/>
              <p:cNvGrpSpPr/>
              <p:nvPr/>
            </p:nvGrpSpPr>
            <p:grpSpPr>
              <a:xfrm rot="9503381" flipH="1" flipV="1">
                <a:off x="7187263" y="5258370"/>
                <a:ext cx="338851" cy="99467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67" name="二等辺三角形 66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正方形/長方形 67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0" name="グループ化 69"/>
              <p:cNvGrpSpPr/>
              <p:nvPr/>
            </p:nvGrpSpPr>
            <p:grpSpPr>
              <a:xfrm rot="10800000" flipH="1">
                <a:off x="7261747" y="5021210"/>
                <a:ext cx="338851" cy="99467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71" name="二等辺三角形 70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" name="正方形/長方形 71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3" name="グループ化 72"/>
              <p:cNvGrpSpPr/>
              <p:nvPr/>
            </p:nvGrpSpPr>
            <p:grpSpPr>
              <a:xfrm rot="12096619" flipH="1">
                <a:off x="7668354" y="4505421"/>
                <a:ext cx="338851" cy="99467"/>
                <a:chOff x="2632982" y="5077276"/>
                <a:chExt cx="552183" cy="162089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74" name="二等辺三角形 73"/>
                <p:cNvSpPr/>
                <p:nvPr/>
              </p:nvSpPr>
              <p:spPr>
                <a:xfrm rot="16200000">
                  <a:off x="2635757" y="5074501"/>
                  <a:ext cx="162089" cy="16764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" name="正方形/長方形 74"/>
                <p:cNvSpPr/>
                <p:nvPr/>
              </p:nvSpPr>
              <p:spPr>
                <a:xfrm>
                  <a:off x="2746975" y="5131197"/>
                  <a:ext cx="438190" cy="542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8CE283-AA81-1078-D8BC-98A7A9320B5C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1324CDF-CA87-94AF-CE4A-470B27903134}"/>
              </a:ext>
            </a:extLst>
          </p:cNvPr>
          <p:cNvSpPr txBox="1"/>
          <p:nvPr/>
        </p:nvSpPr>
        <p:spPr>
          <a:xfrm>
            <a:off x="1047976" y="5788925"/>
            <a:ext cx="7235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ja-JP" altLang="en-US" sz="1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オンライン経理では、弊社プロスタッフの手厚いバックサポートにより、御社の経理部門として伴走させて頂きます。　</a:t>
            </a:r>
          </a:p>
        </p:txBody>
      </p:sp>
    </p:spTree>
    <p:extLst>
      <p:ext uri="{BB962C8B-B14F-4D97-AF65-F5344CB8AC3E}">
        <p14:creationId xmlns:p14="http://schemas.microsoft.com/office/powerpoint/2010/main" val="1050074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792934" y="584954"/>
            <a:ext cx="2629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オンライン経理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8CE283-AA81-1078-D8BC-98A7A9320B5C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B271E9-58B9-8C84-BA1F-26FF79B86C02}"/>
              </a:ext>
            </a:extLst>
          </p:cNvPr>
          <p:cNvSpPr txBox="1"/>
          <p:nvPr/>
        </p:nvSpPr>
        <p:spPr>
          <a:xfrm>
            <a:off x="389988" y="1458035"/>
            <a:ext cx="9241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オンライン経理が御社にもたらすメリット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　　 属人化の排除　　　　　　　　　　　　　人材リスクの排除　　　　　　　　　 情報漏洩リスクの排除　　　　　　　　　　　　　　　　　　</a:t>
            </a:r>
            <a:endParaRPr kumimoji="1" lang="en-US" altLang="ja-JP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132D126A-B4CB-B544-2387-A96B7E38F1A5}"/>
              </a:ext>
            </a:extLst>
          </p:cNvPr>
          <p:cNvSpPr/>
          <p:nvPr/>
        </p:nvSpPr>
        <p:spPr>
          <a:xfrm>
            <a:off x="296657" y="2525235"/>
            <a:ext cx="2484838" cy="327777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ja-JP" altLang="en-US" dirty="0"/>
              <a:t>属人化による経理のブラックボックス化を排除</a:t>
            </a: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99349A36-D3FA-BE76-DE12-2181F0DE02C9}"/>
              </a:ext>
            </a:extLst>
          </p:cNvPr>
          <p:cNvSpPr/>
          <p:nvPr/>
        </p:nvSpPr>
        <p:spPr>
          <a:xfrm>
            <a:off x="3768175" y="2454397"/>
            <a:ext cx="2484838" cy="327777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ja-JP" altLang="en-US" dirty="0"/>
              <a:t>経理求人が不要なため、人材育成、人材不足のリスクを排除</a:t>
            </a: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89649D61-2281-071D-9CDB-FA5FFED6DD0E}"/>
              </a:ext>
            </a:extLst>
          </p:cNvPr>
          <p:cNvSpPr/>
          <p:nvPr/>
        </p:nvSpPr>
        <p:spPr>
          <a:xfrm>
            <a:off x="7257950" y="2454397"/>
            <a:ext cx="2484838" cy="327777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ja-JP" altLang="en-US" dirty="0"/>
              <a:t>従業員へ内部情報（売上、給与等）を見せない、触らせないことによる漏洩リスクの排除</a:t>
            </a: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02DFDD2E-0C38-D7DB-0F1C-68E9473B4754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1539076" y="5803005"/>
            <a:ext cx="3545460" cy="540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ADD6F733-E760-7860-1BC4-A72783755241}"/>
              </a:ext>
            </a:extLst>
          </p:cNvPr>
          <p:cNvCxnSpPr>
            <a:cxnSpLocks/>
            <a:endCxn id="80" idx="0"/>
          </p:cNvCxnSpPr>
          <p:nvPr/>
        </p:nvCxnSpPr>
        <p:spPr>
          <a:xfrm flipH="1">
            <a:off x="5010594" y="5717639"/>
            <a:ext cx="1910" cy="645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92AB255D-9588-AB92-B552-AFDA9C3CA2E8}"/>
              </a:ext>
            </a:extLst>
          </p:cNvPr>
          <p:cNvCxnSpPr>
            <a:cxnSpLocks/>
            <a:stCxn id="39" idx="2"/>
            <a:endCxn id="80" idx="0"/>
          </p:cNvCxnSpPr>
          <p:nvPr/>
        </p:nvCxnSpPr>
        <p:spPr>
          <a:xfrm flipH="1">
            <a:off x="5010594" y="5732167"/>
            <a:ext cx="3489775" cy="630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BE5F3917-628A-E249-AF75-6405C67E8425}"/>
              </a:ext>
            </a:extLst>
          </p:cNvPr>
          <p:cNvSpPr txBox="1"/>
          <p:nvPr/>
        </p:nvSpPr>
        <p:spPr>
          <a:xfrm>
            <a:off x="2328159" y="6363131"/>
            <a:ext cx="536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オンライン経理で、御社の経理環境をより良いものへ。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1" name="インク 80">
                <a:extLst>
                  <a:ext uri="{FF2B5EF4-FFF2-40B4-BE49-F238E27FC236}">
                    <a16:creationId xmlns:a16="http://schemas.microsoft.com/office/drawing/2014/main" id="{AA15E895-4867-1958-59DE-ADD28989D9A9}"/>
                  </a:ext>
                </a:extLst>
              </p14:cNvPr>
              <p14:cNvContentPartPr/>
              <p14:nvPr/>
            </p14:nvContentPartPr>
            <p14:xfrm>
              <a:off x="604883" y="3755520"/>
              <a:ext cx="360" cy="360"/>
            </p14:xfrm>
          </p:contentPart>
        </mc:Choice>
        <mc:Fallback xmlns="">
          <p:pic>
            <p:nvPicPr>
              <p:cNvPr id="81" name="インク 80">
                <a:extLst>
                  <a:ext uri="{FF2B5EF4-FFF2-40B4-BE49-F238E27FC236}">
                    <a16:creationId xmlns:a16="http://schemas.microsoft.com/office/drawing/2014/main" id="{AA15E895-4867-1958-59DE-ADD28989D9A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5883" y="3746880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1E1023C9-2C37-EC18-B22E-97C01A335546}"/>
              </a:ext>
            </a:extLst>
          </p:cNvPr>
          <p:cNvGrpSpPr/>
          <p:nvPr/>
        </p:nvGrpSpPr>
        <p:grpSpPr>
          <a:xfrm>
            <a:off x="1223723" y="4164120"/>
            <a:ext cx="360" cy="360"/>
            <a:chOff x="1223723" y="416412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2" name="インク 81">
                  <a:extLst>
                    <a:ext uri="{FF2B5EF4-FFF2-40B4-BE49-F238E27FC236}">
                      <a16:creationId xmlns:a16="http://schemas.microsoft.com/office/drawing/2014/main" id="{72512D5E-3D57-5316-C257-CE641489C578}"/>
                    </a:ext>
                  </a:extLst>
                </p14:cNvPr>
                <p14:cNvContentPartPr/>
                <p14:nvPr/>
              </p14:nvContentPartPr>
              <p14:xfrm>
                <a:off x="1223723" y="4164120"/>
                <a:ext cx="360" cy="360"/>
              </p14:xfrm>
            </p:contentPart>
          </mc:Choice>
          <mc:Fallback xmlns="">
            <p:pic>
              <p:nvPicPr>
                <p:cNvPr id="82" name="インク 81">
                  <a:extLst>
                    <a:ext uri="{FF2B5EF4-FFF2-40B4-BE49-F238E27FC236}">
                      <a16:creationId xmlns:a16="http://schemas.microsoft.com/office/drawing/2014/main" id="{72512D5E-3D57-5316-C257-CE641489C57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14723" y="41551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3" name="インク 82">
                  <a:extLst>
                    <a:ext uri="{FF2B5EF4-FFF2-40B4-BE49-F238E27FC236}">
                      <a16:creationId xmlns:a16="http://schemas.microsoft.com/office/drawing/2014/main" id="{0B7FCDCF-8FE6-8BB7-BD7E-DC3524EFF342}"/>
                    </a:ext>
                  </a:extLst>
                </p14:cNvPr>
                <p14:cNvContentPartPr/>
                <p14:nvPr/>
              </p14:nvContentPartPr>
              <p14:xfrm>
                <a:off x="1223723" y="4164120"/>
                <a:ext cx="360" cy="360"/>
              </p14:xfrm>
            </p:contentPart>
          </mc:Choice>
          <mc:Fallback xmlns="">
            <p:pic>
              <p:nvPicPr>
                <p:cNvPr id="83" name="インク 82">
                  <a:extLst>
                    <a:ext uri="{FF2B5EF4-FFF2-40B4-BE49-F238E27FC236}">
                      <a16:creationId xmlns:a16="http://schemas.microsoft.com/office/drawing/2014/main" id="{0B7FCDCF-8FE6-8BB7-BD7E-DC3524EFF34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14723" y="41551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9C2B9096-394E-9286-8A9F-750B8D0492C5}"/>
              </a:ext>
            </a:extLst>
          </p:cNvPr>
          <p:cNvGrpSpPr/>
          <p:nvPr/>
        </p:nvGrpSpPr>
        <p:grpSpPr>
          <a:xfrm>
            <a:off x="1251803" y="3952800"/>
            <a:ext cx="360" cy="360"/>
            <a:chOff x="1251803" y="395280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4" name="インク 83">
                  <a:extLst>
                    <a:ext uri="{FF2B5EF4-FFF2-40B4-BE49-F238E27FC236}">
                      <a16:creationId xmlns:a16="http://schemas.microsoft.com/office/drawing/2014/main" id="{128F8AA7-C2D9-0D95-1882-FF60AE2DC8FD}"/>
                    </a:ext>
                  </a:extLst>
                </p14:cNvPr>
                <p14:cNvContentPartPr/>
                <p14:nvPr/>
              </p14:nvContentPartPr>
              <p14:xfrm>
                <a:off x="1251803" y="3952800"/>
                <a:ext cx="360" cy="360"/>
              </p14:xfrm>
            </p:contentPart>
          </mc:Choice>
          <mc:Fallback xmlns="">
            <p:pic>
              <p:nvPicPr>
                <p:cNvPr id="84" name="インク 83">
                  <a:extLst>
                    <a:ext uri="{FF2B5EF4-FFF2-40B4-BE49-F238E27FC236}">
                      <a16:creationId xmlns:a16="http://schemas.microsoft.com/office/drawing/2014/main" id="{128F8AA7-C2D9-0D95-1882-FF60AE2DC8F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43163" y="39441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5" name="インク 84">
                  <a:extLst>
                    <a:ext uri="{FF2B5EF4-FFF2-40B4-BE49-F238E27FC236}">
                      <a16:creationId xmlns:a16="http://schemas.microsoft.com/office/drawing/2014/main" id="{D51CF026-61FD-E3FD-6834-4F7D4059661E}"/>
                    </a:ext>
                  </a:extLst>
                </p14:cNvPr>
                <p14:cNvContentPartPr/>
                <p14:nvPr/>
              </p14:nvContentPartPr>
              <p14:xfrm>
                <a:off x="1251803" y="3952800"/>
                <a:ext cx="360" cy="360"/>
              </p14:xfrm>
            </p:contentPart>
          </mc:Choice>
          <mc:Fallback xmlns="">
            <p:pic>
              <p:nvPicPr>
                <p:cNvPr id="85" name="インク 84">
                  <a:extLst>
                    <a:ext uri="{FF2B5EF4-FFF2-40B4-BE49-F238E27FC236}">
                      <a16:creationId xmlns:a16="http://schemas.microsoft.com/office/drawing/2014/main" id="{D51CF026-61FD-E3FD-6834-4F7D4059661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43163" y="39441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89" name="図 88">
            <a:extLst>
              <a:ext uri="{FF2B5EF4-FFF2-40B4-BE49-F238E27FC236}">
                <a16:creationId xmlns:a16="http://schemas.microsoft.com/office/drawing/2014/main" id="{5E448F79-AF3B-B084-8BF0-884580926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949" y="2639003"/>
            <a:ext cx="2257739" cy="1532741"/>
          </a:xfrm>
          <a:prstGeom prst="rect">
            <a:avLst/>
          </a:prstGeom>
        </p:spPr>
      </p:pic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5CEE4314-078D-08D2-C16C-94F5325F2711}"/>
              </a:ext>
            </a:extLst>
          </p:cNvPr>
          <p:cNvCxnSpPr/>
          <p:nvPr/>
        </p:nvCxnSpPr>
        <p:spPr>
          <a:xfrm>
            <a:off x="970671" y="2813538"/>
            <a:ext cx="998806" cy="11392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3" name="図 92">
            <a:extLst>
              <a:ext uri="{FF2B5EF4-FFF2-40B4-BE49-F238E27FC236}">
                <a16:creationId xmlns:a16="http://schemas.microsoft.com/office/drawing/2014/main" id="{5C170296-756C-7BF4-70E6-E239A26C8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888287" y="2836434"/>
            <a:ext cx="1012024" cy="1152244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A05E18C4-DF0C-02E5-7F16-911BED1141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1879" y="2673389"/>
            <a:ext cx="1662242" cy="1463968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1B1EDB64-A423-37E3-9D60-59FDF94537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1665" y="2673389"/>
            <a:ext cx="1897408" cy="12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09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正方形/長方形 323"/>
          <p:cNvSpPr/>
          <p:nvPr/>
        </p:nvSpPr>
        <p:spPr>
          <a:xfrm>
            <a:off x="792934" y="584954"/>
            <a:ext cx="349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クラウド会計導入</a:t>
            </a:r>
          </a:p>
        </p:txBody>
      </p:sp>
      <p:cxnSp>
        <p:nvCxnSpPr>
          <p:cNvPr id="327" name="直線コネクタ 326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6469C1-0612-B2AC-A482-032C42E235D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インク 3">
                <a:extLst>
                  <a:ext uri="{FF2B5EF4-FFF2-40B4-BE49-F238E27FC236}">
                    <a16:creationId xmlns:a16="http://schemas.microsoft.com/office/drawing/2014/main" id="{585C7D8A-A526-2C03-D5F0-E13ADD84071D}"/>
                  </a:ext>
                </a:extLst>
              </p14:cNvPr>
              <p14:cNvContentPartPr/>
              <p14:nvPr/>
            </p14:nvContentPartPr>
            <p14:xfrm>
              <a:off x="2630603" y="2658960"/>
              <a:ext cx="360" cy="360"/>
            </p14:xfrm>
          </p:contentPart>
        </mc:Choice>
        <mc:Fallback xmlns="">
          <p:pic>
            <p:nvPicPr>
              <p:cNvPr id="4" name="インク 3">
                <a:extLst>
                  <a:ext uri="{FF2B5EF4-FFF2-40B4-BE49-F238E27FC236}">
                    <a16:creationId xmlns:a16="http://schemas.microsoft.com/office/drawing/2014/main" id="{585C7D8A-A526-2C03-D5F0-E13ADD8407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4603" y="262296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インク 5">
                <a:extLst>
                  <a:ext uri="{FF2B5EF4-FFF2-40B4-BE49-F238E27FC236}">
                    <a16:creationId xmlns:a16="http://schemas.microsoft.com/office/drawing/2014/main" id="{E5472A9F-0B55-62AC-8058-9F6E46A4A6D7}"/>
                  </a:ext>
                </a:extLst>
              </p14:cNvPr>
              <p14:cNvContentPartPr/>
              <p14:nvPr/>
            </p14:nvContentPartPr>
            <p14:xfrm>
              <a:off x="1420283" y="1983600"/>
              <a:ext cx="360" cy="360"/>
            </p14:xfrm>
          </p:contentPart>
        </mc:Choice>
        <mc:Fallback xmlns="">
          <p:pic>
            <p:nvPicPr>
              <p:cNvPr id="6" name="インク 5">
                <a:extLst>
                  <a:ext uri="{FF2B5EF4-FFF2-40B4-BE49-F238E27FC236}">
                    <a16:creationId xmlns:a16="http://schemas.microsoft.com/office/drawing/2014/main" id="{E5472A9F-0B55-62AC-8058-9F6E46A4A6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84643" y="1947600"/>
                <a:ext cx="72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図 6">
            <a:extLst>
              <a:ext uri="{FF2B5EF4-FFF2-40B4-BE49-F238E27FC236}">
                <a16:creationId xmlns:a16="http://schemas.microsoft.com/office/drawing/2014/main" id="{F22F1225-EBDD-EC76-5589-F66CAA9BA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709" y="1883254"/>
            <a:ext cx="8620491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77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C0553CC-ABC3-031E-6597-6607A20DF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63" y="1944548"/>
            <a:ext cx="8218120" cy="4048095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D391878E-1B77-1A14-5394-969F57DC3BBD}"/>
              </a:ext>
            </a:extLst>
          </p:cNvPr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DC357CDE-24B8-64A3-8C23-5F62C2AD0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" y="467112"/>
            <a:ext cx="3834716" cy="96934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AA5CF2-8F68-9532-A0EE-3771A8D23233}"/>
              </a:ext>
            </a:extLst>
          </p:cNvPr>
          <p:cNvSpPr txBox="1"/>
          <p:nvPr/>
        </p:nvSpPr>
        <p:spPr>
          <a:xfrm>
            <a:off x="956482" y="1359410"/>
            <a:ext cx="69765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請求書の管理も会計サービスと連動して面倒な業務を自動化できる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26EDFB3-8A9A-3374-15CA-4F045E7EBDF7}"/>
              </a:ext>
            </a:extLst>
          </p:cNvPr>
          <p:cNvGrpSpPr/>
          <p:nvPr/>
        </p:nvGrpSpPr>
        <p:grpSpPr>
          <a:xfrm>
            <a:off x="2081963" y="1856929"/>
            <a:ext cx="5852187" cy="384431"/>
            <a:chOff x="2081963" y="1856929"/>
            <a:chExt cx="5852187" cy="38443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インク 8">
                  <a:extLst>
                    <a:ext uri="{FF2B5EF4-FFF2-40B4-BE49-F238E27FC236}">
                      <a16:creationId xmlns:a16="http://schemas.microsoft.com/office/drawing/2014/main" id="{2F0F6BEC-ED90-7712-23CC-6291A763C269}"/>
                    </a:ext>
                  </a:extLst>
                </p14:cNvPr>
                <p14:cNvContentPartPr/>
                <p14:nvPr/>
              </p14:nvContentPartPr>
              <p14:xfrm>
                <a:off x="2827190" y="1856929"/>
                <a:ext cx="5106960" cy="324720"/>
              </p14:xfrm>
            </p:contentPart>
          </mc:Choice>
          <mc:Fallback xmlns="">
            <p:pic>
              <p:nvPicPr>
                <p:cNvPr id="9" name="インク 8">
                  <a:extLst>
                    <a:ext uri="{FF2B5EF4-FFF2-40B4-BE49-F238E27FC236}">
                      <a16:creationId xmlns:a16="http://schemas.microsoft.com/office/drawing/2014/main" id="{2F0F6BEC-ED90-7712-23CC-6291A763C26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64550" y="1793929"/>
                  <a:ext cx="5232600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インク 9">
                  <a:extLst>
                    <a:ext uri="{FF2B5EF4-FFF2-40B4-BE49-F238E27FC236}">
                      <a16:creationId xmlns:a16="http://schemas.microsoft.com/office/drawing/2014/main" id="{043E6C5F-31EA-F108-A86D-9618A0F6CAA8}"/>
                    </a:ext>
                  </a:extLst>
                </p14:cNvPr>
                <p14:cNvContentPartPr/>
                <p14:nvPr/>
              </p14:nvContentPartPr>
              <p14:xfrm>
                <a:off x="2565110" y="2025769"/>
                <a:ext cx="192600" cy="360"/>
              </p14:xfrm>
            </p:contentPart>
          </mc:Choice>
          <mc:Fallback xmlns="">
            <p:pic>
              <p:nvPicPr>
                <p:cNvPr id="10" name="インク 9">
                  <a:extLst>
                    <a:ext uri="{FF2B5EF4-FFF2-40B4-BE49-F238E27FC236}">
                      <a16:creationId xmlns:a16="http://schemas.microsoft.com/office/drawing/2014/main" id="{043E6C5F-31EA-F108-A86D-9618A0F6CAA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02470" y="1963129"/>
                  <a:ext cx="3182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インク 12">
                  <a:extLst>
                    <a:ext uri="{FF2B5EF4-FFF2-40B4-BE49-F238E27FC236}">
                      <a16:creationId xmlns:a16="http://schemas.microsoft.com/office/drawing/2014/main" id="{90FF251A-6693-4E1E-FEAB-97C4DC4ED859}"/>
                    </a:ext>
                  </a:extLst>
                </p14:cNvPr>
                <p14:cNvContentPartPr/>
                <p14:nvPr/>
              </p14:nvContentPartPr>
              <p14:xfrm>
                <a:off x="5134403" y="2222280"/>
                <a:ext cx="360" cy="360"/>
              </p14:xfrm>
            </p:contentPart>
          </mc:Choice>
          <mc:Fallback xmlns="">
            <p:pic>
              <p:nvPicPr>
                <p:cNvPr id="13" name="インク 12">
                  <a:extLst>
                    <a:ext uri="{FF2B5EF4-FFF2-40B4-BE49-F238E27FC236}">
                      <a16:creationId xmlns:a16="http://schemas.microsoft.com/office/drawing/2014/main" id="{90FF251A-6693-4E1E-FEAB-97C4DC4ED85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71403" y="215964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インク 13">
                  <a:extLst>
                    <a:ext uri="{FF2B5EF4-FFF2-40B4-BE49-F238E27FC236}">
                      <a16:creationId xmlns:a16="http://schemas.microsoft.com/office/drawing/2014/main" id="{1F1DF7D6-588A-96C4-4708-686B444E055A}"/>
                    </a:ext>
                  </a:extLst>
                </p14:cNvPr>
                <p14:cNvContentPartPr/>
                <p14:nvPr/>
              </p14:nvContentPartPr>
              <p14:xfrm>
                <a:off x="5064203" y="2152080"/>
                <a:ext cx="360" cy="360"/>
              </p14:xfrm>
            </p:contentPart>
          </mc:Choice>
          <mc:Fallback xmlns="">
            <p:pic>
              <p:nvPicPr>
                <p:cNvPr id="14" name="インク 13">
                  <a:extLst>
                    <a:ext uri="{FF2B5EF4-FFF2-40B4-BE49-F238E27FC236}">
                      <a16:creationId xmlns:a16="http://schemas.microsoft.com/office/drawing/2014/main" id="{1F1DF7D6-588A-96C4-4708-686B444E055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01203" y="208944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" name="インク 22">
                  <a:extLst>
                    <a:ext uri="{FF2B5EF4-FFF2-40B4-BE49-F238E27FC236}">
                      <a16:creationId xmlns:a16="http://schemas.microsoft.com/office/drawing/2014/main" id="{B533F98A-FC74-C1DF-C341-EE0F140D3B13}"/>
                    </a:ext>
                  </a:extLst>
                </p14:cNvPr>
                <p14:cNvContentPartPr/>
                <p14:nvPr/>
              </p14:nvContentPartPr>
              <p14:xfrm>
                <a:off x="2081963" y="1997280"/>
                <a:ext cx="5105880" cy="244080"/>
              </p14:xfrm>
            </p:contentPart>
          </mc:Choice>
          <mc:Fallback xmlns="">
            <p:pic>
              <p:nvPicPr>
                <p:cNvPr id="23" name="インク 22">
                  <a:extLst>
                    <a:ext uri="{FF2B5EF4-FFF2-40B4-BE49-F238E27FC236}">
                      <a16:creationId xmlns:a16="http://schemas.microsoft.com/office/drawing/2014/main" id="{B533F98A-FC74-C1DF-C341-EE0F140D3B1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045963" y="1961640"/>
                  <a:ext cx="5177520" cy="315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21034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正方形/長方形 323"/>
          <p:cNvSpPr/>
          <p:nvPr/>
        </p:nvSpPr>
        <p:spPr>
          <a:xfrm>
            <a:off x="792934" y="584954"/>
            <a:ext cx="28071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ビジネスモデル</a:t>
            </a:r>
          </a:p>
        </p:txBody>
      </p:sp>
      <p:cxnSp>
        <p:nvCxnSpPr>
          <p:cNvPr id="327" name="直線コネクタ 326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6469C1-0612-B2AC-A482-032C42E235D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A1796A5-78F0-0024-4BA7-C81FF495E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00" y="1519590"/>
            <a:ext cx="8745210" cy="40453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インク 12">
                <a:extLst>
                  <a:ext uri="{FF2B5EF4-FFF2-40B4-BE49-F238E27FC236}">
                    <a16:creationId xmlns:a16="http://schemas.microsoft.com/office/drawing/2014/main" id="{92651709-0412-5AC4-1D3B-EE9E32A17839}"/>
                  </a:ext>
                </a:extLst>
              </p14:cNvPr>
              <p14:cNvContentPartPr/>
              <p14:nvPr/>
            </p14:nvContentPartPr>
            <p14:xfrm>
              <a:off x="2069613" y="4495602"/>
              <a:ext cx="1482480" cy="457860"/>
            </p14:xfrm>
          </p:contentPart>
        </mc:Choice>
        <mc:Fallback xmlns="">
          <p:pic>
            <p:nvPicPr>
              <p:cNvPr id="13" name="インク 12">
                <a:extLst>
                  <a:ext uri="{FF2B5EF4-FFF2-40B4-BE49-F238E27FC236}">
                    <a16:creationId xmlns:a16="http://schemas.microsoft.com/office/drawing/2014/main" id="{92651709-0412-5AC4-1D3B-EE9E32A1783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3973" y="4459607"/>
                <a:ext cx="1554120" cy="5294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インク 13">
                <a:extLst>
                  <a:ext uri="{FF2B5EF4-FFF2-40B4-BE49-F238E27FC236}">
                    <a16:creationId xmlns:a16="http://schemas.microsoft.com/office/drawing/2014/main" id="{3956D811-7B9D-F07E-DFB9-8BF39B4E01E0}"/>
                  </a:ext>
                </a:extLst>
              </p14:cNvPr>
              <p14:cNvContentPartPr/>
              <p14:nvPr/>
            </p14:nvContentPartPr>
            <p14:xfrm>
              <a:off x="2536643" y="3092885"/>
              <a:ext cx="481320" cy="123120"/>
            </p14:xfrm>
          </p:contentPart>
        </mc:Choice>
        <mc:Fallback xmlns="">
          <p:pic>
            <p:nvPicPr>
              <p:cNvPr id="14" name="インク 13">
                <a:extLst>
                  <a:ext uri="{FF2B5EF4-FFF2-40B4-BE49-F238E27FC236}">
                    <a16:creationId xmlns:a16="http://schemas.microsoft.com/office/drawing/2014/main" id="{3956D811-7B9D-F07E-DFB9-8BF39B4E01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00643" y="3057245"/>
                <a:ext cx="552960" cy="1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8929B3ED-06B1-6464-B747-E8F837451BB0}"/>
                  </a:ext>
                </a:extLst>
              </p14:cNvPr>
              <p14:cNvContentPartPr/>
              <p14:nvPr/>
            </p14:nvContentPartPr>
            <p14:xfrm>
              <a:off x="2642483" y="2387195"/>
              <a:ext cx="269640" cy="88200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8929B3ED-06B1-6464-B747-E8F837451BB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06843" y="2351195"/>
                <a:ext cx="34128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EC19DB25-50FA-C709-B85F-9550227DB7AB}"/>
                  </a:ext>
                </a:extLst>
              </p14:cNvPr>
              <p14:cNvContentPartPr/>
              <p14:nvPr/>
            </p14:nvContentPartPr>
            <p14:xfrm>
              <a:off x="2870003" y="2715840"/>
              <a:ext cx="12240" cy="13320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EC19DB25-50FA-C709-B85F-9550227DB7A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34003" y="2680200"/>
                <a:ext cx="8388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インク 19">
                <a:extLst>
                  <a:ext uri="{FF2B5EF4-FFF2-40B4-BE49-F238E27FC236}">
                    <a16:creationId xmlns:a16="http://schemas.microsoft.com/office/drawing/2014/main" id="{3B3E186B-2D58-B84D-ECAC-439CCFF7E37E}"/>
                  </a:ext>
                </a:extLst>
              </p14:cNvPr>
              <p14:cNvContentPartPr/>
              <p14:nvPr/>
            </p14:nvContentPartPr>
            <p14:xfrm>
              <a:off x="3882683" y="2622960"/>
              <a:ext cx="4721760" cy="2561040"/>
            </p14:xfrm>
          </p:contentPart>
        </mc:Choice>
        <mc:Fallback xmlns="">
          <p:pic>
            <p:nvPicPr>
              <p:cNvPr id="20" name="インク 19">
                <a:extLst>
                  <a:ext uri="{FF2B5EF4-FFF2-40B4-BE49-F238E27FC236}">
                    <a16:creationId xmlns:a16="http://schemas.microsoft.com/office/drawing/2014/main" id="{3B3E186B-2D58-B84D-ECAC-439CCFF7E37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47043" y="2587320"/>
                <a:ext cx="4793400" cy="263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383BAA02-8E7D-BB19-CDA9-BFBE11061C1C}"/>
                  </a:ext>
                </a:extLst>
              </p14:cNvPr>
              <p14:cNvContentPartPr/>
              <p14:nvPr/>
            </p14:nvContentPartPr>
            <p14:xfrm>
              <a:off x="6152843" y="1765080"/>
              <a:ext cx="96840" cy="21888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383BAA02-8E7D-BB19-CDA9-BFBE11061C1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89843" y="1702440"/>
                <a:ext cx="222480" cy="344520"/>
              </a:xfrm>
              <a:prstGeom prst="rect">
                <a:avLst/>
              </a:prstGeom>
            </p:spPr>
          </p:pic>
        </mc:Fallback>
      </mc:AlternateContent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A8D63D47-AFC4-2A8A-89DA-0518F587991B}"/>
              </a:ext>
            </a:extLst>
          </p:cNvPr>
          <p:cNvCxnSpPr>
            <a:cxnSpLocks/>
          </p:cNvCxnSpPr>
          <p:nvPr/>
        </p:nvCxnSpPr>
        <p:spPr>
          <a:xfrm>
            <a:off x="5838092" y="1635812"/>
            <a:ext cx="13574" cy="9871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33EE927F-16FA-A05B-3A6B-6A06513549EB}"/>
              </a:ext>
            </a:extLst>
          </p:cNvPr>
          <p:cNvCxnSpPr>
            <a:cxnSpLocks/>
          </p:cNvCxnSpPr>
          <p:nvPr/>
        </p:nvCxnSpPr>
        <p:spPr>
          <a:xfrm>
            <a:off x="2912123" y="1667907"/>
            <a:ext cx="32407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98D66B-D481-8732-EBBB-966AED326E84}"/>
              </a:ext>
            </a:extLst>
          </p:cNvPr>
          <p:cNvCxnSpPr>
            <a:cxnSpLocks/>
          </p:cNvCxnSpPr>
          <p:nvPr/>
        </p:nvCxnSpPr>
        <p:spPr>
          <a:xfrm>
            <a:off x="3207434" y="2622960"/>
            <a:ext cx="36354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5" name="インク 34">
                <a:extLst>
                  <a:ext uri="{FF2B5EF4-FFF2-40B4-BE49-F238E27FC236}">
                    <a16:creationId xmlns:a16="http://schemas.microsoft.com/office/drawing/2014/main" id="{918A0380-D7DE-B10E-6A8F-1D31687E8BE0}"/>
                  </a:ext>
                </a:extLst>
              </p14:cNvPr>
              <p14:cNvContentPartPr/>
              <p14:nvPr/>
            </p14:nvContentPartPr>
            <p14:xfrm>
              <a:off x="7708763" y="2996280"/>
              <a:ext cx="360" cy="360"/>
            </p14:xfrm>
          </p:contentPart>
        </mc:Choice>
        <mc:Fallback xmlns="">
          <p:pic>
            <p:nvPicPr>
              <p:cNvPr id="35" name="インク 34">
                <a:extLst>
                  <a:ext uri="{FF2B5EF4-FFF2-40B4-BE49-F238E27FC236}">
                    <a16:creationId xmlns:a16="http://schemas.microsoft.com/office/drawing/2014/main" id="{918A0380-D7DE-B10E-6A8F-1D31687E8BE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46123" y="293364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7" name="インク 36">
                <a:extLst>
                  <a:ext uri="{FF2B5EF4-FFF2-40B4-BE49-F238E27FC236}">
                    <a16:creationId xmlns:a16="http://schemas.microsoft.com/office/drawing/2014/main" id="{531FB3B7-A022-1303-DDE0-4656B9C137CF}"/>
                  </a:ext>
                </a:extLst>
              </p14:cNvPr>
              <p14:cNvContentPartPr/>
              <p14:nvPr/>
            </p14:nvContentPartPr>
            <p14:xfrm>
              <a:off x="3938843" y="1550880"/>
              <a:ext cx="5397120" cy="5110920"/>
            </p14:xfrm>
          </p:contentPart>
        </mc:Choice>
        <mc:Fallback xmlns="">
          <p:pic>
            <p:nvPicPr>
              <p:cNvPr id="37" name="インク 36">
                <a:extLst>
                  <a:ext uri="{FF2B5EF4-FFF2-40B4-BE49-F238E27FC236}">
                    <a16:creationId xmlns:a16="http://schemas.microsoft.com/office/drawing/2014/main" id="{531FB3B7-A022-1303-DDE0-4656B9C137C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75843" y="1487880"/>
                <a:ext cx="5522760" cy="523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17A12485-4BDA-8DBE-9A9E-1D9A8951A58C}"/>
              </a:ext>
            </a:extLst>
          </p:cNvPr>
          <p:cNvGrpSpPr/>
          <p:nvPr/>
        </p:nvGrpSpPr>
        <p:grpSpPr>
          <a:xfrm>
            <a:off x="5219003" y="900000"/>
            <a:ext cx="360" cy="360"/>
            <a:chOff x="5219003" y="90000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9" name="インク 38">
                  <a:extLst>
                    <a:ext uri="{FF2B5EF4-FFF2-40B4-BE49-F238E27FC236}">
                      <a16:creationId xmlns:a16="http://schemas.microsoft.com/office/drawing/2014/main" id="{5F691584-9BFB-D8FA-E06B-DF8E195CF130}"/>
                    </a:ext>
                  </a:extLst>
                </p14:cNvPr>
                <p14:cNvContentPartPr/>
                <p14:nvPr/>
              </p14:nvContentPartPr>
              <p14:xfrm>
                <a:off x="5219003" y="900000"/>
                <a:ext cx="360" cy="360"/>
              </p14:xfrm>
            </p:contentPart>
          </mc:Choice>
          <mc:Fallback xmlns="">
            <p:pic>
              <p:nvPicPr>
                <p:cNvPr id="39" name="インク 38">
                  <a:extLst>
                    <a:ext uri="{FF2B5EF4-FFF2-40B4-BE49-F238E27FC236}">
                      <a16:creationId xmlns:a16="http://schemas.microsoft.com/office/drawing/2014/main" id="{5F691584-9BFB-D8FA-E06B-DF8E195CF13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56003" y="8370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0" name="インク 39">
                  <a:extLst>
                    <a:ext uri="{FF2B5EF4-FFF2-40B4-BE49-F238E27FC236}">
                      <a16:creationId xmlns:a16="http://schemas.microsoft.com/office/drawing/2014/main" id="{152E85DD-C4A8-C3E1-6EAD-0DFE345C778F}"/>
                    </a:ext>
                  </a:extLst>
                </p14:cNvPr>
                <p14:cNvContentPartPr/>
                <p14:nvPr/>
              </p14:nvContentPartPr>
              <p14:xfrm>
                <a:off x="5219003" y="900000"/>
                <a:ext cx="360" cy="360"/>
              </p14:xfrm>
            </p:contentPart>
          </mc:Choice>
          <mc:Fallback xmlns="">
            <p:pic>
              <p:nvPicPr>
                <p:cNvPr id="40" name="インク 39">
                  <a:extLst>
                    <a:ext uri="{FF2B5EF4-FFF2-40B4-BE49-F238E27FC236}">
                      <a16:creationId xmlns:a16="http://schemas.microsoft.com/office/drawing/2014/main" id="{152E85DD-C4A8-C3E1-6EAD-0DFE345C778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56003" y="8370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1" name="インク 40">
                  <a:extLst>
                    <a:ext uri="{FF2B5EF4-FFF2-40B4-BE49-F238E27FC236}">
                      <a16:creationId xmlns:a16="http://schemas.microsoft.com/office/drawing/2014/main" id="{7674CCB7-D44B-D247-F0A4-F16AA6567F08}"/>
                    </a:ext>
                  </a:extLst>
                </p14:cNvPr>
                <p14:cNvContentPartPr/>
                <p14:nvPr/>
              </p14:nvContentPartPr>
              <p14:xfrm>
                <a:off x="5219003" y="900000"/>
                <a:ext cx="360" cy="360"/>
              </p14:xfrm>
            </p:contentPart>
          </mc:Choice>
          <mc:Fallback xmlns="">
            <p:pic>
              <p:nvPicPr>
                <p:cNvPr id="41" name="インク 40">
                  <a:extLst>
                    <a:ext uri="{FF2B5EF4-FFF2-40B4-BE49-F238E27FC236}">
                      <a16:creationId xmlns:a16="http://schemas.microsoft.com/office/drawing/2014/main" id="{7674CCB7-D44B-D247-F0A4-F16AA6567F0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156003" y="8370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2" name="インク 41">
                  <a:extLst>
                    <a:ext uri="{FF2B5EF4-FFF2-40B4-BE49-F238E27FC236}">
                      <a16:creationId xmlns:a16="http://schemas.microsoft.com/office/drawing/2014/main" id="{4AC92FB3-760E-87A3-4E49-F00587EC8AEB}"/>
                    </a:ext>
                  </a:extLst>
                </p14:cNvPr>
                <p14:cNvContentPartPr/>
                <p14:nvPr/>
              </p14:nvContentPartPr>
              <p14:xfrm>
                <a:off x="5219003" y="900000"/>
                <a:ext cx="360" cy="360"/>
              </p14:xfrm>
            </p:contentPart>
          </mc:Choice>
          <mc:Fallback xmlns="">
            <p:pic>
              <p:nvPicPr>
                <p:cNvPr id="42" name="インク 41">
                  <a:extLst>
                    <a:ext uri="{FF2B5EF4-FFF2-40B4-BE49-F238E27FC236}">
                      <a16:creationId xmlns:a16="http://schemas.microsoft.com/office/drawing/2014/main" id="{4AC92FB3-760E-87A3-4E49-F00587EC8AE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56003" y="8370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4" name="インク 43">
                <a:extLst>
                  <a:ext uri="{FF2B5EF4-FFF2-40B4-BE49-F238E27FC236}">
                    <a16:creationId xmlns:a16="http://schemas.microsoft.com/office/drawing/2014/main" id="{54DDD3AB-21E7-2B3A-D940-513B352F820C}"/>
                  </a:ext>
                </a:extLst>
              </p14:cNvPr>
              <p14:cNvContentPartPr/>
              <p14:nvPr/>
            </p14:nvContentPartPr>
            <p14:xfrm>
              <a:off x="4740923" y="1252080"/>
              <a:ext cx="360" cy="360"/>
            </p14:xfrm>
          </p:contentPart>
        </mc:Choice>
        <mc:Fallback xmlns="">
          <p:pic>
            <p:nvPicPr>
              <p:cNvPr id="44" name="インク 43">
                <a:extLst>
                  <a:ext uri="{FF2B5EF4-FFF2-40B4-BE49-F238E27FC236}">
                    <a16:creationId xmlns:a16="http://schemas.microsoft.com/office/drawing/2014/main" id="{54DDD3AB-21E7-2B3A-D940-513B352F820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677923" y="1189080"/>
                <a:ext cx="126000" cy="12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9195C4C6-2CEC-DF3A-B222-9B62BB8C1F07}"/>
              </a:ext>
            </a:extLst>
          </p:cNvPr>
          <p:cNvCxnSpPr/>
          <p:nvPr/>
        </p:nvCxnSpPr>
        <p:spPr>
          <a:xfrm flipV="1">
            <a:off x="5219003" y="2350920"/>
            <a:ext cx="0" cy="80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4D8EE145-CFE8-E744-5309-46288A58165F}"/>
              </a:ext>
            </a:extLst>
          </p:cNvPr>
          <p:cNvCxnSpPr/>
          <p:nvPr/>
        </p:nvCxnSpPr>
        <p:spPr>
          <a:xfrm>
            <a:off x="3221502" y="2622960"/>
            <a:ext cx="36213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45ABC18E-4018-3EC6-90F4-C53DDEAD0191}"/>
              </a:ext>
            </a:extLst>
          </p:cNvPr>
          <p:cNvCxnSpPr>
            <a:cxnSpLocks/>
          </p:cNvCxnSpPr>
          <p:nvPr/>
        </p:nvCxnSpPr>
        <p:spPr>
          <a:xfrm flipV="1">
            <a:off x="5851666" y="1667907"/>
            <a:ext cx="0" cy="9550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楕円 33">
            <a:extLst>
              <a:ext uri="{FF2B5EF4-FFF2-40B4-BE49-F238E27FC236}">
                <a16:creationId xmlns:a16="http://schemas.microsoft.com/office/drawing/2014/main" id="{55DA872D-AF57-4A61-80EA-426310537CB7}"/>
              </a:ext>
            </a:extLst>
          </p:cNvPr>
          <p:cNvSpPr/>
          <p:nvPr/>
        </p:nvSpPr>
        <p:spPr>
          <a:xfrm>
            <a:off x="4353671" y="1816225"/>
            <a:ext cx="2995990" cy="58504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経理部門、責任者がいる</a:t>
            </a: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FD37738A-6B0A-82A5-5EB7-ABA55336E61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83015" y="5450795"/>
            <a:ext cx="3249450" cy="12193"/>
          </a:xfrm>
          <a:prstGeom prst="rect">
            <a:avLst/>
          </a:prstGeom>
        </p:spPr>
      </p:pic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5DE6BE63-8EC0-304C-C01B-DE5CB35CC599}"/>
              </a:ext>
            </a:extLst>
          </p:cNvPr>
          <p:cNvCxnSpPr/>
          <p:nvPr/>
        </p:nvCxnSpPr>
        <p:spPr>
          <a:xfrm>
            <a:off x="5851666" y="2601646"/>
            <a:ext cx="0" cy="28491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図 58">
            <a:extLst>
              <a:ext uri="{FF2B5EF4-FFF2-40B4-BE49-F238E27FC236}">
                <a16:creationId xmlns:a16="http://schemas.microsoft.com/office/drawing/2014/main" id="{5DACCD34-0889-27E0-8296-273D577AC0C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652177" y="3317651"/>
            <a:ext cx="2447896" cy="1109255"/>
          </a:xfrm>
          <a:prstGeom prst="rect">
            <a:avLst/>
          </a:prstGeom>
        </p:spPr>
      </p:pic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8CBFD10-14B8-3842-34DF-D0396A61E242}"/>
              </a:ext>
            </a:extLst>
          </p:cNvPr>
          <p:cNvSpPr txBox="1"/>
          <p:nvPr/>
        </p:nvSpPr>
        <p:spPr>
          <a:xfrm>
            <a:off x="5081303" y="3428245"/>
            <a:ext cx="1817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経理部門、責任者がいない又は少ない</a:t>
            </a:r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0D52653B-AE6D-2787-3C8D-017E389D19F9}"/>
              </a:ext>
            </a:extLst>
          </p:cNvPr>
          <p:cNvSpPr/>
          <p:nvPr/>
        </p:nvSpPr>
        <p:spPr>
          <a:xfrm>
            <a:off x="7069624" y="3063789"/>
            <a:ext cx="1942912" cy="159514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当社の顧客ターゲット層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961E57-71C2-8D34-57BA-1F762BDB6114}"/>
              </a:ext>
            </a:extLst>
          </p:cNvPr>
          <p:cNvSpPr txBox="1"/>
          <p:nvPr/>
        </p:nvSpPr>
        <p:spPr>
          <a:xfrm>
            <a:off x="792934" y="5949880"/>
            <a:ext cx="7239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当社は中小企業に存在する経理の不安解消、課題解決に取り組んでおります</a:t>
            </a:r>
          </a:p>
        </p:txBody>
      </p:sp>
    </p:spTree>
    <p:extLst>
      <p:ext uri="{BB962C8B-B14F-4D97-AF65-F5344CB8AC3E}">
        <p14:creationId xmlns:p14="http://schemas.microsoft.com/office/powerpoint/2010/main" val="123063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697841-C726-2606-3308-67784FE27CB9}"/>
              </a:ext>
            </a:extLst>
          </p:cNvPr>
          <p:cNvSpPr txBox="1"/>
          <p:nvPr/>
        </p:nvSpPr>
        <p:spPr>
          <a:xfrm>
            <a:off x="274800" y="618978"/>
            <a:ext cx="216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SECTION</a:t>
            </a:r>
            <a:endParaRPr kumimoji="1" lang="ja-JP" altLang="en-US" sz="28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DE4B61-F737-8CC6-3382-E0C101C5DBE3}"/>
              </a:ext>
            </a:extLst>
          </p:cNvPr>
          <p:cNvSpPr txBox="1"/>
          <p:nvPr/>
        </p:nvSpPr>
        <p:spPr>
          <a:xfrm>
            <a:off x="1688123" y="2067951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１　概要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5EA471-932C-4AF0-003A-9A582FB3156A}"/>
              </a:ext>
            </a:extLst>
          </p:cNvPr>
          <p:cNvSpPr txBox="1"/>
          <p:nvPr/>
        </p:nvSpPr>
        <p:spPr>
          <a:xfrm>
            <a:off x="1688122" y="2870593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２　昨今の経理課題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132608-8BD7-4918-3799-7EA913E2AD65}"/>
              </a:ext>
            </a:extLst>
          </p:cNvPr>
          <p:cNvSpPr txBox="1"/>
          <p:nvPr/>
        </p:nvSpPr>
        <p:spPr>
          <a:xfrm>
            <a:off x="1688122" y="3673235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３　事業概要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370F43-31B3-BC06-8785-181B285AFDEC}"/>
              </a:ext>
            </a:extLst>
          </p:cNvPr>
          <p:cNvSpPr txBox="1"/>
          <p:nvPr/>
        </p:nvSpPr>
        <p:spPr>
          <a:xfrm>
            <a:off x="1688122" y="4475877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４　サービス内容補足</a:t>
            </a:r>
          </a:p>
        </p:txBody>
      </p:sp>
    </p:spTree>
    <p:extLst>
      <p:ext uri="{BB962C8B-B14F-4D97-AF65-F5344CB8AC3E}">
        <p14:creationId xmlns:p14="http://schemas.microsoft.com/office/powerpoint/2010/main" val="2227541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952702" y="1359820"/>
            <a:ext cx="2812366" cy="21398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0" name="グループ化 19"/>
          <p:cNvGrpSpPr/>
          <p:nvPr/>
        </p:nvGrpSpPr>
        <p:grpSpPr>
          <a:xfrm>
            <a:off x="952701" y="1345779"/>
            <a:ext cx="991870" cy="916741"/>
            <a:chOff x="-2179320" y="1303020"/>
            <a:chExt cx="991870" cy="916741"/>
          </a:xfrm>
          <a:solidFill>
            <a:srgbClr val="4DC8B5"/>
          </a:solidFill>
        </p:grpSpPr>
        <p:sp>
          <p:nvSpPr>
            <p:cNvPr id="19" name="直角三角形 18"/>
            <p:cNvSpPr/>
            <p:nvPr/>
          </p:nvSpPr>
          <p:spPr>
            <a:xfrm rot="5400000">
              <a:off x="-2141756" y="1265456"/>
              <a:ext cx="916741" cy="99187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-2150289" y="1334939"/>
              <a:ext cx="492443" cy="46166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例</a:t>
              </a:r>
              <a:endPara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8" name="正方形/長方形 17"/>
          <p:cNvSpPr/>
          <p:nvPr/>
        </p:nvSpPr>
        <p:spPr>
          <a:xfrm>
            <a:off x="4917763" y="1286201"/>
            <a:ext cx="2812366" cy="2213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2" name="グループ化 21"/>
          <p:cNvGrpSpPr/>
          <p:nvPr/>
        </p:nvGrpSpPr>
        <p:grpSpPr>
          <a:xfrm>
            <a:off x="4981974" y="1309180"/>
            <a:ext cx="991870" cy="916741"/>
            <a:chOff x="-2246336" y="1276087"/>
            <a:chExt cx="991870" cy="916741"/>
          </a:xfrm>
          <a:solidFill>
            <a:srgbClr val="4DC8B5"/>
          </a:solidFill>
        </p:grpSpPr>
        <p:sp>
          <p:nvSpPr>
            <p:cNvPr id="23" name="直角三角形 22"/>
            <p:cNvSpPr/>
            <p:nvPr/>
          </p:nvSpPr>
          <p:spPr>
            <a:xfrm rot="5400000">
              <a:off x="-2208772" y="1238523"/>
              <a:ext cx="916741" cy="99187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-2150289" y="1334939"/>
              <a:ext cx="492443" cy="46166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zh-TW" altLang="en-US" sz="24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例</a:t>
              </a:r>
              <a:endParaRPr lang="ja-JP" altLang="en-US" sz="2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9" name="正方形/長方形 8"/>
          <p:cNvSpPr/>
          <p:nvPr/>
        </p:nvSpPr>
        <p:spPr>
          <a:xfrm>
            <a:off x="1427290" y="6155965"/>
            <a:ext cx="50978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お客様の経理業務内容に合わせて工数計算をし、</a:t>
            </a:r>
            <a:endParaRPr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料金設定を行っております。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5488591" y="1725749"/>
            <a:ext cx="21403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飲食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店舗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年商</a:t>
            </a:r>
            <a:r>
              <a:rPr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endParaRPr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</a:t>
            </a:r>
            <a:r>
              <a:rPr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150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  <a:p>
            <a:endParaRPr lang="zh-TW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1500777" y="1543109"/>
            <a:ext cx="1494320" cy="992629"/>
            <a:chOff x="854917" y="2499611"/>
            <a:chExt cx="2372823" cy="1345939"/>
          </a:xfrm>
        </p:grpSpPr>
        <p:sp>
          <p:nvSpPr>
            <p:cNvPr id="11" name="正方形/長方形 10"/>
            <p:cNvSpPr/>
            <p:nvPr/>
          </p:nvSpPr>
          <p:spPr>
            <a:xfrm>
              <a:off x="854917" y="2499611"/>
              <a:ext cx="2372823" cy="5007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飲食</a:t>
              </a:r>
              <a:r>
                <a:rPr lang="ja-JP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店舗</a:t>
              </a:r>
              <a:endPara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854917" y="2969168"/>
              <a:ext cx="2372823" cy="8763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小売</a:t>
              </a:r>
              <a:r>
                <a:rPr lang="ja-JP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1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店舗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ja-JP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年商</a:t>
              </a:r>
              <a:r>
                <a:rPr lang="en-US" altLang="ja-JP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5</a:t>
              </a:r>
              <a:r>
                <a:rPr lang="ja-JP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億</a:t>
              </a:r>
            </a:p>
          </p:txBody>
        </p:sp>
      </p:grpSp>
      <p:sp>
        <p:nvSpPr>
          <p:cNvPr id="15" name="正方形/長方形 14"/>
          <p:cNvSpPr/>
          <p:nvPr/>
        </p:nvSpPr>
        <p:spPr>
          <a:xfrm>
            <a:off x="974699" y="2710634"/>
            <a:ext cx="949180" cy="307777"/>
          </a:xfrm>
          <a:prstGeom prst="rect">
            <a:avLst/>
          </a:prstGeom>
          <a:solidFill>
            <a:srgbClr val="4DC8B5"/>
          </a:solidFill>
        </p:spPr>
        <p:txBody>
          <a:bodyPr wrap="none" lIns="216000" tIns="0" rIns="216000" bIns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</a:t>
            </a:r>
            <a:endParaRPr lang="ja-JP" altLang="en-US" sz="20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974699" y="3036662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~</a:t>
            </a:r>
            <a:endParaRPr lang="ja-JP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4953000" y="2622727"/>
            <a:ext cx="949180" cy="307777"/>
          </a:xfrm>
          <a:prstGeom prst="rect">
            <a:avLst/>
          </a:prstGeom>
          <a:solidFill>
            <a:srgbClr val="4DC8B5"/>
          </a:solidFill>
        </p:spPr>
        <p:txBody>
          <a:bodyPr wrap="none" lIns="216000" tIns="0" rIns="216000" bIns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</a:t>
            </a:r>
            <a:endParaRPr lang="ja-JP" altLang="en-US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4981974" y="2953463"/>
            <a:ext cx="1926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792934" y="5849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料金形態</a:t>
            </a:r>
          </a:p>
        </p:txBody>
      </p:sp>
      <p:cxnSp>
        <p:nvCxnSpPr>
          <p:cNvPr id="28" name="直線コネクタ 27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DAEA8D-AB39-AB6C-D29C-66DEE76BBFC1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6412135-1481-C68A-E3DE-CE414317C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32" y="3842259"/>
            <a:ext cx="2783336" cy="232401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A15606A-9C69-C4AB-9D82-06B0E0609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62" y="3814165"/>
            <a:ext cx="1054699" cy="932769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36FB8D7-D211-EAE1-E5E0-5AA37B610844}"/>
              </a:ext>
            </a:extLst>
          </p:cNvPr>
          <p:cNvSpPr/>
          <p:nvPr/>
        </p:nvSpPr>
        <p:spPr>
          <a:xfrm>
            <a:off x="1440909" y="4221061"/>
            <a:ext cx="15568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運送業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年商</a:t>
            </a:r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</a:t>
            </a:r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70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19E4E7-24C1-90E9-ED7D-3B46D61B0202}"/>
              </a:ext>
            </a:extLst>
          </p:cNvPr>
          <p:cNvSpPr/>
          <p:nvPr/>
        </p:nvSpPr>
        <p:spPr>
          <a:xfrm>
            <a:off x="981732" y="5164491"/>
            <a:ext cx="949180" cy="307777"/>
          </a:xfrm>
          <a:prstGeom prst="rect">
            <a:avLst/>
          </a:prstGeom>
          <a:solidFill>
            <a:srgbClr val="4DC8B5"/>
          </a:solidFill>
        </p:spPr>
        <p:txBody>
          <a:bodyPr wrap="none" lIns="216000" tIns="0" rIns="216000" bIns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</a:t>
            </a:r>
            <a:endParaRPr lang="ja-JP" altLang="en-US" sz="20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B4723E7-93C5-0F6D-FBEF-FE587473F844}"/>
              </a:ext>
            </a:extLst>
          </p:cNvPr>
          <p:cNvSpPr/>
          <p:nvPr/>
        </p:nvSpPr>
        <p:spPr>
          <a:xfrm>
            <a:off x="908216" y="5400034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75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CE70B683-0C14-6232-9A49-8B11775F4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284" y="3779740"/>
            <a:ext cx="2786113" cy="232887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C3943F5-9883-EBD7-F15D-EB8E445A1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7510" y="3779740"/>
            <a:ext cx="1060796" cy="93276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A368D224-1CCE-6340-DF48-386A9408F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1973" y="4943098"/>
            <a:ext cx="951058" cy="542591"/>
          </a:xfrm>
          <a:prstGeom prst="rect">
            <a:avLst/>
          </a:prstGeom>
        </p:spPr>
      </p:pic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343C9DD-ABB3-C831-6EAD-9D368569E08A}"/>
              </a:ext>
            </a:extLst>
          </p:cNvPr>
          <p:cNvSpPr/>
          <p:nvPr/>
        </p:nvSpPr>
        <p:spPr>
          <a:xfrm>
            <a:off x="5602923" y="4031984"/>
            <a:ext cx="15568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不動産業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年商</a:t>
            </a:r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従業員</a:t>
            </a:r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599520D-7F7A-2623-F4B0-3DDB1A14EA46}"/>
              </a:ext>
            </a:extLst>
          </p:cNvPr>
          <p:cNvSpPr/>
          <p:nvPr/>
        </p:nvSpPr>
        <p:spPr>
          <a:xfrm>
            <a:off x="4916818" y="5370140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ED460C8A-5EB3-1085-D9DE-4747A138E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7889" y="1299818"/>
            <a:ext cx="2762240" cy="2334093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2575992D-AFEE-F48C-651F-41F80B8F6F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1973" y="3825536"/>
            <a:ext cx="2790334" cy="221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6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792934" y="584954"/>
            <a:ext cx="71561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弊社はフルオーダーで対応致します！</a:t>
            </a:r>
          </a:p>
        </p:txBody>
      </p:sp>
      <p:cxnSp>
        <p:nvCxnSpPr>
          <p:cNvPr id="13" name="直線コネクタ 12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676568" y="1902521"/>
            <a:ext cx="3241040" cy="4002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4234180" y="1498662"/>
            <a:ext cx="5209540" cy="477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</a:pP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「オンライン経理の一部分だけサービスを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>
              <a:lnSpc>
                <a:spcPts val="4100"/>
              </a:lnSpc>
            </a:pP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利用してみたい・・・」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>
              <a:lnSpc>
                <a:spcPts val="4100"/>
              </a:lnSpc>
            </a:pP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「うちの会社では全部は不要かも・・・」</a:t>
            </a:r>
          </a:p>
          <a:p>
            <a:pPr algn="just">
              <a:lnSpc>
                <a:spcPts val="4100"/>
              </a:lnSpc>
            </a:pPr>
            <a:r>
              <a:rPr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といった、お声もあるかと思います。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>
              <a:lnSpc>
                <a:spcPts val="4100"/>
              </a:lnSpc>
            </a:pPr>
            <a:endParaRPr lang="ja-JP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just">
              <a:lnSpc>
                <a:spcPts val="4100"/>
              </a:lnSpc>
            </a:pPr>
            <a:r>
              <a:rPr lang="ja-JP" altLang="en-US" sz="3200" b="1" dirty="0">
                <a:uFill>
                  <a:solidFill>
                    <a:srgbClr val="FF0000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弊社ではフルオーダーで対応し、業種・規模を問わず、御社に合わせたサービス内容のカスタマイズが可能です！</a:t>
            </a:r>
          </a:p>
        </p:txBody>
      </p:sp>
      <p:pic>
        <p:nvPicPr>
          <p:cNvPr id="1026" name="Picture 2" descr="F:\素材集\○イラストAC_freepik素材\marvin-meyer-SYTO3xs06fU-unsplas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4" r="1"/>
          <a:stretch/>
        </p:blipFill>
        <p:spPr bwMode="auto">
          <a:xfrm>
            <a:off x="676568" y="1902521"/>
            <a:ext cx="3241040" cy="400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6270FF5-8BB8-807F-2DCB-1E692A7903C7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803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直線コネクタ 37"/>
          <p:cNvCxnSpPr>
            <a:cxnSpLocks/>
            <a:endCxn id="42" idx="2"/>
          </p:cNvCxnSpPr>
          <p:nvPr/>
        </p:nvCxnSpPr>
        <p:spPr>
          <a:xfrm flipV="1">
            <a:off x="2609885" y="2973659"/>
            <a:ext cx="5819179" cy="146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2725394" y="2291752"/>
            <a:ext cx="1028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週間</a:t>
            </a:r>
            <a:endParaRPr kumimoji="1" lang="en-US" altLang="ja-JP" sz="1600" b="1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週間</a:t>
            </a:r>
            <a:endParaRPr kumimoji="1"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4038031" y="2291752"/>
            <a:ext cx="1028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週間</a:t>
            </a:r>
            <a:endParaRPr kumimoji="1" lang="en-US" altLang="ja-JP" sz="1600" b="1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週間</a:t>
            </a:r>
            <a:endParaRPr kumimoji="1"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5495979" y="2568751"/>
            <a:ext cx="738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ヶ月</a:t>
            </a:r>
            <a:endParaRPr kumimoji="1"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6808151" y="2568751"/>
            <a:ext cx="738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ヶ月</a:t>
            </a:r>
            <a:endParaRPr kumimoji="1"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8120787" y="2568751"/>
            <a:ext cx="738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ヶ月</a:t>
            </a:r>
            <a:endParaRPr kumimoji="1"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473708" y="3308835"/>
            <a:ext cx="7645908" cy="543952"/>
            <a:chOff x="1296924" y="3507730"/>
            <a:chExt cx="7645908" cy="391220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B3DA8EB-5300-15C1-24C2-38E3230A4194}"/>
                </a:ext>
              </a:extLst>
            </p:cNvPr>
            <p:cNvSpPr txBox="1"/>
            <p:nvPr/>
          </p:nvSpPr>
          <p:spPr>
            <a:xfrm>
              <a:off x="1296924" y="3560396"/>
              <a:ext cx="11361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ヒアリング</a:t>
              </a:r>
              <a:endPara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2433101" y="3507730"/>
              <a:ext cx="6509731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25400" dir="13500000">
                <a:prstClr val="black">
                  <a:alpha val="3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337530" y="4057242"/>
            <a:ext cx="8782086" cy="549001"/>
            <a:chOff x="160746" y="3977574"/>
            <a:chExt cx="8782086" cy="394852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B3DA8EB-5300-15C1-24C2-38E3230A4194}"/>
                </a:ext>
              </a:extLst>
            </p:cNvPr>
            <p:cNvSpPr txBox="1"/>
            <p:nvPr/>
          </p:nvSpPr>
          <p:spPr>
            <a:xfrm>
              <a:off x="160746" y="4033872"/>
              <a:ext cx="2272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業務フロー作成・確認</a:t>
              </a:r>
              <a:endPara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433101" y="3977574"/>
              <a:ext cx="6509731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25400" dir="13500000">
                <a:prstClr val="black">
                  <a:alpha val="3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897586" y="4805658"/>
            <a:ext cx="8222030" cy="539635"/>
            <a:chOff x="720802" y="4483422"/>
            <a:chExt cx="8222030" cy="388115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BB3DA8EB-5300-15C1-24C2-38E3230A4194}"/>
                </a:ext>
              </a:extLst>
            </p:cNvPr>
            <p:cNvSpPr txBox="1"/>
            <p:nvPr/>
          </p:nvSpPr>
          <p:spPr>
            <a:xfrm>
              <a:off x="720802" y="4532983"/>
              <a:ext cx="17122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業務設計・改善</a:t>
              </a:r>
              <a:endPara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2433101" y="4483422"/>
              <a:ext cx="6509731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25400" dir="13500000">
                <a:prstClr val="black">
                  <a:alpha val="3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1373836" y="5554067"/>
            <a:ext cx="7745780" cy="549002"/>
            <a:chOff x="1197052" y="4953266"/>
            <a:chExt cx="7745780" cy="39485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B3DA8EB-5300-15C1-24C2-38E3230A4194}"/>
                </a:ext>
              </a:extLst>
            </p:cNvPr>
            <p:cNvSpPr txBox="1"/>
            <p:nvPr/>
          </p:nvSpPr>
          <p:spPr>
            <a:xfrm>
              <a:off x="1197052" y="5009564"/>
              <a:ext cx="1236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ja-JP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導入・実行</a:t>
              </a:r>
              <a:endPara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2433101" y="4953266"/>
              <a:ext cx="6509731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25400" dir="13500000">
                <a:prstClr val="black">
                  <a:alpha val="3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円/楕円 38"/>
          <p:cNvSpPr/>
          <p:nvPr/>
        </p:nvSpPr>
        <p:spPr>
          <a:xfrm>
            <a:off x="4491154" y="2912699"/>
            <a:ext cx="121920" cy="121920"/>
          </a:xfrm>
          <a:prstGeom prst="ellipse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5803791" y="2912699"/>
            <a:ext cx="121920" cy="121920"/>
          </a:xfrm>
          <a:prstGeom prst="ellipse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7116428" y="2912699"/>
            <a:ext cx="121920" cy="121920"/>
          </a:xfrm>
          <a:prstGeom prst="ellipse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8429064" y="2912699"/>
            <a:ext cx="121920" cy="121920"/>
          </a:xfrm>
          <a:prstGeom prst="ellipse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4A5221A4-8D48-E99F-320F-DA3E26B27CA0}"/>
              </a:ext>
            </a:extLst>
          </p:cNvPr>
          <p:cNvSpPr/>
          <p:nvPr/>
        </p:nvSpPr>
        <p:spPr>
          <a:xfrm>
            <a:off x="2610816" y="3387108"/>
            <a:ext cx="4566572" cy="314171"/>
          </a:xfrm>
          <a:prstGeom prst="rightArrow">
            <a:avLst>
              <a:gd name="adj1" fmla="val 50000"/>
              <a:gd name="adj2" fmla="val 81597"/>
            </a:avLst>
          </a:prstGeom>
          <a:solidFill>
            <a:srgbClr val="4DC8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矢印: 右 8">
            <a:extLst>
              <a:ext uri="{FF2B5EF4-FFF2-40B4-BE49-F238E27FC236}">
                <a16:creationId xmlns:a16="http://schemas.microsoft.com/office/drawing/2014/main" id="{4A5221A4-8D48-E99F-320F-DA3E26B27CA0}"/>
              </a:ext>
            </a:extLst>
          </p:cNvPr>
          <p:cNvSpPr/>
          <p:nvPr/>
        </p:nvSpPr>
        <p:spPr>
          <a:xfrm>
            <a:off x="3854725" y="4135518"/>
            <a:ext cx="1429306" cy="314171"/>
          </a:xfrm>
          <a:prstGeom prst="rightArrow">
            <a:avLst>
              <a:gd name="adj1" fmla="val 50000"/>
              <a:gd name="adj2" fmla="val 81597"/>
            </a:avLst>
          </a:prstGeom>
          <a:solidFill>
            <a:srgbClr val="4DC8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矢印: 右 8">
            <a:extLst>
              <a:ext uri="{FF2B5EF4-FFF2-40B4-BE49-F238E27FC236}">
                <a16:creationId xmlns:a16="http://schemas.microsoft.com/office/drawing/2014/main" id="{4A5221A4-8D48-E99F-320F-DA3E26B27CA0}"/>
              </a:ext>
            </a:extLst>
          </p:cNvPr>
          <p:cNvSpPr/>
          <p:nvPr/>
        </p:nvSpPr>
        <p:spPr>
          <a:xfrm>
            <a:off x="4788518" y="4883929"/>
            <a:ext cx="2388870" cy="314171"/>
          </a:xfrm>
          <a:prstGeom prst="rightArrow">
            <a:avLst>
              <a:gd name="adj1" fmla="val 50000"/>
              <a:gd name="adj2" fmla="val 81597"/>
            </a:avLst>
          </a:prstGeom>
          <a:solidFill>
            <a:srgbClr val="4DC8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0" name="矢印: 右 8">
            <a:extLst>
              <a:ext uri="{FF2B5EF4-FFF2-40B4-BE49-F238E27FC236}">
                <a16:creationId xmlns:a16="http://schemas.microsoft.com/office/drawing/2014/main" id="{4A5221A4-8D48-E99F-320F-DA3E26B27CA0}"/>
              </a:ext>
            </a:extLst>
          </p:cNvPr>
          <p:cNvSpPr/>
          <p:nvPr/>
        </p:nvSpPr>
        <p:spPr>
          <a:xfrm>
            <a:off x="7177388" y="5632339"/>
            <a:ext cx="1681873" cy="314171"/>
          </a:xfrm>
          <a:prstGeom prst="rightArrow">
            <a:avLst>
              <a:gd name="adj1" fmla="val 50000"/>
              <a:gd name="adj2" fmla="val 81597"/>
            </a:avLst>
          </a:prstGeom>
          <a:solidFill>
            <a:srgbClr val="4DC8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792934" y="1351161"/>
            <a:ext cx="825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弊社とご契約いただいた際のオンライン経理の導入フローについては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以下のような形になります。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792934" y="584954"/>
            <a:ext cx="37465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導入フローについて</a:t>
            </a:r>
          </a:p>
        </p:txBody>
      </p:sp>
      <p:cxnSp>
        <p:nvCxnSpPr>
          <p:cNvPr id="43" name="直線コネクタ 42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円/楕円 29"/>
          <p:cNvSpPr/>
          <p:nvPr/>
        </p:nvSpPr>
        <p:spPr>
          <a:xfrm>
            <a:off x="3178517" y="2912699"/>
            <a:ext cx="121920" cy="121920"/>
          </a:xfrm>
          <a:prstGeom prst="ellipse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6C2CB29-BCF9-4883-C23E-F8D5C073F2C6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21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697841-C726-2606-3308-67784FE27CB9}"/>
              </a:ext>
            </a:extLst>
          </p:cNvPr>
          <p:cNvSpPr txBox="1"/>
          <p:nvPr/>
        </p:nvSpPr>
        <p:spPr>
          <a:xfrm>
            <a:off x="274800" y="618978"/>
            <a:ext cx="216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SECTION</a:t>
            </a:r>
            <a:endParaRPr kumimoji="1" lang="ja-JP" altLang="en-US" sz="28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DE4B61-F737-8CC6-3382-E0C101C5DBE3}"/>
              </a:ext>
            </a:extLst>
          </p:cNvPr>
          <p:cNvSpPr txBox="1"/>
          <p:nvPr/>
        </p:nvSpPr>
        <p:spPr>
          <a:xfrm>
            <a:off x="1688123" y="2067951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１　概要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5EA471-932C-4AF0-003A-9A582FB3156A}"/>
              </a:ext>
            </a:extLst>
          </p:cNvPr>
          <p:cNvSpPr txBox="1"/>
          <p:nvPr/>
        </p:nvSpPr>
        <p:spPr>
          <a:xfrm>
            <a:off x="1688122" y="2870593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２　昨今の経理課題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132608-8BD7-4918-3799-7EA913E2AD65}"/>
              </a:ext>
            </a:extLst>
          </p:cNvPr>
          <p:cNvSpPr txBox="1"/>
          <p:nvPr/>
        </p:nvSpPr>
        <p:spPr>
          <a:xfrm>
            <a:off x="1688122" y="3673235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３　事業概要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370F43-31B3-BC06-8785-181B285AFDEC}"/>
              </a:ext>
            </a:extLst>
          </p:cNvPr>
          <p:cNvSpPr txBox="1"/>
          <p:nvPr/>
        </p:nvSpPr>
        <p:spPr>
          <a:xfrm>
            <a:off x="1688122" y="4475877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４　サービス内容補足</a:t>
            </a:r>
          </a:p>
        </p:txBody>
      </p:sp>
    </p:spTree>
    <p:extLst>
      <p:ext uri="{BB962C8B-B14F-4D97-AF65-F5344CB8AC3E}">
        <p14:creationId xmlns:p14="http://schemas.microsoft.com/office/powerpoint/2010/main" val="1673060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920552" y="1350495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2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まずは無料で相談して、</a:t>
            </a:r>
          </a:p>
          <a:p>
            <a:pPr algn="ctr"/>
            <a:r>
              <a:rPr lang="ja-JP" altLang="en-US" sz="4200" b="1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自社の経理を見直してみませんか？</a:t>
            </a:r>
            <a:endParaRPr lang="ja-JP" altLang="en-US" sz="4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686194" y="3560118"/>
            <a:ext cx="4533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r>
              <a:rPr lang="en-US" altLang="ja-JP" sz="36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kumekichi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>
            <a:off x="940336" y="2842170"/>
            <a:ext cx="8025328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グループ化 25"/>
          <p:cNvGrpSpPr/>
          <p:nvPr/>
        </p:nvGrpSpPr>
        <p:grpSpPr>
          <a:xfrm>
            <a:off x="1663503" y="4817968"/>
            <a:ext cx="6578994" cy="1141184"/>
            <a:chOff x="2406454" y="4293096"/>
            <a:chExt cx="6578994" cy="1141184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2842238" y="4293096"/>
              <a:ext cx="4141034" cy="523220"/>
              <a:chOff x="2842238" y="4293096"/>
              <a:chExt cx="4141034" cy="523220"/>
            </a:xfrm>
          </p:grpSpPr>
          <p:sp>
            <p:nvSpPr>
              <p:cNvPr id="20" name="正方形/長方形 19"/>
              <p:cNvSpPr/>
              <p:nvPr/>
            </p:nvSpPr>
            <p:spPr>
              <a:xfrm>
                <a:off x="2842238" y="4364466"/>
                <a:ext cx="805926" cy="380480"/>
              </a:xfrm>
              <a:prstGeom prst="rect">
                <a:avLst/>
              </a:prstGeom>
              <a:solidFill>
                <a:srgbClr val="4DC8B5"/>
              </a:solidFill>
            </p:spPr>
            <p:txBody>
              <a:bodyPr wrap="square" lIns="72000" tIns="36000" rIns="72000" bIns="36000">
                <a:spAutoFit/>
              </a:bodyPr>
              <a:lstStyle/>
              <a:p>
                <a:pPr algn="ctr"/>
                <a:r>
                  <a:rPr lang="en-US" altLang="ja-JP" sz="2000" b="1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TEL</a:t>
                </a:r>
                <a:endParaRPr lang="ja-JP" alt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3671048" y="4293096"/>
                <a:ext cx="331222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28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080-6904-0604</a:t>
                </a:r>
                <a:endParaRPr lang="ja-JP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5" name="グループ化 24"/>
            <p:cNvGrpSpPr/>
            <p:nvPr/>
          </p:nvGrpSpPr>
          <p:grpSpPr>
            <a:xfrm>
              <a:off x="2406454" y="4911060"/>
              <a:ext cx="6578994" cy="523220"/>
              <a:chOff x="2406454" y="5589240"/>
              <a:chExt cx="6578994" cy="523220"/>
            </a:xfrm>
          </p:grpSpPr>
          <p:sp>
            <p:nvSpPr>
              <p:cNvPr id="21" name="正方形/長方形 20"/>
              <p:cNvSpPr/>
              <p:nvPr/>
            </p:nvSpPr>
            <p:spPr>
              <a:xfrm>
                <a:off x="2406454" y="5660610"/>
                <a:ext cx="1241710" cy="380480"/>
              </a:xfrm>
              <a:prstGeom prst="rect">
                <a:avLst/>
              </a:prstGeom>
              <a:solidFill>
                <a:srgbClr val="4DC8B5"/>
              </a:solidFill>
            </p:spPr>
            <p:txBody>
              <a:bodyPr wrap="square" lIns="72000" tIns="36000" rIns="72000" bIns="36000">
                <a:spAutoFit/>
              </a:bodyPr>
              <a:lstStyle/>
              <a:p>
                <a:pPr algn="ctr"/>
                <a:r>
                  <a:rPr lang="en-US" altLang="ja-JP" sz="2000" b="1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E-mail</a:t>
                </a:r>
                <a:endParaRPr lang="ja-JP" alt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正方形/長方形 22"/>
              <p:cNvSpPr/>
              <p:nvPr/>
            </p:nvSpPr>
            <p:spPr>
              <a:xfrm>
                <a:off x="3671047" y="5589240"/>
                <a:ext cx="531440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28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kumekichi.cfo@gmail.com</a:t>
                </a:r>
                <a:r>
                  <a:rPr lang="ja-JP" altLang="en-US" sz="28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</a:t>
                </a:r>
                <a:endParaRPr lang="ja-JP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4057EC-D651-E76D-43D6-FB2CF8A712BF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59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dirty="0"/>
          </a:p>
          <a:p>
            <a:r>
              <a:rPr lang="ja-JP" altLang="en-US" dirty="0"/>
              <a:t>会社名：株式会社</a:t>
            </a:r>
            <a:r>
              <a:rPr lang="en-US" altLang="ja-JP" dirty="0" err="1"/>
              <a:t>kumekichi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本社住所：愛知県名古屋市中区丸の内３丁目５　名古屋丸の内ビル　５階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代表取締役：壁谷　翔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設立日：平成</a:t>
            </a:r>
            <a:r>
              <a:rPr lang="en-US" altLang="ja-JP" dirty="0"/>
              <a:t>21</a:t>
            </a:r>
            <a:r>
              <a:rPr lang="ja-JP" altLang="en-US" dirty="0"/>
              <a:t>年</a:t>
            </a:r>
            <a:r>
              <a:rPr lang="en-US" altLang="ja-JP" dirty="0"/>
              <a:t>3</a:t>
            </a:r>
            <a:r>
              <a:rPr lang="ja-JP" altLang="en-US" dirty="0"/>
              <a:t>月</a:t>
            </a:r>
            <a:r>
              <a:rPr lang="en-US" altLang="ja-JP" dirty="0"/>
              <a:t>3</a:t>
            </a:r>
            <a:r>
              <a:rPr lang="ja-JP" altLang="en-US" dirty="0"/>
              <a:t>日</a:t>
            </a:r>
          </a:p>
          <a:p>
            <a:r>
              <a:rPr lang="ja-JP" altLang="en-US" dirty="0"/>
              <a:t>資本金</a:t>
            </a:r>
            <a:r>
              <a:rPr lang="en-US" altLang="ja-JP" dirty="0"/>
              <a:t>300</a:t>
            </a:r>
            <a:r>
              <a:rPr lang="ja-JP" altLang="en-US" dirty="0"/>
              <a:t>万円</a:t>
            </a:r>
          </a:p>
          <a:p>
            <a:r>
              <a:rPr lang="ja-JP" altLang="en-US" dirty="0"/>
              <a:t>子会社：グラウベンアセットマネジメント株式会社（放課後等デイサービス、就労支援事業）</a:t>
            </a:r>
          </a:p>
          <a:p>
            <a:r>
              <a:rPr lang="ja-JP" altLang="en-US" dirty="0"/>
              <a:t>　　　　株式会社かなえ　</a:t>
            </a:r>
            <a:r>
              <a:rPr lang="en-US" altLang="ja-JP" dirty="0"/>
              <a:t>SES</a:t>
            </a:r>
            <a:r>
              <a:rPr lang="ja-JP" altLang="en-US" dirty="0"/>
              <a:t>事業（</a:t>
            </a:r>
            <a:r>
              <a:rPr lang="en-US" altLang="ja-JP" dirty="0"/>
              <a:t>System Engineering Service</a:t>
            </a:r>
            <a:r>
              <a:rPr lang="ja-JP" altLang="en-US" dirty="0"/>
              <a:t>）</a:t>
            </a:r>
          </a:p>
          <a:p>
            <a:endParaRPr lang="en-US" altLang="ja-JP" dirty="0"/>
          </a:p>
          <a:p>
            <a:r>
              <a:rPr lang="ja-JP" altLang="en-US" dirty="0"/>
              <a:t>事業内容：</a:t>
            </a:r>
          </a:p>
          <a:p>
            <a:r>
              <a:rPr lang="ja-JP" altLang="en-US" dirty="0"/>
              <a:t>・</a:t>
            </a:r>
            <a:r>
              <a:rPr lang="en-US" altLang="ja-JP" dirty="0"/>
              <a:t>CFO</a:t>
            </a:r>
            <a:r>
              <a:rPr lang="ja-JP" altLang="en-US" dirty="0"/>
              <a:t>サービス（資金調達、資本政策、財務コンサルティング）</a:t>
            </a:r>
          </a:p>
          <a:p>
            <a:r>
              <a:rPr lang="ja-JP" altLang="en-US" dirty="0"/>
              <a:t>・経理業務設計・改善コンサルティング</a:t>
            </a:r>
          </a:p>
          <a:p>
            <a:r>
              <a:rPr lang="ja-JP" altLang="en-US" dirty="0"/>
              <a:t>・オンライン経理（プロ経理アウトソーシング事業）</a:t>
            </a:r>
          </a:p>
          <a:p>
            <a:r>
              <a:rPr lang="ja-JP" altLang="en-US" dirty="0"/>
              <a:t>・クラウド会計導入（マネ</a:t>
            </a:r>
            <a:r>
              <a:rPr lang="en-US" altLang="ja-JP" dirty="0"/>
              <a:t>―</a:t>
            </a:r>
            <a:r>
              <a:rPr lang="ja-JP" altLang="en-US" dirty="0"/>
              <a:t>フォワード公認メンバー）</a:t>
            </a:r>
          </a:p>
          <a:p>
            <a:r>
              <a:rPr lang="ja-JP" altLang="en-US" dirty="0"/>
              <a:t>・補助金申請事業</a:t>
            </a:r>
          </a:p>
          <a:p>
            <a:endParaRPr lang="en-US" altLang="ja-JP" dirty="0"/>
          </a:p>
          <a:p>
            <a:r>
              <a:rPr lang="ja-JP" altLang="en-US" dirty="0"/>
              <a:t>・</a:t>
            </a:r>
            <a:r>
              <a:rPr lang="en-US" altLang="ja-JP" dirty="0"/>
              <a:t>M&amp;A</a:t>
            </a:r>
            <a:r>
              <a:rPr lang="ja-JP" altLang="en-US" dirty="0"/>
              <a:t>事業（仲介、</a:t>
            </a:r>
            <a:r>
              <a:rPr lang="en-US" altLang="ja-JP" dirty="0"/>
              <a:t>FA</a:t>
            </a:r>
            <a:r>
              <a:rPr lang="ja-JP" altLang="en-US" dirty="0"/>
              <a:t>、</a:t>
            </a:r>
            <a:r>
              <a:rPr lang="en-US" altLang="ja-JP" dirty="0"/>
              <a:t>DD</a:t>
            </a:r>
            <a:r>
              <a:rPr lang="ja-JP" altLang="en-US" dirty="0"/>
              <a:t>）</a:t>
            </a:r>
          </a:p>
          <a:p>
            <a:r>
              <a:rPr lang="ja-JP" altLang="en-US" dirty="0"/>
              <a:t>取引銀行：三菱東京</a:t>
            </a:r>
            <a:r>
              <a:rPr lang="en-US" altLang="ja-JP" dirty="0"/>
              <a:t>UFJ</a:t>
            </a:r>
            <a:r>
              <a:rPr lang="ja-JP" altLang="en-US" dirty="0"/>
              <a:t>銀行、愛知銀行、中京銀行、三十三銀行、大垣共立銀行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6AEE47-B34E-514D-4DF5-D1BD8F779B75}"/>
              </a:ext>
            </a:extLst>
          </p:cNvPr>
          <p:cNvSpPr txBox="1"/>
          <p:nvPr/>
        </p:nvSpPr>
        <p:spPr>
          <a:xfrm>
            <a:off x="274800" y="296648"/>
            <a:ext cx="481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会社概要</a:t>
            </a:r>
          </a:p>
        </p:txBody>
      </p:sp>
    </p:spTree>
    <p:extLst>
      <p:ext uri="{BB962C8B-B14F-4D97-AF65-F5344CB8AC3E}">
        <p14:creationId xmlns:p14="http://schemas.microsoft.com/office/powerpoint/2010/main" val="426130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en-US" altLang="ja-JP" sz="1400" b="0" i="0" u="none" strike="noStrike" dirty="0">
              <a:solidFill>
                <a:srgbClr val="00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平成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23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年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3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月　　　青山学院大学経営学部経営学科　卒業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平成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21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年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10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月　　 税理士法人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Bricks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＆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UK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　入社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（大学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3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</a:rPr>
              <a:t>年次）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		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税務チームリーダーの傍ら、新規事業の立ち上げを担当、社内で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M&amp;A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、</a:t>
            </a:r>
            <a:endParaRPr lang="en-US" altLang="ja-JP" sz="1400" b="0" i="0" u="none" strike="noStrike" dirty="0">
              <a:solidFill>
                <a:srgbClr val="333333"/>
              </a:solidFill>
              <a:effectLst/>
              <a:latin typeface="Quattrocento Sans" panose="020B0502050000020003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		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保険代理店事業を立ち上げ、税務以外の収益モデルの構築を行う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平成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28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6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月　　　税理士法人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Bricks&amp;UK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　退社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平成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28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7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月　　　グラウベン株式会社　取締役就任</a:t>
            </a:r>
            <a:endParaRPr lang="en-US" altLang="ja-JP" sz="1400" i="0" u="none" strike="noStrike" dirty="0">
              <a:solidFill>
                <a:srgbClr val="333333"/>
              </a:solidFill>
              <a:latin typeface="Quattrocento Sans" panose="020B0502050000020003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en-US" altLang="ja-JP" sz="1400" b="0" dirty="0">
                <a:effectLst/>
              </a:rPr>
              <a:t>		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グラウベン株式会社の立ち上げに参画し、愛知県内における地方銀行との提携により、東海三県の中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		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小企業に対し事業承継、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M&amp;A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、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DX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化等の支援を行う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		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⇒㈱</a:t>
            </a:r>
            <a:r>
              <a:rPr lang="en-US" altLang="ja-JP" sz="1400" b="0" i="0" u="none" strike="noStrike" dirty="0" err="1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kumekichi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の前身となる中小企業向けの財務コンサルティング、経理代行業務に従事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平成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30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11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月　　 株式会社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GB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で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天ぷら酒場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KITSUNE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事業を展開開始</a:t>
            </a:r>
            <a:endParaRPr lang="ja-JP" altLang="en-US" sz="1400" b="0" dirty="0">
              <a:effectLst/>
            </a:endParaRPr>
          </a:p>
          <a:p>
            <a:pPr indent="1333500" algn="just"/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直営店・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FC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店合わせて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20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店舗展開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令和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2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10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月　　　株式会社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GB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を株式譲渡により売却、</a:t>
            </a:r>
            <a:endParaRPr lang="en-US" altLang="ja-JP" sz="1400" b="0" i="0" u="none" strike="noStrike" dirty="0">
              <a:solidFill>
                <a:srgbClr val="333333"/>
              </a:solidFill>
              <a:effectLst/>
              <a:latin typeface="Quattrocento Sans" panose="020B0502050000020003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令和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2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年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10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月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	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㈱アイシーソフト取締役就任</a:t>
            </a:r>
            <a:endParaRPr lang="en-US" altLang="ja-JP" sz="1400" b="0" i="0" u="none" strike="noStrike" dirty="0">
              <a:solidFill>
                <a:srgbClr val="333333"/>
              </a:solidFill>
              <a:effectLst/>
              <a:latin typeface="Quattrocento Sans" panose="020B0502050000020003" pitchFamily="34" charset="0"/>
            </a:endParaRPr>
          </a:p>
          <a:p>
            <a:pPr algn="just"/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　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			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⇒システムの受託開発、中小企業への</a:t>
            </a:r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DX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化業務を行う、</a:t>
            </a:r>
            <a:endParaRPr lang="en-US" altLang="ja-JP" sz="1400" dirty="0">
              <a:solidFill>
                <a:srgbClr val="333333"/>
              </a:solidFill>
              <a:latin typeface="Quattrocento Sans" panose="020B0502050000020003" pitchFamily="34" charset="0"/>
            </a:endParaRPr>
          </a:p>
          <a:p>
            <a:pPr algn="just"/>
            <a:r>
              <a:rPr lang="en-US" altLang="ja-JP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			</a:t>
            </a:r>
            <a:r>
              <a:rPr lang="ja-JP" altLang="en-US" sz="1400" dirty="0">
                <a:solidFill>
                  <a:srgbClr val="333333"/>
                </a:solidFill>
                <a:latin typeface="Quattrocento Sans" panose="020B0502050000020003" pitchFamily="34" charset="0"/>
              </a:rPr>
              <a:t>　　顔認証システム（勤怠管理システム）の開発、販売</a:t>
            </a:r>
            <a:endParaRPr lang="en-US" altLang="ja-JP" sz="1400" b="0" i="0" u="none" strike="noStrike" dirty="0">
              <a:solidFill>
                <a:srgbClr val="333333"/>
              </a:solidFill>
              <a:effectLst/>
              <a:latin typeface="Quattrocento Sans" panose="020B0502050000020003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ja-JP" altLang="en-US" sz="1400" b="0" dirty="0">
                <a:effectLst/>
              </a:rPr>
            </a:b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令和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2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年</a:t>
            </a:r>
            <a:r>
              <a:rPr lang="en-US" altLang="ja-JP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11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月　　　株式会社</a:t>
            </a:r>
            <a:r>
              <a:rPr lang="en-US" altLang="ja-JP" sz="1400" b="0" i="0" u="none" strike="noStrike" dirty="0" err="1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kumekichi</a:t>
            </a:r>
            <a:r>
              <a:rPr lang="ja-JP" altLang="en-US" sz="1400" b="0" i="0" u="none" strike="noStrike" dirty="0">
                <a:solidFill>
                  <a:srgbClr val="333333"/>
                </a:solidFill>
                <a:effectLst/>
                <a:latin typeface="Quattrocento Sans" panose="020B0502050000020003" pitchFamily="34" charset="0"/>
              </a:rPr>
              <a:t>の代表取締役に就任</a:t>
            </a:r>
            <a:endParaRPr lang="ja-JP" altLang="en-US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altLang="ja-JP" sz="1400" b="0" dirty="0">
                <a:effectLst/>
              </a:rPr>
              <a:t>			</a:t>
            </a:r>
            <a:r>
              <a:rPr lang="ja-JP" altLang="en-US" sz="1400" b="0" dirty="0">
                <a:effectLst/>
              </a:rPr>
              <a:t>⇒グラウベン株式会社にて培ったノウハウを基に経理業務の設計、改善、</a:t>
            </a:r>
            <a:endParaRPr lang="en-US" altLang="ja-JP" sz="1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altLang="ja-JP" sz="1400" dirty="0"/>
              <a:t>			</a:t>
            </a:r>
            <a:r>
              <a:rPr lang="ja-JP" altLang="en-US" sz="1400" dirty="0"/>
              <a:t>　　</a:t>
            </a:r>
            <a:r>
              <a:rPr lang="ja-JP" altLang="en-US" sz="1400" b="0" dirty="0">
                <a:effectLst/>
              </a:rPr>
              <a:t>プロ経理アウトソーシング事業を中心に中小企業の経理課題に取り組む</a:t>
            </a:r>
          </a:p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6AEE47-B34E-514D-4DF5-D1BD8F779B75}"/>
              </a:ext>
            </a:extLst>
          </p:cNvPr>
          <p:cNvSpPr txBox="1"/>
          <p:nvPr/>
        </p:nvSpPr>
        <p:spPr>
          <a:xfrm>
            <a:off x="285804" y="304512"/>
            <a:ext cx="481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代表者プロフィール</a:t>
            </a:r>
          </a:p>
        </p:txBody>
      </p:sp>
    </p:spTree>
    <p:extLst>
      <p:ext uri="{BB962C8B-B14F-4D97-AF65-F5344CB8AC3E}">
        <p14:creationId xmlns:p14="http://schemas.microsoft.com/office/powerpoint/2010/main" val="411790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697841-C726-2606-3308-67784FE27CB9}"/>
              </a:ext>
            </a:extLst>
          </p:cNvPr>
          <p:cNvSpPr txBox="1"/>
          <p:nvPr/>
        </p:nvSpPr>
        <p:spPr>
          <a:xfrm>
            <a:off x="274800" y="618978"/>
            <a:ext cx="216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SECTION</a:t>
            </a:r>
            <a:endParaRPr kumimoji="1" lang="ja-JP" altLang="en-US" sz="28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DE4B61-F737-8CC6-3382-E0C101C5DBE3}"/>
              </a:ext>
            </a:extLst>
          </p:cNvPr>
          <p:cNvSpPr txBox="1"/>
          <p:nvPr/>
        </p:nvSpPr>
        <p:spPr>
          <a:xfrm>
            <a:off x="1688123" y="2067951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１　概要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5EA471-932C-4AF0-003A-9A582FB3156A}"/>
              </a:ext>
            </a:extLst>
          </p:cNvPr>
          <p:cNvSpPr txBox="1"/>
          <p:nvPr/>
        </p:nvSpPr>
        <p:spPr>
          <a:xfrm>
            <a:off x="1688122" y="2870593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２　昨今の経理課題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132608-8BD7-4918-3799-7EA913E2AD65}"/>
              </a:ext>
            </a:extLst>
          </p:cNvPr>
          <p:cNvSpPr txBox="1"/>
          <p:nvPr/>
        </p:nvSpPr>
        <p:spPr>
          <a:xfrm>
            <a:off x="1688122" y="3673235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３　事業概要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370F43-31B3-BC06-8785-181B285AFDEC}"/>
              </a:ext>
            </a:extLst>
          </p:cNvPr>
          <p:cNvSpPr txBox="1"/>
          <p:nvPr/>
        </p:nvSpPr>
        <p:spPr>
          <a:xfrm>
            <a:off x="1688122" y="4475877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４　サービス内容補足</a:t>
            </a:r>
          </a:p>
        </p:txBody>
      </p:sp>
    </p:spTree>
    <p:extLst>
      <p:ext uri="{BB962C8B-B14F-4D97-AF65-F5344CB8AC3E}">
        <p14:creationId xmlns:p14="http://schemas.microsoft.com/office/powerpoint/2010/main" val="308345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/>
          <p:cNvSpPr/>
          <p:nvPr/>
        </p:nvSpPr>
        <p:spPr>
          <a:xfrm>
            <a:off x="792934" y="584954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経理業務</a:t>
            </a:r>
          </a:p>
        </p:txBody>
      </p:sp>
      <p:cxnSp>
        <p:nvCxnSpPr>
          <p:cNvPr id="20" name="直線コネクタ 19"/>
          <p:cNvCxnSpPr/>
          <p:nvPr/>
        </p:nvCxnSpPr>
        <p:spPr>
          <a:xfrm>
            <a:off x="462280" y="123884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D94E7F-77F8-BBC7-DB8C-00FA8C0F39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DB33039-2F52-8B9A-6B35-86C3D11F7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97" y="1316221"/>
            <a:ext cx="7669845" cy="5486876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B3DA8EB-5300-15C1-24C2-38E3230A4194}"/>
              </a:ext>
            </a:extLst>
          </p:cNvPr>
          <p:cNvSpPr txBox="1"/>
          <p:nvPr/>
        </p:nvSpPr>
        <p:spPr>
          <a:xfrm>
            <a:off x="7197281" y="2338414"/>
            <a:ext cx="243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様々な課題が存在する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684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/>
          <p:cNvGrpSpPr/>
          <p:nvPr/>
        </p:nvGrpSpPr>
        <p:grpSpPr>
          <a:xfrm>
            <a:off x="337626" y="1494035"/>
            <a:ext cx="9106094" cy="4893863"/>
            <a:chOff x="337626" y="1859308"/>
            <a:chExt cx="9106094" cy="4528590"/>
          </a:xfrm>
        </p:grpSpPr>
        <p:sp>
          <p:nvSpPr>
            <p:cNvPr id="45" name="対角する 2 つの角を切り取った四角形 44"/>
            <p:cNvSpPr/>
            <p:nvPr/>
          </p:nvSpPr>
          <p:spPr>
            <a:xfrm>
              <a:off x="4448943" y="1859308"/>
              <a:ext cx="494640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対角する 2 つの角を切り取った四角形 1"/>
            <p:cNvSpPr/>
            <p:nvPr/>
          </p:nvSpPr>
          <p:spPr>
            <a:xfrm>
              <a:off x="2726839" y="1859308"/>
              <a:ext cx="1344145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2819354" y="1890794"/>
              <a:ext cx="1168097" cy="477054"/>
            </a:xfrm>
            <a:prstGeom prst="rect">
              <a:avLst/>
            </a:prstGeom>
          </p:spPr>
          <p:txBody>
            <a:bodyPr wrap="none" lIns="90000" rIns="0">
              <a:spAutoFit/>
            </a:bodyPr>
            <a:lstStyle/>
            <a:p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属人化</a:t>
              </a: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4548935" y="1890794"/>
              <a:ext cx="3908442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5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業務のブラックボックス化</a:t>
              </a:r>
            </a:p>
          </p:txBody>
        </p:sp>
        <p:sp>
          <p:nvSpPr>
            <p:cNvPr id="11" name="二等辺三角形 10"/>
            <p:cNvSpPr/>
            <p:nvPr/>
          </p:nvSpPr>
          <p:spPr>
            <a:xfrm rot="5400000">
              <a:off x="4176252" y="2057264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対角する 2 つの角を切り取った四角形 45"/>
            <p:cNvSpPr/>
            <p:nvPr/>
          </p:nvSpPr>
          <p:spPr>
            <a:xfrm>
              <a:off x="4448944" y="2587061"/>
              <a:ext cx="494640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対角する 2 つの角を切り取った四角形 29"/>
            <p:cNvSpPr/>
            <p:nvPr/>
          </p:nvSpPr>
          <p:spPr>
            <a:xfrm>
              <a:off x="337626" y="2587061"/>
              <a:ext cx="373336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417377" y="2629020"/>
              <a:ext cx="3935807" cy="477054"/>
            </a:xfrm>
            <a:prstGeom prst="rect">
              <a:avLst/>
            </a:prstGeom>
          </p:spPr>
          <p:txBody>
            <a:bodyPr wrap="square" lIns="90000" rIns="0">
              <a:spAutoFit/>
            </a:bodyPr>
            <a:lstStyle/>
            <a:p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業務設計ができていない</a:t>
              </a: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4548935" y="2617860"/>
              <a:ext cx="3228769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5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作業の遅れ、非効率</a:t>
              </a:r>
            </a:p>
          </p:txBody>
        </p:sp>
        <p:sp>
          <p:nvSpPr>
            <p:cNvPr id="31" name="二等辺三角形 30"/>
            <p:cNvSpPr/>
            <p:nvPr/>
          </p:nvSpPr>
          <p:spPr>
            <a:xfrm rot="5400000">
              <a:off x="4176252" y="2784330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対角する 2 つの角を切り取った四角形 46"/>
            <p:cNvSpPr/>
            <p:nvPr/>
          </p:nvSpPr>
          <p:spPr>
            <a:xfrm>
              <a:off x="4448944" y="3314814"/>
              <a:ext cx="494640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対角する 2 つの角を切り取った四角形 35"/>
            <p:cNvSpPr/>
            <p:nvPr/>
          </p:nvSpPr>
          <p:spPr>
            <a:xfrm>
              <a:off x="2425755" y="3314814"/>
              <a:ext cx="164523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2516365" y="3344926"/>
              <a:ext cx="1527170" cy="477054"/>
            </a:xfrm>
            <a:prstGeom prst="rect">
              <a:avLst/>
            </a:prstGeom>
          </p:spPr>
          <p:txBody>
            <a:bodyPr wrap="none" lIns="90000" rIns="0">
              <a:spAutoFit/>
            </a:bodyPr>
            <a:lstStyle/>
            <a:p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業務過多</a:t>
              </a: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4548935" y="3344926"/>
              <a:ext cx="4408579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5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業務量が多く処理しきれない</a:t>
              </a:r>
            </a:p>
          </p:txBody>
        </p:sp>
        <p:sp>
          <p:nvSpPr>
            <p:cNvPr id="32" name="二等辺三角形 31"/>
            <p:cNvSpPr/>
            <p:nvPr/>
          </p:nvSpPr>
          <p:spPr>
            <a:xfrm rot="5400000">
              <a:off x="4176252" y="3511396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対角する 2 つの角を切り取った四角形 47"/>
            <p:cNvSpPr/>
            <p:nvPr/>
          </p:nvSpPr>
          <p:spPr>
            <a:xfrm>
              <a:off x="4448944" y="4042567"/>
              <a:ext cx="494640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" name="対角する 2 つの角を切り取った四角形 37"/>
            <p:cNvSpPr/>
            <p:nvPr/>
          </p:nvSpPr>
          <p:spPr>
            <a:xfrm>
              <a:off x="2425755" y="4042567"/>
              <a:ext cx="164523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516365" y="4071992"/>
              <a:ext cx="1527170" cy="477054"/>
            </a:xfrm>
            <a:prstGeom prst="rect">
              <a:avLst/>
            </a:prstGeom>
          </p:spPr>
          <p:txBody>
            <a:bodyPr wrap="none" lIns="90000" rIns="0">
              <a:spAutoFit/>
            </a:bodyPr>
            <a:lstStyle/>
            <a:p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人材不足</a:t>
              </a:r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4548935" y="4071992"/>
              <a:ext cx="3179075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5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人が来ない、育たない</a:t>
              </a:r>
            </a:p>
          </p:txBody>
        </p:sp>
        <p:sp>
          <p:nvSpPr>
            <p:cNvPr id="33" name="二等辺三角形 32"/>
            <p:cNvSpPr/>
            <p:nvPr/>
          </p:nvSpPr>
          <p:spPr>
            <a:xfrm rot="5400000">
              <a:off x="4176252" y="4238462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対角する 2 つの角を切り取った四角形 48"/>
            <p:cNvSpPr/>
            <p:nvPr/>
          </p:nvSpPr>
          <p:spPr>
            <a:xfrm>
              <a:off x="4448944" y="4770320"/>
              <a:ext cx="4946400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対角する 2 つの角を切り取った四角形 42"/>
            <p:cNvSpPr/>
            <p:nvPr/>
          </p:nvSpPr>
          <p:spPr>
            <a:xfrm>
              <a:off x="1205216" y="4770320"/>
              <a:ext cx="2844641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1328471" y="4796518"/>
              <a:ext cx="2981766" cy="477054"/>
            </a:xfrm>
            <a:prstGeom prst="rect">
              <a:avLst/>
            </a:prstGeom>
          </p:spPr>
          <p:txBody>
            <a:bodyPr wrap="square" lIns="90000" rIns="0">
              <a:spAutoFit/>
            </a:bodyPr>
            <a:lstStyle/>
            <a:p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情報開示のリスク</a:t>
              </a: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4548935" y="4799058"/>
              <a:ext cx="3531736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5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機密事項の漏洩リスク</a:t>
              </a:r>
            </a:p>
          </p:txBody>
        </p:sp>
        <p:sp>
          <p:nvSpPr>
            <p:cNvPr id="34" name="二等辺三角形 33"/>
            <p:cNvSpPr/>
            <p:nvPr/>
          </p:nvSpPr>
          <p:spPr>
            <a:xfrm rot="5400000">
              <a:off x="4176252" y="4965528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対角する 2 つの角を切り取った四角形 49"/>
            <p:cNvSpPr/>
            <p:nvPr/>
          </p:nvSpPr>
          <p:spPr>
            <a:xfrm>
              <a:off x="4448944" y="5498072"/>
              <a:ext cx="4949056" cy="889817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対角する 2 つの角を切り取った四角形 43"/>
            <p:cNvSpPr/>
            <p:nvPr/>
          </p:nvSpPr>
          <p:spPr>
            <a:xfrm>
              <a:off x="661182" y="5498073"/>
              <a:ext cx="3409803" cy="528320"/>
            </a:xfrm>
            <a:prstGeom prst="snip2DiagRect">
              <a:avLst>
                <a:gd name="adj1" fmla="val 0"/>
                <a:gd name="adj2" fmla="val 22917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792934" y="5526124"/>
              <a:ext cx="3470991" cy="477054"/>
            </a:xfrm>
            <a:prstGeom prst="rect">
              <a:avLst/>
            </a:prstGeom>
          </p:spPr>
          <p:txBody>
            <a:bodyPr wrap="square" lIns="90000" rIns="0">
              <a:spAutoFit/>
            </a:bodyPr>
            <a:lstStyle/>
            <a:p>
              <a:r>
                <a:rPr lang="en-US" altLang="ja-JP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DX</a:t>
              </a:r>
              <a:r>
                <a:rPr lang="ja-JP" altLang="en-US" sz="24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化ができていない</a:t>
              </a: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4548935" y="5526124"/>
              <a:ext cx="4894785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sz="2500" b="1" spc="3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アナログな業務、時間と情報がない</a:t>
              </a:r>
            </a:p>
          </p:txBody>
        </p:sp>
        <p:sp>
          <p:nvSpPr>
            <p:cNvPr id="35" name="二等辺三角形 34"/>
            <p:cNvSpPr/>
            <p:nvPr/>
          </p:nvSpPr>
          <p:spPr>
            <a:xfrm rot="5400000">
              <a:off x="4176252" y="5692594"/>
              <a:ext cx="194362" cy="159502"/>
            </a:xfrm>
            <a:prstGeom prst="triangle">
              <a:avLst/>
            </a:prstGeom>
            <a:solidFill>
              <a:srgbClr val="4DC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2" name="正方形/長方形 51"/>
          <p:cNvSpPr/>
          <p:nvPr/>
        </p:nvSpPr>
        <p:spPr>
          <a:xfrm>
            <a:off x="792934" y="584954"/>
            <a:ext cx="3296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経理の抱える課題</a:t>
            </a:r>
          </a:p>
        </p:txBody>
      </p:sp>
      <p:cxnSp>
        <p:nvCxnSpPr>
          <p:cNvPr id="53" name="直線コネクタ 52"/>
          <p:cNvCxnSpPr/>
          <p:nvPr/>
        </p:nvCxnSpPr>
        <p:spPr>
          <a:xfrm>
            <a:off x="462280" y="129300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C8594A-E337-EBD7-08C1-05CA4700E4FC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11E750-790B-1838-890B-6001F8EBC7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B8C76-58F8-4BAA-FEB6-C021B6BAE12B}"/>
              </a:ext>
            </a:extLst>
          </p:cNvPr>
          <p:cNvSpPr txBox="1"/>
          <p:nvPr/>
        </p:nvSpPr>
        <p:spPr>
          <a:xfrm>
            <a:off x="464234" y="618978"/>
            <a:ext cx="916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697841-C726-2606-3308-67784FE27CB9}"/>
              </a:ext>
            </a:extLst>
          </p:cNvPr>
          <p:cNvSpPr txBox="1"/>
          <p:nvPr/>
        </p:nvSpPr>
        <p:spPr>
          <a:xfrm>
            <a:off x="274800" y="618978"/>
            <a:ext cx="216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SECTION</a:t>
            </a:r>
            <a:endParaRPr kumimoji="1" lang="ja-JP" altLang="en-US" sz="28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DE4B61-F737-8CC6-3382-E0C101C5DBE3}"/>
              </a:ext>
            </a:extLst>
          </p:cNvPr>
          <p:cNvSpPr txBox="1"/>
          <p:nvPr/>
        </p:nvSpPr>
        <p:spPr>
          <a:xfrm>
            <a:off x="1688123" y="2067951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１　概要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5EA471-932C-4AF0-003A-9A582FB3156A}"/>
              </a:ext>
            </a:extLst>
          </p:cNvPr>
          <p:cNvSpPr txBox="1"/>
          <p:nvPr/>
        </p:nvSpPr>
        <p:spPr>
          <a:xfrm>
            <a:off x="1688122" y="2870593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２　昨今の経理課題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132608-8BD7-4918-3799-7EA913E2AD65}"/>
              </a:ext>
            </a:extLst>
          </p:cNvPr>
          <p:cNvSpPr txBox="1"/>
          <p:nvPr/>
        </p:nvSpPr>
        <p:spPr>
          <a:xfrm>
            <a:off x="1688122" y="3673235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３　事業概要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370F43-31B3-BC06-8785-181B285AFDEC}"/>
              </a:ext>
            </a:extLst>
          </p:cNvPr>
          <p:cNvSpPr txBox="1"/>
          <p:nvPr/>
        </p:nvSpPr>
        <p:spPr>
          <a:xfrm>
            <a:off x="1688122" y="4475877"/>
            <a:ext cx="545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75000"/>
                  </a:schemeClr>
                </a:solidFill>
              </a:rPr>
              <a:t>４　サービス内容補足</a:t>
            </a:r>
          </a:p>
        </p:txBody>
      </p:sp>
    </p:spTree>
    <p:extLst>
      <p:ext uri="{BB962C8B-B14F-4D97-AF65-F5344CB8AC3E}">
        <p14:creationId xmlns:p14="http://schemas.microsoft.com/office/powerpoint/2010/main" val="722065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線コネクタ 19"/>
          <p:cNvCxnSpPr/>
          <p:nvPr/>
        </p:nvCxnSpPr>
        <p:spPr>
          <a:xfrm>
            <a:off x="462280" y="1238849"/>
            <a:ext cx="898144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D94E7F-77F8-BBC7-DB8C-00FA8C0F3942}"/>
              </a:ext>
            </a:extLst>
          </p:cNvPr>
          <p:cNvSpPr/>
          <p:nvPr/>
        </p:nvSpPr>
        <p:spPr>
          <a:xfrm>
            <a:off x="278400" y="260648"/>
            <a:ext cx="9352800" cy="36000"/>
          </a:xfrm>
          <a:prstGeom prst="rect">
            <a:avLst/>
          </a:prstGeom>
          <a:solidFill>
            <a:srgbClr val="4DC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B321761E-7E6C-23EB-34D7-4C79B8F95AEE}"/>
              </a:ext>
            </a:extLst>
          </p:cNvPr>
          <p:cNvSpPr/>
          <p:nvPr/>
        </p:nvSpPr>
        <p:spPr>
          <a:xfrm>
            <a:off x="3130421" y="1200127"/>
            <a:ext cx="3406366" cy="22197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経理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業務改善・業務設計</a:t>
            </a:r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ja-JP" altLang="en-US" dirty="0"/>
              <a:t>　　</a:t>
            </a:r>
            <a:endParaRPr kumimoji="1" lang="en-US" altLang="ja-JP" dirty="0"/>
          </a:p>
          <a:p>
            <a:pPr algn="ctr"/>
            <a:r>
              <a:rPr kumimoji="1" lang="ja-JP" altLang="en-US" sz="1400" dirty="0"/>
              <a:t>業務の見直し・効率化を目指し課題を解決</a:t>
            </a:r>
            <a:endParaRPr kumimoji="1" lang="en-US" altLang="ja-JP" sz="1400" dirty="0"/>
          </a:p>
          <a:p>
            <a:pPr algn="ctr"/>
            <a:endParaRPr kumimoji="1" lang="ja-JP" altLang="en-US" dirty="0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25026AF3-FC3D-2580-1FE9-D554D1F04AB9}"/>
              </a:ext>
            </a:extLst>
          </p:cNvPr>
          <p:cNvSpPr/>
          <p:nvPr/>
        </p:nvSpPr>
        <p:spPr>
          <a:xfrm>
            <a:off x="140676" y="4088889"/>
            <a:ext cx="3362179" cy="21462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クラウド会計導入</a:t>
            </a:r>
            <a:endParaRPr kumimoji="1" lang="en-US" altLang="ja-JP" sz="2000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ja-JP" altLang="en-US" sz="1400" dirty="0"/>
              <a:t>クラウド会計導入による事業成長のサポート・課題を解決</a:t>
            </a:r>
            <a:endParaRPr kumimoji="1" lang="en-US" altLang="ja-JP" sz="1400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A47DA2E9-FC06-A013-6002-FDBDAD8ACC8A}"/>
              </a:ext>
            </a:extLst>
          </p:cNvPr>
          <p:cNvSpPr/>
          <p:nvPr/>
        </p:nvSpPr>
        <p:spPr>
          <a:xfrm>
            <a:off x="5936565" y="4088888"/>
            <a:ext cx="3362179" cy="1981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オンライン経理</a:t>
            </a:r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sz="1400" dirty="0"/>
          </a:p>
          <a:p>
            <a:pPr algn="ctr"/>
            <a:endParaRPr kumimoji="1" lang="en-US" altLang="ja-JP" sz="1400" dirty="0"/>
          </a:p>
          <a:p>
            <a:pPr algn="ctr"/>
            <a:r>
              <a:rPr kumimoji="1" lang="ja-JP" altLang="en-US" sz="1400" dirty="0"/>
              <a:t>御社の面倒な経理業務・経理課題をアウトソーシングで解決</a:t>
            </a:r>
            <a:endParaRPr kumimoji="1" lang="en-US" altLang="ja-JP" sz="14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8819DC-D3BB-64B4-D877-7D795DB9B8E1}"/>
              </a:ext>
            </a:extLst>
          </p:cNvPr>
          <p:cNvSpPr/>
          <p:nvPr/>
        </p:nvSpPr>
        <p:spPr>
          <a:xfrm rot="19497554">
            <a:off x="6270218" y="2815371"/>
            <a:ext cx="489362" cy="1404464"/>
          </a:xfrm>
          <a:prstGeom prst="flowChartProces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20B0F01-7DC4-E89C-00EE-3C5DF1072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801968">
            <a:off x="2426905" y="2740257"/>
            <a:ext cx="1393752" cy="162604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3E765D5-2ABC-4C2F-780F-FE223F0FA354}"/>
              </a:ext>
            </a:extLst>
          </p:cNvPr>
          <p:cNvSpPr/>
          <p:nvPr/>
        </p:nvSpPr>
        <p:spPr>
          <a:xfrm>
            <a:off x="3502855" y="4768948"/>
            <a:ext cx="2433710" cy="5033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B0FD66C-F9EE-6492-BF03-DBE1C431D663}"/>
              </a:ext>
            </a:extLst>
          </p:cNvPr>
          <p:cNvSpPr txBox="1"/>
          <p:nvPr/>
        </p:nvSpPr>
        <p:spPr>
          <a:xfrm>
            <a:off x="532588" y="586864"/>
            <a:ext cx="2695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事業概要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A9C5C0-785E-0ED8-7C9D-4AA421752F28}"/>
              </a:ext>
            </a:extLst>
          </p:cNvPr>
          <p:cNvSpPr txBox="1"/>
          <p:nvPr/>
        </p:nvSpPr>
        <p:spPr>
          <a:xfrm>
            <a:off x="462279" y="1519311"/>
            <a:ext cx="3040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中小企業・小規模事業者の</a:t>
            </a:r>
            <a:endParaRPr kumimoji="1" lang="en-US" altLang="ja-JP" dirty="0"/>
          </a:p>
          <a:p>
            <a:r>
              <a:rPr kumimoji="1" lang="ja-JP" altLang="en-US" dirty="0"/>
              <a:t>課題を解決する３つの力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DD6CF4EF-4B23-7DAB-6A77-0BDE06DB910F}"/>
              </a:ext>
            </a:extLst>
          </p:cNvPr>
          <p:cNvSpPr/>
          <p:nvPr/>
        </p:nvSpPr>
        <p:spPr>
          <a:xfrm rot="10800000">
            <a:off x="4509796" y="5731815"/>
            <a:ext cx="766690" cy="503318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A1486B-BC84-AE90-DA3D-D7D9CD1BB607}"/>
              </a:ext>
            </a:extLst>
          </p:cNvPr>
          <p:cNvSpPr txBox="1"/>
          <p:nvPr/>
        </p:nvSpPr>
        <p:spPr>
          <a:xfrm>
            <a:off x="2912012" y="6386732"/>
            <a:ext cx="420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つの力で御社を完全サポート！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110813D-E813-ED98-ED88-527021819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601" y="1980976"/>
            <a:ext cx="662006" cy="56832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FF48629-DEEF-8401-9E30-46FBCB28D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245" y="4744107"/>
            <a:ext cx="1201315" cy="73158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FE1D669-2486-ACEE-66A9-E75E6E643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423" y="4477326"/>
            <a:ext cx="951130" cy="79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67005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15248</TotalTime>
  <Words>1107</Words>
  <Application>Microsoft Office PowerPoint</Application>
  <PresentationFormat>A4 210 x 297 mm</PresentationFormat>
  <Paragraphs>210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6" baseType="lpstr">
      <vt:lpstr>Meiryo UI</vt:lpstr>
      <vt:lpstr>游明朝</vt:lpstr>
      <vt:lpstr>Arial</vt:lpstr>
      <vt:lpstr>Calibri</vt:lpstr>
      <vt:lpstr>Quattrocento Sans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CFOサービスについて</dc:title>
  <dc:creator>梶浦 潮</dc:creator>
  <cp:lastModifiedBy>梶浦 潮</cp:lastModifiedBy>
  <cp:revision>276</cp:revision>
  <dcterms:created xsi:type="dcterms:W3CDTF">2022-11-22T03:43:30Z</dcterms:created>
  <dcterms:modified xsi:type="dcterms:W3CDTF">2023-01-14T09:01:00Z</dcterms:modified>
</cp:coreProperties>
</file>