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55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F8566-989A-718E-9A00-BCAC7F24B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66C5747-9763-89AE-342F-2EE75448B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F3EB12-346B-7672-B0A4-BCAFFBF8F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E0C9D9-0219-23CC-B335-F2D1CA5F7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A4EC3F-836F-F0B5-A07E-FC1B2CE1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949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A706A6-998A-BD7D-2A5C-FECE14A99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09C967-53D9-971E-850D-9A1A9DF69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9D13BB-526B-E4C4-1E61-C79FD611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41BA08-4441-0381-6D70-A7A200FB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1F4432-B5C9-10F6-FB82-8052B72A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05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6191D29-BCEB-7B23-BE3B-EA8F939130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2225623-9C18-5F2D-0CA8-CF326F3A4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ABAA4C-797B-6212-B068-E5768609D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14721C-BDBD-68BE-D5C6-1406C437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45A715-A65A-F5B5-B00A-FB6E4CAC0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50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813CB5-0C4E-47B3-2D82-A9593A974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5D3ECE-273D-7E2C-272F-2CC87FC5F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44AE5F-0455-6DCB-C5D7-4E80B79F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65670C-E7B2-6A03-3E0D-E7145F34C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C61C69-0507-56E6-7BC2-3043CE0B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72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3FBB92-9256-D5E3-173A-0804ABC5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E0CDB9-F8EF-BFD1-E41F-7449CAB92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9112E9-4DE4-4E01-F559-9F1253B05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2245E-4D05-F3BE-EA37-88D11937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E4CD9D-D9E5-7813-1858-92E52C37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10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6F8F59-00E6-1F03-B280-520A5895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DA01AF-29B3-ADB9-3FD8-BBC29F670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26CB4E5-E69A-91CC-9853-67AA4DE5E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721D61-FC49-120A-6BC5-9C8760217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71B6E-BB56-503D-E171-8EB83FB9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D66195-1959-04F9-E465-D12D779BC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8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DDAA07-81D5-49E2-3414-7193140CD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9D861E-3793-FAF0-0486-7C4E8037D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35E320-9636-C43C-7B2F-3D3371DED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C6F9599-1C5D-4EC7-2555-B36979AAC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51D2E91-3FED-DBB0-6564-69973FDFA4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434346A-8587-6D53-6AB9-808BDB3A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7DA8A4F-3BB7-ACBD-B74A-44D73F2D6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4821700-5AED-A8C1-B0AB-1ED301DB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00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696475-7F79-DF91-8CF4-FD7ADFA61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F5CD3A2-A096-3A6E-CF0E-8F81FDB4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4989599-7964-34D4-EB98-68BBC6B8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A4B88-AF27-94D0-42D2-F2F463611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38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6BF06F2-403D-4362-247D-C30D5CFA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15FED2A-CDA0-EEAB-6E9E-3573DFF5F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B0093C-CD63-0D05-8912-6FF675671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389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193642-3BE1-7B72-DD15-8DD82BF16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3F4283-41A8-D78E-70D6-C51CD793B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C7EFAE-9871-B777-61D7-FD69D45A9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CE8909-599D-2ABC-57C7-25053991A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8A5A448-5E2F-6D56-CB89-88B0D9A9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C1CB26-2A65-0EE7-5554-7A46742F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56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0A3632-6D1C-76DF-34B3-E23E008E1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14080E8-976B-B4A3-9BD7-C0DD5547B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3FB934-1CE9-5768-B032-5D867609A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4063B4-55C9-B780-B457-6A74134AF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A8252F-31DE-1243-D74F-BC858FE9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67B543-5505-04A4-E73E-25226B42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9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73B96BC-B11E-C8A9-619F-9DA7989CC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AC040E-2840-58A0-D074-93A103735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5911FD-5E28-AF34-5DFF-819F8B3B9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4EFC6-FE9A-43D4-99D5-C08DD586D24A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A71A75-C79A-93B7-3EDC-018F93EC8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BB8E55-4368-CAEB-14C4-F5F0D2725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958B5-2580-42B4-AE39-A0BEE8DFF7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954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F4181F9-0602-DEB5-566D-1BB58D8E8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30587" r="11093" b="60833"/>
          <a:stretch/>
        </p:blipFill>
        <p:spPr>
          <a:xfrm>
            <a:off x="438150" y="4448174"/>
            <a:ext cx="11161909" cy="168592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096060D-7F4A-4933-F925-B39BFD3BE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60" t="14445" r="11093" b="69462"/>
          <a:stretch/>
        </p:blipFill>
        <p:spPr>
          <a:xfrm>
            <a:off x="1245273" y="95250"/>
            <a:ext cx="10354786" cy="444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78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筋力トレーニング｜人工関節の広場 -もう一度歩いて行きたい場所がある-">
            <a:extLst>
              <a:ext uri="{FF2B5EF4-FFF2-40B4-BE49-F238E27FC236}">
                <a16:creationId xmlns:a16="http://schemas.microsoft.com/office/drawing/2014/main" id="{6515C6E8-4995-FF41-47C9-92724AEAA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4" y="171450"/>
            <a:ext cx="8864523" cy="61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48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kawada kouki</dc:creator>
  <cp:lastModifiedBy>kawada kouki</cp:lastModifiedBy>
  <cp:revision>1</cp:revision>
  <dcterms:created xsi:type="dcterms:W3CDTF">2023-10-03T23:50:29Z</dcterms:created>
  <dcterms:modified xsi:type="dcterms:W3CDTF">2023-10-03T23:56:04Z</dcterms:modified>
</cp:coreProperties>
</file>