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25" autoAdjust="0"/>
    <p:restoredTop sz="94660"/>
  </p:normalViewPr>
  <p:slideViewPr>
    <p:cSldViewPr snapToGrid="0">
      <p:cViewPr varScale="1">
        <p:scale>
          <a:sx n="71" d="100"/>
          <a:sy n="71" d="100"/>
        </p:scale>
        <p:origin x="2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5" d="100"/>
        <a:sy n="13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D5DBE2-E9B0-C883-2898-ED0A4CB50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462BF09-0132-7AF7-E1B0-77C2ED554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SG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3090BC-7004-55D9-6A4A-B1EF37DF0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FA39E3-19C8-DD28-43AE-5B8CD4781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C58601-A1EC-A7B4-10E6-9DCCDF595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7654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D4F483-28B7-E01D-D65A-EAC6A43C2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C890B61-8728-F2A3-8EF1-630BF916F6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SG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ED1FD3-7E7F-6A89-83C9-65D5A259C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09FBFC-BFBD-9FEC-216D-9365F4104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6BDB18-30BE-9674-54C7-4A63AC199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5087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DA0CACE-75BC-748D-A2F0-968B63B63F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B336DFE-6E2B-A552-1050-9DD058BB8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SG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CC69B69-9E72-01D4-68A6-91583B924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FACBEF-D1C4-EB9D-C38A-3BEB35E7B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CC0FAE-E917-0192-E9E4-2E95211A1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79368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10347E-1A2C-D158-638D-DFC6D1DB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9CFA8D5-9227-1F21-6676-C4BBC6A1C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SG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F3208B-BAC1-43FF-F550-8F5FB3866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0FEA40-7312-B65A-CB4E-C728C241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55E422-2D4C-5BDE-F7A7-05E39C2C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7341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F1B660-2402-7C24-337C-6A7594851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C5A6162-9E2E-54B1-A7B7-1B7B20EB3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20C3F1-03C6-96C4-8BDA-24D75E91E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77A818-26F2-2DB4-1F2D-87BA790E0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42F9C2-5E89-63E3-F188-E6F7B84D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8231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B08F20-27CE-608F-964C-00EF36B74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3D9115-944F-A0B5-2C63-1EBE9E5F6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SG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CD6614-7252-BD70-9342-D26F2E2BF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SG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51AF9D-7126-667C-8759-36BAB52CC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FE4202-D774-989A-AFDF-CF8C43175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0A9F80-8D11-F7F3-42A3-DA5D74EF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4432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F823EA-1F20-3249-2D7C-9D2491716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9167560-322F-2227-6788-F780C8994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F6B93DD-9EEC-FE0E-6AEA-11AAA1E8A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SG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80B0B0E-C59B-5A4D-FF57-643AA0E9FB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809861D-D010-57D5-57B1-015E4DF4EE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SG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7D8B3CE-EFF9-B5CA-2DDC-8E103FE91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454F76C-5119-DF0D-4EFE-FB7F527C9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F05EADE-AF07-6131-23D8-D909809E4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5560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F7D96F-272B-70AB-936B-F5AF69D9E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ABF1AE2-5BA0-A4AC-D1EB-D5D2DBBD1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63DA467-34BF-A2A4-BE6D-A64908222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CC7E7D9-37DE-3AAE-54D3-442DB969A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0491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20D22BB-A1C3-CEB2-E057-05341D9EF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A2A0635-BE8E-62C6-6EC5-31941BEC9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EB76E7-367E-B928-157B-B87487872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3452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F58048-C220-C1ED-842E-B07791DF5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E0CC98-9813-5DD8-66F3-0EEB2DC29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SG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9BA4160-3F95-39E8-A8B0-4CBB9B8A5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44BD95-F40F-B2D5-EDB7-334600748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6013605-ACF8-688C-8D64-58375B075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5A30BF-902E-17A1-F24F-FB9C32D06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16178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816B97-47C2-E065-3F4F-315D4B4FB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1039F44-4E7B-F071-C253-3A4373A4B7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DAFB06A-BD29-EFD7-C7AE-C6EEFD091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288505-214D-D52B-A77A-9C8E7D8E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125295-4B4C-0F09-6CBA-ABA568F88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0DCFE5C-1933-C8FB-C7FF-7DADC80FF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98275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D9BCC3B-0645-7A9F-F63A-500574AA2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SG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10E007-BD97-4E54-B2D1-8517D1395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SG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682514-0614-5B95-8668-B4459961E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4ADBB-CA02-4BF0-954F-9AABDB75415E}" type="datetimeFigureOut">
              <a:rPr lang="en-SG" smtClean="0"/>
              <a:t>30/1/2024</a:t>
            </a:fld>
            <a:endParaRPr lang="en-SG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43CC6F-C0FC-75D0-1820-F567FA020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67B265-5556-1A4B-281B-4CDA2A905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BCF15-8F00-4502-B0D3-2A5E49960C6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8519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57D474C-B8E4-541E-F8F1-D6063CF85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7714"/>
            <a:ext cx="12192000" cy="524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1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32F0CB3-3D1A-2A03-AE1B-C47C4A084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8941"/>
            <a:ext cx="9144000" cy="650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91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ワイド画面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Pratitya Asia Pacific Pratitya Asia Pacific</dc:creator>
  <cp:lastModifiedBy>Satoshi Uetsugu</cp:lastModifiedBy>
  <cp:revision>4</cp:revision>
  <dcterms:created xsi:type="dcterms:W3CDTF">2023-07-22T14:37:59Z</dcterms:created>
  <dcterms:modified xsi:type="dcterms:W3CDTF">2024-01-30T02:01:03Z</dcterms:modified>
</cp:coreProperties>
</file>