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8"/>
  </p:notesMasterIdLst>
  <p:handoutMasterIdLst>
    <p:handoutMasterId r:id="rId9"/>
  </p:handoutMasterIdLst>
  <p:sldIdLst>
    <p:sldId id="308" r:id="rId5"/>
    <p:sldId id="313" r:id="rId6"/>
    <p:sldId id="314" r:id="rId7"/>
  </p:sldIdLst>
  <p:sldSz cx="9906000" cy="6858000" type="A4"/>
  <p:notesSz cx="9939338" cy="68072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7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94" autoAdjust="0"/>
    <p:restoredTop sz="95214" autoAdjust="0"/>
  </p:normalViewPr>
  <p:slideViewPr>
    <p:cSldViewPr>
      <p:cViewPr varScale="1">
        <p:scale>
          <a:sx n="74" d="100"/>
          <a:sy n="74" d="100"/>
        </p:scale>
        <p:origin x="1176" y="64"/>
      </p:cViewPr>
      <p:guideLst>
        <p:guide orient="horz" pos="2880"/>
        <p:guide pos="177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1896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5CB810E9-FD49-438A-BA48-0A5741EC94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6780" cy="341724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D8F748F-9173-4DC5-BC0B-93F6D802A1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9360" y="0"/>
            <a:ext cx="4308379" cy="341724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>
              <a:defRPr sz="1200"/>
            </a:lvl1pPr>
          </a:lstStyle>
          <a:p>
            <a:fld id="{4919702D-9DDA-43CA-A886-D017BC34BC8C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B8C2B05-F21D-4C7C-A674-F896CB55417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65476"/>
            <a:ext cx="4306780" cy="341724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39B70F3-7142-46BA-80D8-CFF95062B1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9360" y="6465476"/>
            <a:ext cx="4308379" cy="341724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r">
              <a:defRPr sz="1200"/>
            </a:lvl1pPr>
          </a:lstStyle>
          <a:p>
            <a:fld id="{CB4E1968-3C5B-4838-A6A9-31170A8DD1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4462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936"/>
          </a:xfrm>
          <a:prstGeom prst="rect">
            <a:avLst/>
          </a:prstGeom>
        </p:spPr>
        <p:txBody>
          <a:bodyPr vert="horz" lIns="80383" tIns="40192" rIns="80383" bIns="40192" rtlCol="0"/>
          <a:lstStyle>
            <a:lvl1pPr algn="l">
              <a:defRPr sz="10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9703" y="0"/>
            <a:ext cx="4307046" cy="341936"/>
          </a:xfrm>
          <a:prstGeom prst="rect">
            <a:avLst/>
          </a:prstGeom>
        </p:spPr>
        <p:txBody>
          <a:bodyPr vert="horz" lIns="80383" tIns="40192" rIns="80383" bIns="40192" rtlCol="0"/>
          <a:lstStyle>
            <a:lvl1pPr algn="r">
              <a:defRPr sz="1000"/>
            </a:lvl1pPr>
          </a:lstStyle>
          <a:p>
            <a:fld id="{969DC89D-8A71-439D-871A-0253D83E4AA3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311525" y="850900"/>
            <a:ext cx="3316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383" tIns="40192" rIns="80383" bIns="4019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4"/>
          </a:xfrm>
          <a:prstGeom prst="rect">
            <a:avLst/>
          </a:prstGeom>
        </p:spPr>
        <p:txBody>
          <a:bodyPr vert="horz" lIns="80383" tIns="40192" rIns="80383" bIns="4019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465266"/>
            <a:ext cx="4307046" cy="341935"/>
          </a:xfrm>
          <a:prstGeom prst="rect">
            <a:avLst/>
          </a:prstGeom>
        </p:spPr>
        <p:txBody>
          <a:bodyPr vert="horz" lIns="80383" tIns="40192" rIns="80383" bIns="40192" rtlCol="0" anchor="b"/>
          <a:lstStyle>
            <a:lvl1pPr algn="l">
              <a:defRPr sz="10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9703" y="6465266"/>
            <a:ext cx="4307046" cy="341935"/>
          </a:xfrm>
          <a:prstGeom prst="rect">
            <a:avLst/>
          </a:prstGeom>
        </p:spPr>
        <p:txBody>
          <a:bodyPr vert="horz" lIns="80383" tIns="40192" rIns="80383" bIns="40192" rtlCol="0" anchor="b"/>
          <a:lstStyle>
            <a:lvl1pPr algn="r">
              <a:defRPr sz="1000"/>
            </a:lvl1pPr>
          </a:lstStyle>
          <a:p>
            <a:fld id="{D3A7D375-57DF-448F-9E88-70D683847A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5384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lder 6"/>
          <p:cNvSpPr>
            <a:spLocks noGrp="1"/>
          </p:cNvSpPr>
          <p:nvPr>
            <p:ph type="sldNum" sz="quarter" idx="7"/>
          </p:nvPr>
        </p:nvSpPr>
        <p:spPr>
          <a:xfrm>
            <a:off x="7443976" y="6532081"/>
            <a:ext cx="2279566" cy="1376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894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sp>
        <p:nvSpPr>
          <p:cNvPr id="10" name="タイトル 4">
            <a:extLst>
              <a:ext uri="{FF2B5EF4-FFF2-40B4-BE49-F238E27FC236}">
                <a16:creationId xmlns:a16="http://schemas.microsoft.com/office/drawing/2014/main" id="{1FE7E352-F9FC-44ED-9CCC-D708DD719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0"/>
            <a:ext cx="8603557" cy="350096"/>
          </a:xfrm>
          <a:prstGeom prst="rect">
            <a:avLst/>
          </a:prstGeom>
        </p:spPr>
        <p:txBody>
          <a:bodyPr/>
          <a:lstStyle>
            <a:lvl1pPr>
              <a:defRPr sz="1800" b="1" u="sng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80932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91EAB-E81E-4733-8962-F6EC16672F59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7789-0100-4A3B-A945-5CE3AC18EF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2965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7344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48D2D8-9C68-4171-AC8E-88CA68817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6248A30-CC26-41E2-9AEB-81995382D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D2AE967-08BC-4396-BB56-CB2F3FEFE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E166EEC-5151-4C1B-B2EA-76300906C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5202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F8E54ED-055D-4A2A-8881-7A5EA611224A}"/>
              </a:ext>
            </a:extLst>
          </p:cNvPr>
          <p:cNvGrpSpPr/>
          <p:nvPr userDrawn="1"/>
        </p:nvGrpSpPr>
        <p:grpSpPr>
          <a:xfrm>
            <a:off x="1" y="-16701"/>
            <a:ext cx="9905999" cy="6891401"/>
            <a:chOff x="1" y="-16701"/>
            <a:chExt cx="9905999" cy="6891401"/>
          </a:xfrm>
        </p:grpSpPr>
        <p:pic>
          <p:nvPicPr>
            <p:cNvPr id="9" name="図 8" descr="ロゴ&#10;&#10;自動的に生成された説明">
              <a:extLst>
                <a:ext uri="{FF2B5EF4-FFF2-40B4-BE49-F238E27FC236}">
                  <a16:creationId xmlns:a16="http://schemas.microsoft.com/office/drawing/2014/main" id="{8303636D-D793-451C-A334-AB095FB9996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" t="-242" r="42536" b="242"/>
            <a:stretch/>
          </p:blipFill>
          <p:spPr>
            <a:xfrm>
              <a:off x="1" y="-16701"/>
              <a:ext cx="6991597" cy="6874701"/>
            </a:xfrm>
            <a:prstGeom prst="rect">
              <a:avLst/>
            </a:prstGeom>
          </p:spPr>
        </p:pic>
        <p:pic>
          <p:nvPicPr>
            <p:cNvPr id="11" name="図 10" descr="ロゴ&#10;&#10;自動的に生成された説明">
              <a:extLst>
                <a:ext uri="{FF2B5EF4-FFF2-40B4-BE49-F238E27FC236}">
                  <a16:creationId xmlns:a16="http://schemas.microsoft.com/office/drawing/2014/main" id="{47D009B6-F966-47EC-899F-2BD70EA9603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154"/>
            <a:stretch/>
          </p:blipFill>
          <p:spPr>
            <a:xfrm>
              <a:off x="6991598" y="-1"/>
              <a:ext cx="2914402" cy="6874701"/>
            </a:xfrm>
            <a:prstGeom prst="rect">
              <a:avLst/>
            </a:prstGeom>
          </p:spPr>
        </p:pic>
      </p:grpSp>
      <p:sp>
        <p:nvSpPr>
          <p:cNvPr id="12" name="object 5">
            <a:extLst>
              <a:ext uri="{FF2B5EF4-FFF2-40B4-BE49-F238E27FC236}">
                <a16:creationId xmlns:a16="http://schemas.microsoft.com/office/drawing/2014/main" id="{FBC4178A-5206-4FAC-8669-1B7A5A49263A}"/>
              </a:ext>
            </a:extLst>
          </p:cNvPr>
          <p:cNvSpPr txBox="1">
            <a:spLocks/>
          </p:cNvSpPr>
          <p:nvPr userDrawn="1"/>
        </p:nvSpPr>
        <p:spPr>
          <a:xfrm>
            <a:off x="258342" y="228600"/>
            <a:ext cx="6549776" cy="350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0319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1" sz="2275" b="1" kern="1200">
                <a:solidFill>
                  <a:schemeClr val="tx1"/>
                </a:solidFill>
                <a:latin typeface="+mn-ea"/>
                <a:ea typeface="+mn-ea"/>
                <a:cs typeface="+mj-cs"/>
              </a:defRPr>
            </a:lvl1pPr>
          </a:lstStyle>
          <a:p>
            <a:pPr marL="12700"/>
            <a:endParaRPr lang="ja-JP" altLang="en-US" spc="-16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81DBD160-D923-4A0D-A9C4-6108537B29CE}"/>
              </a:ext>
            </a:extLst>
          </p:cNvPr>
          <p:cNvCxnSpPr>
            <a:cxnSpLocks/>
          </p:cNvCxnSpPr>
          <p:nvPr userDrawn="1"/>
        </p:nvCxnSpPr>
        <p:spPr>
          <a:xfrm flipV="1">
            <a:off x="3276600" y="378000"/>
            <a:ext cx="0" cy="648000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088C7DF5-0A03-4AA3-AE04-DE9FBEDA0C52}"/>
              </a:ext>
            </a:extLst>
          </p:cNvPr>
          <p:cNvCxnSpPr>
            <a:cxnSpLocks/>
          </p:cNvCxnSpPr>
          <p:nvPr userDrawn="1"/>
        </p:nvCxnSpPr>
        <p:spPr>
          <a:xfrm flipV="1">
            <a:off x="6629400" y="381000"/>
            <a:ext cx="0" cy="648000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93926C59-2E75-4B4C-9270-5A2D4666476D}"/>
              </a:ext>
            </a:extLst>
          </p:cNvPr>
          <p:cNvCxnSpPr>
            <a:cxnSpLocks/>
          </p:cNvCxnSpPr>
          <p:nvPr userDrawn="1"/>
        </p:nvCxnSpPr>
        <p:spPr>
          <a:xfrm rot="16200000" flipV="1">
            <a:off x="4958400" y="-1224599"/>
            <a:ext cx="0" cy="961200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421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3" r:id="rId2"/>
    <p:sldLayoutId id="2147483674" r:id="rId3"/>
    <p:sldLayoutId id="214748368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467C30BB-C4A8-55C6-5FED-B7BE821141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580" y="3877805"/>
            <a:ext cx="2044104" cy="2890991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2FF2D09C-C694-D44B-4DA4-7FF0B75DB2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007" y="3903310"/>
            <a:ext cx="2041058" cy="2876313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281E9DF7-E356-E6CB-50B9-D6F77D961D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789" y="4216935"/>
            <a:ext cx="3185511" cy="2244553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D0A995E4-BA61-3804-482C-C1A976B7DB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5944" y="612576"/>
            <a:ext cx="2024672" cy="2885005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090FE538-F924-F4F2-C2C7-6E89A0D594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6059" y="612576"/>
            <a:ext cx="2048109" cy="2885003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9C3322C4-4A67-A547-18AD-3B5E6CAD4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" y="982803"/>
            <a:ext cx="3106896" cy="2191471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7BD366B-37EC-4C2F-B55D-ABAC4FB134A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altLang="ja-JP" smtClean="0"/>
              <a:pPr/>
              <a:t>1</a:t>
            </a:fld>
            <a:endParaRPr lang="ja-JP" altLang="en-US" dirty="0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9E19F7A1-0276-41C4-BF87-DCB603F55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大衆酒場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E443CB8-5541-45D0-82A2-F692B4D451B8}"/>
              </a:ext>
            </a:extLst>
          </p:cNvPr>
          <p:cNvSpPr txBox="1"/>
          <p:nvPr/>
        </p:nvSpPr>
        <p:spPr>
          <a:xfrm>
            <a:off x="-76200" y="304800"/>
            <a:ext cx="23101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TN-08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横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47D99CD-7999-4556-BFC4-98E261ED389D}"/>
              </a:ext>
            </a:extLst>
          </p:cNvPr>
          <p:cNvSpPr txBox="1"/>
          <p:nvPr/>
        </p:nvSpPr>
        <p:spPr>
          <a:xfrm>
            <a:off x="3185923" y="304800"/>
            <a:ext cx="2415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TN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08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縦</a:t>
            </a:r>
            <a:r>
              <a:rPr kumimoji="1" lang="en-US" altLang="ja-JP" sz="140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9A70A8F-0CC8-4781-88EE-C245B790B8E5}"/>
              </a:ext>
            </a:extLst>
          </p:cNvPr>
          <p:cNvSpPr txBox="1"/>
          <p:nvPr/>
        </p:nvSpPr>
        <p:spPr>
          <a:xfrm>
            <a:off x="6553199" y="304800"/>
            <a:ext cx="1905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【TN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-09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縦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ABF39C76-E4A2-462D-9CD1-5187A32903F2}"/>
              </a:ext>
            </a:extLst>
          </p:cNvPr>
          <p:cNvCxnSpPr>
            <a:cxnSpLocks/>
          </p:cNvCxnSpPr>
          <p:nvPr/>
        </p:nvCxnSpPr>
        <p:spPr>
          <a:xfrm flipV="1">
            <a:off x="3276600" y="378000"/>
            <a:ext cx="0" cy="648000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0CDB29B-D9B6-4649-A51A-6141589F6A59}"/>
              </a:ext>
            </a:extLst>
          </p:cNvPr>
          <p:cNvSpPr txBox="1"/>
          <p:nvPr/>
        </p:nvSpPr>
        <p:spPr>
          <a:xfrm>
            <a:off x="-76200" y="3581400"/>
            <a:ext cx="1905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【TN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-10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縦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E0A1AE6-8636-4285-933A-C78B19367473}"/>
              </a:ext>
            </a:extLst>
          </p:cNvPr>
          <p:cNvSpPr txBox="1"/>
          <p:nvPr/>
        </p:nvSpPr>
        <p:spPr>
          <a:xfrm>
            <a:off x="3185923" y="3581400"/>
            <a:ext cx="1905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TN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-11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横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6FEBE3F-CAEB-4364-A08F-D620E232D210}"/>
              </a:ext>
            </a:extLst>
          </p:cNvPr>
          <p:cNvSpPr txBox="1"/>
          <p:nvPr/>
        </p:nvSpPr>
        <p:spPr>
          <a:xfrm>
            <a:off x="6553199" y="3581400"/>
            <a:ext cx="1905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【TN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-12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縦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59553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図 28">
            <a:extLst>
              <a:ext uri="{FF2B5EF4-FFF2-40B4-BE49-F238E27FC236}">
                <a16:creationId xmlns:a16="http://schemas.microsoft.com/office/drawing/2014/main" id="{4A9390D1-4195-8B07-D3C9-4CA87C3D5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0846" y="3898996"/>
            <a:ext cx="2021569" cy="2859033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8C485C3A-F7A7-BB57-0D57-ADCEE6C6F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8409" y="3898997"/>
            <a:ext cx="2048072" cy="2889023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8E556363-1736-1217-9564-75E3B5C2A1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344" y="4257725"/>
            <a:ext cx="3083890" cy="2187437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F4AD87C0-E752-323E-E055-24887B514D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8243" y="619599"/>
            <a:ext cx="2045742" cy="2889378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91785D57-CA6B-3F33-50A2-3FD60320BA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6110" y="990600"/>
            <a:ext cx="3095259" cy="2188472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DABBAA5D-1B7B-54E2-C434-45DBDD76EE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603" y="609822"/>
            <a:ext cx="2053956" cy="2899155"/>
          </a:xfrm>
          <a:prstGeom prst="rect">
            <a:avLst/>
          </a:prstGeom>
        </p:spPr>
      </p:pic>
      <p:sp>
        <p:nvSpPr>
          <p:cNvPr id="3" name="タイトル 2">
            <a:extLst>
              <a:ext uri="{FF2B5EF4-FFF2-40B4-BE49-F238E27FC236}">
                <a16:creationId xmlns:a16="http://schemas.microsoft.com/office/drawing/2014/main" id="{9E19F7A1-0276-41C4-BF87-DCB603F55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和風居酒屋</a:t>
            </a: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E443CB8-5541-45D0-82A2-F692B4D451B8}"/>
              </a:ext>
            </a:extLst>
          </p:cNvPr>
          <p:cNvSpPr txBox="1"/>
          <p:nvPr/>
        </p:nvSpPr>
        <p:spPr>
          <a:xfrm>
            <a:off x="0" y="304800"/>
            <a:ext cx="1905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【WI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-10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縦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47D99CD-7999-4556-BFC4-98E261ED389D}"/>
              </a:ext>
            </a:extLst>
          </p:cNvPr>
          <p:cNvSpPr txBox="1"/>
          <p:nvPr/>
        </p:nvSpPr>
        <p:spPr>
          <a:xfrm>
            <a:off x="3262123" y="304800"/>
            <a:ext cx="25516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WI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-11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横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】 </a:t>
            </a:r>
            <a:r>
              <a:rPr lang="en-US" altLang="ja-JP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※PDF</a:t>
            </a:r>
            <a:r>
              <a:rPr lang="ja-JP" altLang="en-US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納品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9A70A8F-0CC8-4781-88EE-C245B790B8E5}"/>
              </a:ext>
            </a:extLst>
          </p:cNvPr>
          <p:cNvSpPr txBox="1"/>
          <p:nvPr/>
        </p:nvSpPr>
        <p:spPr>
          <a:xfrm>
            <a:off x="6629399" y="304800"/>
            <a:ext cx="26062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【WI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-11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縦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】 </a:t>
            </a:r>
            <a:r>
              <a:rPr lang="en-US" altLang="ja-JP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※PDF</a:t>
            </a:r>
            <a:r>
              <a:rPr lang="ja-JP" altLang="en-US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納品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ABF39C76-E4A2-462D-9CD1-5187A32903F2}"/>
              </a:ext>
            </a:extLst>
          </p:cNvPr>
          <p:cNvCxnSpPr>
            <a:cxnSpLocks/>
          </p:cNvCxnSpPr>
          <p:nvPr/>
        </p:nvCxnSpPr>
        <p:spPr>
          <a:xfrm flipV="1">
            <a:off x="3276600" y="378000"/>
            <a:ext cx="0" cy="648000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0CDB29B-D9B6-4649-A51A-6141589F6A59}"/>
              </a:ext>
            </a:extLst>
          </p:cNvPr>
          <p:cNvSpPr txBox="1"/>
          <p:nvPr/>
        </p:nvSpPr>
        <p:spPr>
          <a:xfrm>
            <a:off x="0" y="3581400"/>
            <a:ext cx="1905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【WI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-12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横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E0A1AE6-8636-4285-933A-C78B19367473}"/>
              </a:ext>
            </a:extLst>
          </p:cNvPr>
          <p:cNvSpPr txBox="1"/>
          <p:nvPr/>
        </p:nvSpPr>
        <p:spPr>
          <a:xfrm>
            <a:off x="3262123" y="3581400"/>
            <a:ext cx="1905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WI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-13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縦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6FEBE3F-CAEB-4364-A08F-D620E232D210}"/>
              </a:ext>
            </a:extLst>
          </p:cNvPr>
          <p:cNvSpPr txBox="1"/>
          <p:nvPr/>
        </p:nvSpPr>
        <p:spPr>
          <a:xfrm>
            <a:off x="6629399" y="3581400"/>
            <a:ext cx="1905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【WI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-14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縦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AutoShape 2">
            <a:extLst>
              <a:ext uri="{FF2B5EF4-FFF2-40B4-BE49-F238E27FC236}">
                <a16:creationId xmlns:a16="http://schemas.microsoft.com/office/drawing/2014/main" id="{DB859DE4-9646-4ADF-967D-144542CC02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00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83347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図 28">
            <a:extLst>
              <a:ext uri="{FF2B5EF4-FFF2-40B4-BE49-F238E27FC236}">
                <a16:creationId xmlns:a16="http://schemas.microsoft.com/office/drawing/2014/main" id="{2B07E01E-3009-A7C1-11FB-530FCA183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7453" y="3888866"/>
            <a:ext cx="2064076" cy="2919148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B9C0509E-2AA3-7757-D431-435C883534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5111" y="4249802"/>
            <a:ext cx="3017620" cy="2128337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1C2B6361-0E14-5BFA-62BF-B7FFEB6376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68" y="4241115"/>
            <a:ext cx="3026716" cy="2140287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8A36BBE1-ED8E-8D23-E53C-0FF18AC90E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9156" y="994669"/>
            <a:ext cx="3045468" cy="2158842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5B615B54-E16D-D8D4-D3AF-DE31D63204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6279" y="994333"/>
            <a:ext cx="3045470" cy="2159515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A2245128-41D9-E326-4BD1-3AD4288F84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656" y="579830"/>
            <a:ext cx="2040904" cy="2919149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7BD366B-37EC-4C2F-B55D-ABAC4FB134A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altLang="ja-JP" smtClean="0"/>
              <a:pPr/>
              <a:t>3</a:t>
            </a:fld>
            <a:endParaRPr lang="ja-JP" altLang="en-US" dirty="0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9E19F7A1-0276-41C4-BF87-DCB603F55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和風居酒屋</a:t>
            </a: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E443CB8-5541-45D0-82A2-F692B4D451B8}"/>
              </a:ext>
            </a:extLst>
          </p:cNvPr>
          <p:cNvSpPr txBox="1"/>
          <p:nvPr/>
        </p:nvSpPr>
        <p:spPr>
          <a:xfrm>
            <a:off x="0" y="304800"/>
            <a:ext cx="1905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【WI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-15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縦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47D99CD-7999-4556-BFC4-98E261ED389D}"/>
              </a:ext>
            </a:extLst>
          </p:cNvPr>
          <p:cNvSpPr txBox="1"/>
          <p:nvPr/>
        </p:nvSpPr>
        <p:spPr>
          <a:xfrm>
            <a:off x="3262123" y="304800"/>
            <a:ext cx="1905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WI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-1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横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9A70A8F-0CC8-4781-88EE-C245B790B8E5}"/>
              </a:ext>
            </a:extLst>
          </p:cNvPr>
          <p:cNvSpPr txBox="1"/>
          <p:nvPr/>
        </p:nvSpPr>
        <p:spPr>
          <a:xfrm>
            <a:off x="6629399" y="304800"/>
            <a:ext cx="1905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【WI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-17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横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ABF39C76-E4A2-462D-9CD1-5187A32903F2}"/>
              </a:ext>
            </a:extLst>
          </p:cNvPr>
          <p:cNvCxnSpPr>
            <a:cxnSpLocks/>
          </p:cNvCxnSpPr>
          <p:nvPr/>
        </p:nvCxnSpPr>
        <p:spPr>
          <a:xfrm flipV="1">
            <a:off x="3276600" y="378000"/>
            <a:ext cx="0" cy="648000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0CDB29B-D9B6-4649-A51A-6141589F6A59}"/>
              </a:ext>
            </a:extLst>
          </p:cNvPr>
          <p:cNvSpPr txBox="1"/>
          <p:nvPr/>
        </p:nvSpPr>
        <p:spPr>
          <a:xfrm>
            <a:off x="0" y="3581400"/>
            <a:ext cx="1905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【WI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-18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横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E0A1AE6-8636-4285-933A-C78B19367473}"/>
              </a:ext>
            </a:extLst>
          </p:cNvPr>
          <p:cNvSpPr txBox="1"/>
          <p:nvPr/>
        </p:nvSpPr>
        <p:spPr>
          <a:xfrm>
            <a:off x="3262123" y="3581400"/>
            <a:ext cx="1905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WI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-19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横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6FEBE3F-CAEB-4364-A08F-D620E232D210}"/>
              </a:ext>
            </a:extLst>
          </p:cNvPr>
          <p:cNvSpPr txBox="1"/>
          <p:nvPr/>
        </p:nvSpPr>
        <p:spPr>
          <a:xfrm>
            <a:off x="6629399" y="3581400"/>
            <a:ext cx="1905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【WI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-20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縦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AutoShape 2">
            <a:extLst>
              <a:ext uri="{FF2B5EF4-FFF2-40B4-BE49-F238E27FC236}">
                <a16:creationId xmlns:a16="http://schemas.microsoft.com/office/drawing/2014/main" id="{DB859DE4-9646-4ADF-967D-144542CC02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00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37913837"/>
      </p:ext>
    </p:extLst>
  </p:cSld>
  <p:clrMapOvr>
    <a:masterClrMapping/>
  </p:clrMapOvr>
</p:sld>
</file>

<file path=ppt/theme/theme1.xml><?xml version="1.0" encoding="utf-8"?>
<a:theme xmlns:a="http://schemas.openxmlformats.org/drawingml/2006/main" name="1_デザインの設定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7e26__x30fb__x6a2a_ xmlns="fdcae084-dd30-48a9-9a70-c60fe3ad06b8" xsi:nil="true"/>
    <Thumbnail xmlns="fdcae084-dd30-48a9-9a70-c60fe3ad06b8" xsi:nil="true"/>
    <_x696d__x614b_ xmlns="fdcae084-dd30-48a9-9a70-c60fe3ad06b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86919195FCFCA743B8D89276D5BD3043" ma:contentTypeVersion="11" ma:contentTypeDescription="新しいドキュメントを作成します。" ma:contentTypeScope="" ma:versionID="ada790357f002e4773694b44304f71f3">
  <xsd:schema xmlns:xsd="http://www.w3.org/2001/XMLSchema" xmlns:xs="http://www.w3.org/2001/XMLSchema" xmlns:p="http://schemas.microsoft.com/office/2006/metadata/properties" xmlns:ns2="fdcae084-dd30-48a9-9a70-c60fe3ad06b8" xmlns:ns3="87685f4d-3b02-4de3-8e65-253c253824d6" targetNamespace="http://schemas.microsoft.com/office/2006/metadata/properties" ma:root="true" ma:fieldsID="e6b56b8340b18c441f8b0bbc09d6903a" ns2:_="" ns3:_="">
    <xsd:import namespace="fdcae084-dd30-48a9-9a70-c60fe3ad06b8"/>
    <xsd:import namespace="87685f4d-3b02-4de3-8e65-253c253824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Thumbnail" minOccurs="0"/>
                <xsd:element ref="ns2:_x696d__x614b_" minOccurs="0"/>
                <xsd:element ref="ns2:_x7e26__x30fb__x6a2a_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cae084-dd30-48a9-9a70-c60fe3ad06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Thumbnail" ma:index="10" nillable="true" ma:displayName="Thumbnail" ma:format="Dropdown" ma:internalName="Thumbnail">
      <xsd:simpleType>
        <xsd:restriction base="dms:Text">
          <xsd:maxLength value="255"/>
        </xsd:restriction>
      </xsd:simpleType>
    </xsd:element>
    <xsd:element name="_x696d__x614b_" ma:index="11" nillable="true" ma:displayName="業態" ma:format="Dropdown" ma:internalName="_x696d__x614b_">
      <xsd:simpleType>
        <xsd:restriction base="dms:Choice">
          <xsd:enumeration value="和風居酒屋"/>
          <xsd:enumeration value="大衆酒場"/>
          <xsd:enumeration value="洋風（ダイニング等）"/>
          <xsd:enumeration value="洋風酒場"/>
          <xsd:enumeration value="焼肉"/>
          <xsd:enumeration value="和食・小料理"/>
          <xsd:enumeration value="アジアン・エスニック"/>
          <xsd:enumeration value="中華"/>
          <xsd:enumeration value="ワインリスト"/>
          <xsd:enumeration value="多言語対応"/>
        </xsd:restriction>
      </xsd:simpleType>
    </xsd:element>
    <xsd:element name="_x7e26__x30fb__x6a2a_" ma:index="12" nillable="true" ma:displayName="縦・横" ma:format="Dropdown" ma:internalName="_x7e26__x30fb__x6a2a_">
      <xsd:simpleType>
        <xsd:restriction base="dms:Choice">
          <xsd:enumeration value="縦"/>
          <xsd:enumeration value="横"/>
        </xsd:restriction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685f4d-3b02-4de3-8e65-253c253824d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A8A515-6705-43CA-84F9-210A51995C7B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fdcae084-dd30-48a9-9a70-c60fe3ad06b8"/>
    <ds:schemaRef ds:uri="http://schemas.microsoft.com/office/infopath/2007/PartnerControls"/>
    <ds:schemaRef ds:uri="87685f4d-3b02-4de3-8e65-253c253824d6"/>
    <ds:schemaRef ds:uri="http://purl.org/dc/terms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F98A2ED-B989-4BD7-B187-F71BFF8F3B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cae084-dd30-48a9-9a70-c60fe3ad06b8"/>
    <ds:schemaRef ds:uri="87685f4d-3b02-4de3-8e65-253c253824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95DFBC4-0D68-4372-A11B-06EFD554D78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4560</TotalTime>
  <Words>86</Words>
  <Application>Microsoft Office PowerPoint</Application>
  <PresentationFormat>A4 210 x 297 mm</PresentationFormat>
  <Paragraphs>23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Meiryo UI</vt:lpstr>
      <vt:lpstr>游ゴシック</vt:lpstr>
      <vt:lpstr>Arial</vt:lpstr>
      <vt:lpstr>Calibri</vt:lpstr>
      <vt:lpstr>1_デザインの設定</vt:lpstr>
      <vt:lpstr>大衆酒場</vt:lpstr>
      <vt:lpstr>和風居酒屋</vt:lpstr>
      <vt:lpstr>和風居酒屋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181102 SB Format_4c_16-9_forPDF</dc:title>
  <dc:creator>牧野　洋介</dc:creator>
  <cp:lastModifiedBy>和田　満寛</cp:lastModifiedBy>
  <cp:revision>1572</cp:revision>
  <cp:lastPrinted>2026-07-29T04:51:51Z</cp:lastPrinted>
  <dcterms:created xsi:type="dcterms:W3CDTF">2018-11-07T21:39:24Z</dcterms:created>
  <dcterms:modified xsi:type="dcterms:W3CDTF">2026-07-29T04:55:34Z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2018-11-07T00:00:00Z</vt:filetime>
  </property>
  <property fmtid="{D5CDD505-2E9C-101B-9397-08002B2CF9AE}" pid="3" name="Creator">
    <vt:lpwstr>Adobe Illustrator CC 2017 (Macintosh)</vt:lpwstr>
  </property>
  <property fmtid="{D5CDD505-2E9C-101B-9397-08002B2CF9AE}" pid="4" name="LastSaved">
    <vt:filetime>2018-11-07T00:00:00Z</vt:filetime>
  </property>
  <property fmtid="{D5CDD505-2E9C-101B-9397-08002B2CF9AE}" pid="5" name="ContentTypeId">
    <vt:lpwstr>0x01010086919195FCFCA743B8D89276D5BD3043</vt:lpwstr>
  </property>
  <property fmtid="{D5CDD505-2E9C-101B-9397-08002B2CF9AE}" pid="6" name="MediaServiceImageTags">
    <vt:lpwstr/>
  </property>
</Properties>
</file>