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6" r:id="rId4"/>
    <p:sldId id="259" r:id="rId5"/>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BCF112D-BB67-4172-8E83-AED324F4D523}"/>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6C145852-2DC0-4045-86A0-82F6868A1C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727EC3E0-6F44-46C5-8E28-65EF71896D17}"/>
              </a:ext>
            </a:extLst>
          </p:cNvPr>
          <p:cNvSpPr>
            <a:spLocks noGrp="1"/>
          </p:cNvSpPr>
          <p:nvPr>
            <p:ph type="dt" sz="half" idx="10"/>
          </p:nvPr>
        </p:nvSpPr>
        <p:spPr/>
        <p:txBody>
          <a:bodyPr/>
          <a:lstStyle/>
          <a:p>
            <a:fld id="{FEF44D12-4327-41C8-AAED-38FBD24B3860}" type="datetimeFigureOut">
              <a:rPr kumimoji="1" lang="ja-JP" altLang="en-US" smtClean="0"/>
              <a:t>2021/2/3</a:t>
            </a:fld>
            <a:endParaRPr kumimoji="1" lang="ja-JP" altLang="en-US"/>
          </a:p>
        </p:txBody>
      </p:sp>
      <p:sp>
        <p:nvSpPr>
          <p:cNvPr id="5" name="フッター プレースホルダー 4">
            <a:extLst>
              <a:ext uri="{FF2B5EF4-FFF2-40B4-BE49-F238E27FC236}">
                <a16:creationId xmlns:a16="http://schemas.microsoft.com/office/drawing/2014/main" id="{F13A3023-CE89-47DD-AA01-C95208A7D86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6E6BAF9-A417-4FB5-84A4-55D994329C6F}"/>
              </a:ext>
            </a:extLst>
          </p:cNvPr>
          <p:cNvSpPr>
            <a:spLocks noGrp="1"/>
          </p:cNvSpPr>
          <p:nvPr>
            <p:ph type="sldNum" sz="quarter" idx="12"/>
          </p:nvPr>
        </p:nvSpPr>
        <p:spPr/>
        <p:txBody>
          <a:bodyPr/>
          <a:lstStyle/>
          <a:p>
            <a:fld id="{7BE8B7FF-498C-466A-8594-B39CD642B316}" type="slidenum">
              <a:rPr kumimoji="1" lang="ja-JP" altLang="en-US" smtClean="0"/>
              <a:t>‹#›</a:t>
            </a:fld>
            <a:endParaRPr kumimoji="1" lang="ja-JP" altLang="en-US"/>
          </a:p>
        </p:txBody>
      </p:sp>
    </p:spTree>
    <p:extLst>
      <p:ext uri="{BB962C8B-B14F-4D97-AF65-F5344CB8AC3E}">
        <p14:creationId xmlns:p14="http://schemas.microsoft.com/office/powerpoint/2010/main" val="3609812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5A05FE-5DDF-4B18-8D12-5B6F278C534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100A245-C19D-4356-9BDA-564BF8BB1C74}"/>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6EC45A7-CDC1-487F-988D-1C89663AADD0}"/>
              </a:ext>
            </a:extLst>
          </p:cNvPr>
          <p:cNvSpPr>
            <a:spLocks noGrp="1"/>
          </p:cNvSpPr>
          <p:nvPr>
            <p:ph type="dt" sz="half" idx="10"/>
          </p:nvPr>
        </p:nvSpPr>
        <p:spPr/>
        <p:txBody>
          <a:bodyPr/>
          <a:lstStyle/>
          <a:p>
            <a:fld id="{FEF44D12-4327-41C8-AAED-38FBD24B3860}" type="datetimeFigureOut">
              <a:rPr kumimoji="1" lang="ja-JP" altLang="en-US" smtClean="0"/>
              <a:t>2021/2/3</a:t>
            </a:fld>
            <a:endParaRPr kumimoji="1" lang="ja-JP" altLang="en-US"/>
          </a:p>
        </p:txBody>
      </p:sp>
      <p:sp>
        <p:nvSpPr>
          <p:cNvPr id="5" name="フッター プレースホルダー 4">
            <a:extLst>
              <a:ext uri="{FF2B5EF4-FFF2-40B4-BE49-F238E27FC236}">
                <a16:creationId xmlns:a16="http://schemas.microsoft.com/office/drawing/2014/main" id="{2623CA4D-AACB-4C72-A425-F110C25D010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16D5D1D-2C22-4FF7-8406-29AAF2DA5043}"/>
              </a:ext>
            </a:extLst>
          </p:cNvPr>
          <p:cNvSpPr>
            <a:spLocks noGrp="1"/>
          </p:cNvSpPr>
          <p:nvPr>
            <p:ph type="sldNum" sz="quarter" idx="12"/>
          </p:nvPr>
        </p:nvSpPr>
        <p:spPr/>
        <p:txBody>
          <a:bodyPr/>
          <a:lstStyle/>
          <a:p>
            <a:fld id="{7BE8B7FF-498C-466A-8594-B39CD642B316}" type="slidenum">
              <a:rPr kumimoji="1" lang="ja-JP" altLang="en-US" smtClean="0"/>
              <a:t>‹#›</a:t>
            </a:fld>
            <a:endParaRPr kumimoji="1" lang="ja-JP" altLang="en-US"/>
          </a:p>
        </p:txBody>
      </p:sp>
    </p:spTree>
    <p:extLst>
      <p:ext uri="{BB962C8B-B14F-4D97-AF65-F5344CB8AC3E}">
        <p14:creationId xmlns:p14="http://schemas.microsoft.com/office/powerpoint/2010/main" val="459449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300D961-528A-419F-95A8-BE62AB616357}"/>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79D3E6D-194C-4FF7-BDCB-B98724EB73E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31D0B107-AC69-4D8D-AD69-177A70B8BB3F}"/>
              </a:ext>
            </a:extLst>
          </p:cNvPr>
          <p:cNvSpPr>
            <a:spLocks noGrp="1"/>
          </p:cNvSpPr>
          <p:nvPr>
            <p:ph type="dt" sz="half" idx="10"/>
          </p:nvPr>
        </p:nvSpPr>
        <p:spPr/>
        <p:txBody>
          <a:bodyPr/>
          <a:lstStyle/>
          <a:p>
            <a:fld id="{FEF44D12-4327-41C8-AAED-38FBD24B3860}" type="datetimeFigureOut">
              <a:rPr kumimoji="1" lang="ja-JP" altLang="en-US" smtClean="0"/>
              <a:t>2021/2/3</a:t>
            </a:fld>
            <a:endParaRPr kumimoji="1" lang="ja-JP" altLang="en-US"/>
          </a:p>
        </p:txBody>
      </p:sp>
      <p:sp>
        <p:nvSpPr>
          <p:cNvPr id="5" name="フッター プレースホルダー 4">
            <a:extLst>
              <a:ext uri="{FF2B5EF4-FFF2-40B4-BE49-F238E27FC236}">
                <a16:creationId xmlns:a16="http://schemas.microsoft.com/office/drawing/2014/main" id="{396FB75F-F4E0-4E45-97C2-C10182D6D6F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B2C32D5-BEB1-4903-B2DC-5DD2B53ECF81}"/>
              </a:ext>
            </a:extLst>
          </p:cNvPr>
          <p:cNvSpPr>
            <a:spLocks noGrp="1"/>
          </p:cNvSpPr>
          <p:nvPr>
            <p:ph type="sldNum" sz="quarter" idx="12"/>
          </p:nvPr>
        </p:nvSpPr>
        <p:spPr/>
        <p:txBody>
          <a:bodyPr/>
          <a:lstStyle/>
          <a:p>
            <a:fld id="{7BE8B7FF-498C-466A-8594-B39CD642B316}" type="slidenum">
              <a:rPr kumimoji="1" lang="ja-JP" altLang="en-US" smtClean="0"/>
              <a:t>‹#›</a:t>
            </a:fld>
            <a:endParaRPr kumimoji="1" lang="ja-JP" altLang="en-US"/>
          </a:p>
        </p:txBody>
      </p:sp>
    </p:spTree>
    <p:extLst>
      <p:ext uri="{BB962C8B-B14F-4D97-AF65-F5344CB8AC3E}">
        <p14:creationId xmlns:p14="http://schemas.microsoft.com/office/powerpoint/2010/main" val="13182810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5D52563-40F1-43CA-8C47-7E72218C427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9393530-E94D-411B-B018-170B7AB78AE7}"/>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FDBDB070-928D-4281-81A2-2990108FCA21}"/>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1F9A484B-F92E-449F-AA34-AF45D777F81B}"/>
              </a:ext>
            </a:extLst>
          </p:cNvPr>
          <p:cNvSpPr>
            <a:spLocks noGrp="1"/>
          </p:cNvSpPr>
          <p:nvPr>
            <p:ph type="dt" sz="half" idx="10"/>
          </p:nvPr>
        </p:nvSpPr>
        <p:spPr/>
        <p:txBody>
          <a:bodyPr/>
          <a:lstStyle/>
          <a:p>
            <a:fld id="{FEF44D12-4327-41C8-AAED-38FBD24B3860}" type="datetimeFigureOut">
              <a:rPr kumimoji="1" lang="ja-JP" altLang="en-US" smtClean="0"/>
              <a:t>2021/2/3</a:t>
            </a:fld>
            <a:endParaRPr kumimoji="1" lang="ja-JP" altLang="en-US"/>
          </a:p>
        </p:txBody>
      </p:sp>
      <p:sp>
        <p:nvSpPr>
          <p:cNvPr id="6" name="フッター プレースホルダー 5">
            <a:extLst>
              <a:ext uri="{FF2B5EF4-FFF2-40B4-BE49-F238E27FC236}">
                <a16:creationId xmlns:a16="http://schemas.microsoft.com/office/drawing/2014/main" id="{E22BFE13-7586-4948-992E-7146E7ED968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EBD6FD2-77F4-4DBF-8F44-C8686F95A9ED}"/>
              </a:ext>
            </a:extLst>
          </p:cNvPr>
          <p:cNvSpPr>
            <a:spLocks noGrp="1"/>
          </p:cNvSpPr>
          <p:nvPr>
            <p:ph type="sldNum" sz="quarter" idx="12"/>
          </p:nvPr>
        </p:nvSpPr>
        <p:spPr/>
        <p:txBody>
          <a:bodyPr/>
          <a:lstStyle/>
          <a:p>
            <a:fld id="{7BE8B7FF-498C-466A-8594-B39CD642B316}" type="slidenum">
              <a:rPr kumimoji="1" lang="ja-JP" altLang="en-US" smtClean="0"/>
              <a:t>‹#›</a:t>
            </a:fld>
            <a:endParaRPr kumimoji="1" lang="ja-JP" altLang="en-US"/>
          </a:p>
        </p:txBody>
      </p:sp>
    </p:spTree>
    <p:extLst>
      <p:ext uri="{BB962C8B-B14F-4D97-AF65-F5344CB8AC3E}">
        <p14:creationId xmlns:p14="http://schemas.microsoft.com/office/powerpoint/2010/main" val="1223782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7A02935-8458-40DD-A938-D600B61354F6}"/>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1BD0568C-D53A-482E-9E84-3CC77C6F37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717AC3A8-6A0C-4407-8FC1-B66133E546CE}"/>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F300D3CC-A27F-413B-9587-73085CED3F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F06CA3C6-BF1F-4D66-A085-338F35F44E5F}"/>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6B2E8DD7-851E-4C69-9EEB-8D659CE3FC66}"/>
              </a:ext>
            </a:extLst>
          </p:cNvPr>
          <p:cNvSpPr>
            <a:spLocks noGrp="1"/>
          </p:cNvSpPr>
          <p:nvPr>
            <p:ph type="dt" sz="half" idx="10"/>
          </p:nvPr>
        </p:nvSpPr>
        <p:spPr/>
        <p:txBody>
          <a:bodyPr/>
          <a:lstStyle/>
          <a:p>
            <a:fld id="{FEF44D12-4327-41C8-AAED-38FBD24B3860}" type="datetimeFigureOut">
              <a:rPr kumimoji="1" lang="ja-JP" altLang="en-US" smtClean="0"/>
              <a:t>2021/2/3</a:t>
            </a:fld>
            <a:endParaRPr kumimoji="1" lang="ja-JP" altLang="en-US"/>
          </a:p>
        </p:txBody>
      </p:sp>
      <p:sp>
        <p:nvSpPr>
          <p:cNvPr id="8" name="フッター プレースホルダー 7">
            <a:extLst>
              <a:ext uri="{FF2B5EF4-FFF2-40B4-BE49-F238E27FC236}">
                <a16:creationId xmlns:a16="http://schemas.microsoft.com/office/drawing/2014/main" id="{AEB96212-F092-4D65-95F4-D88AD325BFDD}"/>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1390D02A-7C0F-49E9-821C-3277DED1D172}"/>
              </a:ext>
            </a:extLst>
          </p:cNvPr>
          <p:cNvSpPr>
            <a:spLocks noGrp="1"/>
          </p:cNvSpPr>
          <p:nvPr>
            <p:ph type="sldNum" sz="quarter" idx="12"/>
          </p:nvPr>
        </p:nvSpPr>
        <p:spPr/>
        <p:txBody>
          <a:bodyPr/>
          <a:lstStyle/>
          <a:p>
            <a:fld id="{7BE8B7FF-498C-466A-8594-B39CD642B316}" type="slidenum">
              <a:rPr kumimoji="1" lang="ja-JP" altLang="en-US" smtClean="0"/>
              <a:t>‹#›</a:t>
            </a:fld>
            <a:endParaRPr kumimoji="1" lang="ja-JP" altLang="en-US"/>
          </a:p>
        </p:txBody>
      </p:sp>
    </p:spTree>
    <p:extLst>
      <p:ext uri="{BB962C8B-B14F-4D97-AF65-F5344CB8AC3E}">
        <p14:creationId xmlns:p14="http://schemas.microsoft.com/office/powerpoint/2010/main" val="560174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6595329-B2D5-45E2-A855-BD05E9FD2C40}"/>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D3BADEF8-28F8-4727-B33C-13F45ACCE354}"/>
              </a:ext>
            </a:extLst>
          </p:cNvPr>
          <p:cNvSpPr>
            <a:spLocks noGrp="1"/>
          </p:cNvSpPr>
          <p:nvPr>
            <p:ph type="dt" sz="half" idx="10"/>
          </p:nvPr>
        </p:nvSpPr>
        <p:spPr/>
        <p:txBody>
          <a:bodyPr/>
          <a:lstStyle/>
          <a:p>
            <a:fld id="{FEF44D12-4327-41C8-AAED-38FBD24B3860}" type="datetimeFigureOut">
              <a:rPr kumimoji="1" lang="ja-JP" altLang="en-US" smtClean="0"/>
              <a:t>2021/2/3</a:t>
            </a:fld>
            <a:endParaRPr kumimoji="1" lang="ja-JP" altLang="en-US"/>
          </a:p>
        </p:txBody>
      </p:sp>
      <p:sp>
        <p:nvSpPr>
          <p:cNvPr id="4" name="フッター プレースホルダー 3">
            <a:extLst>
              <a:ext uri="{FF2B5EF4-FFF2-40B4-BE49-F238E27FC236}">
                <a16:creationId xmlns:a16="http://schemas.microsoft.com/office/drawing/2014/main" id="{DF230D2A-D79E-4F1E-A5F5-9265EE87704B}"/>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30706E81-215F-418C-9C60-CD7DD91C1E16}"/>
              </a:ext>
            </a:extLst>
          </p:cNvPr>
          <p:cNvSpPr>
            <a:spLocks noGrp="1"/>
          </p:cNvSpPr>
          <p:nvPr>
            <p:ph type="sldNum" sz="quarter" idx="12"/>
          </p:nvPr>
        </p:nvSpPr>
        <p:spPr/>
        <p:txBody>
          <a:bodyPr/>
          <a:lstStyle/>
          <a:p>
            <a:fld id="{7BE8B7FF-498C-466A-8594-B39CD642B316}" type="slidenum">
              <a:rPr kumimoji="1" lang="ja-JP" altLang="en-US" smtClean="0"/>
              <a:t>‹#›</a:t>
            </a:fld>
            <a:endParaRPr kumimoji="1" lang="ja-JP" altLang="en-US"/>
          </a:p>
        </p:txBody>
      </p:sp>
    </p:spTree>
    <p:extLst>
      <p:ext uri="{BB962C8B-B14F-4D97-AF65-F5344CB8AC3E}">
        <p14:creationId xmlns:p14="http://schemas.microsoft.com/office/powerpoint/2010/main" val="2248358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2AF9F53B-CC42-44E9-A41A-34A7D17D4E0A}"/>
              </a:ext>
            </a:extLst>
          </p:cNvPr>
          <p:cNvSpPr>
            <a:spLocks noGrp="1"/>
          </p:cNvSpPr>
          <p:nvPr>
            <p:ph type="dt" sz="half" idx="10"/>
          </p:nvPr>
        </p:nvSpPr>
        <p:spPr/>
        <p:txBody>
          <a:bodyPr/>
          <a:lstStyle/>
          <a:p>
            <a:fld id="{FEF44D12-4327-41C8-AAED-38FBD24B3860}" type="datetimeFigureOut">
              <a:rPr kumimoji="1" lang="ja-JP" altLang="en-US" smtClean="0"/>
              <a:t>2021/2/3</a:t>
            </a:fld>
            <a:endParaRPr kumimoji="1" lang="ja-JP" altLang="en-US"/>
          </a:p>
        </p:txBody>
      </p:sp>
      <p:sp>
        <p:nvSpPr>
          <p:cNvPr id="3" name="フッター プレースホルダー 2">
            <a:extLst>
              <a:ext uri="{FF2B5EF4-FFF2-40B4-BE49-F238E27FC236}">
                <a16:creationId xmlns:a16="http://schemas.microsoft.com/office/drawing/2014/main" id="{EE6B1AAB-713E-43F4-BFA0-2DD1AC8C1C10}"/>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3F900F7-1D4A-45C5-B5F4-CAD46D773C42}"/>
              </a:ext>
            </a:extLst>
          </p:cNvPr>
          <p:cNvSpPr>
            <a:spLocks noGrp="1"/>
          </p:cNvSpPr>
          <p:nvPr>
            <p:ph type="sldNum" sz="quarter" idx="12"/>
          </p:nvPr>
        </p:nvSpPr>
        <p:spPr/>
        <p:txBody>
          <a:bodyPr/>
          <a:lstStyle/>
          <a:p>
            <a:fld id="{7BE8B7FF-498C-466A-8594-B39CD642B316}" type="slidenum">
              <a:rPr kumimoji="1" lang="ja-JP" altLang="en-US" smtClean="0"/>
              <a:t>‹#›</a:t>
            </a:fld>
            <a:endParaRPr kumimoji="1" lang="ja-JP" altLang="en-US"/>
          </a:p>
        </p:txBody>
      </p:sp>
    </p:spTree>
    <p:extLst>
      <p:ext uri="{BB962C8B-B14F-4D97-AF65-F5344CB8AC3E}">
        <p14:creationId xmlns:p14="http://schemas.microsoft.com/office/powerpoint/2010/main" val="1812815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7B3B708-FDA8-4EA2-97F5-24F80CDD7992}"/>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F3839A7-CF3F-41FE-A19D-E8DDCAA7FE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217C0938-4749-4696-AAC4-4192C502F4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C529A83C-2670-4F12-AAEE-94E9E18E5E97}"/>
              </a:ext>
            </a:extLst>
          </p:cNvPr>
          <p:cNvSpPr>
            <a:spLocks noGrp="1"/>
          </p:cNvSpPr>
          <p:nvPr>
            <p:ph type="dt" sz="half" idx="10"/>
          </p:nvPr>
        </p:nvSpPr>
        <p:spPr/>
        <p:txBody>
          <a:bodyPr/>
          <a:lstStyle/>
          <a:p>
            <a:fld id="{FEF44D12-4327-41C8-AAED-38FBD24B3860}" type="datetimeFigureOut">
              <a:rPr kumimoji="1" lang="ja-JP" altLang="en-US" smtClean="0"/>
              <a:t>2021/2/3</a:t>
            </a:fld>
            <a:endParaRPr kumimoji="1" lang="ja-JP" altLang="en-US"/>
          </a:p>
        </p:txBody>
      </p:sp>
      <p:sp>
        <p:nvSpPr>
          <p:cNvPr id="6" name="フッター プレースホルダー 5">
            <a:extLst>
              <a:ext uri="{FF2B5EF4-FFF2-40B4-BE49-F238E27FC236}">
                <a16:creationId xmlns:a16="http://schemas.microsoft.com/office/drawing/2014/main" id="{2C28D3CF-1782-45D9-AC64-04E3AD9486C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525F3C7-9ABB-4D9F-8B2B-4110C5547532}"/>
              </a:ext>
            </a:extLst>
          </p:cNvPr>
          <p:cNvSpPr>
            <a:spLocks noGrp="1"/>
          </p:cNvSpPr>
          <p:nvPr>
            <p:ph type="sldNum" sz="quarter" idx="12"/>
          </p:nvPr>
        </p:nvSpPr>
        <p:spPr/>
        <p:txBody>
          <a:bodyPr/>
          <a:lstStyle/>
          <a:p>
            <a:fld id="{7BE8B7FF-498C-466A-8594-B39CD642B316}" type="slidenum">
              <a:rPr kumimoji="1" lang="ja-JP" altLang="en-US" smtClean="0"/>
              <a:t>‹#›</a:t>
            </a:fld>
            <a:endParaRPr kumimoji="1" lang="ja-JP" altLang="en-US"/>
          </a:p>
        </p:txBody>
      </p:sp>
    </p:spTree>
    <p:extLst>
      <p:ext uri="{BB962C8B-B14F-4D97-AF65-F5344CB8AC3E}">
        <p14:creationId xmlns:p14="http://schemas.microsoft.com/office/powerpoint/2010/main" val="1351741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C549527-3A92-44C5-8516-2C7E7EE13E94}"/>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477C3685-3DCB-4507-9C77-6603A713C2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FAE0553A-4DF3-4FD2-B5B5-A34F047524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5C627E1A-2FE8-446F-A329-CAD8700F82F9}"/>
              </a:ext>
            </a:extLst>
          </p:cNvPr>
          <p:cNvSpPr>
            <a:spLocks noGrp="1"/>
          </p:cNvSpPr>
          <p:nvPr>
            <p:ph type="dt" sz="half" idx="10"/>
          </p:nvPr>
        </p:nvSpPr>
        <p:spPr/>
        <p:txBody>
          <a:bodyPr/>
          <a:lstStyle/>
          <a:p>
            <a:fld id="{FEF44D12-4327-41C8-AAED-38FBD24B3860}" type="datetimeFigureOut">
              <a:rPr kumimoji="1" lang="ja-JP" altLang="en-US" smtClean="0"/>
              <a:t>2021/2/3</a:t>
            </a:fld>
            <a:endParaRPr kumimoji="1" lang="ja-JP" altLang="en-US"/>
          </a:p>
        </p:txBody>
      </p:sp>
      <p:sp>
        <p:nvSpPr>
          <p:cNvPr id="6" name="フッター プレースホルダー 5">
            <a:extLst>
              <a:ext uri="{FF2B5EF4-FFF2-40B4-BE49-F238E27FC236}">
                <a16:creationId xmlns:a16="http://schemas.microsoft.com/office/drawing/2014/main" id="{B2200591-A6D6-4CD6-81FD-13A4100EE74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FBF0C37-A8A5-474E-88D4-47596B2D0706}"/>
              </a:ext>
            </a:extLst>
          </p:cNvPr>
          <p:cNvSpPr>
            <a:spLocks noGrp="1"/>
          </p:cNvSpPr>
          <p:nvPr>
            <p:ph type="sldNum" sz="quarter" idx="12"/>
          </p:nvPr>
        </p:nvSpPr>
        <p:spPr/>
        <p:txBody>
          <a:bodyPr/>
          <a:lstStyle/>
          <a:p>
            <a:fld id="{7BE8B7FF-498C-466A-8594-B39CD642B316}" type="slidenum">
              <a:rPr kumimoji="1" lang="ja-JP" altLang="en-US" smtClean="0"/>
              <a:t>‹#›</a:t>
            </a:fld>
            <a:endParaRPr kumimoji="1" lang="ja-JP" altLang="en-US"/>
          </a:p>
        </p:txBody>
      </p:sp>
    </p:spTree>
    <p:extLst>
      <p:ext uri="{BB962C8B-B14F-4D97-AF65-F5344CB8AC3E}">
        <p14:creationId xmlns:p14="http://schemas.microsoft.com/office/powerpoint/2010/main" val="1145935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A23153-28A3-4A14-AF4F-56D684CD98FA}"/>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CB27415-88BF-4EB4-8DD5-AF10A48D3CED}"/>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7059575-942F-4DB1-A771-272E0114823E}"/>
              </a:ext>
            </a:extLst>
          </p:cNvPr>
          <p:cNvSpPr>
            <a:spLocks noGrp="1"/>
          </p:cNvSpPr>
          <p:nvPr>
            <p:ph type="dt" sz="half" idx="10"/>
          </p:nvPr>
        </p:nvSpPr>
        <p:spPr/>
        <p:txBody>
          <a:bodyPr/>
          <a:lstStyle/>
          <a:p>
            <a:fld id="{FEF44D12-4327-41C8-AAED-38FBD24B3860}" type="datetimeFigureOut">
              <a:rPr kumimoji="1" lang="ja-JP" altLang="en-US" smtClean="0"/>
              <a:t>2021/2/3</a:t>
            </a:fld>
            <a:endParaRPr kumimoji="1" lang="ja-JP" altLang="en-US"/>
          </a:p>
        </p:txBody>
      </p:sp>
      <p:sp>
        <p:nvSpPr>
          <p:cNvPr id="5" name="フッター プレースホルダー 4">
            <a:extLst>
              <a:ext uri="{FF2B5EF4-FFF2-40B4-BE49-F238E27FC236}">
                <a16:creationId xmlns:a16="http://schemas.microsoft.com/office/drawing/2014/main" id="{0409550C-7791-43D5-A286-A01063754D2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58AD107-580E-40EC-A651-1232F3FA5210}"/>
              </a:ext>
            </a:extLst>
          </p:cNvPr>
          <p:cNvSpPr>
            <a:spLocks noGrp="1"/>
          </p:cNvSpPr>
          <p:nvPr>
            <p:ph type="sldNum" sz="quarter" idx="12"/>
          </p:nvPr>
        </p:nvSpPr>
        <p:spPr/>
        <p:txBody>
          <a:bodyPr/>
          <a:lstStyle/>
          <a:p>
            <a:fld id="{7BE8B7FF-498C-466A-8594-B39CD642B316}" type="slidenum">
              <a:rPr kumimoji="1" lang="ja-JP" altLang="en-US" smtClean="0"/>
              <a:t>‹#›</a:t>
            </a:fld>
            <a:endParaRPr kumimoji="1" lang="ja-JP" altLang="en-US"/>
          </a:p>
        </p:txBody>
      </p:sp>
    </p:spTree>
    <p:extLst>
      <p:ext uri="{BB962C8B-B14F-4D97-AF65-F5344CB8AC3E}">
        <p14:creationId xmlns:p14="http://schemas.microsoft.com/office/powerpoint/2010/main" val="1050181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758BF06F-6053-47E3-981A-D4C4FE74E6FB}"/>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76E8F2C-DC85-46C4-8E2D-DDE274F58194}"/>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4868393-5F7D-45BE-A2E0-3B95B912759F}"/>
              </a:ext>
            </a:extLst>
          </p:cNvPr>
          <p:cNvSpPr>
            <a:spLocks noGrp="1"/>
          </p:cNvSpPr>
          <p:nvPr>
            <p:ph type="dt" sz="half" idx="10"/>
          </p:nvPr>
        </p:nvSpPr>
        <p:spPr/>
        <p:txBody>
          <a:bodyPr/>
          <a:lstStyle/>
          <a:p>
            <a:fld id="{FEF44D12-4327-41C8-AAED-38FBD24B3860}" type="datetimeFigureOut">
              <a:rPr kumimoji="1" lang="ja-JP" altLang="en-US" smtClean="0"/>
              <a:t>2021/2/3</a:t>
            </a:fld>
            <a:endParaRPr kumimoji="1" lang="ja-JP" altLang="en-US"/>
          </a:p>
        </p:txBody>
      </p:sp>
      <p:sp>
        <p:nvSpPr>
          <p:cNvPr id="5" name="フッター プレースホルダー 4">
            <a:extLst>
              <a:ext uri="{FF2B5EF4-FFF2-40B4-BE49-F238E27FC236}">
                <a16:creationId xmlns:a16="http://schemas.microsoft.com/office/drawing/2014/main" id="{DE168ED1-5C21-41D7-A0DE-65A886AF774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B4A6893-3306-4CF2-A042-33B34EA00267}"/>
              </a:ext>
            </a:extLst>
          </p:cNvPr>
          <p:cNvSpPr>
            <a:spLocks noGrp="1"/>
          </p:cNvSpPr>
          <p:nvPr>
            <p:ph type="sldNum" sz="quarter" idx="12"/>
          </p:nvPr>
        </p:nvSpPr>
        <p:spPr/>
        <p:txBody>
          <a:bodyPr/>
          <a:lstStyle/>
          <a:p>
            <a:fld id="{7BE8B7FF-498C-466A-8594-B39CD642B316}" type="slidenum">
              <a:rPr kumimoji="1" lang="ja-JP" altLang="en-US" smtClean="0"/>
              <a:t>‹#›</a:t>
            </a:fld>
            <a:endParaRPr kumimoji="1" lang="ja-JP" altLang="en-US"/>
          </a:p>
        </p:txBody>
      </p:sp>
    </p:spTree>
    <p:extLst>
      <p:ext uri="{BB962C8B-B14F-4D97-AF65-F5344CB8AC3E}">
        <p14:creationId xmlns:p14="http://schemas.microsoft.com/office/powerpoint/2010/main" val="1408180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C4D25AE2-D1A9-4FDC-B3A4-D25644F92F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A22B6C9-D005-4B63-A02D-3415EC4AB9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F327D8F-CBEA-47AD-91B2-3C84C4392F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F44D12-4327-41C8-AAED-38FBD24B3860}" type="datetimeFigureOut">
              <a:rPr kumimoji="1" lang="ja-JP" altLang="en-US" smtClean="0"/>
              <a:t>2021/2/3</a:t>
            </a:fld>
            <a:endParaRPr kumimoji="1" lang="ja-JP" altLang="en-US"/>
          </a:p>
        </p:txBody>
      </p:sp>
      <p:sp>
        <p:nvSpPr>
          <p:cNvPr id="5" name="フッター プレースホルダー 4">
            <a:extLst>
              <a:ext uri="{FF2B5EF4-FFF2-40B4-BE49-F238E27FC236}">
                <a16:creationId xmlns:a16="http://schemas.microsoft.com/office/drawing/2014/main" id="{DE6343B5-2A14-4E27-89F1-4571F4E0647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B482F48F-10B9-4425-AE9B-C04DD7B617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E8B7FF-498C-466A-8594-B39CD642B316}" type="slidenum">
              <a:rPr kumimoji="1" lang="ja-JP" altLang="en-US" smtClean="0"/>
              <a:t>‹#›</a:t>
            </a:fld>
            <a:endParaRPr kumimoji="1" lang="ja-JP" altLang="en-US"/>
          </a:p>
        </p:txBody>
      </p:sp>
    </p:spTree>
    <p:extLst>
      <p:ext uri="{BB962C8B-B14F-4D97-AF65-F5344CB8AC3E}">
        <p14:creationId xmlns:p14="http://schemas.microsoft.com/office/powerpoint/2010/main" val="1327224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ilhope.co.jp/"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6A3F50F9-E2DF-4089-8229-87E081D4D066}"/>
              </a:ext>
            </a:extLst>
          </p:cNvPr>
          <p:cNvSpPr/>
          <p:nvPr/>
        </p:nvSpPr>
        <p:spPr>
          <a:xfrm>
            <a:off x="589280" y="1686560"/>
            <a:ext cx="2550160" cy="34848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ＭＳ Ｐゴシック" panose="020B0600070205080204" pitchFamily="50" charset="-128"/>
                <a:ea typeface="ＭＳ Ｐゴシック" panose="020B0600070205080204" pitchFamily="50" charset="-128"/>
              </a:rPr>
              <a:t>表紙</a:t>
            </a:r>
          </a:p>
        </p:txBody>
      </p:sp>
      <p:sp>
        <p:nvSpPr>
          <p:cNvPr id="4" name="正方形/長方形 3">
            <a:extLst>
              <a:ext uri="{FF2B5EF4-FFF2-40B4-BE49-F238E27FC236}">
                <a16:creationId xmlns:a16="http://schemas.microsoft.com/office/drawing/2014/main" id="{6B244845-3432-41D1-9E70-001CF2FF82F9}"/>
              </a:ext>
            </a:extLst>
          </p:cNvPr>
          <p:cNvSpPr/>
          <p:nvPr/>
        </p:nvSpPr>
        <p:spPr>
          <a:xfrm>
            <a:off x="3373120" y="1686560"/>
            <a:ext cx="2550160" cy="34848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ＭＳ Ｐゴシック" panose="020B0600070205080204" pitchFamily="50" charset="-128"/>
                <a:ea typeface="ＭＳ Ｐゴシック" panose="020B0600070205080204" pitchFamily="50" charset="-128"/>
              </a:rPr>
              <a:t>サービス説明</a:t>
            </a:r>
          </a:p>
        </p:txBody>
      </p:sp>
      <p:sp>
        <p:nvSpPr>
          <p:cNvPr id="5" name="正方形/長方形 4">
            <a:extLst>
              <a:ext uri="{FF2B5EF4-FFF2-40B4-BE49-F238E27FC236}">
                <a16:creationId xmlns:a16="http://schemas.microsoft.com/office/drawing/2014/main" id="{EB91F1C6-9DDF-4741-8FA1-BD27F3855A84}"/>
              </a:ext>
            </a:extLst>
          </p:cNvPr>
          <p:cNvSpPr/>
          <p:nvPr/>
        </p:nvSpPr>
        <p:spPr>
          <a:xfrm>
            <a:off x="6156960" y="1686560"/>
            <a:ext cx="2550160" cy="34848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ＭＳ Ｐゴシック" panose="020B0600070205080204" pitchFamily="50" charset="-128"/>
                <a:ea typeface="ＭＳ Ｐゴシック" panose="020B0600070205080204" pitchFamily="50" charset="-128"/>
              </a:rPr>
              <a:t>サービス説明</a:t>
            </a:r>
            <a:r>
              <a:rPr kumimoji="1" lang="en-US" altLang="ja-JP" dirty="0">
                <a:solidFill>
                  <a:schemeClr val="tx1"/>
                </a:solidFill>
                <a:latin typeface="ＭＳ Ｐゴシック" panose="020B0600070205080204" pitchFamily="50" charset="-128"/>
                <a:ea typeface="ＭＳ Ｐゴシック" panose="020B0600070205080204" pitchFamily="50" charset="-128"/>
              </a:rPr>
              <a:t>2</a:t>
            </a:r>
            <a:endParaRPr kumimoji="1" lang="ja-JP" altLang="en-US" dirty="0">
              <a:solidFill>
                <a:schemeClr val="tx1"/>
              </a:solidFill>
              <a:latin typeface="ＭＳ Ｐゴシック" panose="020B0600070205080204" pitchFamily="50" charset="-128"/>
              <a:ea typeface="ＭＳ Ｐゴシック" panose="020B0600070205080204" pitchFamily="50" charset="-128"/>
            </a:endParaRPr>
          </a:p>
        </p:txBody>
      </p:sp>
      <p:sp>
        <p:nvSpPr>
          <p:cNvPr id="6" name="正方形/長方形 5">
            <a:extLst>
              <a:ext uri="{FF2B5EF4-FFF2-40B4-BE49-F238E27FC236}">
                <a16:creationId xmlns:a16="http://schemas.microsoft.com/office/drawing/2014/main" id="{4A491BA9-3178-4886-B2EA-ECD1938B8B1B}"/>
              </a:ext>
            </a:extLst>
          </p:cNvPr>
          <p:cNvSpPr/>
          <p:nvPr/>
        </p:nvSpPr>
        <p:spPr>
          <a:xfrm>
            <a:off x="8940800" y="1686560"/>
            <a:ext cx="2550160" cy="34848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ＭＳ Ｐゴシック" panose="020B0600070205080204" pitchFamily="50" charset="-128"/>
                <a:ea typeface="ＭＳ Ｐゴシック" panose="020B0600070205080204" pitchFamily="50" charset="-128"/>
              </a:rPr>
              <a:t>裏</a:t>
            </a:r>
            <a:endParaRPr kumimoji="1" lang="en-US" altLang="ja-JP" dirty="0">
              <a:solidFill>
                <a:schemeClr val="tx1"/>
              </a:solidFill>
              <a:latin typeface="ＭＳ Ｐゴシック" panose="020B0600070205080204" pitchFamily="50" charset="-128"/>
              <a:ea typeface="ＭＳ Ｐゴシック" panose="020B0600070205080204" pitchFamily="50" charset="-128"/>
            </a:endParaRPr>
          </a:p>
          <a:p>
            <a:pPr algn="ctr"/>
            <a:r>
              <a:rPr lang="ja-JP" altLang="en-US" dirty="0">
                <a:solidFill>
                  <a:schemeClr val="tx1"/>
                </a:solidFill>
                <a:latin typeface="ＭＳ Ｐゴシック" panose="020B0600070205080204" pitchFamily="50" charset="-128"/>
                <a:ea typeface="ＭＳ Ｐゴシック" panose="020B0600070205080204" pitchFamily="50" charset="-128"/>
              </a:rPr>
              <a:t>会社概要など</a:t>
            </a:r>
            <a:endParaRPr kumimoji="1" lang="ja-JP" altLang="en-US" dirty="0">
              <a:solidFill>
                <a:schemeClr val="tx1"/>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083B150E-6760-4E24-A35E-3512FFD3886F}"/>
              </a:ext>
            </a:extLst>
          </p:cNvPr>
          <p:cNvSpPr txBox="1"/>
          <p:nvPr/>
        </p:nvSpPr>
        <p:spPr>
          <a:xfrm>
            <a:off x="589280" y="643374"/>
            <a:ext cx="2550160" cy="369332"/>
          </a:xfrm>
          <a:prstGeom prst="rect">
            <a:avLst/>
          </a:prstGeom>
          <a:noFill/>
        </p:spPr>
        <p:txBody>
          <a:bodyPr wrap="square">
            <a:spAutoFit/>
          </a:bodyPr>
          <a:lstStyle/>
          <a:p>
            <a:pPr algn="ctr"/>
            <a:r>
              <a:rPr lang="ja-JP" altLang="en-US" dirty="0">
                <a:latin typeface="ＭＳ Ｐゴシック" panose="020B0600070205080204" pitchFamily="50" charset="-128"/>
                <a:ea typeface="ＭＳ Ｐゴシック" panose="020B0600070205080204" pitchFamily="50" charset="-128"/>
              </a:rPr>
              <a:t>＜依頼概要＞</a:t>
            </a:r>
            <a:endParaRPr kumimoji="1" lang="ja-JP" altLang="en-US" dirty="0">
              <a:solidFill>
                <a:schemeClr val="tx1"/>
              </a:solidFill>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3206010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8C59319F-E1BF-498E-9666-AF81F6B2F6F5}"/>
              </a:ext>
            </a:extLst>
          </p:cNvPr>
          <p:cNvSpPr/>
          <p:nvPr/>
        </p:nvSpPr>
        <p:spPr>
          <a:xfrm>
            <a:off x="1778000" y="1686560"/>
            <a:ext cx="2550160" cy="34848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ＭＳ Ｐゴシック" panose="020B0600070205080204" pitchFamily="50" charset="-128"/>
                <a:ea typeface="ＭＳ Ｐゴシック" panose="020B0600070205080204" pitchFamily="50" charset="-128"/>
              </a:rPr>
              <a:t>表紙</a:t>
            </a:r>
          </a:p>
        </p:txBody>
      </p:sp>
      <p:sp>
        <p:nvSpPr>
          <p:cNvPr id="3" name="テキスト ボックス 2">
            <a:extLst>
              <a:ext uri="{FF2B5EF4-FFF2-40B4-BE49-F238E27FC236}">
                <a16:creationId xmlns:a16="http://schemas.microsoft.com/office/drawing/2014/main" id="{BAB3DDEB-652D-4214-812D-2153EC729DB1}"/>
              </a:ext>
            </a:extLst>
          </p:cNvPr>
          <p:cNvSpPr txBox="1"/>
          <p:nvPr/>
        </p:nvSpPr>
        <p:spPr>
          <a:xfrm>
            <a:off x="5049520" y="1696720"/>
            <a:ext cx="4897120" cy="1477328"/>
          </a:xfrm>
          <a:prstGeom prst="rect">
            <a:avLst/>
          </a:prstGeom>
          <a:noFill/>
        </p:spPr>
        <p:txBody>
          <a:bodyPr wrap="square">
            <a:spAutoFit/>
          </a:bodyPr>
          <a:lstStyle/>
          <a:p>
            <a:pPr algn="ctr"/>
            <a:r>
              <a:rPr lang="ja-JP" altLang="en-US" dirty="0">
                <a:latin typeface="ＭＳ Ｐゴシック" panose="020B0600070205080204" pitchFamily="50" charset="-128"/>
                <a:ea typeface="ＭＳ Ｐゴシック" panose="020B0600070205080204" pitchFamily="50" charset="-128"/>
              </a:rPr>
              <a:t>＜依頼概要＞</a:t>
            </a:r>
            <a:endParaRPr lang="en-US" altLang="ja-JP" dirty="0">
              <a:latin typeface="ＭＳ Ｐゴシック" panose="020B0600070205080204" pitchFamily="50" charset="-128"/>
              <a:ea typeface="ＭＳ Ｐゴシック" panose="020B0600070205080204" pitchFamily="50" charset="-128"/>
            </a:endParaRPr>
          </a:p>
          <a:p>
            <a:pPr algn="ctr"/>
            <a:r>
              <a:rPr kumimoji="1" lang="ja-JP" altLang="en-US" dirty="0">
                <a:solidFill>
                  <a:schemeClr val="tx1"/>
                </a:solidFill>
                <a:latin typeface="ＭＳ Ｐゴシック" panose="020B0600070205080204" pitchFamily="50" charset="-128"/>
                <a:ea typeface="ＭＳ Ｐゴシック" panose="020B0600070205080204" pitchFamily="50" charset="-128"/>
              </a:rPr>
              <a:t>・社名「イルホープ」をうまく使用して</a:t>
            </a:r>
            <a:r>
              <a:rPr lang="ja-JP" altLang="en-US" dirty="0">
                <a:latin typeface="ＭＳ Ｐゴシック" panose="020B0600070205080204" pitchFamily="50" charset="-128"/>
                <a:ea typeface="ＭＳ Ｐゴシック" panose="020B0600070205080204" pitchFamily="50" charset="-128"/>
              </a:rPr>
              <a:t>ほしいです</a:t>
            </a:r>
            <a:endParaRPr lang="en-US" altLang="ja-JP" dirty="0">
              <a:latin typeface="ＭＳ Ｐゴシック" panose="020B0600070205080204" pitchFamily="50" charset="-128"/>
              <a:ea typeface="ＭＳ Ｐゴシック" panose="020B0600070205080204" pitchFamily="50" charset="-128"/>
            </a:endParaRPr>
          </a:p>
          <a:p>
            <a:pPr algn="ctr"/>
            <a:r>
              <a:rPr kumimoji="1" lang="ja-JP" altLang="en-US" dirty="0">
                <a:solidFill>
                  <a:schemeClr val="tx1"/>
                </a:solidFill>
                <a:latin typeface="ＭＳ Ｐゴシック" panose="020B0600070205080204" pitchFamily="50" charset="-128"/>
                <a:ea typeface="ＭＳ Ｐゴシック" panose="020B0600070205080204" pitchFamily="50" charset="-128"/>
              </a:rPr>
              <a:t>・キャッチコピー？など開封にあたり工夫が必要であれば対応します</a:t>
            </a:r>
            <a:endParaRPr kumimoji="1" lang="en-US" altLang="ja-JP" dirty="0">
              <a:solidFill>
                <a:schemeClr val="tx1"/>
              </a:solidFill>
              <a:latin typeface="ＭＳ Ｐゴシック" panose="020B0600070205080204" pitchFamily="50" charset="-128"/>
              <a:ea typeface="ＭＳ Ｐゴシック" panose="020B0600070205080204" pitchFamily="50" charset="-128"/>
            </a:endParaRPr>
          </a:p>
          <a:p>
            <a:pPr algn="ctr"/>
            <a:endParaRPr kumimoji="1" lang="en-US" altLang="ja-JP" dirty="0">
              <a:solidFill>
                <a:schemeClr val="tx1"/>
              </a:solidFill>
              <a:latin typeface="ＭＳ Ｐゴシック" panose="020B0600070205080204" pitchFamily="50" charset="-128"/>
              <a:ea typeface="ＭＳ Ｐゴシック" panose="020B0600070205080204" pitchFamily="50" charset="-128"/>
            </a:endParaRPr>
          </a:p>
        </p:txBody>
      </p:sp>
      <p:sp>
        <p:nvSpPr>
          <p:cNvPr id="4" name="テキスト ボックス 3">
            <a:extLst>
              <a:ext uri="{FF2B5EF4-FFF2-40B4-BE49-F238E27FC236}">
                <a16:creationId xmlns:a16="http://schemas.microsoft.com/office/drawing/2014/main" id="{59631F30-93CF-467A-A392-EA7613991E80}"/>
              </a:ext>
            </a:extLst>
          </p:cNvPr>
          <p:cNvSpPr txBox="1"/>
          <p:nvPr/>
        </p:nvSpPr>
        <p:spPr>
          <a:xfrm>
            <a:off x="589280" y="643374"/>
            <a:ext cx="2550160" cy="369332"/>
          </a:xfrm>
          <a:prstGeom prst="rect">
            <a:avLst/>
          </a:prstGeom>
          <a:noFill/>
        </p:spPr>
        <p:txBody>
          <a:bodyPr wrap="square">
            <a:spAutoFit/>
          </a:bodyPr>
          <a:lstStyle/>
          <a:p>
            <a:pPr algn="ctr"/>
            <a:r>
              <a:rPr lang="ja-JP" altLang="en-US" dirty="0">
                <a:latin typeface="ＭＳ Ｐゴシック" panose="020B0600070205080204" pitchFamily="50" charset="-128"/>
                <a:ea typeface="ＭＳ Ｐゴシック" panose="020B0600070205080204" pitchFamily="50" charset="-128"/>
              </a:rPr>
              <a:t>＜表紙＞</a:t>
            </a:r>
            <a:endParaRPr kumimoji="1" lang="ja-JP" altLang="en-US" dirty="0">
              <a:solidFill>
                <a:schemeClr val="tx1"/>
              </a:solidFill>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1724695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582B6700-4DAA-4DDF-83B9-A29E9876808F}"/>
              </a:ext>
            </a:extLst>
          </p:cNvPr>
          <p:cNvSpPr txBox="1"/>
          <p:nvPr/>
        </p:nvSpPr>
        <p:spPr>
          <a:xfrm>
            <a:off x="285079" y="527472"/>
            <a:ext cx="11621842" cy="1015663"/>
          </a:xfrm>
          <a:prstGeom prst="rect">
            <a:avLst/>
          </a:prstGeom>
          <a:noFill/>
        </p:spPr>
        <p:txBody>
          <a:bodyPr wrap="square" rtlCol="0">
            <a:spAutoFit/>
          </a:bodyPr>
          <a:lstStyle/>
          <a:p>
            <a:pPr algn="ctr"/>
            <a:r>
              <a:rPr kumimoji="1" lang="ja-JP" altLang="en-US" sz="2000" dirty="0">
                <a:latin typeface="ＭＳ Ｐゴシック" panose="020B0600070205080204" pitchFamily="50" charset="-128"/>
                <a:ea typeface="ＭＳ Ｐゴシック" panose="020B0600070205080204" pitchFamily="50" charset="-128"/>
                <a:cs typeface="Aldhabi" panose="020B0604020202020204" pitchFamily="2" charset="-78"/>
              </a:rPr>
              <a:t>＜サービスタイトル＞</a:t>
            </a:r>
            <a:endParaRPr kumimoji="1" lang="en-US" altLang="ja-JP" sz="2000" dirty="0">
              <a:latin typeface="ＭＳ Ｐゴシック" panose="020B0600070205080204" pitchFamily="50" charset="-128"/>
              <a:ea typeface="ＭＳ Ｐゴシック" panose="020B0600070205080204" pitchFamily="50" charset="-128"/>
              <a:cs typeface="Aldhabi" panose="020B0604020202020204" pitchFamily="2" charset="-78"/>
            </a:endParaRPr>
          </a:p>
          <a:p>
            <a:pPr algn="ctr"/>
            <a:r>
              <a:rPr kumimoji="1" lang="ja-JP" altLang="en-US" sz="2000" dirty="0">
                <a:latin typeface="ＭＳ Ｐゴシック" panose="020B0600070205080204" pitchFamily="50" charset="-128"/>
                <a:ea typeface="ＭＳ Ｐゴシック" panose="020B0600070205080204" pitchFamily="50" charset="-128"/>
                <a:cs typeface="Aldhabi" panose="020B0604020202020204" pitchFamily="2" charset="-78"/>
              </a:rPr>
              <a:t>アンチ・ドーピングのための分析サービス</a:t>
            </a:r>
            <a:endParaRPr kumimoji="1" lang="en-US" altLang="ja-JP" sz="2000" dirty="0">
              <a:latin typeface="ＭＳ Ｐゴシック" panose="020B0600070205080204" pitchFamily="50" charset="-128"/>
              <a:ea typeface="ＭＳ Ｐゴシック" panose="020B0600070205080204" pitchFamily="50" charset="-128"/>
              <a:cs typeface="Aldhabi" panose="020B0604020202020204" pitchFamily="2" charset="-78"/>
            </a:endParaRPr>
          </a:p>
          <a:p>
            <a:pPr algn="ctr"/>
            <a:r>
              <a:rPr kumimoji="1" lang="ja-JP" altLang="en-US" sz="2000" dirty="0">
                <a:latin typeface="ＭＳ Ｐゴシック" panose="020B0600070205080204" pitchFamily="50" charset="-128"/>
                <a:ea typeface="ＭＳ Ｐゴシック" panose="020B0600070205080204" pitchFamily="50" charset="-128"/>
                <a:cs typeface="Aldhabi" panose="020B0604020202020204" pitchFamily="2" charset="-78"/>
              </a:rPr>
              <a:t>メーカーをドーピング違反から守る</a:t>
            </a:r>
            <a:endParaRPr kumimoji="1" lang="en-US" altLang="ja-JP" sz="2000" dirty="0">
              <a:latin typeface="ＭＳ Ｐゴシック" panose="020B0600070205080204" pitchFamily="50" charset="-128"/>
              <a:ea typeface="ＭＳ Ｐゴシック" panose="020B0600070205080204" pitchFamily="50" charset="-128"/>
              <a:cs typeface="Aldhabi" panose="020B0604020202020204" pitchFamily="2" charset="-78"/>
            </a:endParaRPr>
          </a:p>
        </p:txBody>
      </p:sp>
      <p:sp>
        <p:nvSpPr>
          <p:cNvPr id="5" name="テキスト ボックス 4">
            <a:extLst>
              <a:ext uri="{FF2B5EF4-FFF2-40B4-BE49-F238E27FC236}">
                <a16:creationId xmlns:a16="http://schemas.microsoft.com/office/drawing/2014/main" id="{23956F9E-9D24-47F3-863B-3C4BBAE215C5}"/>
              </a:ext>
            </a:extLst>
          </p:cNvPr>
          <p:cNvSpPr txBox="1"/>
          <p:nvPr/>
        </p:nvSpPr>
        <p:spPr>
          <a:xfrm>
            <a:off x="366958" y="1843882"/>
            <a:ext cx="11367243" cy="738664"/>
          </a:xfrm>
          <a:prstGeom prst="rect">
            <a:avLst/>
          </a:prstGeom>
          <a:noFill/>
        </p:spPr>
        <p:txBody>
          <a:bodyPr wrap="square" rtlCol="0">
            <a:spAutoFit/>
          </a:bodyPr>
          <a:lstStyle/>
          <a:p>
            <a:r>
              <a:rPr kumimoji="1" lang="ja-JP" altLang="en-US" sz="1400" u="sng" dirty="0">
                <a:latin typeface="ＭＳ Ｐゴシック" panose="020B0600070205080204" pitchFamily="50" charset="-128"/>
                <a:ea typeface="ＭＳ Ｐゴシック" panose="020B0600070205080204" pitchFamily="50" charset="-128"/>
                <a:cs typeface="Aldhabi" panose="020B0604020202020204" pitchFamily="2" charset="-78"/>
              </a:rPr>
              <a:t>国産サプリメントからドーピング禁止物質が？</a:t>
            </a:r>
            <a:endParaRPr kumimoji="1" lang="en-US" altLang="ja-JP" sz="1400" u="sng" dirty="0">
              <a:latin typeface="ＭＳ Ｐゴシック" panose="020B0600070205080204" pitchFamily="50" charset="-128"/>
              <a:ea typeface="ＭＳ Ｐゴシック" panose="020B0600070205080204" pitchFamily="50" charset="-128"/>
              <a:cs typeface="Aldhabi" panose="020B0604020202020204" pitchFamily="2" charset="-78"/>
            </a:endParaRPr>
          </a:p>
          <a:p>
            <a:r>
              <a:rPr kumimoji="1" lang="ja-JP" altLang="en-US" sz="1400" dirty="0">
                <a:latin typeface="ＭＳ Ｐゴシック" panose="020B0600070205080204" pitchFamily="50" charset="-128"/>
                <a:ea typeface="ＭＳ Ｐゴシック" panose="020B0600070205080204" pitchFamily="50" charset="-128"/>
                <a:cs typeface="Aldhabi" panose="020B0604020202020204" pitchFamily="2" charset="-78"/>
              </a:rPr>
              <a:t>とある分析機関の調査によると、国産のサプリメントから約</a:t>
            </a:r>
            <a:r>
              <a:rPr kumimoji="1" lang="en-US" altLang="ja-JP" sz="1400" dirty="0">
                <a:latin typeface="ＭＳ Ｐゴシック" panose="020B0600070205080204" pitchFamily="50" charset="-128"/>
                <a:ea typeface="ＭＳ Ｐゴシック" panose="020B0600070205080204" pitchFamily="50" charset="-128"/>
                <a:cs typeface="Aldhabi" panose="020B0604020202020204" pitchFamily="2" charset="-78"/>
              </a:rPr>
              <a:t>6%</a:t>
            </a:r>
            <a:r>
              <a:rPr kumimoji="1" lang="ja-JP" altLang="en-US" sz="1400" dirty="0">
                <a:latin typeface="ＭＳ Ｐゴシック" panose="020B0600070205080204" pitchFamily="50" charset="-128"/>
                <a:ea typeface="ＭＳ Ｐゴシック" panose="020B0600070205080204" pitchFamily="50" charset="-128"/>
                <a:cs typeface="Aldhabi" panose="020B0604020202020204" pitchFamily="2" charset="-78"/>
              </a:rPr>
              <a:t>の割合でドーピング禁止物質が検出されたという報告があります。国産サプリメントによるドーピング違反も生じており、原因となったメーカーには</a:t>
            </a:r>
            <a:r>
              <a:rPr kumimoji="1" lang="en-US" altLang="ja-JP" sz="1400" dirty="0">
                <a:latin typeface="ＭＳ Ｐゴシック" panose="020B0600070205080204" pitchFamily="50" charset="-128"/>
                <a:ea typeface="ＭＳ Ｐゴシック" panose="020B0600070205080204" pitchFamily="50" charset="-128"/>
                <a:cs typeface="Aldhabi" panose="020B0604020202020204" pitchFamily="2" charset="-78"/>
              </a:rPr>
              <a:t>6,000</a:t>
            </a:r>
            <a:r>
              <a:rPr kumimoji="1" lang="ja-JP" altLang="en-US" sz="1400" dirty="0">
                <a:latin typeface="ＭＳ Ｐゴシック" panose="020B0600070205080204" pitchFamily="50" charset="-128"/>
                <a:ea typeface="ＭＳ Ｐゴシック" panose="020B0600070205080204" pitchFamily="50" charset="-128"/>
                <a:cs typeface="Aldhabi" panose="020B0604020202020204" pitchFamily="2" charset="-78"/>
              </a:rPr>
              <a:t>万円の損害賠償請求がされています。</a:t>
            </a:r>
            <a:endParaRPr kumimoji="1" lang="en-US" altLang="ja-JP" sz="1400" dirty="0">
              <a:latin typeface="ＭＳ Ｐゴシック" panose="020B0600070205080204" pitchFamily="50" charset="-128"/>
              <a:ea typeface="ＭＳ Ｐゴシック" panose="020B0600070205080204" pitchFamily="50" charset="-128"/>
              <a:cs typeface="Aldhabi" panose="020B0604020202020204" pitchFamily="2" charset="-78"/>
            </a:endParaRPr>
          </a:p>
        </p:txBody>
      </p:sp>
      <p:sp>
        <p:nvSpPr>
          <p:cNvPr id="6" name="テキスト ボックス 5">
            <a:extLst>
              <a:ext uri="{FF2B5EF4-FFF2-40B4-BE49-F238E27FC236}">
                <a16:creationId xmlns:a16="http://schemas.microsoft.com/office/drawing/2014/main" id="{A69A49A1-84B6-4FB6-AF77-2413188278DF}"/>
              </a:ext>
            </a:extLst>
          </p:cNvPr>
          <p:cNvSpPr txBox="1"/>
          <p:nvPr/>
        </p:nvSpPr>
        <p:spPr>
          <a:xfrm>
            <a:off x="366957" y="2815828"/>
            <a:ext cx="11367243" cy="738664"/>
          </a:xfrm>
          <a:prstGeom prst="rect">
            <a:avLst/>
          </a:prstGeom>
          <a:noFill/>
        </p:spPr>
        <p:txBody>
          <a:bodyPr wrap="square" rtlCol="0">
            <a:spAutoFit/>
          </a:bodyPr>
          <a:lstStyle/>
          <a:p>
            <a:r>
              <a:rPr kumimoji="1" lang="ja-JP" altLang="en-US" sz="1400" u="sng" dirty="0">
                <a:latin typeface="ＭＳ Ｐゴシック" panose="020B0600070205080204" pitchFamily="50" charset="-128"/>
                <a:ea typeface="ＭＳ Ｐゴシック" panose="020B0600070205080204" pitchFamily="50" charset="-128"/>
                <a:cs typeface="Aldhabi" panose="020B0604020202020204" pitchFamily="2" charset="-78"/>
              </a:rPr>
              <a:t>ドーピング分析がメーカーを守る</a:t>
            </a:r>
            <a:endParaRPr kumimoji="1" lang="en-US" altLang="ja-JP" sz="1400" dirty="0">
              <a:latin typeface="ＭＳ Ｐゴシック" panose="020B0600070205080204" pitchFamily="50" charset="-128"/>
              <a:ea typeface="ＭＳ Ｐゴシック" panose="020B0600070205080204" pitchFamily="50" charset="-128"/>
              <a:cs typeface="Aldhabi" panose="020B0604020202020204" pitchFamily="2" charset="-78"/>
            </a:endParaRPr>
          </a:p>
          <a:p>
            <a:r>
              <a:rPr kumimoji="1" lang="en-US" altLang="ja-JP" sz="1400" dirty="0">
                <a:latin typeface="ＭＳ Ｐゴシック" panose="020B0600070205080204" pitchFamily="50" charset="-128"/>
                <a:ea typeface="ＭＳ Ｐゴシック" panose="020B0600070205080204" pitchFamily="50" charset="-128"/>
                <a:cs typeface="Aldhabi" panose="020B0604020202020204" pitchFamily="2" charset="-78"/>
              </a:rPr>
              <a:t>JADA</a:t>
            </a:r>
            <a:r>
              <a:rPr kumimoji="1" lang="ja-JP" altLang="en-US" sz="1400" dirty="0">
                <a:latin typeface="ＭＳ Ｐゴシック" panose="020B0600070205080204" pitchFamily="50" charset="-128"/>
                <a:ea typeface="ＭＳ Ｐゴシック" panose="020B0600070205080204" pitchFamily="50" charset="-128"/>
                <a:cs typeface="Aldhabi" panose="020B0604020202020204" pitchFamily="2" charset="-78"/>
              </a:rPr>
              <a:t>（公益財団法人日本アンチ・ドーピング機構）が公開するガイドラインでは、メーカーに対し年</a:t>
            </a:r>
            <a:r>
              <a:rPr kumimoji="1" lang="en-US" altLang="ja-JP" sz="1400" dirty="0">
                <a:latin typeface="ＭＳ Ｐゴシック" panose="020B0600070205080204" pitchFamily="50" charset="-128"/>
                <a:ea typeface="ＭＳ Ｐゴシック" panose="020B0600070205080204" pitchFamily="50" charset="-128"/>
                <a:cs typeface="Aldhabi" panose="020B0604020202020204" pitchFamily="2" charset="-78"/>
              </a:rPr>
              <a:t>1</a:t>
            </a:r>
            <a:r>
              <a:rPr kumimoji="1" lang="ja-JP" altLang="en-US" sz="1400" dirty="0">
                <a:latin typeface="ＭＳ Ｐゴシック" panose="020B0600070205080204" pitchFamily="50" charset="-128"/>
                <a:ea typeface="ＭＳ Ｐゴシック" panose="020B0600070205080204" pitchFamily="50" charset="-128"/>
                <a:cs typeface="Aldhabi" panose="020B0604020202020204" pitchFamily="2" charset="-78"/>
              </a:rPr>
              <a:t>回以上分析するように求めいます。ドーピング分析を行うことで、万が一ドーピング違反の原因を疑われても、損害賠償請求を免れる可能性があるのです。</a:t>
            </a:r>
            <a:endParaRPr kumimoji="1" lang="en-US" altLang="ja-JP" sz="1400" dirty="0">
              <a:latin typeface="ＭＳ Ｐゴシック" panose="020B0600070205080204" pitchFamily="50" charset="-128"/>
              <a:ea typeface="ＭＳ Ｐゴシック" panose="020B0600070205080204" pitchFamily="50" charset="-128"/>
              <a:cs typeface="Aldhabi" panose="020B0604020202020204" pitchFamily="2" charset="-78"/>
            </a:endParaRPr>
          </a:p>
        </p:txBody>
      </p:sp>
      <p:sp>
        <p:nvSpPr>
          <p:cNvPr id="7" name="テキスト ボックス 6">
            <a:extLst>
              <a:ext uri="{FF2B5EF4-FFF2-40B4-BE49-F238E27FC236}">
                <a16:creationId xmlns:a16="http://schemas.microsoft.com/office/drawing/2014/main" id="{EB2AD926-BC63-4583-8FE3-DB582D5367FD}"/>
              </a:ext>
            </a:extLst>
          </p:cNvPr>
          <p:cNvSpPr txBox="1"/>
          <p:nvPr/>
        </p:nvSpPr>
        <p:spPr>
          <a:xfrm>
            <a:off x="366958" y="3787774"/>
            <a:ext cx="11246521" cy="2462213"/>
          </a:xfrm>
          <a:prstGeom prst="rect">
            <a:avLst/>
          </a:prstGeom>
          <a:noFill/>
        </p:spPr>
        <p:txBody>
          <a:bodyPr wrap="square" rtlCol="0">
            <a:spAutoFit/>
          </a:bodyPr>
          <a:lstStyle/>
          <a:p>
            <a:r>
              <a:rPr kumimoji="1" lang="ja-JP" altLang="en-US" sz="1400" u="sng" dirty="0">
                <a:latin typeface="ＭＳ Ｐゴシック" panose="020B0600070205080204" pitchFamily="50" charset="-128"/>
                <a:ea typeface="ＭＳ Ｐゴシック" panose="020B0600070205080204" pitchFamily="50" charset="-128"/>
                <a:cs typeface="Aldhabi" panose="020B0604020202020204" pitchFamily="2" charset="-78"/>
              </a:rPr>
              <a:t>イルホープのドーピング分析</a:t>
            </a:r>
            <a:endParaRPr kumimoji="1" lang="en-US" altLang="ja-JP" sz="1400" u="sng" dirty="0">
              <a:latin typeface="ＭＳ Ｐゴシック" panose="020B0600070205080204" pitchFamily="50" charset="-128"/>
              <a:ea typeface="ＭＳ Ｐゴシック" panose="020B0600070205080204" pitchFamily="50" charset="-128"/>
              <a:cs typeface="Aldhabi" panose="020B0604020202020204" pitchFamily="2" charset="-78"/>
            </a:endParaRPr>
          </a:p>
          <a:p>
            <a:r>
              <a:rPr kumimoji="1" lang="ja-JP" altLang="en-US" sz="1400" dirty="0">
                <a:latin typeface="ＭＳ Ｐゴシック" panose="020B0600070205080204" pitchFamily="50" charset="-128"/>
                <a:ea typeface="ＭＳ Ｐゴシック" panose="020B0600070205080204" pitchFamily="50" charset="-128"/>
                <a:cs typeface="Aldhabi" panose="020B0604020202020204" pitchFamily="2" charset="-78"/>
              </a:rPr>
              <a:t>サンプルと書類をお送りいただけるだけで、結果を報告！</a:t>
            </a:r>
            <a:endParaRPr kumimoji="1" lang="en-US" altLang="ja-JP" sz="1400" dirty="0">
              <a:latin typeface="ＭＳ Ｐゴシック" panose="020B0600070205080204" pitchFamily="50" charset="-128"/>
              <a:ea typeface="ＭＳ Ｐゴシック" panose="020B0600070205080204" pitchFamily="50" charset="-128"/>
              <a:cs typeface="Aldhabi" panose="020B0604020202020204" pitchFamily="2" charset="-78"/>
            </a:endParaRPr>
          </a:p>
          <a:p>
            <a:r>
              <a:rPr kumimoji="1" lang="ja-JP" altLang="en-US" sz="1400" dirty="0">
                <a:latin typeface="ＭＳ Ｐゴシック" panose="020B0600070205080204" pitchFamily="50" charset="-128"/>
                <a:ea typeface="ＭＳ Ｐゴシック" panose="020B0600070205080204" pitchFamily="50" charset="-128"/>
                <a:cs typeface="Aldhabi" panose="020B0604020202020204" pitchFamily="2" charset="-78"/>
              </a:rPr>
              <a:t>医薬品や化粧品分野での実績も多数ある国内の大手分析機関で分析を実施しています。</a:t>
            </a:r>
            <a:endParaRPr kumimoji="1" lang="en-US" altLang="ja-JP" sz="1400" dirty="0">
              <a:latin typeface="ＭＳ Ｐゴシック" panose="020B0600070205080204" pitchFamily="50" charset="-128"/>
              <a:ea typeface="ＭＳ Ｐゴシック" panose="020B0600070205080204" pitchFamily="50" charset="-128"/>
              <a:cs typeface="Aldhabi" panose="020B0604020202020204" pitchFamily="2" charset="-78"/>
            </a:endParaRPr>
          </a:p>
          <a:p>
            <a:endParaRPr kumimoji="1" lang="en-US" altLang="ja-JP" sz="1400" dirty="0">
              <a:latin typeface="ＭＳ Ｐゴシック" panose="020B0600070205080204" pitchFamily="50" charset="-128"/>
              <a:ea typeface="ＭＳ Ｐゴシック" panose="020B0600070205080204" pitchFamily="50" charset="-128"/>
              <a:cs typeface="Aldhabi" panose="020B0604020202020204" pitchFamily="2" charset="-78"/>
            </a:endParaRPr>
          </a:p>
          <a:p>
            <a:r>
              <a:rPr kumimoji="1" lang="ja-JP" altLang="en-US" sz="1400" dirty="0">
                <a:latin typeface="ＭＳ Ｐゴシック" panose="020B0600070205080204" pitchFamily="50" charset="-128"/>
                <a:ea typeface="ＭＳ Ｐゴシック" panose="020B0600070205080204" pitchFamily="50" charset="-128"/>
                <a:cs typeface="Aldhabi" panose="020B0604020202020204" pitchFamily="2" charset="-78"/>
              </a:rPr>
              <a:t>・ドーピング専門の薬剤師が運営</a:t>
            </a:r>
            <a:endParaRPr kumimoji="1" lang="en-US" altLang="ja-JP" sz="1400" dirty="0">
              <a:latin typeface="ＭＳ Ｐゴシック" panose="020B0600070205080204" pitchFamily="50" charset="-128"/>
              <a:ea typeface="ＭＳ Ｐゴシック" panose="020B0600070205080204" pitchFamily="50" charset="-128"/>
              <a:cs typeface="Aldhabi" panose="020B0604020202020204" pitchFamily="2" charset="-78"/>
            </a:endParaRPr>
          </a:p>
          <a:p>
            <a:r>
              <a:rPr kumimoji="1" lang="ja-JP" altLang="en-US" sz="1400" dirty="0">
                <a:latin typeface="ＭＳ Ｐゴシック" panose="020B0600070205080204" pitchFamily="50" charset="-128"/>
                <a:ea typeface="ＭＳ Ｐゴシック" panose="020B0600070205080204" pitchFamily="50" charset="-128"/>
                <a:cs typeface="Aldhabi" panose="020B0604020202020204" pitchFamily="2" charset="-78"/>
              </a:rPr>
              <a:t>・分析も全て国内で完結！</a:t>
            </a:r>
            <a:endParaRPr kumimoji="1" lang="en-US" altLang="ja-JP" sz="1400" dirty="0">
              <a:latin typeface="ＭＳ Ｐゴシック" panose="020B0600070205080204" pitchFamily="50" charset="-128"/>
              <a:ea typeface="ＭＳ Ｐゴシック" panose="020B0600070205080204" pitchFamily="50" charset="-128"/>
              <a:cs typeface="Aldhabi" panose="020B0604020202020204" pitchFamily="2" charset="-78"/>
            </a:endParaRPr>
          </a:p>
          <a:p>
            <a:r>
              <a:rPr kumimoji="1" lang="ja-JP" altLang="en-US" sz="1400" dirty="0">
                <a:latin typeface="ＭＳ Ｐゴシック" panose="020B0600070205080204" pitchFamily="50" charset="-128"/>
                <a:ea typeface="ＭＳ Ｐゴシック" panose="020B0600070205080204" pitchFamily="50" charset="-128"/>
                <a:cs typeface="Aldhabi" panose="020B0604020202020204" pitchFamily="2" charset="-78"/>
              </a:rPr>
              <a:t>・アンチ・ドーピング認証と比較して費用も安い！</a:t>
            </a:r>
            <a:endParaRPr kumimoji="1" lang="en-US" altLang="ja-JP" sz="1400" dirty="0">
              <a:latin typeface="ＭＳ Ｐゴシック" panose="020B0600070205080204" pitchFamily="50" charset="-128"/>
              <a:ea typeface="ＭＳ Ｐゴシック" panose="020B0600070205080204" pitchFamily="50" charset="-128"/>
              <a:cs typeface="Aldhabi" panose="020B0604020202020204" pitchFamily="2" charset="-78"/>
            </a:endParaRPr>
          </a:p>
          <a:p>
            <a:endParaRPr kumimoji="1" lang="en-US" altLang="ja-JP" sz="1400" dirty="0">
              <a:latin typeface="ＭＳ Ｐゴシック" panose="020B0600070205080204" pitchFamily="50" charset="-128"/>
              <a:ea typeface="ＭＳ Ｐゴシック" panose="020B0600070205080204" pitchFamily="50" charset="-128"/>
              <a:cs typeface="Aldhabi" panose="020B0604020202020204" pitchFamily="2" charset="-78"/>
            </a:endParaRPr>
          </a:p>
          <a:p>
            <a:r>
              <a:rPr kumimoji="1" lang="ja-JP" altLang="en-US" sz="1400" u="sng" dirty="0">
                <a:latin typeface="ＭＳ Ｐゴシック" panose="020B0600070205080204" pitchFamily="50" charset="-128"/>
                <a:ea typeface="ＭＳ Ｐゴシック" panose="020B0600070205080204" pitchFamily="50" charset="-128"/>
                <a:cs typeface="Aldhabi" panose="020B0604020202020204" pitchFamily="2" charset="-78"/>
              </a:rPr>
              <a:t>分析精度と品目数</a:t>
            </a:r>
            <a:endParaRPr kumimoji="1" lang="en-US" altLang="ja-JP" sz="1400" u="sng" dirty="0">
              <a:latin typeface="ＭＳ Ｐゴシック" panose="020B0600070205080204" pitchFamily="50" charset="-128"/>
              <a:ea typeface="ＭＳ Ｐゴシック" panose="020B0600070205080204" pitchFamily="50" charset="-128"/>
              <a:cs typeface="Aldhabi" panose="020B0604020202020204" pitchFamily="2" charset="-78"/>
            </a:endParaRPr>
          </a:p>
          <a:p>
            <a:r>
              <a:rPr kumimoji="1" lang="en-US" altLang="ja-JP" sz="1400" dirty="0">
                <a:latin typeface="ＭＳ Ｐゴシック" panose="020B0600070205080204" pitchFamily="50" charset="-128"/>
                <a:ea typeface="ＭＳ Ｐゴシック" panose="020B0600070205080204" pitchFamily="50" charset="-128"/>
                <a:cs typeface="Aldhabi" panose="020B0604020202020204" pitchFamily="2" charset="-78"/>
              </a:rPr>
              <a:t>JADA</a:t>
            </a:r>
            <a:r>
              <a:rPr kumimoji="1" lang="ja-JP" altLang="en-US" sz="1400" dirty="0">
                <a:latin typeface="ＭＳ Ｐゴシック" panose="020B0600070205080204" pitchFamily="50" charset="-128"/>
                <a:ea typeface="ＭＳ Ｐゴシック" panose="020B0600070205080204" pitchFamily="50" charset="-128"/>
                <a:cs typeface="Aldhabi" panose="020B0604020202020204" pitchFamily="2" charset="-78"/>
              </a:rPr>
              <a:t>の公開するガイドラインでは、分析機関に対し精度や分析対象を指定。イルホープでは</a:t>
            </a:r>
            <a:r>
              <a:rPr kumimoji="1" lang="en-US" altLang="ja-JP" sz="1400" dirty="0">
                <a:latin typeface="ＭＳ Ｐゴシック" panose="020B0600070205080204" pitchFamily="50" charset="-128"/>
                <a:ea typeface="ＭＳ Ｐゴシック" panose="020B0600070205080204" pitchFamily="50" charset="-128"/>
                <a:cs typeface="Aldhabi" panose="020B0604020202020204" pitchFamily="2" charset="-78"/>
              </a:rPr>
              <a:t>JADA</a:t>
            </a:r>
            <a:r>
              <a:rPr kumimoji="1" lang="ja-JP" altLang="en-US" sz="1400" dirty="0">
                <a:latin typeface="ＭＳ Ｐゴシック" panose="020B0600070205080204" pitchFamily="50" charset="-128"/>
                <a:ea typeface="ＭＳ Ｐゴシック" panose="020B0600070205080204" pitchFamily="50" charset="-128"/>
                <a:cs typeface="Aldhabi" panose="020B0604020202020204" pitchFamily="2" charset="-78"/>
              </a:rPr>
              <a:t>の指定する内容をクリアし、サービスを提供しています。</a:t>
            </a:r>
            <a:endParaRPr kumimoji="1" lang="en-US" altLang="ja-JP" sz="1400" dirty="0">
              <a:latin typeface="ＭＳ Ｐゴシック" panose="020B0600070205080204" pitchFamily="50" charset="-128"/>
              <a:ea typeface="ＭＳ Ｐゴシック" panose="020B0600070205080204" pitchFamily="50" charset="-128"/>
              <a:cs typeface="Aldhabi" panose="020B0604020202020204" pitchFamily="2" charset="-78"/>
            </a:endParaRPr>
          </a:p>
        </p:txBody>
      </p:sp>
      <p:sp>
        <p:nvSpPr>
          <p:cNvPr id="9" name="テキスト ボックス 8">
            <a:extLst>
              <a:ext uri="{FF2B5EF4-FFF2-40B4-BE49-F238E27FC236}">
                <a16:creationId xmlns:a16="http://schemas.microsoft.com/office/drawing/2014/main" id="{240A9928-D2BC-47A6-A741-AC5090607270}"/>
              </a:ext>
            </a:extLst>
          </p:cNvPr>
          <p:cNvSpPr txBox="1"/>
          <p:nvPr/>
        </p:nvSpPr>
        <p:spPr>
          <a:xfrm>
            <a:off x="589280" y="216654"/>
            <a:ext cx="2550160" cy="369332"/>
          </a:xfrm>
          <a:prstGeom prst="rect">
            <a:avLst/>
          </a:prstGeom>
          <a:noFill/>
        </p:spPr>
        <p:txBody>
          <a:bodyPr wrap="square">
            <a:spAutoFit/>
          </a:bodyPr>
          <a:lstStyle/>
          <a:p>
            <a:pPr algn="ctr"/>
            <a:r>
              <a:rPr lang="ja-JP" altLang="en-US" dirty="0">
                <a:latin typeface="ＭＳ Ｐゴシック" panose="020B0600070205080204" pitchFamily="50" charset="-128"/>
                <a:ea typeface="ＭＳ Ｐゴシック" panose="020B0600070205080204" pitchFamily="50" charset="-128"/>
              </a:rPr>
              <a:t>＜サービス説明文＞</a:t>
            </a:r>
            <a:endParaRPr kumimoji="1" lang="ja-JP" altLang="en-US" dirty="0">
              <a:solidFill>
                <a:schemeClr val="tx1"/>
              </a:solidFill>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2313202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95B83C5-B4B2-4AB0-9C56-FFB646883393}"/>
              </a:ext>
            </a:extLst>
          </p:cNvPr>
          <p:cNvSpPr txBox="1"/>
          <p:nvPr/>
        </p:nvSpPr>
        <p:spPr>
          <a:xfrm>
            <a:off x="5892482" y="3636131"/>
            <a:ext cx="4108522" cy="1384995"/>
          </a:xfrm>
          <a:prstGeom prst="rect">
            <a:avLst/>
          </a:prstGeom>
          <a:noFill/>
        </p:spPr>
        <p:txBody>
          <a:bodyPr wrap="square" rtlCol="0">
            <a:spAutoFit/>
          </a:bodyPr>
          <a:lstStyle/>
          <a:p>
            <a:pPr algn="r"/>
            <a:r>
              <a:rPr kumimoji="1" lang="ja-JP" altLang="en-US" sz="1400" dirty="0">
                <a:latin typeface="ＭＳ Ｐゴシック" panose="020B0600070205080204" pitchFamily="50" charset="-128"/>
                <a:ea typeface="ＭＳ Ｐゴシック" panose="020B0600070205080204" pitchFamily="50" charset="-128"/>
                <a:cs typeface="Aldhabi" panose="020B0604020202020204" pitchFamily="2" charset="-78"/>
              </a:rPr>
              <a:t>会社概要</a:t>
            </a:r>
            <a:endParaRPr kumimoji="1" lang="en-US" altLang="ja-JP" sz="1400" dirty="0">
              <a:latin typeface="ＭＳ Ｐゴシック" panose="020B0600070205080204" pitchFamily="50" charset="-128"/>
              <a:ea typeface="ＭＳ Ｐゴシック" panose="020B0600070205080204" pitchFamily="50" charset="-128"/>
              <a:cs typeface="Aldhabi" panose="020B0604020202020204" pitchFamily="2" charset="-78"/>
            </a:endParaRPr>
          </a:p>
          <a:p>
            <a:pPr algn="r"/>
            <a:r>
              <a:rPr kumimoji="1" lang="ja-JP" altLang="en-US" sz="1400" dirty="0">
                <a:latin typeface="ＭＳ Ｐゴシック" panose="020B0600070205080204" pitchFamily="50" charset="-128"/>
                <a:ea typeface="ＭＳ Ｐゴシック" panose="020B0600070205080204" pitchFamily="50" charset="-128"/>
                <a:cs typeface="Aldhabi" panose="020B0604020202020204" pitchFamily="2" charset="-78"/>
              </a:rPr>
              <a:t>合同会社イルホープ</a:t>
            </a:r>
            <a:endParaRPr kumimoji="1" lang="en-US" altLang="ja-JP" sz="1400" dirty="0">
              <a:latin typeface="ＭＳ Ｐゴシック" panose="020B0600070205080204" pitchFamily="50" charset="-128"/>
              <a:ea typeface="ＭＳ Ｐゴシック" panose="020B0600070205080204" pitchFamily="50" charset="-128"/>
              <a:cs typeface="Aldhabi" panose="020B0604020202020204" pitchFamily="2" charset="-78"/>
            </a:endParaRPr>
          </a:p>
          <a:p>
            <a:pPr algn="r"/>
            <a:r>
              <a:rPr lang="en-US" altLang="ja-JP" sz="1400" b="0" i="0" dirty="0">
                <a:effectLst/>
                <a:latin typeface="ＭＳ Ｐゴシック" panose="020B0600070205080204" pitchFamily="50" charset="-128"/>
                <a:ea typeface="ＭＳ Ｐゴシック" panose="020B0600070205080204" pitchFamily="50" charset="-128"/>
              </a:rPr>
              <a:t>URL</a:t>
            </a:r>
            <a:r>
              <a:rPr lang="ja-JP" altLang="en-US" sz="1400" b="0" i="0" dirty="0">
                <a:effectLst/>
                <a:latin typeface="ＭＳ Ｐゴシック" panose="020B0600070205080204" pitchFamily="50" charset="-128"/>
                <a:ea typeface="ＭＳ Ｐゴシック" panose="020B0600070205080204" pitchFamily="50" charset="-128"/>
              </a:rPr>
              <a:t>：</a:t>
            </a:r>
            <a:r>
              <a:rPr lang="en-US" altLang="ja-JP" sz="1400" dirty="0">
                <a:solidFill>
                  <a:srgbClr val="56AB48"/>
                </a:solidFill>
                <a:latin typeface="ＭＳ Ｐゴシック" panose="020B0600070205080204" pitchFamily="50" charset="-128"/>
                <a:ea typeface="ＭＳ Ｐゴシック" panose="020B0600070205080204" pitchFamily="50" charset="-128"/>
                <a:hlinkClick r:id="rId2"/>
              </a:rPr>
              <a:t>https://ilhope.co.jp/</a:t>
            </a:r>
            <a:endParaRPr lang="en-US" altLang="ja-JP" sz="1400" b="0" i="0" dirty="0">
              <a:effectLst/>
              <a:latin typeface="ＭＳ Ｐゴシック" panose="020B0600070205080204" pitchFamily="50" charset="-128"/>
              <a:ea typeface="ＭＳ Ｐゴシック" panose="020B0600070205080204" pitchFamily="50" charset="-128"/>
            </a:endParaRPr>
          </a:p>
          <a:p>
            <a:pPr algn="r"/>
            <a:r>
              <a:rPr lang="ja-JP" altLang="en-US" sz="1400" b="0" i="0" dirty="0">
                <a:effectLst/>
                <a:latin typeface="ＭＳ Ｐゴシック" panose="020B0600070205080204" pitchFamily="50" charset="-128"/>
                <a:ea typeface="ＭＳ Ｐゴシック" panose="020B0600070205080204" pitchFamily="50" charset="-128"/>
              </a:rPr>
              <a:t>所在地：東京都渋谷区神宮前</a:t>
            </a:r>
            <a:r>
              <a:rPr lang="en-US" altLang="ja-JP" sz="1400" b="0" i="0" dirty="0">
                <a:effectLst/>
                <a:latin typeface="ＭＳ Ｐゴシック" panose="020B0600070205080204" pitchFamily="50" charset="-128"/>
                <a:ea typeface="ＭＳ Ｐゴシック" panose="020B0600070205080204" pitchFamily="50" charset="-128"/>
              </a:rPr>
              <a:t>6-28-9</a:t>
            </a:r>
            <a:r>
              <a:rPr lang="ja-JP" altLang="en-US" sz="1400" b="0" i="0" dirty="0">
                <a:effectLst/>
                <a:latin typeface="ＭＳ Ｐゴシック" panose="020B0600070205080204" pitchFamily="50" charset="-128"/>
                <a:ea typeface="ＭＳ Ｐゴシック" panose="020B0600070205080204" pitchFamily="50" charset="-128"/>
              </a:rPr>
              <a:t>東武ビル</a:t>
            </a:r>
            <a:r>
              <a:rPr lang="en-US" altLang="ja-JP" sz="1400" b="0" i="0" dirty="0">
                <a:effectLst/>
                <a:latin typeface="ＭＳ Ｐゴシック" panose="020B0600070205080204" pitchFamily="50" charset="-128"/>
                <a:ea typeface="ＭＳ Ｐゴシック" panose="020B0600070205080204" pitchFamily="50" charset="-128"/>
              </a:rPr>
              <a:t>6F</a:t>
            </a:r>
          </a:p>
          <a:p>
            <a:pPr algn="r"/>
            <a:r>
              <a:rPr lang="ja-JP" altLang="en-US" sz="1400" b="0" i="0" dirty="0">
                <a:effectLst/>
                <a:latin typeface="ＭＳ Ｐゴシック" panose="020B0600070205080204" pitchFamily="50" charset="-128"/>
                <a:ea typeface="ＭＳ Ｐゴシック" panose="020B0600070205080204" pitchFamily="50" charset="-128"/>
              </a:rPr>
              <a:t>電話番号：</a:t>
            </a:r>
            <a:r>
              <a:rPr lang="en-US" altLang="ja-JP" sz="1400" b="0" i="0" dirty="0">
                <a:effectLst/>
                <a:latin typeface="ＭＳ Ｐゴシック" panose="020B0600070205080204" pitchFamily="50" charset="-128"/>
                <a:ea typeface="ＭＳ Ｐゴシック" panose="020B0600070205080204" pitchFamily="50" charset="-128"/>
              </a:rPr>
              <a:t>03-6892-4074</a:t>
            </a:r>
          </a:p>
          <a:p>
            <a:pPr algn="r"/>
            <a:r>
              <a:rPr kumimoji="1" lang="en-US" altLang="ja-JP" sz="1400" dirty="0">
                <a:latin typeface="ＭＳ Ｐゴシック" panose="020B0600070205080204" pitchFamily="50" charset="-128"/>
                <a:ea typeface="ＭＳ Ｐゴシック" panose="020B0600070205080204" pitchFamily="50" charset="-128"/>
                <a:cs typeface="Aldhabi" panose="020B0604020202020204" pitchFamily="2" charset="-78"/>
              </a:rPr>
              <a:t>MAIL</a:t>
            </a:r>
            <a:r>
              <a:rPr kumimoji="1" lang="ja-JP" altLang="en-US" sz="1400" dirty="0">
                <a:latin typeface="ＭＳ Ｐゴシック" panose="020B0600070205080204" pitchFamily="50" charset="-128"/>
                <a:ea typeface="ＭＳ Ｐゴシック" panose="020B0600070205080204" pitchFamily="50" charset="-128"/>
                <a:cs typeface="Aldhabi" panose="020B0604020202020204" pitchFamily="2" charset="-78"/>
              </a:rPr>
              <a:t>：</a:t>
            </a:r>
            <a:r>
              <a:rPr kumimoji="1" lang="en-US" altLang="ja-JP" sz="1400" dirty="0">
                <a:latin typeface="ＭＳ Ｐゴシック" panose="020B0600070205080204" pitchFamily="50" charset="-128"/>
                <a:ea typeface="ＭＳ Ｐゴシック" panose="020B0600070205080204" pitchFamily="50" charset="-128"/>
                <a:cs typeface="Aldhabi" panose="020B0604020202020204" pitchFamily="2" charset="-78"/>
              </a:rPr>
              <a:t>info@ilhope.co.jp</a:t>
            </a:r>
          </a:p>
        </p:txBody>
      </p:sp>
      <p:sp>
        <p:nvSpPr>
          <p:cNvPr id="3" name="正方形/長方形 2">
            <a:extLst>
              <a:ext uri="{FF2B5EF4-FFF2-40B4-BE49-F238E27FC236}">
                <a16:creationId xmlns:a16="http://schemas.microsoft.com/office/drawing/2014/main" id="{AE680B86-63F1-492D-B136-911AF3909792}"/>
              </a:ext>
            </a:extLst>
          </p:cNvPr>
          <p:cNvSpPr/>
          <p:nvPr/>
        </p:nvSpPr>
        <p:spPr>
          <a:xfrm>
            <a:off x="2509520" y="1686560"/>
            <a:ext cx="2550160" cy="348488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ＭＳ Ｐゴシック" panose="020B0600070205080204" pitchFamily="50" charset="-128"/>
                <a:ea typeface="ＭＳ Ｐゴシック" panose="020B0600070205080204" pitchFamily="50" charset="-128"/>
              </a:rPr>
              <a:t>裏</a:t>
            </a:r>
            <a:endParaRPr kumimoji="1" lang="en-US" altLang="ja-JP" dirty="0">
              <a:solidFill>
                <a:schemeClr val="tx1"/>
              </a:solidFill>
              <a:latin typeface="ＭＳ Ｐゴシック" panose="020B0600070205080204" pitchFamily="50" charset="-128"/>
              <a:ea typeface="ＭＳ Ｐゴシック" panose="020B0600070205080204" pitchFamily="50" charset="-128"/>
            </a:endParaRPr>
          </a:p>
          <a:p>
            <a:pPr algn="ctr"/>
            <a:r>
              <a:rPr lang="ja-JP" altLang="en-US" dirty="0">
                <a:solidFill>
                  <a:schemeClr val="tx1"/>
                </a:solidFill>
                <a:latin typeface="ＭＳ Ｐゴシック" panose="020B0600070205080204" pitchFamily="50" charset="-128"/>
                <a:ea typeface="ＭＳ Ｐゴシック" panose="020B0600070205080204" pitchFamily="50" charset="-128"/>
              </a:rPr>
              <a:t>会社概要など</a:t>
            </a:r>
            <a:endParaRPr kumimoji="1" lang="ja-JP" altLang="en-US" dirty="0">
              <a:solidFill>
                <a:schemeClr val="tx1"/>
              </a:solidFill>
              <a:latin typeface="ＭＳ Ｐゴシック" panose="020B0600070205080204" pitchFamily="50" charset="-128"/>
              <a:ea typeface="ＭＳ Ｐゴシック" panose="020B0600070205080204" pitchFamily="50" charset="-128"/>
            </a:endParaRPr>
          </a:p>
        </p:txBody>
      </p:sp>
      <p:sp>
        <p:nvSpPr>
          <p:cNvPr id="4" name="テキスト ボックス 3">
            <a:extLst>
              <a:ext uri="{FF2B5EF4-FFF2-40B4-BE49-F238E27FC236}">
                <a16:creationId xmlns:a16="http://schemas.microsoft.com/office/drawing/2014/main" id="{791EEC9B-F435-467F-92BD-2AD7964D8F66}"/>
              </a:ext>
            </a:extLst>
          </p:cNvPr>
          <p:cNvSpPr txBox="1"/>
          <p:nvPr/>
        </p:nvSpPr>
        <p:spPr>
          <a:xfrm>
            <a:off x="589280" y="643374"/>
            <a:ext cx="2550160" cy="369332"/>
          </a:xfrm>
          <a:prstGeom prst="rect">
            <a:avLst/>
          </a:prstGeom>
          <a:noFill/>
        </p:spPr>
        <p:txBody>
          <a:bodyPr wrap="square">
            <a:spAutoFit/>
          </a:bodyPr>
          <a:lstStyle/>
          <a:p>
            <a:pPr algn="ctr"/>
            <a:r>
              <a:rPr lang="ja-JP" altLang="en-US" dirty="0">
                <a:latin typeface="ＭＳ Ｐゴシック" panose="020B0600070205080204" pitchFamily="50" charset="-128"/>
                <a:ea typeface="ＭＳ Ｐゴシック" panose="020B0600070205080204" pitchFamily="50" charset="-128"/>
              </a:rPr>
              <a:t>＜裏面＞</a:t>
            </a:r>
            <a:endParaRPr kumimoji="1" lang="ja-JP" altLang="en-US" dirty="0">
              <a:solidFill>
                <a:schemeClr val="tx1"/>
              </a:solidFill>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142186427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352</Words>
  <Application>Microsoft Office PowerPoint</Application>
  <PresentationFormat>ワイド画面</PresentationFormat>
  <Paragraphs>38</Paragraphs>
  <Slides>4</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4</vt:i4>
      </vt:variant>
    </vt:vector>
  </HeadingPairs>
  <TitlesOfParts>
    <vt:vector size="9" baseType="lpstr">
      <vt:lpstr>ＭＳ Ｐゴシック</vt: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souhei ono</dc:creator>
  <cp:lastModifiedBy>souhei ono</cp:lastModifiedBy>
  <cp:revision>4</cp:revision>
  <dcterms:created xsi:type="dcterms:W3CDTF">2021-02-03T01:41:18Z</dcterms:created>
  <dcterms:modified xsi:type="dcterms:W3CDTF">2021-02-03T02:18:35Z</dcterms:modified>
</cp:coreProperties>
</file>