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90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E927-A690-424F-9CDD-5490BFB55C13}" type="datetimeFigureOut">
              <a:rPr kumimoji="1" lang="ja-JP" altLang="en-US" smtClean="0"/>
              <a:t>2026/6/25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1F924-989B-4129-97CD-8CD953CF3F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66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1F924-989B-4129-97CD-8CD953CF3FE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14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23" y="762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</Words>
  <Application>Microsoft Office PowerPoint</Application>
  <PresentationFormat>ユーザー設定</PresentationFormat>
  <Paragraphs>1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游ゴシック</vt:lpstr>
      <vt:lpstr>Arial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良道 佐々木</cp:lastModifiedBy>
  <cp:revision>2</cp:revision>
  <dcterms:created xsi:type="dcterms:W3CDTF">2006-08-16T00:00:00Z</dcterms:created>
  <dcterms:modified xsi:type="dcterms:W3CDTF">2026-06-25T01:37:13Z</dcterms:modified>
</cp:coreProperties>
</file>