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7" r:id="rId3"/>
  </p:sldIdLst>
  <p:sldSz cx="7199630" cy="719963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01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00000" y="1178334"/>
            <a:ext cx="5400000" cy="2506667"/>
          </a:xfrm>
        </p:spPr>
        <p:txBody>
          <a:bodyPr anchor="b"/>
          <a:lstStyle>
            <a:lvl1pPr algn="ctr">
              <a:defRPr sz="4725"/>
            </a:lvl1pPr>
          </a:lstStyle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900000" y="3781667"/>
            <a:ext cx="5400000" cy="1738333"/>
          </a:xfrm>
        </p:spPr>
        <p:txBody>
          <a:bodyPr/>
          <a:lstStyle>
            <a:lvl1pPr marL="0" indent="0" algn="ctr">
              <a:buNone/>
              <a:defRPr sz="1890"/>
            </a:lvl1pPr>
            <a:lvl2pPr marL="360045" indent="0" algn="ctr">
              <a:buNone/>
              <a:defRPr sz="1575"/>
            </a:lvl2pPr>
            <a:lvl3pPr marL="720090" indent="0" algn="ctr">
              <a:buNone/>
              <a:defRPr sz="1415"/>
            </a:lvl3pPr>
            <a:lvl4pPr marL="1080135" indent="0" algn="ctr">
              <a:buNone/>
              <a:defRPr sz="1260"/>
            </a:lvl4pPr>
            <a:lvl5pPr marL="1440180" indent="0" algn="ctr">
              <a:buNone/>
              <a:defRPr sz="1260"/>
            </a:lvl5pPr>
            <a:lvl6pPr marL="1800225" indent="0" algn="ctr">
              <a:buNone/>
              <a:defRPr sz="1260"/>
            </a:lvl6pPr>
            <a:lvl7pPr marL="2160270" indent="0" algn="ctr">
              <a:buNone/>
              <a:defRPr sz="1260"/>
            </a:lvl7pPr>
            <a:lvl8pPr marL="2520315" indent="0" algn="ctr">
              <a:buNone/>
              <a:defRPr sz="1260"/>
            </a:lvl8pPr>
            <a:lvl9pPr marL="2879725" indent="0" algn="ctr">
              <a:buNone/>
              <a:defRPr sz="1260"/>
            </a:lvl9pPr>
          </a:lstStyle>
          <a:p>
            <a:r>
              <a:rPr kumimoji="1" lang="ja-JP" altLang="en-US" dirty="0" smtClean="0"/>
              <a:t>マスタ サブタイトルの書式設定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ー 1"/>
          <p:cNvSpPr>
            <a:spLocks noGrp="1"/>
          </p:cNvSpPr>
          <p:nvPr>
            <p:ph/>
          </p:nvPr>
        </p:nvSpPr>
        <p:spPr>
          <a:xfrm>
            <a:off x="495000" y="383333"/>
            <a:ext cx="6210000" cy="6101667"/>
          </a:xfrm>
        </p:spPr>
        <p:txBody>
          <a:bodyPr/>
          <a:lstStyle/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1250" y="1795001"/>
            <a:ext cx="6210000" cy="2995000"/>
          </a:xfrm>
        </p:spPr>
        <p:txBody>
          <a:bodyPr anchor="b"/>
          <a:lstStyle>
            <a:lvl1pPr>
              <a:defRPr sz="4725"/>
            </a:lvl1pPr>
          </a:lstStyle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91250" y="4818334"/>
            <a:ext cx="6210000" cy="1575000"/>
          </a:xfrm>
        </p:spPr>
        <p:txBody>
          <a:bodyPr/>
          <a:lstStyle>
            <a:lvl1pPr marL="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1pPr>
            <a:lvl2pPr marL="360045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2pPr>
            <a:lvl3pPr marL="720090" indent="0">
              <a:buNone/>
              <a:defRPr sz="1415">
                <a:solidFill>
                  <a:schemeClr val="tx1">
                    <a:tint val="75000"/>
                  </a:schemeClr>
                </a:solidFill>
              </a:defRPr>
            </a:lvl3pPr>
            <a:lvl4pPr marL="1080135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4pPr>
            <a:lvl5pPr marL="144018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5pPr>
            <a:lvl6pPr marL="1800225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6pPr>
            <a:lvl7pPr marL="216027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7pPr>
            <a:lvl8pPr marL="2520315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8pPr>
            <a:lvl9pPr marL="2879725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95000" y="1916667"/>
            <a:ext cx="3060000" cy="4568334"/>
          </a:xfrm>
        </p:spPr>
        <p:txBody>
          <a:bodyPr/>
          <a:lstStyle/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645000" y="1916667"/>
            <a:ext cx="3060000" cy="4568334"/>
          </a:xfrm>
        </p:spPr>
        <p:txBody>
          <a:bodyPr/>
          <a:lstStyle/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938" y="383333"/>
            <a:ext cx="6210000" cy="1391667"/>
          </a:xfrm>
        </p:spPr>
        <p:txBody>
          <a:bodyPr/>
          <a:lstStyle/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95938" y="1765001"/>
            <a:ext cx="3045937" cy="865000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60045" indent="0">
              <a:buNone/>
              <a:defRPr sz="1575" b="1"/>
            </a:lvl2pPr>
            <a:lvl3pPr marL="720090" indent="0">
              <a:buNone/>
              <a:defRPr sz="1415" b="1"/>
            </a:lvl3pPr>
            <a:lvl4pPr marL="1080135" indent="0">
              <a:buNone/>
              <a:defRPr sz="1260" b="1"/>
            </a:lvl4pPr>
            <a:lvl5pPr marL="1440180" indent="0">
              <a:buNone/>
              <a:defRPr sz="1260" b="1"/>
            </a:lvl5pPr>
            <a:lvl6pPr marL="1800225" indent="0">
              <a:buNone/>
              <a:defRPr sz="1260" b="1"/>
            </a:lvl6pPr>
            <a:lvl7pPr marL="2160270" indent="0">
              <a:buNone/>
              <a:defRPr sz="1260" b="1"/>
            </a:lvl7pPr>
            <a:lvl8pPr marL="2520315" indent="0">
              <a:buNone/>
              <a:defRPr sz="1260" b="1"/>
            </a:lvl8pPr>
            <a:lvl9pPr marL="2879725" indent="0">
              <a:buNone/>
              <a:defRPr sz="1260" b="1"/>
            </a:lvl9pPr>
          </a:lstStyle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95938" y="2630000"/>
            <a:ext cx="3045937" cy="3868334"/>
          </a:xfrm>
        </p:spPr>
        <p:txBody>
          <a:bodyPr/>
          <a:lstStyle/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645000" y="1765001"/>
            <a:ext cx="3060938" cy="865000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60045" indent="0">
              <a:buNone/>
              <a:defRPr sz="1575" b="1"/>
            </a:lvl2pPr>
            <a:lvl3pPr marL="720090" indent="0">
              <a:buNone/>
              <a:defRPr sz="1415" b="1"/>
            </a:lvl3pPr>
            <a:lvl4pPr marL="1080135" indent="0">
              <a:buNone/>
              <a:defRPr sz="1260" b="1"/>
            </a:lvl4pPr>
            <a:lvl5pPr marL="1440180" indent="0">
              <a:buNone/>
              <a:defRPr sz="1260" b="1"/>
            </a:lvl5pPr>
            <a:lvl6pPr marL="1800225" indent="0">
              <a:buNone/>
              <a:defRPr sz="1260" b="1"/>
            </a:lvl6pPr>
            <a:lvl7pPr marL="2160270" indent="0">
              <a:buNone/>
              <a:defRPr sz="1260" b="1"/>
            </a:lvl7pPr>
            <a:lvl8pPr marL="2520315" indent="0">
              <a:buNone/>
              <a:defRPr sz="1260" b="1"/>
            </a:lvl8pPr>
            <a:lvl9pPr marL="2879725" indent="0">
              <a:buNone/>
              <a:defRPr sz="1260" b="1"/>
            </a:lvl9pPr>
          </a:lstStyle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645000" y="2630000"/>
            <a:ext cx="3060938" cy="3868334"/>
          </a:xfrm>
        </p:spPr>
        <p:txBody>
          <a:bodyPr/>
          <a:lstStyle/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938" y="480000"/>
            <a:ext cx="2322187" cy="1680000"/>
          </a:xfrm>
        </p:spPr>
        <p:txBody>
          <a:bodyPr anchor="b"/>
          <a:lstStyle>
            <a:lvl1pPr>
              <a:defRPr sz="2520"/>
            </a:lvl1pPr>
          </a:lstStyle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3060938" y="1036667"/>
            <a:ext cx="3645000" cy="5116667"/>
          </a:xfrm>
        </p:spPr>
        <p:txBody>
          <a:bodyPr/>
          <a:lstStyle>
            <a:lvl1pPr marL="0" indent="0">
              <a:buNone/>
              <a:defRPr sz="2520"/>
            </a:lvl1pPr>
            <a:lvl2pPr marL="360045" indent="0">
              <a:buNone/>
              <a:defRPr sz="2205"/>
            </a:lvl2pPr>
            <a:lvl3pPr marL="720090" indent="0">
              <a:buNone/>
              <a:defRPr sz="1890"/>
            </a:lvl3pPr>
            <a:lvl4pPr marL="1080135" indent="0">
              <a:buNone/>
              <a:defRPr sz="1575"/>
            </a:lvl4pPr>
            <a:lvl5pPr marL="1440180" indent="0">
              <a:buNone/>
              <a:defRPr sz="1575"/>
            </a:lvl5pPr>
            <a:lvl6pPr marL="1800225" indent="0">
              <a:buNone/>
              <a:defRPr sz="1575"/>
            </a:lvl6pPr>
            <a:lvl7pPr marL="2160270" indent="0">
              <a:buNone/>
              <a:defRPr sz="1575"/>
            </a:lvl7pPr>
            <a:lvl8pPr marL="2520315" indent="0">
              <a:buNone/>
              <a:defRPr sz="1575"/>
            </a:lvl8pPr>
            <a:lvl9pPr marL="2879725" indent="0">
              <a:buNone/>
              <a:defRPr sz="1575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95938" y="2160000"/>
            <a:ext cx="2322187" cy="4001667"/>
          </a:xfrm>
        </p:spPr>
        <p:txBody>
          <a:bodyPr/>
          <a:lstStyle>
            <a:lvl1pPr marL="0" indent="0">
              <a:buNone/>
              <a:defRPr sz="1260"/>
            </a:lvl1pPr>
            <a:lvl2pPr marL="360045" indent="0">
              <a:buNone/>
              <a:defRPr sz="1100"/>
            </a:lvl2pPr>
            <a:lvl3pPr marL="720090" indent="0">
              <a:buNone/>
              <a:defRPr sz="945"/>
            </a:lvl3pPr>
            <a:lvl4pPr marL="1080135" indent="0">
              <a:buNone/>
              <a:defRPr sz="785"/>
            </a:lvl4pPr>
            <a:lvl5pPr marL="1440180" indent="0">
              <a:buNone/>
              <a:defRPr sz="785"/>
            </a:lvl5pPr>
            <a:lvl6pPr marL="1800225" indent="0">
              <a:buNone/>
              <a:defRPr sz="785"/>
            </a:lvl6pPr>
            <a:lvl7pPr marL="2160270" indent="0">
              <a:buNone/>
              <a:defRPr sz="785"/>
            </a:lvl7pPr>
            <a:lvl8pPr marL="2520315" indent="0">
              <a:buNone/>
              <a:defRPr sz="785"/>
            </a:lvl8pPr>
            <a:lvl9pPr marL="2879725" indent="0">
              <a:buNone/>
              <a:defRPr sz="785"/>
            </a:lvl9pPr>
          </a:lstStyle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5152500" y="383333"/>
            <a:ext cx="1552500" cy="6101667"/>
          </a:xfrm>
        </p:spPr>
        <p:txBody>
          <a:bodyPr vert="eaVert"/>
          <a:lstStyle/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95000" y="383333"/>
            <a:ext cx="4567500" cy="6101667"/>
          </a:xfrm>
        </p:spPr>
        <p:txBody>
          <a:bodyPr vert="eaVert"/>
          <a:lstStyle/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95000" y="383333"/>
            <a:ext cx="6210000" cy="13916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95000" y="1916667"/>
            <a:ext cx="6210000" cy="45683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95000" y="6673334"/>
            <a:ext cx="1620000" cy="3833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85000" y="6673334"/>
            <a:ext cx="2430000" cy="3833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5085000" y="6673334"/>
            <a:ext cx="1620000" cy="3833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iming>
    <p:tnLst>
      <p:par>
        <p:cTn id="1" dur="indefinite" restart="never" nodeType="tmRoot"/>
      </p:par>
    </p:tnLst>
  </p:timing>
  <p:txStyles>
    <p:titleStyle>
      <a:lvl1pPr algn="l" defTabSz="720090" rtl="0" eaLnBrk="1" latinLnBrk="0" hangingPunct="1">
        <a:lnSpc>
          <a:spcPct val="90000"/>
        </a:lnSpc>
        <a:spcBef>
          <a:spcPct val="0"/>
        </a:spcBef>
        <a:buNone/>
        <a:defRPr kumimoji="1" sz="34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9705" indent="-179070" algn="l" defTabSz="720090" rtl="0" eaLnBrk="1" latinLnBrk="0" hangingPunct="1">
        <a:lnSpc>
          <a:spcPct val="90000"/>
        </a:lnSpc>
        <a:spcBef>
          <a:spcPts val="785"/>
        </a:spcBef>
        <a:buFont typeface="Arial" panose="020B0604020202020204" pitchFamily="34" charset="0"/>
        <a:buChar char="•"/>
        <a:defRPr kumimoji="1" sz="2205" kern="1200">
          <a:solidFill>
            <a:schemeClr val="tx1"/>
          </a:solidFill>
          <a:latin typeface="+mn-lt"/>
          <a:ea typeface="+mn-ea"/>
          <a:cs typeface="+mn-cs"/>
        </a:defRPr>
      </a:lvl1pPr>
      <a:lvl2pPr marL="539750" indent="-179070" algn="l" defTabSz="720090" rtl="0" eaLnBrk="1" latinLnBrk="0" hangingPunct="1">
        <a:lnSpc>
          <a:spcPct val="90000"/>
        </a:lnSpc>
        <a:spcBef>
          <a:spcPct val="79000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899795" indent="-179070" algn="l" defTabSz="720090" rtl="0" eaLnBrk="1" latinLnBrk="0" hangingPunct="1">
        <a:lnSpc>
          <a:spcPct val="90000"/>
        </a:lnSpc>
        <a:spcBef>
          <a:spcPct val="79000"/>
        </a:spcBef>
        <a:buFont typeface="Arial" panose="020B0604020202020204" pitchFamily="34" charset="0"/>
        <a:buChar char="•"/>
        <a:defRPr kumimoji="1" sz="1575" kern="1200">
          <a:solidFill>
            <a:schemeClr val="tx1"/>
          </a:solidFill>
          <a:latin typeface="+mn-lt"/>
          <a:ea typeface="+mn-ea"/>
          <a:cs typeface="+mn-cs"/>
        </a:defRPr>
      </a:lvl3pPr>
      <a:lvl4pPr marL="1259840" indent="-179070" algn="l" defTabSz="720090" rtl="0" eaLnBrk="1" latinLnBrk="0" hangingPunct="1">
        <a:lnSpc>
          <a:spcPct val="90000"/>
        </a:lnSpc>
        <a:spcBef>
          <a:spcPct val="79000"/>
        </a:spcBef>
        <a:buFont typeface="Arial" panose="020B0604020202020204" pitchFamily="34" charset="0"/>
        <a:buChar char="•"/>
        <a:defRPr kumimoji="1" sz="1415" kern="1200">
          <a:solidFill>
            <a:schemeClr val="tx1"/>
          </a:solidFill>
          <a:latin typeface="+mn-lt"/>
          <a:ea typeface="+mn-ea"/>
          <a:cs typeface="+mn-cs"/>
        </a:defRPr>
      </a:lvl4pPr>
      <a:lvl5pPr marL="1619885" indent="-179070" algn="l" defTabSz="720090" rtl="0" eaLnBrk="1" latinLnBrk="0" hangingPunct="1">
        <a:lnSpc>
          <a:spcPct val="90000"/>
        </a:lnSpc>
        <a:spcBef>
          <a:spcPct val="79000"/>
        </a:spcBef>
        <a:buFont typeface="Arial" panose="020B0604020202020204" pitchFamily="34" charset="0"/>
        <a:buChar char="•"/>
        <a:defRPr kumimoji="1" sz="1415" kern="1200">
          <a:solidFill>
            <a:schemeClr val="tx1"/>
          </a:solidFill>
          <a:latin typeface="+mn-lt"/>
          <a:ea typeface="+mn-ea"/>
          <a:cs typeface="+mn-cs"/>
        </a:defRPr>
      </a:lvl5pPr>
      <a:lvl6pPr marL="1979930" indent="-179070" algn="l" defTabSz="720090" rtl="0" eaLnBrk="1" latinLnBrk="0" hangingPunct="1">
        <a:lnSpc>
          <a:spcPct val="90000"/>
        </a:lnSpc>
        <a:spcBef>
          <a:spcPct val="79000"/>
        </a:spcBef>
        <a:buFont typeface="Arial" panose="020B0604020202020204" pitchFamily="34" charset="0"/>
        <a:buChar char="•"/>
        <a:defRPr kumimoji="1" sz="1415" kern="1200">
          <a:solidFill>
            <a:schemeClr val="tx1"/>
          </a:solidFill>
          <a:latin typeface="+mn-lt"/>
          <a:ea typeface="+mn-ea"/>
          <a:cs typeface="+mn-cs"/>
        </a:defRPr>
      </a:lvl6pPr>
      <a:lvl7pPr marL="2339975" indent="-179070" algn="l" defTabSz="720090" rtl="0" eaLnBrk="1" latinLnBrk="0" hangingPunct="1">
        <a:lnSpc>
          <a:spcPct val="90000"/>
        </a:lnSpc>
        <a:spcBef>
          <a:spcPct val="79000"/>
        </a:spcBef>
        <a:buFont typeface="Arial" panose="020B0604020202020204" pitchFamily="34" charset="0"/>
        <a:buChar char="•"/>
        <a:defRPr kumimoji="1" sz="1415" kern="1200">
          <a:solidFill>
            <a:schemeClr val="tx1"/>
          </a:solidFill>
          <a:latin typeface="+mn-lt"/>
          <a:ea typeface="+mn-ea"/>
          <a:cs typeface="+mn-cs"/>
        </a:defRPr>
      </a:lvl7pPr>
      <a:lvl8pPr marL="2700020" indent="-179070" algn="l" defTabSz="720090" rtl="0" eaLnBrk="1" latinLnBrk="0" hangingPunct="1">
        <a:lnSpc>
          <a:spcPct val="90000"/>
        </a:lnSpc>
        <a:spcBef>
          <a:spcPct val="79000"/>
        </a:spcBef>
        <a:buFont typeface="Arial" panose="020B0604020202020204" pitchFamily="34" charset="0"/>
        <a:buChar char="•"/>
        <a:defRPr kumimoji="1" sz="1415" kern="1200">
          <a:solidFill>
            <a:schemeClr val="tx1"/>
          </a:solidFill>
          <a:latin typeface="+mn-lt"/>
          <a:ea typeface="+mn-ea"/>
          <a:cs typeface="+mn-cs"/>
        </a:defRPr>
      </a:lvl8pPr>
      <a:lvl9pPr marL="3060065" indent="-179070" algn="l" defTabSz="720090" rtl="0" eaLnBrk="1" latinLnBrk="0" hangingPunct="1">
        <a:lnSpc>
          <a:spcPct val="90000"/>
        </a:lnSpc>
        <a:spcBef>
          <a:spcPct val="79000"/>
        </a:spcBef>
        <a:buFont typeface="Arial" panose="020B0604020202020204" pitchFamily="34" charset="0"/>
        <a:buChar char="•"/>
        <a:defRPr kumimoji="1" sz="14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720090" rtl="0" eaLnBrk="1" latinLnBrk="0" hangingPunct="1">
        <a:defRPr kumimoji="1" sz="1415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algn="l" defTabSz="720090" rtl="0" eaLnBrk="1" latinLnBrk="0" hangingPunct="1">
        <a:defRPr kumimoji="1" sz="1415" kern="1200">
          <a:solidFill>
            <a:schemeClr val="tx1"/>
          </a:solidFill>
          <a:latin typeface="+mn-lt"/>
          <a:ea typeface="+mn-ea"/>
          <a:cs typeface="+mn-cs"/>
        </a:defRPr>
      </a:lvl2pPr>
      <a:lvl3pPr marL="720090" algn="l" defTabSz="720090" rtl="0" eaLnBrk="1" latinLnBrk="0" hangingPunct="1">
        <a:defRPr kumimoji="1" sz="1415" kern="1200">
          <a:solidFill>
            <a:schemeClr val="tx1"/>
          </a:solidFill>
          <a:latin typeface="+mn-lt"/>
          <a:ea typeface="+mn-ea"/>
          <a:cs typeface="+mn-cs"/>
        </a:defRPr>
      </a:lvl3pPr>
      <a:lvl4pPr marL="1080135" algn="l" defTabSz="720090" rtl="0" eaLnBrk="1" latinLnBrk="0" hangingPunct="1">
        <a:defRPr kumimoji="1" sz="1415" kern="1200">
          <a:solidFill>
            <a:schemeClr val="tx1"/>
          </a:solidFill>
          <a:latin typeface="+mn-lt"/>
          <a:ea typeface="+mn-ea"/>
          <a:cs typeface="+mn-cs"/>
        </a:defRPr>
      </a:lvl4pPr>
      <a:lvl5pPr marL="1440180" algn="l" defTabSz="720090" rtl="0" eaLnBrk="1" latinLnBrk="0" hangingPunct="1">
        <a:defRPr kumimoji="1" sz="1415" kern="1200">
          <a:solidFill>
            <a:schemeClr val="tx1"/>
          </a:solidFill>
          <a:latin typeface="+mn-lt"/>
          <a:ea typeface="+mn-ea"/>
          <a:cs typeface="+mn-cs"/>
        </a:defRPr>
      </a:lvl5pPr>
      <a:lvl6pPr marL="1800225" algn="l" defTabSz="720090" rtl="0" eaLnBrk="1" latinLnBrk="0" hangingPunct="1">
        <a:defRPr kumimoji="1" sz="1415" kern="1200">
          <a:solidFill>
            <a:schemeClr val="tx1"/>
          </a:solidFill>
          <a:latin typeface="+mn-lt"/>
          <a:ea typeface="+mn-ea"/>
          <a:cs typeface="+mn-cs"/>
        </a:defRPr>
      </a:lvl6pPr>
      <a:lvl7pPr marL="2160270" algn="l" defTabSz="720090" rtl="0" eaLnBrk="1" latinLnBrk="0" hangingPunct="1">
        <a:defRPr kumimoji="1" sz="1415" kern="1200">
          <a:solidFill>
            <a:schemeClr val="tx1"/>
          </a:solidFill>
          <a:latin typeface="+mn-lt"/>
          <a:ea typeface="+mn-ea"/>
          <a:cs typeface="+mn-cs"/>
        </a:defRPr>
      </a:lvl7pPr>
      <a:lvl8pPr marL="2520315" algn="l" defTabSz="720090" rtl="0" eaLnBrk="1" latinLnBrk="0" hangingPunct="1">
        <a:defRPr kumimoji="1" sz="1415" kern="1200">
          <a:solidFill>
            <a:schemeClr val="tx1"/>
          </a:solidFill>
          <a:latin typeface="+mn-lt"/>
          <a:ea typeface="+mn-ea"/>
          <a:cs typeface="+mn-cs"/>
        </a:defRPr>
      </a:lvl8pPr>
      <a:lvl9pPr marL="2879725" algn="l" defTabSz="720090" rtl="0" eaLnBrk="1" latinLnBrk="0" hangingPunct="1">
        <a:defRPr kumimoji="1" sz="14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2.jpe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テキストボックス 3"/>
          <p:cNvSpPr txBox="1"/>
          <p:nvPr/>
        </p:nvSpPr>
        <p:spPr>
          <a:xfrm>
            <a:off x="146685" y="512445"/>
            <a:ext cx="6876415" cy="77749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ja-JP" altLang="en-US"/>
              <a:t>イメージ通りで</a:t>
            </a:r>
            <a:r>
              <a:rPr lang="en-US" altLang="ja-JP"/>
              <a:t>OK</a:t>
            </a:r>
            <a:r>
              <a:rPr lang="ja-JP" altLang="en-US"/>
              <a:t>ですが、まるぱくりにならないようにお願いいたします！</a:t>
            </a:r>
            <a:endParaRPr lang="ja-JP" altLang="en-US"/>
          </a:p>
          <a:p>
            <a:endParaRPr lang="ja-JP" altLang="en-US"/>
          </a:p>
          <a:p>
            <a:r>
              <a:rPr lang="ja-JP" altLang="en-US"/>
              <a:t>＜</a:t>
            </a:r>
            <a:r>
              <a:rPr lang="ja-JP" altLang="en-US"/>
              <a:t>左＞</a:t>
            </a:r>
            <a:endParaRPr lang="ja-JP" altLang="en-US"/>
          </a:p>
          <a:p>
            <a:r>
              <a:rPr lang="ja-JP" altLang="en-US"/>
              <a:t>商品レビュー投稿で</a:t>
            </a:r>
            <a:endParaRPr lang="ja-JP" altLang="en-US"/>
          </a:p>
          <a:p>
            <a:r>
              <a:rPr lang="ja-JP" altLang="en-US"/>
              <a:t>全員がもらえる</a:t>
            </a:r>
            <a:r>
              <a:rPr lang="en-US" altLang="ja-JP"/>
              <a:t>PRESENT</a:t>
            </a:r>
            <a:r>
              <a:rPr lang="ja-JP" altLang="en-US"/>
              <a:t>！</a:t>
            </a:r>
            <a:endParaRPr lang="ja-JP" altLang="en-US"/>
          </a:p>
          <a:p>
            <a:r>
              <a:rPr lang="ja-JP" altLang="en-US"/>
              <a:t>ブロックの</a:t>
            </a:r>
            <a:r>
              <a:rPr lang="ja-JP" altLang="en-US"/>
              <a:t>ベースプレート</a:t>
            </a:r>
            <a:endParaRPr lang="ja-JP" altLang="en-US"/>
          </a:p>
          <a:p>
            <a:endParaRPr lang="ja-JP" altLang="en-US"/>
          </a:p>
          <a:p>
            <a:endParaRPr lang="ja-JP" altLang="en-US"/>
          </a:p>
          <a:p>
            <a:r>
              <a:rPr lang="ja-JP" altLang="en-US"/>
              <a:t>ブロックおもちゃで遊ぶときの必須アイテム！</a:t>
            </a:r>
            <a:endParaRPr lang="ja-JP" altLang="en-US"/>
          </a:p>
          <a:p>
            <a:r>
              <a:rPr lang="ja-JP" altLang="en-US"/>
              <a:t>（</a:t>
            </a:r>
            <a:r>
              <a:rPr lang="en-US" altLang="ja-JP"/>
              <a:t>Sunwards</a:t>
            </a:r>
            <a:r>
              <a:rPr lang="ja-JP" altLang="en-US"/>
              <a:t>ブロック・レゴデュプロ・</a:t>
            </a:r>
            <a:r>
              <a:rPr lang="ja-JP" altLang="en-US"/>
              <a:t>アンパンマンブロックと一緒に遊べます</a:t>
            </a:r>
            <a:r>
              <a:rPr lang="ja-JP" altLang="en-US"/>
              <a:t>）</a:t>
            </a:r>
            <a:endParaRPr lang="ja-JP" altLang="en-US"/>
          </a:p>
          <a:p>
            <a:r>
              <a:rPr lang="en-US" altLang="ja-JP"/>
              <a:t>3</a:t>
            </a:r>
            <a:r>
              <a:rPr lang="ja-JP" altLang="en-US"/>
              <a:t>色の中から</a:t>
            </a:r>
            <a:r>
              <a:rPr lang="en-US" altLang="ja-JP"/>
              <a:t>1</a:t>
            </a:r>
            <a:r>
              <a:rPr lang="ja-JP" altLang="en-US"/>
              <a:t>枚</a:t>
            </a:r>
            <a:endParaRPr lang="ja-JP" altLang="en-US"/>
          </a:p>
          <a:p>
            <a:r>
              <a:rPr lang="en-US" altLang="ja-JP"/>
              <a:t>※</a:t>
            </a:r>
            <a:r>
              <a:rPr lang="ja-JP" altLang="en-US"/>
              <a:t>カラーはお選びできません。</a:t>
            </a:r>
            <a:endParaRPr lang="ja-JP" altLang="en-US"/>
          </a:p>
          <a:p>
            <a:endParaRPr lang="ja-JP" altLang="en-US"/>
          </a:p>
          <a:p>
            <a:r>
              <a:rPr lang="ja-JP" altLang="en-US"/>
              <a:t>＜右＞</a:t>
            </a:r>
            <a:endParaRPr lang="ja-JP" altLang="en-US"/>
          </a:p>
          <a:p>
            <a:r>
              <a:rPr lang="ja-JP" altLang="en-US"/>
              <a:t>商品ご購入からプレゼントまでの流れ</a:t>
            </a:r>
            <a:endParaRPr lang="ja-JP" altLang="en-US"/>
          </a:p>
          <a:p>
            <a:endParaRPr lang="ja-JP" altLang="en-US"/>
          </a:p>
          <a:p>
            <a:r>
              <a:rPr lang="ja-JP" altLang="en-US"/>
              <a:t>①当店で商品をご</a:t>
            </a:r>
            <a:r>
              <a:rPr lang="ja-JP" altLang="en-US"/>
              <a:t>購入</a:t>
            </a:r>
            <a:endParaRPr lang="ja-JP" altLang="en-US"/>
          </a:p>
          <a:p>
            <a:r>
              <a:rPr lang="en-US" altLang="ja-JP"/>
              <a:t>※</a:t>
            </a:r>
            <a:r>
              <a:rPr lang="ja-JP" altLang="en-US"/>
              <a:t>当店の</a:t>
            </a:r>
            <a:r>
              <a:rPr lang="ja-JP" altLang="en-US"/>
              <a:t>どの商品でもかまいません</a:t>
            </a:r>
            <a:endParaRPr lang="ja-JP" altLang="en-US"/>
          </a:p>
          <a:p>
            <a:endParaRPr lang="ja-JP" altLang="en-US"/>
          </a:p>
          <a:p>
            <a:r>
              <a:rPr lang="ja-JP" altLang="en-US"/>
              <a:t>②ご購入商品の感想、ショップレビューを書く</a:t>
            </a:r>
            <a:endParaRPr lang="ja-JP" altLang="en-US"/>
          </a:p>
          <a:p>
            <a:r>
              <a:rPr lang="en-US" altLang="ja-JP"/>
              <a:t>※</a:t>
            </a:r>
            <a:r>
              <a:rPr lang="ja-JP" altLang="en-US"/>
              <a:t>商品購入履歴よりレビューを書いてください</a:t>
            </a:r>
            <a:endParaRPr lang="en-US" altLang="ja-JP"/>
          </a:p>
          <a:p>
            <a:endParaRPr lang="ja-JP" altLang="en-US"/>
          </a:p>
          <a:p>
            <a:r>
              <a:rPr lang="ja-JP" altLang="en-US"/>
              <a:t>③発送は、レビュー掲載の確認をもって、させていただきます</a:t>
            </a:r>
            <a:endParaRPr lang="ja-JP" altLang="en-US"/>
          </a:p>
          <a:p>
            <a:r>
              <a:rPr lang="en-US" altLang="ja-JP"/>
              <a:t>※</a:t>
            </a:r>
            <a:r>
              <a:rPr lang="ja-JP" altLang="en-US"/>
              <a:t>注文の紐づきはこちらで把握できますので、メール等で</a:t>
            </a:r>
            <a:r>
              <a:rPr lang="ja-JP" altLang="en-US"/>
              <a:t>の別連絡は不要です</a:t>
            </a:r>
            <a:endParaRPr lang="ja-JP" altLang="en-US"/>
          </a:p>
          <a:p>
            <a:endParaRPr lang="ja-JP" altLang="en-US"/>
          </a:p>
          <a:p>
            <a:r>
              <a:rPr lang="ja-JP" altLang="en-US"/>
              <a:t>④普通郵便にて、発送させていただきます</a:t>
            </a:r>
            <a:endParaRPr lang="ja-JP" altLang="en-US"/>
          </a:p>
        </p:txBody>
      </p:sp>
      <p:pic>
        <p:nvPicPr>
          <p:cNvPr id="5" name="コンテンツプレースホルダ 4"/>
          <p:cNvPicPr>
            <a:picLocks noChangeAspect="1"/>
          </p:cNvPicPr>
          <p:nvPr>
            <p:ph/>
          </p:nvPr>
        </p:nvPicPr>
        <p:blipFill>
          <a:blip r:embed="rId1"/>
          <a:stretch>
            <a:fillRect/>
          </a:stretch>
        </p:blipFill>
        <p:spPr>
          <a:xfrm>
            <a:off x="7268845" y="2165985"/>
            <a:ext cx="6210300" cy="3192780"/>
          </a:xfrm>
          <a:prstGeom prst="rect">
            <a:avLst/>
          </a:prstGeom>
        </p:spPr>
      </p:pic>
      <p:sp>
        <p:nvSpPr>
          <p:cNvPr id="6" name="テキストボックス 5"/>
          <p:cNvSpPr txBox="1"/>
          <p:nvPr/>
        </p:nvSpPr>
        <p:spPr>
          <a:xfrm>
            <a:off x="7703185" y="1659255"/>
            <a:ext cx="429831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ja-JP" altLang="en-US"/>
              <a:t>↓</a:t>
            </a:r>
            <a:r>
              <a:rPr lang="ja-JP" altLang="en-US"/>
              <a:t>イメージ</a:t>
            </a:r>
            <a:endParaRPr lang="ja-JP" altLang="en-US"/>
          </a:p>
        </p:txBody>
      </p:sp>
      <p:pic>
        <p:nvPicPr>
          <p:cNvPr id="7" name="図形 6" descr="シンプルプレートP1商品ページ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07815" y="2717165"/>
            <a:ext cx="1932940" cy="1932940"/>
          </a:xfrm>
          <a:prstGeom prst="rect">
            <a:avLst/>
          </a:prstGeom>
        </p:spPr>
      </p:pic>
      <p:sp>
        <p:nvSpPr>
          <p:cNvPr id="9" name="テキストボックス 8"/>
          <p:cNvSpPr txBox="1"/>
          <p:nvPr/>
        </p:nvSpPr>
        <p:spPr>
          <a:xfrm>
            <a:off x="4474845" y="4650105"/>
            <a:ext cx="429831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ja-JP" altLang="en-US"/>
              <a:t>↑できるだけ大きく配置</a:t>
            </a:r>
            <a:endParaRPr lang="ja-JP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lang="ja-JP" altLang="en-US" sz="2800">
            <a:latin typeface="HGP創英角ﾎﾟｯﾌﾟ体" panose="040B0A00000000000000" charset="-128"/>
            <a:ea typeface="HGP創英角ﾎﾟｯﾌﾟ体" panose="040B0A00000000000000" charset="-128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343</Words>
  <Application>WPS Presentation</Application>
  <PresentationFormat>宽屏</PresentationFormat>
  <Paragraphs>31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0" baseType="lpstr">
      <vt:lpstr>Arial</vt:lpstr>
      <vt:lpstr>ＭＳ Ｐゴシック</vt:lpstr>
      <vt:lpstr>Wingdings</vt:lpstr>
      <vt:lpstr>HGP創英角ﾎﾟｯﾌﾟ体</vt:lpstr>
      <vt:lpstr>Microsoft YaHei</vt:lpstr>
      <vt:lpstr>ＭＳ Ｐゴシック</vt:lpstr>
      <vt:lpstr>Calibri Light</vt:lpstr>
      <vt:lpstr>Calibri</vt:lpstr>
      <vt:lpstr>Office テーマ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yousuke</dc:creator>
  <cp:lastModifiedBy>yousuke</cp:lastModifiedBy>
  <cp:revision>24</cp:revision>
  <dcterms:created xsi:type="dcterms:W3CDTF">2020-11-23T13:59:00Z</dcterms:created>
  <dcterms:modified xsi:type="dcterms:W3CDTF">2022-11-12T06:22:04Z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1041-10.8.0.5773</vt:lpwstr>
  </property>
</Properties>
</file>