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271C0-0B88-4EF8-848B-DD709576A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7A1FA-CEC5-4969-8D5D-0A342777B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ja-JP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3B4BB-249F-47C4-A56C-525536F3A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BFF0F-D705-40CF-A11D-7FB2E7F19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7357B-F76A-4D46-8C21-5FC1D1BFF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01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33614-E998-4671-B16B-2DBF9EA3A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33815E-78AF-491A-A6DB-4BCAA187B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41052-1886-40C2-B63D-ED723C534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10BD6-6200-4A07-BD3F-A2B709D9B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2260A-B6B3-405C-8315-ABFB941D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309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D859B-4FE0-4F0D-85A0-4D1D936EE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EF4CC-2D3E-494C-92AC-1D676E6ED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21053-DBD4-41E2-8389-013A00128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9EA78-4699-43ED-97B7-F47A7322B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FACCE-9DF3-4E1F-982B-F217192D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38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CC274-4926-4475-9ACD-9780E122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1F40E-AAC7-4BCA-9D75-48824C9F2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9CAA2-9195-4743-8310-2810320F9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5C656-D1B0-4DB0-A43D-2AFBBB5B4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778AE-19E3-4368-8B44-AE74977D9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9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6000C-1B61-4BC3-9D4A-E268569C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F36A1-2F33-42C1-AD6D-8AA745C12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F1957-BB33-4940-8B62-FA4482BE2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FDF59-9542-498D-813F-5182A2AD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767B7-7D2E-4676-BAD3-52A052559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48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2ABB0-C5B5-4925-8A4A-62589DCF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DF30-24B4-4979-B2ED-EAA8EC644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207CE0-6304-4992-B602-6BDDF39DC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8E446-E174-4E9B-9D91-85B0F5404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A3A25-5452-4574-BF9D-9FB4A7B87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9DEA2-C353-4696-9668-C0F05B5AB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06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A8098-1A39-449C-8FA7-68A3CA9F2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7F300-19D2-49D4-88EA-4DE909294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766A8-F23B-410D-8772-E2BBCDB33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FF13C-CC79-47ED-AACC-B29E5F16A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FB1B55-2A94-4CDC-BF01-E9207991C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A887FF-2C9F-4436-B9B0-EC401FE0A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41C307-BCCA-4191-A46C-03B6CBC99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CF585F-B2CA-483B-A967-1FD806F4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870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AAE1C-8430-46D1-8805-7607FEC83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BB882F-4E2B-439D-873B-C42868287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22E5B-5760-4323-AE6E-24978CCB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5D9DC7-265D-462E-80B9-449CAF49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26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4658B-4B10-4E6F-AEE1-AD4235348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A1638-1FB3-4F51-ACA1-2A339AFA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121BE-7240-4D66-AE38-8D28B534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17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FA565-423B-438E-9A12-02C80C07F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1E8CB-CDE8-4036-9CFE-083E58890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D1218-74E2-4006-AA09-9CBCDF038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2A4BD7-8359-40EC-8BB2-0055404B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41FFE-BA76-49E1-9681-A83010D4A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5F82C-8EAA-4A63-BC5E-34BE3CEB8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455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C547B-DC19-4A29-A643-46F3DE96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49667A-EA7E-4AE5-A902-8E5948B69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CB543-F1A2-4AE5-8663-DAE5786AA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22C97-67EB-4234-9CEC-C18D81A9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60359-6066-44FB-96CB-B736D583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4A2C8-78B4-441F-A682-7EE96820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57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95BCD0-D2C3-4336-9175-3970B9E9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810B90-4315-430E-A3A6-FFF3E7AE2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6477F-2E2C-4B51-BCB2-CFB8B2262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B43D4-1552-43A0-9C50-F3EE949A7A08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AD7F2-FCE3-425F-A35B-1E565A051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9CBBC-EB0F-4C4A-ADC0-B3E5A6AF0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35F98-F32D-450F-B30A-063A548448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99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DD63F3-2C06-4379-8B6E-72E27806B6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26" t="48332" r="39637" b="12078"/>
          <a:stretch/>
        </p:blipFill>
        <p:spPr>
          <a:xfrm>
            <a:off x="3399421" y="560439"/>
            <a:ext cx="2698955" cy="27137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32FE5D-B0C6-4BA5-832A-5580424CDB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29" t="25794" r="33710" b="20868"/>
          <a:stretch/>
        </p:blipFill>
        <p:spPr>
          <a:xfrm>
            <a:off x="280219" y="410273"/>
            <a:ext cx="3119202" cy="28638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8BCD42-8955-425C-80BD-1DB52F92CB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01" t="25795" r="35161" b="25364"/>
          <a:stretch/>
        </p:blipFill>
        <p:spPr>
          <a:xfrm>
            <a:off x="6237305" y="496082"/>
            <a:ext cx="2839168" cy="2630576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11F2EA90-8D96-4271-A003-09F2C28F9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5402" y="496081"/>
            <a:ext cx="2696379" cy="263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981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Sugahara, Yasuko</dc:creator>
  <cp:lastModifiedBy>Sugahara, Yasuko</cp:lastModifiedBy>
  <cp:revision>1</cp:revision>
  <dcterms:created xsi:type="dcterms:W3CDTF">2022-02-07T06:40:47Z</dcterms:created>
  <dcterms:modified xsi:type="dcterms:W3CDTF">2022-02-07T06:48:30Z</dcterms:modified>
</cp:coreProperties>
</file>