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7" r:id="rId2"/>
  </p:sldIdLst>
  <p:sldSz cx="9906000" cy="6858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FF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61" autoAdjust="0"/>
    <p:restoredTop sz="94660"/>
  </p:normalViewPr>
  <p:slideViewPr>
    <p:cSldViewPr snapToGrid="0">
      <p:cViewPr varScale="1">
        <p:scale>
          <a:sx n="106" d="100"/>
          <a:sy n="106" d="100"/>
        </p:scale>
        <p:origin x="114" y="2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665F54B7-7909-4C6E-993E-1298F9D1DC0F}" type="datetimeFigureOut">
              <a:rPr kumimoji="1" lang="ja-JP" altLang="en-US" smtClean="0"/>
              <a:t>2020/12/25</a:t>
            </a:fld>
            <a:endParaRPr kumimoji="1" lang="ja-JP" altLang="en-US"/>
          </a:p>
        </p:txBody>
      </p:sp>
      <p:sp>
        <p:nvSpPr>
          <p:cNvPr id="4" name="スライド イメージ プレースホルダー 3"/>
          <p:cNvSpPr>
            <a:spLocks noGrp="1" noRot="1" noChangeAspect="1"/>
          </p:cNvSpPr>
          <p:nvPr>
            <p:ph type="sldImg" idx="2"/>
          </p:nvPr>
        </p:nvSpPr>
        <p:spPr>
          <a:xfrm>
            <a:off x="963613" y="1233488"/>
            <a:ext cx="4808537"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60D0A6AB-378C-4797-BD10-670D6F653F0E}" type="slidenum">
              <a:rPr kumimoji="1" lang="ja-JP" altLang="en-US" smtClean="0"/>
              <a:t>‹#›</a:t>
            </a:fld>
            <a:endParaRPr kumimoji="1" lang="ja-JP" altLang="en-US"/>
          </a:p>
        </p:txBody>
      </p:sp>
    </p:spTree>
    <p:extLst>
      <p:ext uri="{BB962C8B-B14F-4D97-AF65-F5344CB8AC3E}">
        <p14:creationId xmlns:p14="http://schemas.microsoft.com/office/powerpoint/2010/main" val="289409467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FC36471C-F9F2-4352-B313-A22DE7E2A1D4}" type="datetime1">
              <a:rPr kumimoji="1" lang="ja-JP" altLang="en-US" smtClean="0"/>
              <a:t>2020/12/25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B33DE47-671A-4EF5-8DCB-474CD5A3B5B0}" type="slidenum">
              <a:rPr kumimoji="1" lang="ja-JP" altLang="en-US" smtClean="0"/>
              <a:t>‹#›</a:t>
            </a:fld>
            <a:endParaRPr kumimoji="1" lang="ja-JP" altLang="en-US"/>
          </a:p>
        </p:txBody>
      </p:sp>
    </p:spTree>
    <p:extLst>
      <p:ext uri="{BB962C8B-B14F-4D97-AF65-F5344CB8AC3E}">
        <p14:creationId xmlns:p14="http://schemas.microsoft.com/office/powerpoint/2010/main" val="1899986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F1B01255-8BF0-4E8C-9DA5-3055790925EC}" type="datetime1">
              <a:rPr kumimoji="1" lang="ja-JP" altLang="en-US" smtClean="0"/>
              <a:t>2020/12/25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B33DE47-671A-4EF5-8DCB-474CD5A3B5B0}" type="slidenum">
              <a:rPr kumimoji="1" lang="ja-JP" altLang="en-US" smtClean="0"/>
              <a:t>‹#›</a:t>
            </a:fld>
            <a:endParaRPr kumimoji="1" lang="ja-JP" altLang="en-US"/>
          </a:p>
        </p:txBody>
      </p:sp>
    </p:spTree>
    <p:extLst>
      <p:ext uri="{BB962C8B-B14F-4D97-AF65-F5344CB8AC3E}">
        <p14:creationId xmlns:p14="http://schemas.microsoft.com/office/powerpoint/2010/main" val="14824175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F5CF9183-FD98-4775-8B92-190CD5EDF58C}" type="datetime1">
              <a:rPr kumimoji="1" lang="ja-JP" altLang="en-US" smtClean="0"/>
              <a:t>2020/12/25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B33DE47-671A-4EF5-8DCB-474CD5A3B5B0}" type="slidenum">
              <a:rPr kumimoji="1" lang="ja-JP" altLang="en-US" smtClean="0"/>
              <a:t>‹#›</a:t>
            </a:fld>
            <a:endParaRPr kumimoji="1" lang="ja-JP" altLang="en-US"/>
          </a:p>
        </p:txBody>
      </p:sp>
    </p:spTree>
    <p:extLst>
      <p:ext uri="{BB962C8B-B14F-4D97-AF65-F5344CB8AC3E}">
        <p14:creationId xmlns:p14="http://schemas.microsoft.com/office/powerpoint/2010/main" val="2679521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FDFBD396-1B9B-4413-ACAE-FB80231CFDFE}" type="datetime1">
              <a:rPr kumimoji="1" lang="ja-JP" altLang="en-US" smtClean="0"/>
              <a:t>2020/12/25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B33DE47-671A-4EF5-8DCB-474CD5A3B5B0}" type="slidenum">
              <a:rPr kumimoji="1" lang="ja-JP" altLang="en-US" smtClean="0"/>
              <a:t>‹#›</a:t>
            </a:fld>
            <a:endParaRPr kumimoji="1" lang="ja-JP" altLang="en-US"/>
          </a:p>
        </p:txBody>
      </p:sp>
    </p:spTree>
    <p:extLst>
      <p:ext uri="{BB962C8B-B14F-4D97-AF65-F5344CB8AC3E}">
        <p14:creationId xmlns:p14="http://schemas.microsoft.com/office/powerpoint/2010/main" val="1904981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B0E3184F-0D2A-422B-BE03-394CA0CE5C31}" type="datetime1">
              <a:rPr kumimoji="1" lang="ja-JP" altLang="en-US" smtClean="0"/>
              <a:t>2020/12/25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DB33DE47-671A-4EF5-8DCB-474CD5A3B5B0}" type="slidenum">
              <a:rPr kumimoji="1" lang="ja-JP" altLang="en-US" smtClean="0"/>
              <a:t>‹#›</a:t>
            </a:fld>
            <a:endParaRPr kumimoji="1" lang="ja-JP" altLang="en-US"/>
          </a:p>
        </p:txBody>
      </p:sp>
    </p:spTree>
    <p:extLst>
      <p:ext uri="{BB962C8B-B14F-4D97-AF65-F5344CB8AC3E}">
        <p14:creationId xmlns:p14="http://schemas.microsoft.com/office/powerpoint/2010/main" val="20983204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5DC3E8B2-D984-47A5-A7F6-376B02204EFA}" type="datetime1">
              <a:rPr kumimoji="1" lang="ja-JP" altLang="en-US" smtClean="0"/>
              <a:t>2020/12/25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DB33DE47-671A-4EF5-8DCB-474CD5A3B5B0}" type="slidenum">
              <a:rPr kumimoji="1" lang="ja-JP" altLang="en-US" smtClean="0"/>
              <a:t>‹#›</a:t>
            </a:fld>
            <a:endParaRPr kumimoji="1" lang="ja-JP" altLang="en-US"/>
          </a:p>
        </p:txBody>
      </p:sp>
    </p:spTree>
    <p:extLst>
      <p:ext uri="{BB962C8B-B14F-4D97-AF65-F5344CB8AC3E}">
        <p14:creationId xmlns:p14="http://schemas.microsoft.com/office/powerpoint/2010/main" val="5864504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E759DC-1AFD-4992-A361-D1DAF6642D47}" type="datetime1">
              <a:rPr kumimoji="1" lang="ja-JP" altLang="en-US" smtClean="0"/>
              <a:t>2020/12/25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DB33DE47-671A-4EF5-8DCB-474CD5A3B5B0}" type="slidenum">
              <a:rPr kumimoji="1" lang="ja-JP" altLang="en-US" smtClean="0"/>
              <a:t>‹#›</a:t>
            </a:fld>
            <a:endParaRPr kumimoji="1" lang="ja-JP" altLang="en-US"/>
          </a:p>
        </p:txBody>
      </p:sp>
    </p:spTree>
    <p:extLst>
      <p:ext uri="{BB962C8B-B14F-4D97-AF65-F5344CB8AC3E}">
        <p14:creationId xmlns:p14="http://schemas.microsoft.com/office/powerpoint/2010/main" val="2822958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2FBD5977-AB58-43F1-B955-0188885271E6}" type="datetime1">
              <a:rPr kumimoji="1" lang="ja-JP" altLang="en-US" smtClean="0"/>
              <a:t>2020/12/25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B33DE47-671A-4EF5-8DCB-474CD5A3B5B0}" type="slidenum">
              <a:rPr kumimoji="1" lang="ja-JP" altLang="en-US" smtClean="0"/>
              <a:t>‹#›</a:t>
            </a:fld>
            <a:endParaRPr kumimoji="1" lang="ja-JP" altLang="en-US"/>
          </a:p>
        </p:txBody>
      </p:sp>
    </p:spTree>
    <p:extLst>
      <p:ext uri="{BB962C8B-B14F-4D97-AF65-F5344CB8AC3E}">
        <p14:creationId xmlns:p14="http://schemas.microsoft.com/office/powerpoint/2010/main" val="4623088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4DB26F1A-905E-4FC6-8291-C9A5C432E01A}" type="datetime1">
              <a:rPr kumimoji="1" lang="ja-JP" altLang="en-US" smtClean="0"/>
              <a:t>2020/12/25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B33DE47-671A-4EF5-8DCB-474CD5A3B5B0}" type="slidenum">
              <a:rPr kumimoji="1" lang="ja-JP" altLang="en-US" smtClean="0"/>
              <a:t>‹#›</a:t>
            </a:fld>
            <a:endParaRPr kumimoji="1" lang="ja-JP" altLang="en-US"/>
          </a:p>
        </p:txBody>
      </p:sp>
    </p:spTree>
    <p:extLst>
      <p:ext uri="{BB962C8B-B14F-4D97-AF65-F5344CB8AC3E}">
        <p14:creationId xmlns:p14="http://schemas.microsoft.com/office/powerpoint/2010/main" val="2665047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82CB9EA7-9433-498C-8953-60B9DEC9DE80}" type="datetime1">
              <a:rPr kumimoji="1" lang="ja-JP" altLang="en-US" smtClean="0"/>
              <a:t>2020/12/25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B33DE47-671A-4EF5-8DCB-474CD5A3B5B0}" type="slidenum">
              <a:rPr kumimoji="1" lang="ja-JP" altLang="en-US" smtClean="0"/>
              <a:t>‹#›</a:t>
            </a:fld>
            <a:endParaRPr kumimoji="1" lang="ja-JP" altLang="en-US"/>
          </a:p>
        </p:txBody>
      </p:sp>
    </p:spTree>
    <p:extLst>
      <p:ext uri="{BB962C8B-B14F-4D97-AF65-F5344CB8AC3E}">
        <p14:creationId xmlns:p14="http://schemas.microsoft.com/office/powerpoint/2010/main" val="3261493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90ABA428-FB73-4A0D-BD79-88D3571AA58B}" type="datetime1">
              <a:rPr kumimoji="1" lang="ja-JP" altLang="en-US" smtClean="0"/>
              <a:t>2020/12/25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B33DE47-671A-4EF5-8DCB-474CD5A3B5B0}" type="slidenum">
              <a:rPr kumimoji="1" lang="ja-JP" altLang="en-US" smtClean="0"/>
              <a:t>‹#›</a:t>
            </a:fld>
            <a:endParaRPr kumimoji="1" lang="ja-JP" altLang="en-US"/>
          </a:p>
        </p:txBody>
      </p:sp>
    </p:spTree>
    <p:extLst>
      <p:ext uri="{BB962C8B-B14F-4D97-AF65-F5344CB8AC3E}">
        <p14:creationId xmlns:p14="http://schemas.microsoft.com/office/powerpoint/2010/main" val="20731026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3F6FD2-0271-48BE-83FB-17DF02B40FC0}" type="datetime1">
              <a:rPr kumimoji="1" lang="ja-JP" altLang="en-US" smtClean="0"/>
              <a:t>2020/12/25</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33DE47-671A-4EF5-8DCB-474CD5A3B5B0}" type="slidenum">
              <a:rPr kumimoji="1" lang="ja-JP" altLang="en-US" smtClean="0"/>
              <a:t>‹#›</a:t>
            </a:fld>
            <a:endParaRPr kumimoji="1" lang="ja-JP" altLang="en-US"/>
          </a:p>
        </p:txBody>
      </p:sp>
    </p:spTree>
    <p:extLst>
      <p:ext uri="{BB962C8B-B14F-4D97-AF65-F5344CB8AC3E}">
        <p14:creationId xmlns:p14="http://schemas.microsoft.com/office/powerpoint/2010/main" val="25296458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extLst>
              <a:ext uri="{BEBA8EAE-BF5A-486C-A8C5-ECC9F3942E4B}">
                <a14:imgProps xmlns:a14="http://schemas.microsoft.com/office/drawing/2010/main">
                  <a14:imgLayer r:embed="rId3">
                    <a14:imgEffect>
                      <a14:backgroundRemoval t="1449" b="98712" l="5573" r="95666">
                        <a14:backgroundMark x1="2477" y1="2576" x2="2477" y2="2576"/>
                        <a14:backgroundMark x1="93189" y1="2899" x2="93189" y2="2899"/>
                        <a14:backgroundMark x1="97833" y1="22383" x2="97833" y2="22383"/>
                        <a14:backgroundMark x1="2167" y1="66667" x2="2167" y2="66667"/>
                        <a14:backgroundMark x1="93189" y1="96779" x2="93189" y2="96779"/>
                        <a14:backgroundMark x1="2167" y1="32850" x2="2167" y2="32850"/>
                      </a14:backgroundRemoval>
                    </a14:imgEffect>
                  </a14:imgLayer>
                </a14:imgProps>
              </a:ext>
            </a:extLst>
          </a:blip>
          <a:stretch>
            <a:fillRect/>
          </a:stretch>
        </p:blipFill>
        <p:spPr>
          <a:xfrm>
            <a:off x="124289" y="1092332"/>
            <a:ext cx="3020934" cy="5808052"/>
          </a:xfrm>
          <a:prstGeom prst="rect">
            <a:avLst/>
          </a:prstGeom>
        </p:spPr>
      </p:pic>
      <p:pic>
        <p:nvPicPr>
          <p:cNvPr id="12" name="図 11"/>
          <p:cNvPicPr>
            <a:picLocks noChangeAspect="1"/>
          </p:cNvPicPr>
          <p:nvPr/>
        </p:nvPicPr>
        <p:blipFill rotWithShape="1">
          <a:blip r:embed="rId4"/>
          <a:srcRect r="35066"/>
          <a:stretch/>
        </p:blipFill>
        <p:spPr>
          <a:xfrm>
            <a:off x="441234" y="1619249"/>
            <a:ext cx="2401025" cy="4727911"/>
          </a:xfrm>
          <a:prstGeom prst="rect">
            <a:avLst/>
          </a:prstGeom>
        </p:spPr>
      </p:pic>
      <p:pic>
        <p:nvPicPr>
          <p:cNvPr id="15" name="図 14"/>
          <p:cNvPicPr>
            <a:picLocks noChangeAspect="1"/>
          </p:cNvPicPr>
          <p:nvPr/>
        </p:nvPicPr>
        <p:blipFill>
          <a:blip r:embed="rId2">
            <a:extLst>
              <a:ext uri="{BEBA8EAE-BF5A-486C-A8C5-ECC9F3942E4B}">
                <a14:imgProps xmlns:a14="http://schemas.microsoft.com/office/drawing/2010/main">
                  <a14:imgLayer r:embed="rId3">
                    <a14:imgEffect>
                      <a14:backgroundRemoval t="1449" b="98712" l="5573" r="95666">
                        <a14:backgroundMark x1="2477" y1="2576" x2="2477" y2="2576"/>
                        <a14:backgroundMark x1="93189" y1="2899" x2="93189" y2="2899"/>
                        <a14:backgroundMark x1="97833" y1="22383" x2="97833" y2="22383"/>
                        <a14:backgroundMark x1="2167" y1="66667" x2="2167" y2="66667"/>
                        <a14:backgroundMark x1="93189" y1="96779" x2="93189" y2="96779"/>
                        <a14:backgroundMark x1="2167" y1="32850" x2="2167" y2="32850"/>
                      </a14:backgroundRemoval>
                    </a14:imgEffect>
                  </a14:imgLayer>
                </a14:imgProps>
              </a:ext>
            </a:extLst>
          </a:blip>
          <a:stretch>
            <a:fillRect/>
          </a:stretch>
        </p:blipFill>
        <p:spPr>
          <a:xfrm>
            <a:off x="3503670" y="1070691"/>
            <a:ext cx="3020934" cy="5808052"/>
          </a:xfrm>
          <a:prstGeom prst="rect">
            <a:avLst/>
          </a:prstGeom>
        </p:spPr>
      </p:pic>
      <p:cxnSp>
        <p:nvCxnSpPr>
          <p:cNvPr id="5" name="直線コネクタ 4"/>
          <p:cNvCxnSpPr/>
          <p:nvPr/>
        </p:nvCxnSpPr>
        <p:spPr>
          <a:xfrm flipV="1">
            <a:off x="73152" y="440571"/>
            <a:ext cx="9692640" cy="1"/>
          </a:xfrm>
          <a:prstGeom prst="line">
            <a:avLst/>
          </a:prstGeom>
        </p:spPr>
        <p:style>
          <a:lnRef idx="3">
            <a:schemeClr val="accent5"/>
          </a:lnRef>
          <a:fillRef idx="0">
            <a:schemeClr val="accent5"/>
          </a:fillRef>
          <a:effectRef idx="2">
            <a:schemeClr val="accent5"/>
          </a:effectRef>
          <a:fontRef idx="minor">
            <a:schemeClr val="tx1"/>
          </a:fontRef>
        </p:style>
      </p:cxnSp>
      <p:sp>
        <p:nvSpPr>
          <p:cNvPr id="10" name="スライド番号プレースホルダー 9"/>
          <p:cNvSpPr>
            <a:spLocks noGrp="1"/>
          </p:cNvSpPr>
          <p:nvPr>
            <p:ph type="sldNum" sz="quarter" idx="12"/>
          </p:nvPr>
        </p:nvSpPr>
        <p:spPr>
          <a:xfrm>
            <a:off x="7677150" y="6492875"/>
            <a:ext cx="2228850" cy="365125"/>
          </a:xfrm>
        </p:spPr>
        <p:txBody>
          <a:bodyPr/>
          <a:lstStyle/>
          <a:p>
            <a:fld id="{DB33DE47-671A-4EF5-8DCB-474CD5A3B5B0}" type="slidenum">
              <a:rPr kumimoji="1" lang="ja-JP" altLang="en-US" smtClean="0"/>
              <a:t>1</a:t>
            </a:fld>
            <a:endParaRPr kumimoji="1" lang="ja-JP" altLang="en-US"/>
          </a:p>
        </p:txBody>
      </p:sp>
      <p:sp>
        <p:nvSpPr>
          <p:cNvPr id="20" name="正方形/長方形 19"/>
          <p:cNvSpPr/>
          <p:nvPr/>
        </p:nvSpPr>
        <p:spPr>
          <a:xfrm>
            <a:off x="124289" y="517467"/>
            <a:ext cx="9379089" cy="492443"/>
          </a:xfrm>
          <a:prstGeom prst="rect">
            <a:avLst/>
          </a:prstGeom>
        </p:spPr>
        <p:txBody>
          <a:bodyPr wrap="square">
            <a:spAutoFit/>
          </a:bodyPr>
          <a:lstStyle/>
          <a:p>
            <a:r>
              <a:rPr lang="ja-JP" altLang="en-US" sz="1600" dirty="0" smtClean="0">
                <a:latin typeface="BIZ UDPゴシック" panose="020B0400000000000000" pitchFamily="50" charset="-128"/>
                <a:ea typeface="BIZ UDPゴシック" panose="020B0400000000000000" pitchFamily="50" charset="-128"/>
              </a:rPr>
              <a:t>スマホを動かしても商品番号の近くにリアルタイムでポップが表示され商品番号に追随します。</a:t>
            </a:r>
            <a:endParaRPr lang="en-US" altLang="ja-JP" sz="1600" dirty="0" smtClean="0">
              <a:latin typeface="BIZ UDPゴシック" panose="020B0400000000000000" pitchFamily="50" charset="-128"/>
              <a:ea typeface="BIZ UDPゴシック" panose="020B0400000000000000" pitchFamily="50" charset="-128"/>
            </a:endParaRPr>
          </a:p>
          <a:p>
            <a:endParaRPr lang="ja-JP" altLang="en-US" sz="1000" dirty="0">
              <a:latin typeface="BIZ UDPゴシック" panose="020B0400000000000000" pitchFamily="50" charset="-128"/>
              <a:ea typeface="BIZ UDPゴシック" panose="020B0400000000000000" pitchFamily="50" charset="-128"/>
            </a:endParaRPr>
          </a:p>
        </p:txBody>
      </p:sp>
      <p:sp>
        <p:nvSpPr>
          <p:cNvPr id="21" name="正方形/長方形 20"/>
          <p:cNvSpPr/>
          <p:nvPr/>
        </p:nvSpPr>
        <p:spPr>
          <a:xfrm>
            <a:off x="64838" y="54618"/>
            <a:ext cx="3491661" cy="369332"/>
          </a:xfrm>
          <a:prstGeom prst="rect">
            <a:avLst/>
          </a:prstGeom>
        </p:spPr>
        <p:txBody>
          <a:bodyPr wrap="none">
            <a:spAutoFit/>
          </a:bodyPr>
          <a:lstStyle/>
          <a:p>
            <a:r>
              <a:rPr lang="ja-JP" altLang="en-US" dirty="0" smtClean="0">
                <a:latin typeface="BIZ UDPゴシック" panose="020B0400000000000000" pitchFamily="50" charset="-128"/>
                <a:ea typeface="BIZ UDPゴシック" panose="020B0400000000000000" pitchFamily="50" charset="-128"/>
              </a:rPr>
              <a:t>リアルタイム</a:t>
            </a:r>
            <a:r>
              <a:rPr lang="ja-JP" altLang="en-US" dirty="0">
                <a:latin typeface="BIZ UDPゴシック" panose="020B0400000000000000" pitchFamily="50" charset="-128"/>
                <a:ea typeface="BIZ UDPゴシック" panose="020B0400000000000000" pitchFamily="50" charset="-128"/>
              </a:rPr>
              <a:t>商品番号認識アプリ</a:t>
            </a:r>
          </a:p>
        </p:txBody>
      </p:sp>
      <p:sp>
        <p:nvSpPr>
          <p:cNvPr id="32" name="正方形/長方形 31"/>
          <p:cNvSpPr/>
          <p:nvPr/>
        </p:nvSpPr>
        <p:spPr>
          <a:xfrm>
            <a:off x="1313736" y="1928051"/>
            <a:ext cx="1380697" cy="22396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p:cNvSpPr/>
          <p:nvPr/>
        </p:nvSpPr>
        <p:spPr>
          <a:xfrm>
            <a:off x="1271765" y="1910638"/>
            <a:ext cx="1429789" cy="230832"/>
          </a:xfrm>
          <a:prstGeom prst="rect">
            <a:avLst/>
          </a:prstGeom>
        </p:spPr>
        <p:txBody>
          <a:bodyPr wrap="square">
            <a:spAutoFit/>
          </a:bodyPr>
          <a:lstStyle/>
          <a:p>
            <a:r>
              <a:rPr lang="en-US" altLang="ja-JP" sz="900" dirty="0" smtClean="0">
                <a:latin typeface="BIZ UDPゴシック" panose="020B0400000000000000" pitchFamily="50" charset="-128"/>
                <a:ea typeface="BIZ UDPゴシック" panose="020B0400000000000000" pitchFamily="50" charset="-128"/>
              </a:rPr>
              <a:t>284 </a:t>
            </a:r>
            <a:r>
              <a:rPr lang="ja-JP" altLang="en-US" sz="900" dirty="0" smtClean="0">
                <a:latin typeface="BIZ UDPゴシック" panose="020B0400000000000000" pitchFamily="50" charset="-128"/>
                <a:ea typeface="BIZ UDPゴシック" panose="020B0400000000000000" pitchFamily="50" charset="-128"/>
              </a:rPr>
              <a:t>ローストビーフ</a:t>
            </a:r>
            <a:endParaRPr lang="en-US" altLang="ja-JP" sz="900" dirty="0" smtClean="0">
              <a:latin typeface="BIZ UDPゴシック" panose="020B0400000000000000" pitchFamily="50" charset="-128"/>
              <a:ea typeface="BIZ UDPゴシック" panose="020B0400000000000000" pitchFamily="50" charset="-128"/>
            </a:endParaRPr>
          </a:p>
        </p:txBody>
      </p:sp>
      <p:sp>
        <p:nvSpPr>
          <p:cNvPr id="34" name="正方形/長方形 33"/>
          <p:cNvSpPr/>
          <p:nvPr/>
        </p:nvSpPr>
        <p:spPr>
          <a:xfrm>
            <a:off x="915539" y="5153227"/>
            <a:ext cx="1778894" cy="22396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正方形/長方形 24"/>
          <p:cNvSpPr/>
          <p:nvPr/>
        </p:nvSpPr>
        <p:spPr>
          <a:xfrm>
            <a:off x="864840" y="5151544"/>
            <a:ext cx="1829593" cy="230832"/>
          </a:xfrm>
          <a:prstGeom prst="rect">
            <a:avLst/>
          </a:prstGeom>
        </p:spPr>
        <p:txBody>
          <a:bodyPr wrap="square">
            <a:spAutoFit/>
          </a:bodyPr>
          <a:lstStyle/>
          <a:p>
            <a:r>
              <a:rPr lang="en-US" altLang="ja-JP" sz="900" dirty="0" smtClean="0">
                <a:latin typeface="BIZ UDPゴシック" panose="020B0400000000000000" pitchFamily="50" charset="-128"/>
                <a:ea typeface="BIZ UDPゴシック" panose="020B0400000000000000" pitchFamily="50" charset="-128"/>
              </a:rPr>
              <a:t>267 </a:t>
            </a:r>
            <a:r>
              <a:rPr lang="ja-JP" altLang="en-US" sz="900" dirty="0" smtClean="0">
                <a:latin typeface="BIZ UDPゴシック" panose="020B0400000000000000" pitchFamily="50" charset="-128"/>
                <a:ea typeface="BIZ UDPゴシック" panose="020B0400000000000000" pitchFamily="50" charset="-128"/>
              </a:rPr>
              <a:t>産直国産牛ロースうす切</a:t>
            </a:r>
            <a:endParaRPr lang="en-US" altLang="ja-JP" sz="900" dirty="0" smtClean="0">
              <a:latin typeface="BIZ UDPゴシック" panose="020B0400000000000000" pitchFamily="50" charset="-128"/>
              <a:ea typeface="BIZ UDPゴシック" panose="020B0400000000000000" pitchFamily="50" charset="-128"/>
            </a:endParaRPr>
          </a:p>
        </p:txBody>
      </p:sp>
      <p:pic>
        <p:nvPicPr>
          <p:cNvPr id="22" name="図 21"/>
          <p:cNvPicPr>
            <a:picLocks noChangeAspect="1"/>
          </p:cNvPicPr>
          <p:nvPr/>
        </p:nvPicPr>
        <p:blipFill rotWithShape="1">
          <a:blip r:embed="rId5"/>
          <a:srcRect r="23225"/>
          <a:stretch/>
        </p:blipFill>
        <p:spPr>
          <a:xfrm>
            <a:off x="3843990" y="1600200"/>
            <a:ext cx="2389170" cy="4746960"/>
          </a:xfrm>
          <a:prstGeom prst="rect">
            <a:avLst/>
          </a:prstGeom>
        </p:spPr>
      </p:pic>
      <p:sp>
        <p:nvSpPr>
          <p:cNvPr id="35" name="正方形/長方形 34"/>
          <p:cNvSpPr/>
          <p:nvPr/>
        </p:nvSpPr>
        <p:spPr>
          <a:xfrm>
            <a:off x="915539" y="5153228"/>
            <a:ext cx="1778894" cy="22396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正方形/長方形 35"/>
          <p:cNvSpPr/>
          <p:nvPr/>
        </p:nvSpPr>
        <p:spPr>
          <a:xfrm>
            <a:off x="864840" y="5151545"/>
            <a:ext cx="1829593" cy="230832"/>
          </a:xfrm>
          <a:prstGeom prst="rect">
            <a:avLst/>
          </a:prstGeom>
        </p:spPr>
        <p:txBody>
          <a:bodyPr wrap="square">
            <a:spAutoFit/>
          </a:bodyPr>
          <a:lstStyle/>
          <a:p>
            <a:r>
              <a:rPr lang="en-US" altLang="ja-JP" sz="900" dirty="0" smtClean="0">
                <a:latin typeface="BIZ UDPゴシック" panose="020B0400000000000000" pitchFamily="50" charset="-128"/>
                <a:ea typeface="BIZ UDPゴシック" panose="020B0400000000000000" pitchFamily="50" charset="-128"/>
              </a:rPr>
              <a:t>267 </a:t>
            </a:r>
            <a:r>
              <a:rPr lang="ja-JP" altLang="en-US" sz="900" dirty="0" smtClean="0">
                <a:latin typeface="BIZ UDPゴシック" panose="020B0400000000000000" pitchFamily="50" charset="-128"/>
                <a:ea typeface="BIZ UDPゴシック" panose="020B0400000000000000" pitchFamily="50" charset="-128"/>
              </a:rPr>
              <a:t>産直国産牛ロースうす切</a:t>
            </a:r>
            <a:endParaRPr lang="en-US" altLang="ja-JP" sz="900" dirty="0" smtClean="0">
              <a:latin typeface="BIZ UDPゴシック" panose="020B0400000000000000" pitchFamily="50" charset="-128"/>
              <a:ea typeface="BIZ UDPゴシック" panose="020B0400000000000000" pitchFamily="50" charset="-128"/>
            </a:endParaRPr>
          </a:p>
        </p:txBody>
      </p:sp>
      <p:sp>
        <p:nvSpPr>
          <p:cNvPr id="38" name="正方形/長方形 37"/>
          <p:cNvSpPr/>
          <p:nvPr/>
        </p:nvSpPr>
        <p:spPr>
          <a:xfrm>
            <a:off x="4327096" y="3682567"/>
            <a:ext cx="1778894" cy="22396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正方形/長方形 38"/>
          <p:cNvSpPr/>
          <p:nvPr/>
        </p:nvSpPr>
        <p:spPr>
          <a:xfrm>
            <a:off x="4276397" y="3680884"/>
            <a:ext cx="1829593" cy="230832"/>
          </a:xfrm>
          <a:prstGeom prst="rect">
            <a:avLst/>
          </a:prstGeom>
        </p:spPr>
        <p:txBody>
          <a:bodyPr wrap="square">
            <a:spAutoFit/>
          </a:bodyPr>
          <a:lstStyle/>
          <a:p>
            <a:r>
              <a:rPr lang="en-US" altLang="ja-JP" sz="900" dirty="0" smtClean="0">
                <a:latin typeface="BIZ UDPゴシック" panose="020B0400000000000000" pitchFamily="50" charset="-128"/>
                <a:ea typeface="BIZ UDPゴシック" panose="020B0400000000000000" pitchFamily="50" charset="-128"/>
              </a:rPr>
              <a:t>267 </a:t>
            </a:r>
            <a:r>
              <a:rPr lang="ja-JP" altLang="en-US" sz="900" dirty="0" smtClean="0">
                <a:latin typeface="BIZ UDPゴシック" panose="020B0400000000000000" pitchFamily="50" charset="-128"/>
                <a:ea typeface="BIZ UDPゴシック" panose="020B0400000000000000" pitchFamily="50" charset="-128"/>
              </a:rPr>
              <a:t>産直国産牛ロースうす切</a:t>
            </a:r>
            <a:endParaRPr lang="en-US" altLang="ja-JP" sz="900" dirty="0" smtClean="0">
              <a:latin typeface="BIZ UDPゴシック" panose="020B0400000000000000" pitchFamily="50" charset="-128"/>
              <a:ea typeface="BIZ UDPゴシック" panose="020B0400000000000000" pitchFamily="50" charset="-128"/>
            </a:endParaRPr>
          </a:p>
        </p:txBody>
      </p:sp>
      <p:sp>
        <p:nvSpPr>
          <p:cNvPr id="40" name="正方形/長方形 39"/>
          <p:cNvSpPr/>
          <p:nvPr/>
        </p:nvSpPr>
        <p:spPr>
          <a:xfrm>
            <a:off x="4327096" y="3682568"/>
            <a:ext cx="1778894" cy="22396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正方形/長方形 40"/>
          <p:cNvSpPr/>
          <p:nvPr/>
        </p:nvSpPr>
        <p:spPr>
          <a:xfrm>
            <a:off x="4276397" y="3680885"/>
            <a:ext cx="1829593" cy="230832"/>
          </a:xfrm>
          <a:prstGeom prst="rect">
            <a:avLst/>
          </a:prstGeom>
        </p:spPr>
        <p:txBody>
          <a:bodyPr wrap="square">
            <a:spAutoFit/>
          </a:bodyPr>
          <a:lstStyle/>
          <a:p>
            <a:r>
              <a:rPr lang="en-US" altLang="ja-JP" sz="900" dirty="0" smtClean="0">
                <a:latin typeface="BIZ UDPゴシック" panose="020B0400000000000000" pitchFamily="50" charset="-128"/>
                <a:ea typeface="BIZ UDPゴシック" panose="020B0400000000000000" pitchFamily="50" charset="-128"/>
              </a:rPr>
              <a:t>267 </a:t>
            </a:r>
            <a:r>
              <a:rPr lang="ja-JP" altLang="en-US" sz="900" dirty="0" smtClean="0">
                <a:latin typeface="BIZ UDPゴシック" panose="020B0400000000000000" pitchFamily="50" charset="-128"/>
                <a:ea typeface="BIZ UDPゴシック" panose="020B0400000000000000" pitchFamily="50" charset="-128"/>
              </a:rPr>
              <a:t>産直国産牛ロースうす切</a:t>
            </a:r>
            <a:endParaRPr lang="en-US" altLang="ja-JP" sz="900" dirty="0" smtClean="0">
              <a:latin typeface="BIZ UDPゴシック" panose="020B0400000000000000" pitchFamily="50" charset="-128"/>
              <a:ea typeface="BIZ UDPゴシック" panose="020B0400000000000000" pitchFamily="50" charset="-128"/>
            </a:endParaRPr>
          </a:p>
        </p:txBody>
      </p:sp>
      <p:sp>
        <p:nvSpPr>
          <p:cNvPr id="44" name="正方形/長方形 43"/>
          <p:cNvSpPr/>
          <p:nvPr/>
        </p:nvSpPr>
        <p:spPr>
          <a:xfrm>
            <a:off x="4742466" y="5263454"/>
            <a:ext cx="1490694" cy="22396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正方形/長方形 44"/>
          <p:cNvSpPr/>
          <p:nvPr/>
        </p:nvSpPr>
        <p:spPr>
          <a:xfrm>
            <a:off x="4691768" y="5261771"/>
            <a:ext cx="1541392" cy="230832"/>
          </a:xfrm>
          <a:prstGeom prst="rect">
            <a:avLst/>
          </a:prstGeom>
        </p:spPr>
        <p:txBody>
          <a:bodyPr wrap="square">
            <a:spAutoFit/>
          </a:bodyPr>
          <a:lstStyle/>
          <a:p>
            <a:r>
              <a:rPr lang="en-US" altLang="ja-JP" sz="900" dirty="0" smtClean="0">
                <a:latin typeface="BIZ UDPゴシック" panose="020B0400000000000000" pitchFamily="50" charset="-128"/>
                <a:ea typeface="BIZ UDPゴシック" panose="020B0400000000000000" pitchFamily="50" charset="-128"/>
              </a:rPr>
              <a:t>588 </a:t>
            </a:r>
            <a:r>
              <a:rPr lang="ja-JP" altLang="en-US" sz="900" dirty="0" smtClean="0">
                <a:latin typeface="BIZ UDPゴシック" panose="020B0400000000000000" pitchFamily="50" charset="-128"/>
                <a:ea typeface="BIZ UDPゴシック" panose="020B0400000000000000" pitchFamily="50" charset="-128"/>
              </a:rPr>
              <a:t>アサヒスーパードライ</a:t>
            </a:r>
            <a:endParaRPr lang="en-US" altLang="ja-JP" sz="900" dirty="0" smtClean="0">
              <a:latin typeface="BIZ UDPゴシック" panose="020B0400000000000000" pitchFamily="50" charset="-128"/>
              <a:ea typeface="BIZ UDPゴシック" panose="020B0400000000000000" pitchFamily="50" charset="-128"/>
            </a:endParaRPr>
          </a:p>
        </p:txBody>
      </p:sp>
      <p:cxnSp>
        <p:nvCxnSpPr>
          <p:cNvPr id="13" name="直線矢印コネクタ 12"/>
          <p:cNvCxnSpPr/>
          <p:nvPr/>
        </p:nvCxnSpPr>
        <p:spPr>
          <a:xfrm flipV="1">
            <a:off x="2770848" y="3825240"/>
            <a:ext cx="1505549" cy="1326306"/>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48" name="正方形/長方形 47"/>
          <p:cNvSpPr/>
          <p:nvPr/>
        </p:nvSpPr>
        <p:spPr>
          <a:xfrm>
            <a:off x="6414437" y="911363"/>
            <a:ext cx="3351355" cy="707886"/>
          </a:xfrm>
          <a:prstGeom prst="rect">
            <a:avLst/>
          </a:prstGeom>
          <a:ln w="6350">
            <a:noFill/>
          </a:ln>
        </p:spPr>
        <p:txBody>
          <a:bodyPr wrap="square">
            <a:spAutoFit/>
          </a:bodyPr>
          <a:lstStyle/>
          <a:p>
            <a:r>
              <a:rPr lang="ja-JP" altLang="en-US" sz="1000" dirty="0" smtClean="0">
                <a:latin typeface="BIZ UDPゴシック" panose="020B0400000000000000" pitchFamily="50" charset="-128"/>
                <a:ea typeface="BIZ UDPゴシック" panose="020B0400000000000000" pitchFamily="50" charset="-128"/>
              </a:rPr>
              <a:t>スマホを動かしてもポップ画面</a:t>
            </a:r>
            <a:r>
              <a:rPr lang="ja-JP" altLang="en-US" sz="1000" dirty="0">
                <a:latin typeface="BIZ UDPゴシック" panose="020B0400000000000000" pitchFamily="50" charset="-128"/>
                <a:ea typeface="BIZ UDPゴシック" panose="020B0400000000000000" pitchFamily="50" charset="-128"/>
              </a:rPr>
              <a:t>は</a:t>
            </a:r>
            <a:r>
              <a:rPr lang="ja-JP" altLang="en-US" sz="1000" dirty="0" smtClean="0">
                <a:latin typeface="BIZ UDPゴシック" panose="020B0400000000000000" pitchFamily="50" charset="-128"/>
                <a:ea typeface="BIZ UDPゴシック" panose="020B0400000000000000" pitchFamily="50" charset="-128"/>
              </a:rPr>
              <a:t>リアルタイムで商品番号に追随し移動します</a:t>
            </a:r>
            <a:r>
              <a:rPr lang="ja-JP" altLang="en-US" sz="1000" dirty="0" smtClean="0">
                <a:latin typeface="BIZ UDPゴシック" panose="020B0400000000000000" pitchFamily="50" charset="-128"/>
                <a:ea typeface="BIZ UDPゴシック" panose="020B0400000000000000" pitchFamily="50" charset="-128"/>
              </a:rPr>
              <a:t>。</a:t>
            </a:r>
            <a:r>
              <a:rPr lang="en-US" altLang="ja-JP" sz="1000" dirty="0" smtClean="0">
                <a:latin typeface="BIZ UDPゴシック" panose="020B0400000000000000" pitchFamily="50" charset="-128"/>
                <a:ea typeface="BIZ UDPゴシック" panose="020B0400000000000000" pitchFamily="50" charset="-128"/>
              </a:rPr>
              <a:t>iPad</a:t>
            </a:r>
            <a:r>
              <a:rPr lang="ja-JP" altLang="en-US" sz="1000" dirty="0" err="1">
                <a:latin typeface="BIZ UDPゴシック" panose="020B0400000000000000" pitchFamily="50" charset="-128"/>
                <a:ea typeface="BIZ UDPゴシック" panose="020B0400000000000000" pitchFamily="50" charset="-128"/>
              </a:rPr>
              <a:t>、</a:t>
            </a:r>
            <a:r>
              <a:rPr lang="en-US" altLang="ja-JP" sz="1000" dirty="0">
                <a:latin typeface="BIZ UDPゴシック" panose="020B0400000000000000" pitchFamily="50" charset="-128"/>
                <a:ea typeface="BIZ UDPゴシック" panose="020B0400000000000000" pitchFamily="50" charset="-128"/>
              </a:rPr>
              <a:t>iPhone</a:t>
            </a:r>
            <a:r>
              <a:rPr lang="ja-JP" altLang="en-US" sz="1000" dirty="0" err="1">
                <a:latin typeface="BIZ UDPゴシック" panose="020B0400000000000000" pitchFamily="50" charset="-128"/>
                <a:ea typeface="BIZ UDPゴシック" panose="020B0400000000000000" pitchFamily="50" charset="-128"/>
              </a:rPr>
              <a:t>、</a:t>
            </a:r>
            <a:r>
              <a:rPr lang="ja-JP" altLang="en-US" sz="1000" dirty="0">
                <a:latin typeface="BIZ UDPゴシック" panose="020B0400000000000000" pitchFamily="50" charset="-128"/>
                <a:ea typeface="BIZ UDPゴシック" panose="020B0400000000000000" pitchFamily="50" charset="-128"/>
              </a:rPr>
              <a:t>アンドロイド携帯のどれでも良いです。</a:t>
            </a:r>
            <a:endParaRPr lang="en-US" altLang="ja-JP" sz="1000" dirty="0">
              <a:latin typeface="BIZ UDPゴシック" panose="020B0400000000000000" pitchFamily="50" charset="-128"/>
              <a:ea typeface="BIZ UDPゴシック" panose="020B0400000000000000" pitchFamily="50" charset="-128"/>
            </a:endParaRPr>
          </a:p>
          <a:p>
            <a:endParaRPr lang="en-US" altLang="ja-JP" sz="1000" dirty="0" smtClean="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866532540"/>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714</TotalTime>
  <Words>88</Words>
  <Application>Microsoft Office PowerPoint</Application>
  <PresentationFormat>A4 210 x 297 mm</PresentationFormat>
  <Paragraphs>10</Paragraphs>
  <Slides>1</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BIZ UDPゴシック</vt:lpstr>
      <vt:lpstr>游ゴシック</vt:lpstr>
      <vt:lpstr>游ゴシック Light</vt:lpstr>
      <vt:lpstr>Arial</vt:lpstr>
      <vt:lpstr>Calibri</vt:lpstr>
      <vt:lpstr>Calibri Light</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野村 昌敬</dc:creator>
  <cp:lastModifiedBy>野村 昌敬</cp:lastModifiedBy>
  <cp:revision>39</cp:revision>
  <cp:lastPrinted>2020-12-23T08:19:45Z</cp:lastPrinted>
  <dcterms:created xsi:type="dcterms:W3CDTF">2020-12-22T09:06:03Z</dcterms:created>
  <dcterms:modified xsi:type="dcterms:W3CDTF">2020-12-25T07:36:12Z</dcterms:modified>
</cp:coreProperties>
</file>