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65AAF0-87BE-B15B-864A-429E29537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042B1AF-6652-BA9D-2771-17F149695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6AE3A1-68F7-344C-046D-2CBC374C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6E8-BFFF-4C26-B49F-701CF9CCFE61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3EC30E-CD0D-BBA1-F416-5E74F634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467F5B-49C7-1D46-A0D1-BB1C83C6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287-FA21-4A81-8E7A-0C6306587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29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0A4576-4EE7-5F98-8E1D-D29C10B8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8A7C8B-1A65-57DE-A961-D2448B2F6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E56496-5840-C22A-9504-16B0DAA3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6E8-BFFF-4C26-B49F-701CF9CCFE61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B20FAC-5EA8-DCDB-BB62-3C961F3D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E6BCB9-25B5-084D-49E6-8F2723EC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287-FA21-4A81-8E7A-0C6306587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90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78CE868-E487-99F9-FB59-B40D475C8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6FE4E6F-D40C-E4CC-5EF1-D1AB9FA92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B726BA-6CB1-8CAB-A4DE-039786FE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6E8-BFFF-4C26-B49F-701CF9CCFE61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AB28A7-5DD2-362E-CD77-C42FD855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4772B1-B22C-B0B2-608F-75D1367A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287-FA21-4A81-8E7A-0C6306587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33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5A7EB9-4540-B7A7-4228-F762CB43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DBC983-1306-5957-2777-3EC7CE457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41AA3B-4110-665D-0F33-747A03EB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6E8-BFFF-4C26-B49F-701CF9CCFE61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2E9244-4000-BD4D-A8D3-69F80FB94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5D2686-1B16-4809-3326-DBEADE93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287-FA21-4A81-8E7A-0C6306587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1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FA698C-F6B6-15AA-971B-04EB4E56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062F99-158F-CDFD-EF5C-46697B3E0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CD92A5-D8CB-EF5D-9213-036A7556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6E8-BFFF-4C26-B49F-701CF9CCFE61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006FEC-A3DB-DD4E-6DA7-B87CFDCD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87FD12-462D-F71B-38EB-020B97D2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287-FA21-4A81-8E7A-0C6306587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25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77F02D-8E91-10FD-6A8D-7E53693C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E4730A-5A59-9A7E-1298-D0168A3CE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E4CFB3-824A-A9E4-ED9B-6D7B6BE9E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86C08E-7ACA-7859-75E1-DD8CCB328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6E8-BFFF-4C26-B49F-701CF9CCFE61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4EDF55-57F5-02E6-5362-53D69F37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630ACF-D796-F402-16F4-BC189F16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287-FA21-4A81-8E7A-0C6306587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94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09A25D-A0BB-DF90-148A-D369FE63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642E46-2856-5019-5D41-FDFDDEEAC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CF7967-5586-6E0C-4939-0F5E03581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90C2795-110B-DC95-B1DB-19DAAFC39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1720A3E-9C09-01AD-E38F-306EF5765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9EB19D4-15E6-98C2-033C-0554E576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6E8-BFFF-4C26-B49F-701CF9CCFE61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1BE5FAA-BAB6-7B76-C763-45BC52FA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242A64E-AC4F-414F-6A61-682628D5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287-FA21-4A81-8E7A-0C6306587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81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31C354-6D62-17C8-E2BE-AF4D044C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7CBE6C3-2ECD-5A44-7038-2791DFBCE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6E8-BFFF-4C26-B49F-701CF9CCFE61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B9E0092-416F-BA1C-16ED-2667B980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53653C1-32D9-FD54-4F63-B3AC454B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287-FA21-4A81-8E7A-0C6306587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97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06F4104-D4D9-D1D3-A67A-32FC160C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6E8-BFFF-4C26-B49F-701CF9CCFE61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ABA5FF-9F57-2D8E-91FA-D480683B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EB3635-AB00-D3D5-7888-6D55EF83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287-FA21-4A81-8E7A-0C6306587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11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2E742D-6411-95A6-E8EE-49153CAD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112B6-6C91-7FDC-A97C-0CD1E911A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DB74E9-CB12-859C-C631-565DA01E7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4897A0-D684-54D6-A374-C65F4EED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6E8-BFFF-4C26-B49F-701CF9CCFE61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C4A8CD-A1B3-B547-16BC-EB2F40BB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2C887E-324C-8BE7-909F-433848C6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287-FA21-4A81-8E7A-0C6306587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9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726E2F-7333-1F80-DEF0-04C2605C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22FDB6A-D877-65ED-6992-BB9A07A54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E79F6A4-AE49-EF52-ADB6-076F6A3BD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63BD5D-7CBC-AE04-9074-4064AA1F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6E8-BFFF-4C26-B49F-701CF9CCFE61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8A7291-A4C8-F77C-41FF-7D26F34E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5368C0-1A47-C87D-050D-782DDA24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287-FA21-4A81-8E7A-0C6306587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88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1C29DDF-7E10-AF3F-7F81-9CF3228A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5E5F2C-2F04-4188-DF0E-717BEEEC8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3ECB61-3CFD-CD68-D9F2-1267B6C77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B286E8-BFFF-4C26-B49F-701CF9CCFE61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7D4230-5714-4833-0E65-DD4666AF0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3F322D-64D1-0E9C-F938-3CE29A68A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19D287-FA21-4A81-8E7A-0C6306587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76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グループ, 立つ, 民衆 が含まれている画像&#10;&#10;自動的に生成された説明">
            <a:extLst>
              <a:ext uri="{FF2B5EF4-FFF2-40B4-BE49-F238E27FC236}">
                <a16:creationId xmlns:a16="http://schemas.microsoft.com/office/drawing/2014/main" id="{621BE24E-3E4B-6842-48DA-294908859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1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ベンチに座る男性&#10;&#10;自動的に生成された説明">
            <a:extLst>
              <a:ext uri="{FF2B5EF4-FFF2-40B4-BE49-F238E27FC236}">
                <a16:creationId xmlns:a16="http://schemas.microsoft.com/office/drawing/2014/main" id="{33C18A36-EAC5-1FD7-1159-1ABD1290C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屋外, 女性, 草 が含まれている画像&#10;&#10;自動的に生成された説明">
            <a:extLst>
              <a:ext uri="{FF2B5EF4-FFF2-40B4-BE49-F238E27FC236}">
                <a16:creationId xmlns:a16="http://schemas.microsoft.com/office/drawing/2014/main" id="{430DDC8D-9C32-0C01-B0BA-E77DD4565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08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4" id="{DB646B3E-44A6-431B-A0E3-D1711C75AE59}" vid="{2391A6B8-FD0E-4730-8279-EF95F25731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0</Words>
  <Application>Microsoft Office PowerPoint</Application>
  <PresentationFormat>ワイド画面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増岡博史</dc:creator>
  <cp:lastModifiedBy>増岡博史</cp:lastModifiedBy>
  <cp:revision>1</cp:revision>
  <dcterms:created xsi:type="dcterms:W3CDTF">2024-11-26T06:35:21Z</dcterms:created>
  <dcterms:modified xsi:type="dcterms:W3CDTF">2024-11-26T06:36:10Z</dcterms:modified>
</cp:coreProperties>
</file>