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B03073-E0E0-6D73-1769-B708D69CD7DF}" v="99" dt="2025-09-29T07:13:49.367"/>
    <p1510:client id="{80DA976D-4225-2F18-673E-B54F4BDFAB15}" v="5" dt="2025-10-01T05:03:50.399"/>
    <p1510:client id="{9F381AB5-B295-E802-91C7-50020B8BFF3E}" v="38" dt="2025-09-29T06:26:55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本 英士" userId="S::matsumoto_hideshi@dreamfoods.jp::2f8e7276-69a9-4356-a2f6-b55b80d541a5" providerId="AD" clId="Web-{9F381AB5-B295-E802-91C7-50020B8BFF3E}"/>
    <pc:docChg chg="modSld">
      <pc:chgData name="松本 英士" userId="S::matsumoto_hideshi@dreamfoods.jp::2f8e7276-69a9-4356-a2f6-b55b80d541a5" providerId="AD" clId="Web-{9F381AB5-B295-E802-91C7-50020B8BFF3E}" dt="2025-09-29T06:26:55.610" v="37" actId="20577"/>
      <pc:docMkLst>
        <pc:docMk/>
      </pc:docMkLst>
      <pc:sldChg chg="modSp">
        <pc:chgData name="松本 英士" userId="S::matsumoto_hideshi@dreamfoods.jp::2f8e7276-69a9-4356-a2f6-b55b80d541a5" providerId="AD" clId="Web-{9F381AB5-B295-E802-91C7-50020B8BFF3E}" dt="2025-09-29T06:25:02.106" v="18" actId="20577"/>
        <pc:sldMkLst>
          <pc:docMk/>
          <pc:sldMk cId="1836590538" sldId="262"/>
        </pc:sldMkLst>
        <pc:spChg chg="mod">
          <ac:chgData name="松本 英士" userId="S::matsumoto_hideshi@dreamfoods.jp::2f8e7276-69a9-4356-a2f6-b55b80d541a5" providerId="AD" clId="Web-{9F381AB5-B295-E802-91C7-50020B8BFF3E}" dt="2025-09-29T06:25:02.106" v="18" actId="20577"/>
          <ac:spMkLst>
            <pc:docMk/>
            <pc:sldMk cId="1836590538" sldId="262"/>
            <ac:spMk id="3" creationId="{8A78C8B9-DF0C-A186-793B-6EC72FAE0375}"/>
          </ac:spMkLst>
        </pc:spChg>
      </pc:sldChg>
      <pc:sldChg chg="modSp">
        <pc:chgData name="松本 英士" userId="S::matsumoto_hideshi@dreamfoods.jp::2f8e7276-69a9-4356-a2f6-b55b80d541a5" providerId="AD" clId="Web-{9F381AB5-B295-E802-91C7-50020B8BFF3E}" dt="2025-09-29T06:26:17.828" v="35" actId="20577"/>
        <pc:sldMkLst>
          <pc:docMk/>
          <pc:sldMk cId="1820643226" sldId="263"/>
        </pc:sldMkLst>
        <pc:spChg chg="mod">
          <ac:chgData name="松本 英士" userId="S::matsumoto_hideshi@dreamfoods.jp::2f8e7276-69a9-4356-a2f6-b55b80d541a5" providerId="AD" clId="Web-{9F381AB5-B295-E802-91C7-50020B8BFF3E}" dt="2025-09-29T06:26:17.828" v="35" actId="20577"/>
          <ac:spMkLst>
            <pc:docMk/>
            <pc:sldMk cId="1820643226" sldId="263"/>
            <ac:spMk id="10" creationId="{B0E3510F-F47C-2101-99DC-8696333CD988}"/>
          </ac:spMkLst>
        </pc:spChg>
      </pc:sldChg>
      <pc:sldChg chg="modSp">
        <pc:chgData name="松本 英士" userId="S::matsumoto_hideshi@dreamfoods.jp::2f8e7276-69a9-4356-a2f6-b55b80d541a5" providerId="AD" clId="Web-{9F381AB5-B295-E802-91C7-50020B8BFF3E}" dt="2025-09-29T06:26:26.265" v="36" actId="20577"/>
        <pc:sldMkLst>
          <pc:docMk/>
          <pc:sldMk cId="1923446547" sldId="264"/>
        </pc:sldMkLst>
        <pc:spChg chg="mod">
          <ac:chgData name="松本 英士" userId="S::matsumoto_hideshi@dreamfoods.jp::2f8e7276-69a9-4356-a2f6-b55b80d541a5" providerId="AD" clId="Web-{9F381AB5-B295-E802-91C7-50020B8BFF3E}" dt="2025-09-29T06:26:26.265" v="36" actId="20577"/>
          <ac:spMkLst>
            <pc:docMk/>
            <pc:sldMk cId="1923446547" sldId="264"/>
            <ac:spMk id="3" creationId="{958CCE77-A4F9-8EA9-E139-768A11692289}"/>
          </ac:spMkLst>
        </pc:spChg>
      </pc:sldChg>
      <pc:sldChg chg="modSp">
        <pc:chgData name="松本 英士" userId="S::matsumoto_hideshi@dreamfoods.jp::2f8e7276-69a9-4356-a2f6-b55b80d541a5" providerId="AD" clId="Web-{9F381AB5-B295-E802-91C7-50020B8BFF3E}" dt="2025-09-29T06:26:55.610" v="37" actId="20577"/>
        <pc:sldMkLst>
          <pc:docMk/>
          <pc:sldMk cId="3057450537" sldId="266"/>
        </pc:sldMkLst>
        <pc:spChg chg="mod">
          <ac:chgData name="松本 英士" userId="S::matsumoto_hideshi@dreamfoods.jp::2f8e7276-69a9-4356-a2f6-b55b80d541a5" providerId="AD" clId="Web-{9F381AB5-B295-E802-91C7-50020B8BFF3E}" dt="2025-09-29T06:26:55.610" v="37" actId="20577"/>
          <ac:spMkLst>
            <pc:docMk/>
            <pc:sldMk cId="3057450537" sldId="266"/>
            <ac:spMk id="3" creationId="{E9F9D5B5-92CB-2AF1-F7BF-4E7BC3709525}"/>
          </ac:spMkLst>
        </pc:spChg>
      </pc:sldChg>
    </pc:docChg>
  </pc:docChgLst>
  <pc:docChgLst>
    <pc:chgData name="中村 智志" userId="S::nakamura_satoshi@dreamfoods.jp::c8965f06-2947-4258-a002-678aeab8faad" providerId="AD" clId="Web-{2C0FC1D3-4590-24E4-5381-2A1B217D8001}"/>
    <pc:docChg chg="addSld delSld modSld addMainMaster delMainMaster">
      <pc:chgData name="中村 智志" userId="S::nakamura_satoshi@dreamfoods.jp::c8965f06-2947-4258-a002-678aeab8faad" providerId="AD" clId="Web-{2C0FC1D3-4590-24E4-5381-2A1B217D8001}" dt="2025-09-19T06:46:13.235" v="209" actId="20577"/>
      <pc:docMkLst>
        <pc:docMk/>
      </pc:docMkLst>
      <pc:sldChg chg="addSp modSp mod setBg modClrScheme setClrOvrMap chgLayout">
        <pc:chgData name="中村 智志" userId="S::nakamura_satoshi@dreamfoods.jp::c8965f06-2947-4258-a002-678aeab8faad" providerId="AD" clId="Web-{2C0FC1D3-4590-24E4-5381-2A1B217D8001}" dt="2025-09-19T05:44:31.127" v="169" actId="20577"/>
        <pc:sldMkLst>
          <pc:docMk/>
          <pc:sldMk cId="2128380218" sldId="256"/>
        </pc:sldMkLst>
        <pc:spChg chg="mod">
          <ac:chgData name="中村 智志" userId="S::nakamura_satoshi@dreamfoods.jp::c8965f06-2947-4258-a002-678aeab8faad" providerId="AD" clId="Web-{2C0FC1D3-4590-24E4-5381-2A1B217D8001}" dt="2025-09-19T05:44:31.127" v="169" actId="20577"/>
          <ac:spMkLst>
            <pc:docMk/>
            <pc:sldMk cId="2128380218" sldId="256"/>
            <ac:spMk id="2" creationId="{00000000-0000-0000-0000-000000000000}"/>
          </ac:spMkLst>
        </pc:spChg>
        <pc:spChg chg="mod">
          <ac:chgData name="中村 智志" userId="S::nakamura_satoshi@dreamfoods.jp::c8965f06-2947-4258-a002-678aeab8faad" providerId="AD" clId="Web-{2C0FC1D3-4590-24E4-5381-2A1B217D8001}" dt="2025-09-19T05:17:32.536" v="30" actId="20577"/>
          <ac:spMkLst>
            <pc:docMk/>
            <pc:sldMk cId="2128380218" sldId="256"/>
            <ac:spMk id="3" creationId="{00000000-0000-0000-0000-000000000000}"/>
          </ac:spMkLst>
        </pc:spChg>
        <pc:spChg chg="add">
          <ac:chgData name="中村 智志" userId="S::nakamura_satoshi@dreamfoods.jp::c8965f06-2947-4258-a002-678aeab8faad" providerId="AD" clId="Web-{2C0FC1D3-4590-24E4-5381-2A1B217D8001}" dt="2025-09-19T05:16:58.785" v="24"/>
          <ac:spMkLst>
            <pc:docMk/>
            <pc:sldMk cId="2128380218" sldId="256"/>
            <ac:spMk id="9" creationId="{B7E2F724-2FB3-4D1D-A730-739B8654C030}"/>
          </ac:spMkLst>
        </pc:spChg>
        <pc:spChg chg="add">
          <ac:chgData name="中村 智志" userId="S::nakamura_satoshi@dreamfoods.jp::c8965f06-2947-4258-a002-678aeab8faad" providerId="AD" clId="Web-{2C0FC1D3-4590-24E4-5381-2A1B217D8001}" dt="2025-09-19T05:16:58.785" v="24"/>
          <ac:spMkLst>
            <pc:docMk/>
            <pc:sldMk cId="2128380218" sldId="256"/>
            <ac:spMk id="11" creationId="{B2C335F7-F61C-4EB4-80F2-4B1438FE66BB}"/>
          </ac:spMkLst>
        </pc:spChg>
        <pc:picChg chg="add mod ord">
          <ac:chgData name="中村 智志" userId="S::nakamura_satoshi@dreamfoods.jp::c8965f06-2947-4258-a002-678aeab8faad" providerId="AD" clId="Web-{2C0FC1D3-4590-24E4-5381-2A1B217D8001}" dt="2025-09-19T05:16:58.785" v="24"/>
          <ac:picMkLst>
            <pc:docMk/>
            <pc:sldMk cId="2128380218" sldId="256"/>
            <ac:picMk id="4" creationId="{992C9EAB-CCDB-0AC9-7D65-B93C4AC633A2}"/>
          </ac:picMkLst>
        </pc:picChg>
      </pc:sldChg>
      <pc:sldChg chg="addSp delSp modSp new mod setBg">
        <pc:chgData name="中村 智志" userId="S::nakamura_satoshi@dreamfoods.jp::c8965f06-2947-4258-a002-678aeab8faad" providerId="AD" clId="Web-{2C0FC1D3-4590-24E4-5381-2A1B217D8001}" dt="2025-09-19T05:26:13.381" v="91"/>
        <pc:sldMkLst>
          <pc:docMk/>
          <pc:sldMk cId="958842080" sldId="257"/>
        </pc:sldMkLst>
        <pc:spChg chg="mod">
          <ac:chgData name="中村 智志" userId="S::nakamura_satoshi@dreamfoods.jp::c8965f06-2947-4258-a002-678aeab8faad" providerId="AD" clId="Web-{2C0FC1D3-4590-24E4-5381-2A1B217D8001}" dt="2025-09-19T05:26:13.381" v="91"/>
          <ac:spMkLst>
            <pc:docMk/>
            <pc:sldMk cId="958842080" sldId="257"/>
            <ac:spMk id="2" creationId="{9549E554-CC73-F4BE-911C-FF930EDD20A7}"/>
          </ac:spMkLst>
        </pc:spChg>
        <pc:spChg chg="mod ord">
          <ac:chgData name="中村 智志" userId="S::nakamura_satoshi@dreamfoods.jp::c8965f06-2947-4258-a002-678aeab8faad" providerId="AD" clId="Web-{2C0FC1D3-4590-24E4-5381-2A1B217D8001}" dt="2025-09-19T05:26:13.381" v="91"/>
          <ac:spMkLst>
            <pc:docMk/>
            <pc:sldMk cId="958842080" sldId="257"/>
            <ac:spMk id="3" creationId="{C30C7B77-D0BA-6789-F418-C1C9462CE0AB}"/>
          </ac:spMkLst>
        </pc:spChg>
        <pc:spChg chg="add mod">
          <ac:chgData name="中村 智志" userId="S::nakamura_satoshi@dreamfoods.jp::c8965f06-2947-4258-a002-678aeab8faad" providerId="AD" clId="Web-{2C0FC1D3-4590-24E4-5381-2A1B217D8001}" dt="2025-09-19T05:26:13.381" v="91"/>
          <ac:spMkLst>
            <pc:docMk/>
            <pc:sldMk cId="958842080" sldId="257"/>
            <ac:spMk id="5" creationId="{4CB834EA-E088-40B4-00AB-F8A38C896E26}"/>
          </ac:spMkLst>
        </pc:spChg>
        <pc:spChg chg="add">
          <ac:chgData name="中村 智志" userId="S::nakamura_satoshi@dreamfoods.jp::c8965f06-2947-4258-a002-678aeab8faad" providerId="AD" clId="Web-{2C0FC1D3-4590-24E4-5381-2A1B217D8001}" dt="2025-09-19T05:26:13.381" v="91"/>
          <ac:spMkLst>
            <pc:docMk/>
            <pc:sldMk cId="958842080" sldId="257"/>
            <ac:spMk id="10" creationId="{0EC38958-9A69-239A-BA79-2AEC73345F4B}"/>
          </ac:spMkLst>
        </pc:spChg>
        <pc:spChg chg="add">
          <ac:chgData name="中村 智志" userId="S::nakamura_satoshi@dreamfoods.jp::c8965f06-2947-4258-a002-678aeab8faad" providerId="AD" clId="Web-{2C0FC1D3-4590-24E4-5381-2A1B217D8001}" dt="2025-09-19T05:26:13.381" v="91"/>
          <ac:spMkLst>
            <pc:docMk/>
            <pc:sldMk cId="958842080" sldId="257"/>
            <ac:spMk id="12" creationId="{6EC109E5-0396-8968-4F42-DFEC280363B6}"/>
          </ac:spMkLst>
        </pc:spChg>
        <pc:picChg chg="add mod">
          <ac:chgData name="中村 智志" userId="S::nakamura_satoshi@dreamfoods.jp::c8965f06-2947-4258-a002-678aeab8faad" providerId="AD" clId="Web-{2C0FC1D3-4590-24E4-5381-2A1B217D8001}" dt="2025-09-19T05:26:13.381" v="91"/>
          <ac:picMkLst>
            <pc:docMk/>
            <pc:sldMk cId="958842080" sldId="257"/>
            <ac:picMk id="4" creationId="{AC040FF6-1E68-6D0B-81CB-0754A3751B09}"/>
          </ac:picMkLst>
        </pc:picChg>
      </pc:sldChg>
      <pc:sldChg chg="addSp delSp modSp new mod setBg">
        <pc:chgData name="中村 智志" userId="S::nakamura_satoshi@dreamfoods.jp::c8965f06-2947-4258-a002-678aeab8faad" providerId="AD" clId="Web-{2C0FC1D3-4590-24E4-5381-2A1B217D8001}" dt="2025-09-19T05:27:51.601" v="95"/>
        <pc:sldMkLst>
          <pc:docMk/>
          <pc:sldMk cId="3378845843" sldId="258"/>
        </pc:sldMkLst>
        <pc:spChg chg="add">
          <ac:chgData name="中村 智志" userId="S::nakamura_satoshi@dreamfoods.jp::c8965f06-2947-4258-a002-678aeab8faad" providerId="AD" clId="Web-{2C0FC1D3-4590-24E4-5381-2A1B217D8001}" dt="2025-09-19T05:27:51.601" v="95"/>
          <ac:spMkLst>
            <pc:docMk/>
            <pc:sldMk cId="3378845843" sldId="258"/>
            <ac:spMk id="9" creationId="{E20BB609-EF92-42DB-836C-0699A590B5CF}"/>
          </ac:spMkLst>
        </pc:spChg>
        <pc:spChg chg="add">
          <ac:chgData name="中村 智志" userId="S::nakamura_satoshi@dreamfoods.jp::c8965f06-2947-4258-a002-678aeab8faad" providerId="AD" clId="Web-{2C0FC1D3-4590-24E4-5381-2A1B217D8001}" dt="2025-09-19T05:27:51.601" v="95"/>
          <ac:spMkLst>
            <pc:docMk/>
            <pc:sldMk cId="3378845843" sldId="258"/>
            <ac:spMk id="11" creationId="{B2C335F7-F61C-4EB4-80F2-4B1438FE66BB}"/>
          </ac:spMkLst>
        </pc:spChg>
        <pc:picChg chg="add mod ord">
          <ac:chgData name="中村 智志" userId="S::nakamura_satoshi@dreamfoods.jp::c8965f06-2947-4258-a002-678aeab8faad" providerId="AD" clId="Web-{2C0FC1D3-4590-24E4-5381-2A1B217D8001}" dt="2025-09-19T05:27:51.601" v="95"/>
          <ac:picMkLst>
            <pc:docMk/>
            <pc:sldMk cId="3378845843" sldId="258"/>
            <ac:picMk id="4" creationId="{3985309E-E8AC-EDB7-8A19-F9D08C88F877}"/>
          </ac:picMkLst>
        </pc:picChg>
      </pc:sldChg>
      <pc:sldChg chg="addSp delSp modSp new mod setBg">
        <pc:chgData name="中村 智志" userId="S::nakamura_satoshi@dreamfoods.jp::c8965f06-2947-4258-a002-678aeab8faad" providerId="AD" clId="Web-{2C0FC1D3-4590-24E4-5381-2A1B217D8001}" dt="2025-09-19T05:42:49.780" v="166"/>
        <pc:sldMkLst>
          <pc:docMk/>
          <pc:sldMk cId="3627294758" sldId="260"/>
        </pc:sldMkLst>
        <pc:spChg chg="add del">
          <ac:chgData name="中村 智志" userId="S::nakamura_satoshi@dreamfoods.jp::c8965f06-2947-4258-a002-678aeab8faad" providerId="AD" clId="Web-{2C0FC1D3-4590-24E4-5381-2A1B217D8001}" dt="2025-09-19T05:42:49.780" v="166"/>
          <ac:spMkLst>
            <pc:docMk/>
            <pc:sldMk cId="3627294758" sldId="260"/>
            <ac:spMk id="49" creationId="{E20BB609-EF92-42DB-836C-0699A590B5CF}"/>
          </ac:spMkLst>
        </pc:spChg>
        <pc:picChg chg="add mod">
          <ac:chgData name="中村 智志" userId="S::nakamura_satoshi@dreamfoods.jp::c8965f06-2947-4258-a002-678aeab8faad" providerId="AD" clId="Web-{2C0FC1D3-4590-24E4-5381-2A1B217D8001}" dt="2025-09-19T05:42:49.780" v="166"/>
          <ac:picMkLst>
            <pc:docMk/>
            <pc:sldMk cId="3627294758" sldId="260"/>
            <ac:picMk id="6" creationId="{89242BEC-42F3-5879-8929-41DDEE878F93}"/>
          </ac:picMkLst>
        </pc:picChg>
      </pc:sldChg>
      <pc:sldChg chg="modSp new">
        <pc:chgData name="中村 智志" userId="S::nakamura_satoshi@dreamfoods.jp::c8965f06-2947-4258-a002-678aeab8faad" providerId="AD" clId="Web-{2C0FC1D3-4590-24E4-5381-2A1B217D8001}" dt="2025-09-19T06:46:13.235" v="209" actId="20577"/>
        <pc:sldMkLst>
          <pc:docMk/>
          <pc:sldMk cId="909907883" sldId="261"/>
        </pc:sldMkLst>
        <pc:spChg chg="mod">
          <ac:chgData name="中村 智志" userId="S::nakamura_satoshi@dreamfoods.jp::c8965f06-2947-4258-a002-678aeab8faad" providerId="AD" clId="Web-{2C0FC1D3-4590-24E4-5381-2A1B217D8001}" dt="2025-09-19T06:32:33.728" v="177" actId="14100"/>
          <ac:spMkLst>
            <pc:docMk/>
            <pc:sldMk cId="909907883" sldId="261"/>
            <ac:spMk id="2" creationId="{E4FA78BF-86C4-5EFA-CA3B-CB99FB579AEF}"/>
          </ac:spMkLst>
        </pc:spChg>
      </pc:sldChg>
      <pc:sldMasterChg chg="add addSldLayout">
        <pc:chgData name="中村 智志" userId="S::nakamura_satoshi@dreamfoods.jp::c8965f06-2947-4258-a002-678aeab8faad" providerId="AD" clId="Web-{2C0FC1D3-4590-24E4-5381-2A1B217D8001}" dt="2025-09-19T05:16:58.785" v="24"/>
        <pc:sldMasterMkLst>
          <pc:docMk/>
          <pc:sldMasterMk cId="545360240" sldId="2147483699"/>
        </pc:sldMasterMkLst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2963987303" sldId="2147483688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3690910819" sldId="2147483689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752222039" sldId="2147483690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1959152147" sldId="2147483691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2288559818" sldId="2147483692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3905528560" sldId="2147483693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3532514196" sldId="2147483694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1703459092" sldId="2147483695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1652252497" sldId="2147483696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1614167734" sldId="2147483697"/>
          </pc:sldLayoutMkLst>
        </pc:sldLayoutChg>
        <pc:sldLayoutChg chg="add">
          <pc:chgData name="中村 智志" userId="S::nakamura_satoshi@dreamfoods.jp::c8965f06-2947-4258-a002-678aeab8faad" providerId="AD" clId="Web-{2C0FC1D3-4590-24E4-5381-2A1B217D8001}" dt="2025-09-19T05:16:58.785" v="24"/>
          <pc:sldLayoutMkLst>
            <pc:docMk/>
            <pc:sldMasterMk cId="545360240" sldId="2147483699"/>
            <pc:sldLayoutMk cId="567131601" sldId="2147483698"/>
          </pc:sldLayoutMkLst>
        </pc:sldLayoutChg>
      </pc:sldMasterChg>
    </pc:docChg>
  </pc:docChgLst>
  <pc:docChgLst>
    <pc:chgData name="中村 智志" userId="S::nakamura_satoshi@dreamfoods.jp::c8965f06-2947-4258-a002-678aeab8faad" providerId="AD" clId="Web-{8BC9ADE0-707D-EA36-CBEC-AC6458B8A108}"/>
    <pc:docChg chg="addSld modSld">
      <pc:chgData name="中村 智志" userId="S::nakamura_satoshi@dreamfoods.jp::c8965f06-2947-4258-a002-678aeab8faad" providerId="AD" clId="Web-{8BC9ADE0-707D-EA36-CBEC-AC6458B8A108}" dt="2025-09-23T03:10:47.827" v="187" actId="14100"/>
      <pc:docMkLst>
        <pc:docMk/>
      </pc:docMkLst>
      <pc:sldChg chg="modSp">
        <pc:chgData name="中村 智志" userId="S::nakamura_satoshi@dreamfoods.jp::c8965f06-2947-4258-a002-678aeab8faad" providerId="AD" clId="Web-{8BC9ADE0-707D-EA36-CBEC-AC6458B8A108}" dt="2025-09-22T08:52:56.313" v="0" actId="20577"/>
        <pc:sldMkLst>
          <pc:docMk/>
          <pc:sldMk cId="1836590538" sldId="262"/>
        </pc:sldMkLst>
        <pc:spChg chg="mod">
          <ac:chgData name="中村 智志" userId="S::nakamura_satoshi@dreamfoods.jp::c8965f06-2947-4258-a002-678aeab8faad" providerId="AD" clId="Web-{8BC9ADE0-707D-EA36-CBEC-AC6458B8A108}" dt="2025-09-22T08:52:56.313" v="0" actId="20577"/>
          <ac:spMkLst>
            <pc:docMk/>
            <pc:sldMk cId="1836590538" sldId="262"/>
            <ac:spMk id="3" creationId="{8A78C8B9-DF0C-A186-793B-6EC72FAE0375}"/>
          </ac:spMkLst>
        </pc:spChg>
      </pc:sldChg>
      <pc:sldChg chg="modSp">
        <pc:chgData name="中村 智志" userId="S::nakamura_satoshi@dreamfoods.jp::c8965f06-2947-4258-a002-678aeab8faad" providerId="AD" clId="Web-{8BC9ADE0-707D-EA36-CBEC-AC6458B8A108}" dt="2025-09-23T02:23:00.601" v="5" actId="20577"/>
        <pc:sldMkLst>
          <pc:docMk/>
          <pc:sldMk cId="3057450537" sldId="266"/>
        </pc:sldMkLst>
        <pc:spChg chg="mod">
          <ac:chgData name="中村 智志" userId="S::nakamura_satoshi@dreamfoods.jp::c8965f06-2947-4258-a002-678aeab8faad" providerId="AD" clId="Web-{8BC9ADE0-707D-EA36-CBEC-AC6458B8A108}" dt="2025-09-23T02:23:00.601" v="5" actId="20577"/>
          <ac:spMkLst>
            <pc:docMk/>
            <pc:sldMk cId="3057450537" sldId="266"/>
            <ac:spMk id="3" creationId="{E9F9D5B5-92CB-2AF1-F7BF-4E7BC3709525}"/>
          </ac:spMkLst>
        </pc:spChg>
      </pc:sldChg>
      <pc:sldChg chg="addSp modSp mod setBg">
        <pc:chgData name="中村 智志" userId="S::nakamura_satoshi@dreamfoods.jp::c8965f06-2947-4258-a002-678aeab8faad" providerId="AD" clId="Web-{8BC9ADE0-707D-EA36-CBEC-AC6458B8A108}" dt="2025-09-23T02:36:56.786" v="71" actId="20577"/>
        <pc:sldMkLst>
          <pc:docMk/>
          <pc:sldMk cId="268370025" sldId="267"/>
        </pc:sldMkLst>
        <pc:spChg chg="mod">
          <ac:chgData name="中村 智志" userId="S::nakamura_satoshi@dreamfoods.jp::c8965f06-2947-4258-a002-678aeab8faad" providerId="AD" clId="Web-{8BC9ADE0-707D-EA36-CBEC-AC6458B8A108}" dt="2025-09-23T02:35:45.971" v="53"/>
          <ac:spMkLst>
            <pc:docMk/>
            <pc:sldMk cId="268370025" sldId="267"/>
            <ac:spMk id="2" creationId="{13FB83B1-6EEF-1B42-EDE3-5CBA5CF6B0A5}"/>
          </ac:spMkLst>
        </pc:spChg>
        <pc:spChg chg="mod">
          <ac:chgData name="中村 智志" userId="S::nakamura_satoshi@dreamfoods.jp::c8965f06-2947-4258-a002-678aeab8faad" providerId="AD" clId="Web-{8BC9ADE0-707D-EA36-CBEC-AC6458B8A108}" dt="2025-09-23T02:36:56.786" v="71" actId="20577"/>
          <ac:spMkLst>
            <pc:docMk/>
            <pc:sldMk cId="268370025" sldId="267"/>
            <ac:spMk id="3" creationId="{B4F92C3D-326A-45EB-33F2-C0B2DF4BD470}"/>
          </ac:spMkLst>
        </pc:spChg>
        <pc:spChg chg="add">
          <ac:chgData name="中村 智志" userId="S::nakamura_satoshi@dreamfoods.jp::c8965f06-2947-4258-a002-678aeab8faad" providerId="AD" clId="Web-{8BC9ADE0-707D-EA36-CBEC-AC6458B8A108}" dt="2025-09-23T02:35:45.971" v="53"/>
          <ac:spMkLst>
            <pc:docMk/>
            <pc:sldMk cId="268370025" sldId="267"/>
            <ac:spMk id="9" creationId="{34C0330F-1D4F-4552-B799-615DD237B6DE}"/>
          </ac:spMkLst>
        </pc:spChg>
        <pc:spChg chg="add">
          <ac:chgData name="中村 智志" userId="S::nakamura_satoshi@dreamfoods.jp::c8965f06-2947-4258-a002-678aeab8faad" providerId="AD" clId="Web-{8BC9ADE0-707D-EA36-CBEC-AC6458B8A108}" dt="2025-09-23T02:35:45.971" v="53"/>
          <ac:spMkLst>
            <pc:docMk/>
            <pc:sldMk cId="268370025" sldId="267"/>
            <ac:spMk id="11" creationId="{92BE0106-0C20-465B-A1BE-0BAC2737B1AD}"/>
          </ac:spMkLst>
        </pc:spChg>
        <pc:picChg chg="add mod">
          <ac:chgData name="中村 智志" userId="S::nakamura_satoshi@dreamfoods.jp::c8965f06-2947-4258-a002-678aeab8faad" providerId="AD" clId="Web-{8BC9ADE0-707D-EA36-CBEC-AC6458B8A108}" dt="2025-09-23T02:35:45.971" v="53"/>
          <ac:picMkLst>
            <pc:docMk/>
            <pc:sldMk cId="268370025" sldId="267"/>
            <ac:picMk id="4" creationId="{97285F16-CF60-28C8-8783-4B8E31315860}"/>
          </ac:picMkLst>
        </pc:picChg>
      </pc:sldChg>
      <pc:sldChg chg="addSp delSp modSp new">
        <pc:chgData name="中村 智志" userId="S::nakamura_satoshi@dreamfoods.jp::c8965f06-2947-4258-a002-678aeab8faad" providerId="AD" clId="Web-{8BC9ADE0-707D-EA36-CBEC-AC6458B8A108}" dt="2025-09-23T02:58:35.472" v="140" actId="14100"/>
        <pc:sldMkLst>
          <pc:docMk/>
          <pc:sldMk cId="130347893" sldId="268"/>
        </pc:sldMkLst>
        <pc:spChg chg="mod">
          <ac:chgData name="中村 智志" userId="S::nakamura_satoshi@dreamfoods.jp::c8965f06-2947-4258-a002-678aeab8faad" providerId="AD" clId="Web-{8BC9ADE0-707D-EA36-CBEC-AC6458B8A108}" dt="2025-09-23T02:58:25.440" v="138" actId="14100"/>
          <ac:spMkLst>
            <pc:docMk/>
            <pc:sldMk cId="130347893" sldId="268"/>
            <ac:spMk id="2" creationId="{2B8CDC0D-1F08-0B20-3462-384B380E8D00}"/>
          </ac:spMkLst>
        </pc:spChg>
        <pc:spChg chg="add mod">
          <ac:chgData name="中村 智志" userId="S::nakamura_satoshi@dreamfoods.jp::c8965f06-2947-4258-a002-678aeab8faad" providerId="AD" clId="Web-{8BC9ADE0-707D-EA36-CBEC-AC6458B8A108}" dt="2025-09-23T02:57:11.423" v="131" actId="20577"/>
          <ac:spMkLst>
            <pc:docMk/>
            <pc:sldMk cId="130347893" sldId="268"/>
            <ac:spMk id="6" creationId="{509CF336-52BF-E42B-627D-F08997A7DD14}"/>
          </ac:spMkLst>
        </pc:spChg>
        <pc:picChg chg="add mod ord">
          <ac:chgData name="中村 智志" userId="S::nakamura_satoshi@dreamfoods.jp::c8965f06-2947-4258-a002-678aeab8faad" providerId="AD" clId="Web-{8BC9ADE0-707D-EA36-CBEC-AC6458B8A108}" dt="2025-09-23T02:58:35.472" v="140" actId="14100"/>
          <ac:picMkLst>
            <pc:docMk/>
            <pc:sldMk cId="130347893" sldId="268"/>
            <ac:picMk id="4" creationId="{91FFBBB9-1D21-BE68-707A-93E80B21A192}"/>
          </ac:picMkLst>
        </pc:picChg>
        <pc:picChg chg="add mod">
          <ac:chgData name="中村 智志" userId="S::nakamura_satoshi@dreamfoods.jp::c8965f06-2947-4258-a002-678aeab8faad" providerId="AD" clId="Web-{8BC9ADE0-707D-EA36-CBEC-AC6458B8A108}" dt="2025-09-23T02:56:53.438" v="127" actId="1076"/>
          <ac:picMkLst>
            <pc:docMk/>
            <pc:sldMk cId="130347893" sldId="268"/>
            <ac:picMk id="5" creationId="{07D3E39E-7714-D57A-ACA1-8C48A0F97255}"/>
          </ac:picMkLst>
        </pc:picChg>
      </pc:sldChg>
      <pc:sldChg chg="addSp delSp modSp new">
        <pc:chgData name="中村 智志" userId="S::nakamura_satoshi@dreamfoods.jp::c8965f06-2947-4258-a002-678aeab8faad" providerId="AD" clId="Web-{8BC9ADE0-707D-EA36-CBEC-AC6458B8A108}" dt="2025-09-23T03:10:47.827" v="187" actId="14100"/>
        <pc:sldMkLst>
          <pc:docMk/>
          <pc:sldMk cId="1040171381" sldId="269"/>
        </pc:sldMkLst>
        <pc:picChg chg="add mod">
          <ac:chgData name="中村 智志" userId="S::nakamura_satoshi@dreamfoods.jp::c8965f06-2947-4258-a002-678aeab8faad" providerId="AD" clId="Web-{8BC9ADE0-707D-EA36-CBEC-AC6458B8A108}" dt="2025-09-23T03:10:21.607" v="182" actId="1076"/>
          <ac:picMkLst>
            <pc:docMk/>
            <pc:sldMk cId="1040171381" sldId="269"/>
            <ac:picMk id="5" creationId="{96143FDC-4B54-0ED8-B533-20642CE7A455}"/>
          </ac:picMkLst>
        </pc:picChg>
        <pc:picChg chg="add mod">
          <ac:chgData name="中村 智志" userId="S::nakamura_satoshi@dreamfoods.jp::c8965f06-2947-4258-a002-678aeab8faad" providerId="AD" clId="Web-{8BC9ADE0-707D-EA36-CBEC-AC6458B8A108}" dt="2025-09-23T03:10:27.358" v="184" actId="1076"/>
          <ac:picMkLst>
            <pc:docMk/>
            <pc:sldMk cId="1040171381" sldId="269"/>
            <ac:picMk id="6" creationId="{9B0541FA-A047-ACDA-FB93-0C397A219105}"/>
          </ac:picMkLst>
        </pc:picChg>
        <pc:picChg chg="add mod">
          <ac:chgData name="中村 智志" userId="S::nakamura_satoshi@dreamfoods.jp::c8965f06-2947-4258-a002-678aeab8faad" providerId="AD" clId="Web-{8BC9ADE0-707D-EA36-CBEC-AC6458B8A108}" dt="2025-09-23T03:10:35.405" v="185" actId="1076"/>
          <ac:picMkLst>
            <pc:docMk/>
            <pc:sldMk cId="1040171381" sldId="269"/>
            <ac:picMk id="7" creationId="{04D1AD95-49B9-408F-6CEA-06C063C2E375}"/>
          </ac:picMkLst>
        </pc:picChg>
        <pc:picChg chg="add mod">
          <ac:chgData name="中村 智志" userId="S::nakamura_satoshi@dreamfoods.jp::c8965f06-2947-4258-a002-678aeab8faad" providerId="AD" clId="Web-{8BC9ADE0-707D-EA36-CBEC-AC6458B8A108}" dt="2025-09-23T03:10:47.827" v="187" actId="14100"/>
          <ac:picMkLst>
            <pc:docMk/>
            <pc:sldMk cId="1040171381" sldId="269"/>
            <ac:picMk id="8" creationId="{A90AA29A-D902-32CE-E298-9D21B990F4EF}"/>
          </ac:picMkLst>
        </pc:picChg>
      </pc:sldChg>
    </pc:docChg>
  </pc:docChgLst>
  <pc:docChgLst>
    <pc:chgData name="中村 智志" userId="S::nakamura_satoshi@dreamfoods.jp::c8965f06-2947-4258-a002-678aeab8faad" providerId="AD" clId="Web-{80DA976D-4225-2F18-673E-B54F4BDFAB15}"/>
    <pc:docChg chg="modSld">
      <pc:chgData name="中村 智志" userId="S::nakamura_satoshi@dreamfoods.jp::c8965f06-2947-4258-a002-678aeab8faad" providerId="AD" clId="Web-{80DA976D-4225-2F18-673E-B54F4BDFAB15}" dt="2025-10-01T05:03:49.008" v="1" actId="20577"/>
      <pc:docMkLst>
        <pc:docMk/>
      </pc:docMkLst>
      <pc:sldChg chg="modSp">
        <pc:chgData name="中村 智志" userId="S::nakamura_satoshi@dreamfoods.jp::c8965f06-2947-4258-a002-678aeab8faad" providerId="AD" clId="Web-{80DA976D-4225-2F18-673E-B54F4BDFAB15}" dt="2025-10-01T05:03:49.008" v="1" actId="20577"/>
        <pc:sldMkLst>
          <pc:docMk/>
          <pc:sldMk cId="130347893" sldId="268"/>
        </pc:sldMkLst>
        <pc:spChg chg="mod">
          <ac:chgData name="中村 智志" userId="S::nakamura_satoshi@dreamfoods.jp::c8965f06-2947-4258-a002-678aeab8faad" providerId="AD" clId="Web-{80DA976D-4225-2F18-673E-B54F4BDFAB15}" dt="2025-10-01T05:03:49.008" v="1" actId="20577"/>
          <ac:spMkLst>
            <pc:docMk/>
            <pc:sldMk cId="130347893" sldId="268"/>
            <ac:spMk id="6" creationId="{509CF336-52BF-E42B-627D-F08997A7DD14}"/>
          </ac:spMkLst>
        </pc:spChg>
      </pc:sldChg>
    </pc:docChg>
  </pc:docChgLst>
  <pc:docChgLst>
    <pc:chgData name="中村 智志" userId="S::nakamura_satoshi@dreamfoods.jp::c8965f06-2947-4258-a002-678aeab8faad" providerId="AD" clId="Web-{69698DEC-7230-B221-45E6-A8BB075502EC}"/>
    <pc:docChg chg="addSld modSld sldOrd">
      <pc:chgData name="中村 智志" userId="S::nakamura_satoshi@dreamfoods.jp::c8965f06-2947-4258-a002-678aeab8faad" providerId="AD" clId="Web-{69698DEC-7230-B221-45E6-A8BB075502EC}" dt="2025-09-19T10:25:51.255" v="298"/>
      <pc:docMkLst>
        <pc:docMk/>
      </pc:docMkLst>
      <pc:sldChg chg="modSp">
        <pc:chgData name="中村 智志" userId="S::nakamura_satoshi@dreamfoods.jp::c8965f06-2947-4258-a002-678aeab8faad" providerId="AD" clId="Web-{69698DEC-7230-B221-45E6-A8BB075502EC}" dt="2025-09-19T09:38:54.427" v="13" actId="14100"/>
        <pc:sldMkLst>
          <pc:docMk/>
          <pc:sldMk cId="2128380218" sldId="256"/>
        </pc:sldMkLst>
        <pc:spChg chg="mod">
          <ac:chgData name="中村 智志" userId="S::nakamura_satoshi@dreamfoods.jp::c8965f06-2947-4258-a002-678aeab8faad" providerId="AD" clId="Web-{69698DEC-7230-B221-45E6-A8BB075502EC}" dt="2025-09-19T09:38:54.427" v="13" actId="14100"/>
          <ac:spMkLst>
            <pc:docMk/>
            <pc:sldMk cId="2128380218" sldId="256"/>
            <ac:spMk id="3" creationId="{00000000-0000-0000-0000-000000000000}"/>
          </ac:spMkLst>
        </pc:spChg>
      </pc:sldChg>
      <pc:sldChg chg="addSp delSp modSp mod setBg">
        <pc:chgData name="中村 智志" userId="S::nakamura_satoshi@dreamfoods.jp::c8965f06-2947-4258-a002-678aeab8faad" providerId="AD" clId="Web-{69698DEC-7230-B221-45E6-A8BB075502EC}" dt="2025-09-19T09:46:41.068" v="76" actId="20577"/>
        <pc:sldMkLst>
          <pc:docMk/>
          <pc:sldMk cId="1820643226" sldId="263"/>
        </pc:sldMkLst>
        <pc:spChg chg="mod">
          <ac:chgData name="中村 智志" userId="S::nakamura_satoshi@dreamfoods.jp::c8965f06-2947-4258-a002-678aeab8faad" providerId="AD" clId="Web-{69698DEC-7230-B221-45E6-A8BB075502EC}" dt="2025-09-19T09:46:41.068" v="76" actId="20577"/>
          <ac:spMkLst>
            <pc:docMk/>
            <pc:sldMk cId="1820643226" sldId="263"/>
            <ac:spMk id="2" creationId="{6EB71014-02CF-2B4E-D155-0A776D912D2E}"/>
          </ac:spMkLst>
        </pc:spChg>
        <pc:spChg chg="add">
          <ac:chgData name="中村 智志" userId="S::nakamura_satoshi@dreamfoods.jp::c8965f06-2947-4258-a002-678aeab8faad" providerId="AD" clId="Web-{69698DEC-7230-B221-45E6-A8BB075502EC}" dt="2025-09-19T09:46:02.737" v="69"/>
          <ac:spMkLst>
            <pc:docMk/>
            <pc:sldMk cId="1820643226" sldId="263"/>
            <ac:spMk id="10" creationId="{B0E3510F-F47C-2101-99DC-8696333CD988}"/>
          </ac:spMkLst>
        </pc:spChg>
      </pc:sldChg>
      <pc:sldChg chg="addSp modSp new mod setBg">
        <pc:chgData name="中村 智志" userId="S::nakamura_satoshi@dreamfoods.jp::c8965f06-2947-4258-a002-678aeab8faad" providerId="AD" clId="Web-{69698DEC-7230-B221-45E6-A8BB075502EC}" dt="2025-09-19T09:55:21.818" v="126" actId="14100"/>
        <pc:sldMkLst>
          <pc:docMk/>
          <pc:sldMk cId="1923446547" sldId="264"/>
        </pc:sldMkLst>
        <pc:spChg chg="mod">
          <ac:chgData name="中村 智志" userId="S::nakamura_satoshi@dreamfoods.jp::c8965f06-2947-4258-a002-678aeab8faad" providerId="AD" clId="Web-{69698DEC-7230-B221-45E6-A8BB075502EC}" dt="2025-09-19T09:55:21.818" v="126" actId="14100"/>
          <ac:spMkLst>
            <pc:docMk/>
            <pc:sldMk cId="1923446547" sldId="264"/>
            <ac:spMk id="2" creationId="{1DAE8FB6-3D3F-51CB-3D97-08F2142CD6C9}"/>
          </ac:spMkLst>
        </pc:spChg>
        <pc:spChg chg="mod ord">
          <ac:chgData name="中村 智志" userId="S::nakamura_satoshi@dreamfoods.jp::c8965f06-2947-4258-a002-678aeab8faad" providerId="AD" clId="Web-{69698DEC-7230-B221-45E6-A8BB075502EC}" dt="2025-09-19T09:54:58.881" v="122"/>
          <ac:spMkLst>
            <pc:docMk/>
            <pc:sldMk cId="1923446547" sldId="264"/>
            <ac:spMk id="3" creationId="{958CCE77-A4F9-8EA9-E139-768A11692289}"/>
          </ac:spMkLst>
        </pc:spChg>
        <pc:spChg chg="add">
          <ac:chgData name="中村 智志" userId="S::nakamura_satoshi@dreamfoods.jp::c8965f06-2947-4258-a002-678aeab8faad" providerId="AD" clId="Web-{69698DEC-7230-B221-45E6-A8BB075502EC}" dt="2025-09-19T09:54:58.881" v="122"/>
          <ac:spMkLst>
            <pc:docMk/>
            <pc:sldMk cId="1923446547" sldId="264"/>
            <ac:spMk id="9" creationId="{9E10BDB4-64F2-477D-A03B-9F8352D5E02E}"/>
          </ac:spMkLst>
        </pc:spChg>
        <pc:spChg chg="add">
          <ac:chgData name="中村 智志" userId="S::nakamura_satoshi@dreamfoods.jp::c8965f06-2947-4258-a002-678aeab8faad" providerId="AD" clId="Web-{69698DEC-7230-B221-45E6-A8BB075502EC}" dt="2025-09-19T09:54:58.881" v="122"/>
          <ac:spMkLst>
            <pc:docMk/>
            <pc:sldMk cId="1923446547" sldId="264"/>
            <ac:spMk id="11" creationId="{887F59F2-5FBC-40CD-AD35-376AECE49EA6}"/>
          </ac:spMkLst>
        </pc:spChg>
        <pc:spChg chg="add">
          <ac:chgData name="中村 智志" userId="S::nakamura_satoshi@dreamfoods.jp::c8965f06-2947-4258-a002-678aeab8faad" providerId="AD" clId="Web-{69698DEC-7230-B221-45E6-A8BB075502EC}" dt="2025-09-19T09:54:58.881" v="122"/>
          <ac:spMkLst>
            <pc:docMk/>
            <pc:sldMk cId="1923446547" sldId="264"/>
            <ac:spMk id="13" creationId="{759AF1ED-B4DF-4FC4-0966-1A758E6CA912}"/>
          </ac:spMkLst>
        </pc:spChg>
        <pc:picChg chg="add mod">
          <ac:chgData name="中村 智志" userId="S::nakamura_satoshi@dreamfoods.jp::c8965f06-2947-4258-a002-678aeab8faad" providerId="AD" clId="Web-{69698DEC-7230-B221-45E6-A8BB075502EC}" dt="2025-09-19T09:54:58.881" v="122"/>
          <ac:picMkLst>
            <pc:docMk/>
            <pc:sldMk cId="1923446547" sldId="264"/>
            <ac:picMk id="4" creationId="{EF1CBD8C-04EA-5F49-9325-C52BF211231B}"/>
          </ac:picMkLst>
        </pc:picChg>
      </pc:sldChg>
      <pc:sldChg chg="addSp delSp modSp new ord">
        <pc:chgData name="中村 智志" userId="S::nakamura_satoshi@dreamfoods.jp::c8965f06-2947-4258-a002-678aeab8faad" providerId="AD" clId="Web-{69698DEC-7230-B221-45E6-A8BB075502EC}" dt="2025-09-19T10:08:09.690" v="208"/>
        <pc:sldMkLst>
          <pc:docMk/>
          <pc:sldMk cId="849654784" sldId="265"/>
        </pc:sldMkLst>
        <pc:spChg chg="mod">
          <ac:chgData name="中村 智志" userId="S::nakamura_satoshi@dreamfoods.jp::c8965f06-2947-4258-a002-678aeab8faad" providerId="AD" clId="Web-{69698DEC-7230-B221-45E6-A8BB075502EC}" dt="2025-09-19T10:04:05.180" v="194" actId="14100"/>
          <ac:spMkLst>
            <pc:docMk/>
            <pc:sldMk cId="849654784" sldId="265"/>
            <ac:spMk id="2" creationId="{49F931B4-5DC9-86F8-EB2C-8790B2578689}"/>
          </ac:spMkLst>
        </pc:spChg>
        <pc:spChg chg="mod">
          <ac:chgData name="中村 智志" userId="S::nakamura_satoshi@dreamfoods.jp::c8965f06-2947-4258-a002-678aeab8faad" providerId="AD" clId="Web-{69698DEC-7230-B221-45E6-A8BB075502EC}" dt="2025-09-19T10:03:45.914" v="193" actId="20577"/>
          <ac:spMkLst>
            <pc:docMk/>
            <pc:sldMk cId="849654784" sldId="265"/>
            <ac:spMk id="3" creationId="{3AE52848-C8D9-696D-007C-DEDA507903C6}"/>
          </ac:spMkLst>
        </pc:spChg>
      </pc:sldChg>
      <pc:sldChg chg="addSp modSp new">
        <pc:chgData name="中村 智志" userId="S::nakamura_satoshi@dreamfoods.jp::c8965f06-2947-4258-a002-678aeab8faad" providerId="AD" clId="Web-{69698DEC-7230-B221-45E6-A8BB075502EC}" dt="2025-09-19T10:25:40.474" v="297" actId="14100"/>
        <pc:sldMkLst>
          <pc:docMk/>
          <pc:sldMk cId="3057450537" sldId="266"/>
        </pc:sldMkLst>
        <pc:spChg chg="mod">
          <ac:chgData name="中村 智志" userId="S::nakamura_satoshi@dreamfoods.jp::c8965f06-2947-4258-a002-678aeab8faad" providerId="AD" clId="Web-{69698DEC-7230-B221-45E6-A8BB075502EC}" dt="2025-09-19T10:17:01.902" v="261" actId="14100"/>
          <ac:spMkLst>
            <pc:docMk/>
            <pc:sldMk cId="3057450537" sldId="266"/>
            <ac:spMk id="2" creationId="{38C4EFC0-D91F-5E29-5201-5D1CDBEF6A81}"/>
          </ac:spMkLst>
        </pc:spChg>
        <pc:spChg chg="mod">
          <ac:chgData name="中村 智志" userId="S::nakamura_satoshi@dreamfoods.jp::c8965f06-2947-4258-a002-678aeab8faad" providerId="AD" clId="Web-{69698DEC-7230-B221-45E6-A8BB075502EC}" dt="2025-09-19T10:25:11.707" v="292" actId="20577"/>
          <ac:spMkLst>
            <pc:docMk/>
            <pc:sldMk cId="3057450537" sldId="266"/>
            <ac:spMk id="3" creationId="{E9F9D5B5-92CB-2AF1-F7BF-4E7BC3709525}"/>
          </ac:spMkLst>
        </pc:spChg>
      </pc:sldChg>
      <pc:sldChg chg="new">
        <pc:chgData name="中村 智志" userId="S::nakamura_satoshi@dreamfoods.jp::c8965f06-2947-4258-a002-678aeab8faad" providerId="AD" clId="Web-{69698DEC-7230-B221-45E6-A8BB075502EC}" dt="2025-09-19T10:25:51.255" v="298"/>
        <pc:sldMkLst>
          <pc:docMk/>
          <pc:sldMk cId="268370025" sldId="267"/>
        </pc:sldMkLst>
      </pc:sldChg>
    </pc:docChg>
  </pc:docChgLst>
  <pc:docChgLst>
    <pc:chgData name="中村 智志" userId="S::nakamura_satoshi@dreamfoods.jp::c8965f06-2947-4258-a002-678aeab8faad" providerId="AD" clId="Web-{01C76576-7E5E-AD6D-C22A-7613D0AFF617}"/>
    <pc:docChg chg="addSld modSld">
      <pc:chgData name="中村 智志" userId="S::nakamura_satoshi@dreamfoods.jp::c8965f06-2947-4258-a002-678aeab8faad" providerId="AD" clId="Web-{01C76576-7E5E-AD6D-C22A-7613D0AFF617}" dt="2025-09-23T07:57:47.799" v="158" actId="1076"/>
      <pc:docMkLst>
        <pc:docMk/>
      </pc:docMkLst>
      <pc:sldChg chg="addSp delSp modSp">
        <pc:chgData name="中村 智志" userId="S::nakamura_satoshi@dreamfoods.jp::c8965f06-2947-4258-a002-678aeab8faad" providerId="AD" clId="Web-{01C76576-7E5E-AD6D-C22A-7613D0AFF617}" dt="2025-09-23T03:29:03.148" v="118"/>
        <pc:sldMkLst>
          <pc:docMk/>
          <pc:sldMk cId="958842080" sldId="257"/>
        </pc:sldMkLst>
        <pc:spChg chg="add del mod">
          <ac:chgData name="中村 智志" userId="S::nakamura_satoshi@dreamfoods.jp::c8965f06-2947-4258-a002-678aeab8faad" providerId="AD" clId="Web-{01C76576-7E5E-AD6D-C22A-7613D0AFF617}" dt="2025-09-23T03:29:03.148" v="118"/>
          <ac:spMkLst>
            <pc:docMk/>
            <pc:sldMk cId="958842080" sldId="257"/>
            <ac:spMk id="3" creationId="{C30C7B77-D0BA-6789-F418-C1C9462CE0AB}"/>
          </ac:spMkLst>
        </pc:spChg>
      </pc:sldChg>
      <pc:sldChg chg="modSp">
        <pc:chgData name="中村 智志" userId="S::nakamura_satoshi@dreamfoods.jp::c8965f06-2947-4258-a002-678aeab8faad" providerId="AD" clId="Web-{01C76576-7E5E-AD6D-C22A-7613D0AFF617}" dt="2025-09-23T03:30:08.196" v="121" actId="20577"/>
        <pc:sldMkLst>
          <pc:docMk/>
          <pc:sldMk cId="909907883" sldId="261"/>
        </pc:sldMkLst>
        <pc:spChg chg="mod">
          <ac:chgData name="中村 智志" userId="S::nakamura_satoshi@dreamfoods.jp::c8965f06-2947-4258-a002-678aeab8faad" providerId="AD" clId="Web-{01C76576-7E5E-AD6D-C22A-7613D0AFF617}" dt="2025-09-23T03:30:08.196" v="121" actId="20577"/>
          <ac:spMkLst>
            <pc:docMk/>
            <pc:sldMk cId="909907883" sldId="261"/>
            <ac:spMk id="2" creationId="{E4FA78BF-86C4-5EFA-CA3B-CB99FB579AEF}"/>
          </ac:spMkLst>
        </pc:spChg>
      </pc:sldChg>
      <pc:sldChg chg="modSp">
        <pc:chgData name="中村 智志" userId="S::nakamura_satoshi@dreamfoods.jp::c8965f06-2947-4258-a002-678aeab8faad" providerId="AD" clId="Web-{01C76576-7E5E-AD6D-C22A-7613D0AFF617}" dt="2025-09-23T07:44:48.741" v="129" actId="20577"/>
        <pc:sldMkLst>
          <pc:docMk/>
          <pc:sldMk cId="1836590538" sldId="262"/>
        </pc:sldMkLst>
        <pc:spChg chg="mod">
          <ac:chgData name="中村 智志" userId="S::nakamura_satoshi@dreamfoods.jp::c8965f06-2947-4258-a002-678aeab8faad" providerId="AD" clId="Web-{01C76576-7E5E-AD6D-C22A-7613D0AFF617}" dt="2025-09-23T07:44:48.741" v="129" actId="20577"/>
          <ac:spMkLst>
            <pc:docMk/>
            <pc:sldMk cId="1836590538" sldId="262"/>
            <ac:spMk id="3" creationId="{8A78C8B9-DF0C-A186-793B-6EC72FAE0375}"/>
          </ac:spMkLst>
        </pc:spChg>
      </pc:sldChg>
      <pc:sldChg chg="addSp delSp modSp">
        <pc:chgData name="中村 智志" userId="S::nakamura_satoshi@dreamfoods.jp::c8965f06-2947-4258-a002-678aeab8faad" providerId="AD" clId="Web-{01C76576-7E5E-AD6D-C22A-7613D0AFF617}" dt="2025-09-23T03:13:54.507" v="18" actId="20577"/>
        <pc:sldMkLst>
          <pc:docMk/>
          <pc:sldMk cId="1820643226" sldId="263"/>
        </pc:sldMkLst>
        <pc:spChg chg="mod">
          <ac:chgData name="中村 智志" userId="S::nakamura_satoshi@dreamfoods.jp::c8965f06-2947-4258-a002-678aeab8faad" providerId="AD" clId="Web-{01C76576-7E5E-AD6D-C22A-7613D0AFF617}" dt="2025-09-23T03:13:32.455" v="13"/>
          <ac:spMkLst>
            <pc:docMk/>
            <pc:sldMk cId="1820643226" sldId="263"/>
            <ac:spMk id="2" creationId="{6EB71014-02CF-2B4E-D155-0A776D912D2E}"/>
          </ac:spMkLst>
        </pc:spChg>
        <pc:spChg chg="mod">
          <ac:chgData name="中村 智志" userId="S::nakamura_satoshi@dreamfoods.jp::c8965f06-2947-4258-a002-678aeab8faad" providerId="AD" clId="Web-{01C76576-7E5E-AD6D-C22A-7613D0AFF617}" dt="2025-09-23T03:13:54.507" v="18" actId="20577"/>
          <ac:spMkLst>
            <pc:docMk/>
            <pc:sldMk cId="1820643226" sldId="263"/>
            <ac:spMk id="10" creationId="{B0E3510F-F47C-2101-99DC-8696333CD988}"/>
          </ac:spMkLst>
        </pc:spChg>
        <pc:spChg chg="add">
          <ac:chgData name="中村 智志" userId="S::nakamura_satoshi@dreamfoods.jp::c8965f06-2947-4258-a002-678aeab8faad" providerId="AD" clId="Web-{01C76576-7E5E-AD6D-C22A-7613D0AFF617}" dt="2025-09-23T03:13:32.455" v="13"/>
          <ac:spMkLst>
            <pc:docMk/>
            <pc:sldMk cId="1820643226" sldId="263"/>
            <ac:spMk id="18" creationId="{34C0330F-1D4F-4552-B799-615DD237B6DE}"/>
          </ac:spMkLst>
        </pc:spChg>
        <pc:spChg chg="add">
          <ac:chgData name="中村 智志" userId="S::nakamura_satoshi@dreamfoods.jp::c8965f06-2947-4258-a002-678aeab8faad" providerId="AD" clId="Web-{01C76576-7E5E-AD6D-C22A-7613D0AFF617}" dt="2025-09-23T03:13:32.455" v="13"/>
          <ac:spMkLst>
            <pc:docMk/>
            <pc:sldMk cId="1820643226" sldId="263"/>
            <ac:spMk id="20" creationId="{92BE0106-0C20-465B-A1BE-0BAC2737B1AD}"/>
          </ac:spMkLst>
        </pc:spChg>
        <pc:picChg chg="add mod">
          <ac:chgData name="中村 智志" userId="S::nakamura_satoshi@dreamfoods.jp::c8965f06-2947-4258-a002-678aeab8faad" providerId="AD" clId="Web-{01C76576-7E5E-AD6D-C22A-7613D0AFF617}" dt="2025-09-23T03:13:32.455" v="13"/>
          <ac:picMkLst>
            <pc:docMk/>
            <pc:sldMk cId="1820643226" sldId="263"/>
            <ac:picMk id="3" creationId="{800AC189-CC02-9828-F9A1-88ED49DDFC1D}"/>
          </ac:picMkLst>
        </pc:picChg>
      </pc:sldChg>
      <pc:sldChg chg="addSp delSp modSp">
        <pc:chgData name="中村 智志" userId="S::nakamura_satoshi@dreamfoods.jp::c8965f06-2947-4258-a002-678aeab8faad" providerId="AD" clId="Web-{01C76576-7E5E-AD6D-C22A-7613D0AFF617}" dt="2025-09-23T07:57:47.799" v="158" actId="1076"/>
        <pc:sldMkLst>
          <pc:docMk/>
          <pc:sldMk cId="3057450537" sldId="266"/>
        </pc:sldMkLst>
        <pc:picChg chg="add mod">
          <ac:chgData name="中村 智志" userId="S::nakamura_satoshi@dreamfoods.jp::c8965f06-2947-4258-a002-678aeab8faad" providerId="AD" clId="Web-{01C76576-7E5E-AD6D-C22A-7613D0AFF617}" dt="2025-09-23T07:57:47.799" v="158" actId="1076"/>
          <ac:picMkLst>
            <pc:docMk/>
            <pc:sldMk cId="3057450537" sldId="266"/>
            <ac:picMk id="7" creationId="{C31F9822-1C86-800C-7F08-C2A961A90070}"/>
          </ac:picMkLst>
        </pc:picChg>
        <pc:picChg chg="add mod">
          <ac:chgData name="中村 智志" userId="S::nakamura_satoshi@dreamfoods.jp::c8965f06-2947-4258-a002-678aeab8faad" providerId="AD" clId="Web-{01C76576-7E5E-AD6D-C22A-7613D0AFF617}" dt="2025-09-23T07:57:05.126" v="152" actId="14100"/>
          <ac:picMkLst>
            <pc:docMk/>
            <pc:sldMk cId="3057450537" sldId="266"/>
            <ac:picMk id="8" creationId="{83804ABC-4F37-7753-6F9E-EC6670412F36}"/>
          </ac:picMkLst>
        </pc:picChg>
        <pc:picChg chg="add mod">
          <ac:chgData name="中村 智志" userId="S::nakamura_satoshi@dreamfoods.jp::c8965f06-2947-4258-a002-678aeab8faad" providerId="AD" clId="Web-{01C76576-7E5E-AD6D-C22A-7613D0AFF617}" dt="2025-09-23T07:57:09.173" v="153" actId="1076"/>
          <ac:picMkLst>
            <pc:docMk/>
            <pc:sldMk cId="3057450537" sldId="266"/>
            <ac:picMk id="9" creationId="{0DCEA5C7-E675-83B2-0E19-6BF9D5638007}"/>
          </ac:picMkLst>
        </pc:picChg>
      </pc:sldChg>
      <pc:sldChg chg="modSp">
        <pc:chgData name="中村 智志" userId="S::nakamura_satoshi@dreamfoods.jp::c8965f06-2947-4258-a002-678aeab8faad" providerId="AD" clId="Web-{01C76576-7E5E-AD6D-C22A-7613D0AFF617}" dt="2025-09-23T07:42:09.644" v="124" actId="20577"/>
        <pc:sldMkLst>
          <pc:docMk/>
          <pc:sldMk cId="268370025" sldId="267"/>
        </pc:sldMkLst>
        <pc:spChg chg="mod">
          <ac:chgData name="中村 智志" userId="S::nakamura_satoshi@dreamfoods.jp::c8965f06-2947-4258-a002-678aeab8faad" providerId="AD" clId="Web-{01C76576-7E5E-AD6D-C22A-7613D0AFF617}" dt="2025-09-23T07:42:09.644" v="124" actId="20577"/>
          <ac:spMkLst>
            <pc:docMk/>
            <pc:sldMk cId="268370025" sldId="267"/>
            <ac:spMk id="3" creationId="{B4F92C3D-326A-45EB-33F2-C0B2DF4BD470}"/>
          </ac:spMkLst>
        </pc:spChg>
      </pc:sldChg>
      <pc:sldChg chg="addSp delSp modSp">
        <pc:chgData name="中村 智志" userId="S::nakamura_satoshi@dreamfoods.jp::c8965f06-2947-4258-a002-678aeab8faad" providerId="AD" clId="Web-{01C76576-7E5E-AD6D-C22A-7613D0AFF617}" dt="2025-09-23T07:41:25.095" v="123" actId="1076"/>
        <pc:sldMkLst>
          <pc:docMk/>
          <pc:sldMk cId="1040171381" sldId="269"/>
        </pc:sldMkLst>
        <pc:picChg chg="add mod">
          <ac:chgData name="中村 智志" userId="S::nakamura_satoshi@dreamfoods.jp::c8965f06-2947-4258-a002-678aeab8faad" providerId="AD" clId="Web-{01C76576-7E5E-AD6D-C22A-7613D0AFF617}" dt="2025-09-23T03:25:30.439" v="96" actId="1076"/>
          <ac:picMkLst>
            <pc:docMk/>
            <pc:sldMk cId="1040171381" sldId="269"/>
            <ac:picMk id="2" creationId="{06DDE6FF-94C1-94C7-10C6-2B2C063946F8}"/>
          </ac:picMkLst>
        </pc:picChg>
        <pc:picChg chg="mod">
          <ac:chgData name="中村 智志" userId="S::nakamura_satoshi@dreamfoods.jp::c8965f06-2947-4258-a002-678aeab8faad" providerId="AD" clId="Web-{01C76576-7E5E-AD6D-C22A-7613D0AFF617}" dt="2025-09-23T03:25:35.658" v="98" actId="1076"/>
          <ac:picMkLst>
            <pc:docMk/>
            <pc:sldMk cId="1040171381" sldId="269"/>
            <ac:picMk id="5" creationId="{96143FDC-4B54-0ED8-B533-20642CE7A455}"/>
          </ac:picMkLst>
        </pc:picChg>
        <pc:picChg chg="mod">
          <ac:chgData name="中村 智志" userId="S::nakamura_satoshi@dreamfoods.jp::c8965f06-2947-4258-a002-678aeab8faad" providerId="AD" clId="Web-{01C76576-7E5E-AD6D-C22A-7613D0AFF617}" dt="2025-09-23T03:26:12.363" v="105" actId="1076"/>
          <ac:picMkLst>
            <pc:docMk/>
            <pc:sldMk cId="1040171381" sldId="269"/>
            <ac:picMk id="6" creationId="{9B0541FA-A047-ACDA-FB93-0C397A219105}"/>
          </ac:picMkLst>
        </pc:picChg>
        <pc:picChg chg="mod">
          <ac:chgData name="中村 智志" userId="S::nakamura_satoshi@dreamfoods.jp::c8965f06-2947-4258-a002-678aeab8faad" providerId="AD" clId="Web-{01C76576-7E5E-AD6D-C22A-7613D0AFF617}" dt="2025-09-23T03:25:59.003" v="104" actId="1076"/>
          <ac:picMkLst>
            <pc:docMk/>
            <pc:sldMk cId="1040171381" sldId="269"/>
            <ac:picMk id="7" creationId="{04D1AD95-49B9-408F-6CEA-06C063C2E375}"/>
          </ac:picMkLst>
        </pc:picChg>
        <pc:picChg chg="mod">
          <ac:chgData name="中村 智志" userId="S::nakamura_satoshi@dreamfoods.jp::c8965f06-2947-4258-a002-678aeab8faad" providerId="AD" clId="Web-{01C76576-7E5E-AD6D-C22A-7613D0AFF617}" dt="2025-09-23T07:41:25.095" v="123" actId="1076"/>
          <ac:picMkLst>
            <pc:docMk/>
            <pc:sldMk cId="1040171381" sldId="269"/>
            <ac:picMk id="8" creationId="{A90AA29A-D902-32CE-E298-9D21B990F4EF}"/>
          </ac:picMkLst>
        </pc:picChg>
        <pc:picChg chg="add mod">
          <ac:chgData name="中村 智志" userId="S::nakamura_satoshi@dreamfoods.jp::c8965f06-2947-4258-a002-678aeab8faad" providerId="AD" clId="Web-{01C76576-7E5E-AD6D-C22A-7613D0AFF617}" dt="2025-09-23T03:25:27.267" v="95" actId="1076"/>
          <ac:picMkLst>
            <pc:docMk/>
            <pc:sldMk cId="1040171381" sldId="269"/>
            <ac:picMk id="10" creationId="{1C1175D3-5DF4-D690-AD60-9BD7F243FDB3}"/>
          </ac:picMkLst>
        </pc:picChg>
        <pc:picChg chg="add mod">
          <ac:chgData name="中村 智志" userId="S::nakamura_satoshi@dreamfoods.jp::c8965f06-2947-4258-a002-678aeab8faad" providerId="AD" clId="Web-{01C76576-7E5E-AD6D-C22A-7613D0AFF617}" dt="2025-09-23T03:25:39.877" v="99" actId="14100"/>
          <ac:picMkLst>
            <pc:docMk/>
            <pc:sldMk cId="1040171381" sldId="269"/>
            <ac:picMk id="11" creationId="{9667562F-CE9F-AFA6-F24E-4CB32645C878}"/>
          </ac:picMkLst>
        </pc:picChg>
      </pc:sldChg>
      <pc:sldChg chg="addSp delSp modSp new mod setBg">
        <pc:chgData name="中村 智志" userId="S::nakamura_satoshi@dreamfoods.jp::c8965f06-2947-4258-a002-678aeab8faad" providerId="AD" clId="Web-{01C76576-7E5E-AD6D-C22A-7613D0AFF617}" dt="2025-09-23T03:27:48.240" v="110" actId="1076"/>
        <pc:sldMkLst>
          <pc:docMk/>
          <pc:sldMk cId="1152031033" sldId="270"/>
        </pc:sldMkLst>
        <pc:spChg chg="add">
          <ac:chgData name="中村 智志" userId="S::nakamura_satoshi@dreamfoods.jp::c8965f06-2947-4258-a002-678aeab8faad" providerId="AD" clId="Web-{01C76576-7E5E-AD6D-C22A-7613D0AFF617}" dt="2025-09-23T03:27:35.693" v="108"/>
          <ac:spMkLst>
            <pc:docMk/>
            <pc:sldMk cId="1152031033" sldId="270"/>
            <ac:spMk id="9" creationId="{E20BB609-EF92-42DB-836C-0699A590B5CF}"/>
          </ac:spMkLst>
        </pc:spChg>
        <pc:spChg chg="add">
          <ac:chgData name="中村 智志" userId="S::nakamura_satoshi@dreamfoods.jp::c8965f06-2947-4258-a002-678aeab8faad" providerId="AD" clId="Web-{01C76576-7E5E-AD6D-C22A-7613D0AFF617}" dt="2025-09-23T03:27:35.693" v="108"/>
          <ac:spMkLst>
            <pc:docMk/>
            <pc:sldMk cId="1152031033" sldId="270"/>
            <ac:spMk id="11" creationId="{B2C335F7-F61C-4EB4-80F2-4B1438FE66BB}"/>
          </ac:spMkLst>
        </pc:spChg>
        <pc:picChg chg="add mod ord">
          <ac:chgData name="中村 智志" userId="S::nakamura_satoshi@dreamfoods.jp::c8965f06-2947-4258-a002-678aeab8faad" providerId="AD" clId="Web-{01C76576-7E5E-AD6D-C22A-7613D0AFF617}" dt="2025-09-23T03:27:48.240" v="110" actId="1076"/>
          <ac:picMkLst>
            <pc:docMk/>
            <pc:sldMk cId="1152031033" sldId="270"/>
            <ac:picMk id="4" creationId="{357A29A8-C170-4861-7217-4E09C2E45B87}"/>
          </ac:picMkLst>
        </pc:picChg>
      </pc:sldChg>
    </pc:docChg>
  </pc:docChgLst>
  <pc:docChgLst>
    <pc:chgData name="中村 智志" userId="S::nakamura_satoshi@dreamfoods.jp::c8965f06-2947-4258-a002-678aeab8faad" providerId="AD" clId="Web-{46B03073-E0E0-6D73-1769-B708D69CD7DF}"/>
    <pc:docChg chg="modSld">
      <pc:chgData name="中村 智志" userId="S::nakamura_satoshi@dreamfoods.jp::c8965f06-2947-4258-a002-678aeab8faad" providerId="AD" clId="Web-{46B03073-E0E0-6D73-1769-B708D69CD7DF}" dt="2025-09-29T07:13:49.367" v="98" actId="1076"/>
      <pc:docMkLst>
        <pc:docMk/>
      </pc:docMkLst>
      <pc:sldChg chg="modSp">
        <pc:chgData name="中村 智志" userId="S::nakamura_satoshi@dreamfoods.jp::c8965f06-2947-4258-a002-678aeab8faad" providerId="AD" clId="Web-{46B03073-E0E0-6D73-1769-B708D69CD7DF}" dt="2025-09-29T07:04:23.072" v="18" actId="20577"/>
        <pc:sldMkLst>
          <pc:docMk/>
          <pc:sldMk cId="2128380218" sldId="256"/>
        </pc:sldMkLst>
        <pc:spChg chg="mod">
          <ac:chgData name="中村 智志" userId="S::nakamura_satoshi@dreamfoods.jp::c8965f06-2947-4258-a002-678aeab8faad" providerId="AD" clId="Web-{46B03073-E0E0-6D73-1769-B708D69CD7DF}" dt="2025-09-29T07:04:23.072" v="18" actId="20577"/>
          <ac:spMkLst>
            <pc:docMk/>
            <pc:sldMk cId="2128380218" sldId="256"/>
            <ac:spMk id="3" creationId="{00000000-0000-0000-0000-000000000000}"/>
          </ac:spMkLst>
        </pc:spChg>
      </pc:sldChg>
      <pc:sldChg chg="modSp">
        <pc:chgData name="中村 智志" userId="S::nakamura_satoshi@dreamfoods.jp::c8965f06-2947-4258-a002-678aeab8faad" providerId="AD" clId="Web-{46B03073-E0E0-6D73-1769-B708D69CD7DF}" dt="2025-09-29T07:05:28.934" v="31" actId="20577"/>
        <pc:sldMkLst>
          <pc:docMk/>
          <pc:sldMk cId="909907883" sldId="261"/>
        </pc:sldMkLst>
        <pc:spChg chg="mod">
          <ac:chgData name="中村 智志" userId="S::nakamura_satoshi@dreamfoods.jp::c8965f06-2947-4258-a002-678aeab8faad" providerId="AD" clId="Web-{46B03073-E0E0-6D73-1769-B708D69CD7DF}" dt="2025-09-29T07:05:28.934" v="31" actId="20577"/>
          <ac:spMkLst>
            <pc:docMk/>
            <pc:sldMk cId="909907883" sldId="261"/>
            <ac:spMk id="22" creationId="{58D70299-B166-30B3-0D1D-5556D0456E68}"/>
          </ac:spMkLst>
        </pc:spChg>
      </pc:sldChg>
      <pc:sldChg chg="modSp">
        <pc:chgData name="中村 智志" userId="S::nakamura_satoshi@dreamfoods.jp::c8965f06-2947-4258-a002-678aeab8faad" providerId="AD" clId="Web-{46B03073-E0E0-6D73-1769-B708D69CD7DF}" dt="2025-09-29T07:08:05.562" v="53" actId="20577"/>
        <pc:sldMkLst>
          <pc:docMk/>
          <pc:sldMk cId="1836590538" sldId="262"/>
        </pc:sldMkLst>
        <pc:spChg chg="mod">
          <ac:chgData name="中村 智志" userId="S::nakamura_satoshi@dreamfoods.jp::c8965f06-2947-4258-a002-678aeab8faad" providerId="AD" clId="Web-{46B03073-E0E0-6D73-1769-B708D69CD7DF}" dt="2025-09-29T07:08:05.562" v="53" actId="20577"/>
          <ac:spMkLst>
            <pc:docMk/>
            <pc:sldMk cId="1836590538" sldId="262"/>
            <ac:spMk id="3" creationId="{8A78C8B9-DF0C-A186-793B-6EC72FAE0375}"/>
          </ac:spMkLst>
        </pc:spChg>
      </pc:sldChg>
      <pc:sldChg chg="modSp">
        <pc:chgData name="中村 智志" userId="S::nakamura_satoshi@dreamfoods.jp::c8965f06-2947-4258-a002-678aeab8faad" providerId="AD" clId="Web-{46B03073-E0E0-6D73-1769-B708D69CD7DF}" dt="2025-09-29T07:09:35.329" v="66" actId="20577"/>
        <pc:sldMkLst>
          <pc:docMk/>
          <pc:sldMk cId="1820643226" sldId="263"/>
        </pc:sldMkLst>
        <pc:spChg chg="mod">
          <ac:chgData name="中村 智志" userId="S::nakamura_satoshi@dreamfoods.jp::c8965f06-2947-4258-a002-678aeab8faad" providerId="AD" clId="Web-{46B03073-E0E0-6D73-1769-B708D69CD7DF}" dt="2025-09-29T07:09:35.329" v="66" actId="20577"/>
          <ac:spMkLst>
            <pc:docMk/>
            <pc:sldMk cId="1820643226" sldId="263"/>
            <ac:spMk id="10" creationId="{B0E3510F-F47C-2101-99DC-8696333CD988}"/>
          </ac:spMkLst>
        </pc:spChg>
      </pc:sldChg>
      <pc:sldChg chg="modSp">
        <pc:chgData name="中村 智志" userId="S::nakamura_satoshi@dreamfoods.jp::c8965f06-2947-4258-a002-678aeab8faad" providerId="AD" clId="Web-{46B03073-E0E0-6D73-1769-B708D69CD7DF}" dt="2025-09-29T07:10:16.548" v="70" actId="20577"/>
        <pc:sldMkLst>
          <pc:docMk/>
          <pc:sldMk cId="1923446547" sldId="264"/>
        </pc:sldMkLst>
        <pc:spChg chg="mod">
          <ac:chgData name="中村 智志" userId="S::nakamura_satoshi@dreamfoods.jp::c8965f06-2947-4258-a002-678aeab8faad" providerId="AD" clId="Web-{46B03073-E0E0-6D73-1769-B708D69CD7DF}" dt="2025-09-29T07:10:16.548" v="70" actId="20577"/>
          <ac:spMkLst>
            <pc:docMk/>
            <pc:sldMk cId="1923446547" sldId="264"/>
            <ac:spMk id="3" creationId="{958CCE77-A4F9-8EA9-E139-768A11692289}"/>
          </ac:spMkLst>
        </pc:spChg>
      </pc:sldChg>
      <pc:sldChg chg="modSp">
        <pc:chgData name="中村 智志" userId="S::nakamura_satoshi@dreamfoods.jp::c8965f06-2947-4258-a002-678aeab8faad" providerId="AD" clId="Web-{46B03073-E0E0-6D73-1769-B708D69CD7DF}" dt="2025-09-29T07:11:43.940" v="80" actId="20577"/>
        <pc:sldMkLst>
          <pc:docMk/>
          <pc:sldMk cId="849654784" sldId="265"/>
        </pc:sldMkLst>
        <pc:spChg chg="mod">
          <ac:chgData name="中村 智志" userId="S::nakamura_satoshi@dreamfoods.jp::c8965f06-2947-4258-a002-678aeab8faad" providerId="AD" clId="Web-{46B03073-E0E0-6D73-1769-B708D69CD7DF}" dt="2025-09-29T07:11:43.940" v="80" actId="20577"/>
          <ac:spMkLst>
            <pc:docMk/>
            <pc:sldMk cId="849654784" sldId="265"/>
            <ac:spMk id="2" creationId="{49F931B4-5DC9-86F8-EB2C-8790B2578689}"/>
          </ac:spMkLst>
        </pc:spChg>
        <pc:spChg chg="mod">
          <ac:chgData name="中村 智志" userId="S::nakamura_satoshi@dreamfoods.jp::c8965f06-2947-4258-a002-678aeab8faad" providerId="AD" clId="Web-{46B03073-E0E0-6D73-1769-B708D69CD7DF}" dt="2025-09-29T07:10:33.798" v="71" actId="20577"/>
          <ac:spMkLst>
            <pc:docMk/>
            <pc:sldMk cId="849654784" sldId="265"/>
            <ac:spMk id="3" creationId="{3AE52848-C8D9-696D-007C-DEDA507903C6}"/>
          </ac:spMkLst>
        </pc:spChg>
      </pc:sldChg>
      <pc:sldChg chg="modSp">
        <pc:chgData name="中村 智志" userId="S::nakamura_satoshi@dreamfoods.jp::c8965f06-2947-4258-a002-678aeab8faad" providerId="AD" clId="Web-{46B03073-E0E0-6D73-1769-B708D69CD7DF}" dt="2025-09-29T07:12:33.190" v="91" actId="1076"/>
        <pc:sldMkLst>
          <pc:docMk/>
          <pc:sldMk cId="3057450537" sldId="266"/>
        </pc:sldMkLst>
        <pc:spChg chg="mod">
          <ac:chgData name="中村 智志" userId="S::nakamura_satoshi@dreamfoods.jp::c8965f06-2947-4258-a002-678aeab8faad" providerId="AD" clId="Web-{46B03073-E0E0-6D73-1769-B708D69CD7DF}" dt="2025-09-29T07:12:25.346" v="90" actId="14100"/>
          <ac:spMkLst>
            <pc:docMk/>
            <pc:sldMk cId="3057450537" sldId="266"/>
            <ac:spMk id="2" creationId="{38C4EFC0-D91F-5E29-5201-5D1CDBEF6A81}"/>
          </ac:spMkLst>
        </pc:spChg>
        <pc:spChg chg="mod">
          <ac:chgData name="中村 智志" userId="S::nakamura_satoshi@dreamfoods.jp::c8965f06-2947-4258-a002-678aeab8faad" providerId="AD" clId="Web-{46B03073-E0E0-6D73-1769-B708D69CD7DF}" dt="2025-09-29T07:12:15.924" v="88" actId="20577"/>
          <ac:spMkLst>
            <pc:docMk/>
            <pc:sldMk cId="3057450537" sldId="266"/>
            <ac:spMk id="3" creationId="{E9F9D5B5-92CB-2AF1-F7BF-4E7BC3709525}"/>
          </ac:spMkLst>
        </pc:spChg>
        <pc:picChg chg="mod">
          <ac:chgData name="中村 智志" userId="S::nakamura_satoshi@dreamfoods.jp::c8965f06-2947-4258-a002-678aeab8faad" providerId="AD" clId="Web-{46B03073-E0E0-6D73-1769-B708D69CD7DF}" dt="2025-09-29T07:12:33.190" v="91" actId="1076"/>
          <ac:picMkLst>
            <pc:docMk/>
            <pc:sldMk cId="3057450537" sldId="266"/>
            <ac:picMk id="8" creationId="{83804ABC-4F37-7753-6F9E-EC6670412F36}"/>
          </ac:picMkLst>
        </pc:picChg>
      </pc:sldChg>
      <pc:sldChg chg="modSp">
        <pc:chgData name="中村 智志" userId="S::nakamura_satoshi@dreamfoods.jp::c8965f06-2947-4258-a002-678aeab8faad" providerId="AD" clId="Web-{46B03073-E0E0-6D73-1769-B708D69CD7DF}" dt="2025-09-29T07:13:01.378" v="93" actId="20577"/>
        <pc:sldMkLst>
          <pc:docMk/>
          <pc:sldMk cId="268370025" sldId="267"/>
        </pc:sldMkLst>
        <pc:spChg chg="mod">
          <ac:chgData name="中村 智志" userId="S::nakamura_satoshi@dreamfoods.jp::c8965f06-2947-4258-a002-678aeab8faad" providerId="AD" clId="Web-{46B03073-E0E0-6D73-1769-B708D69CD7DF}" dt="2025-09-29T07:13:01.378" v="93" actId="20577"/>
          <ac:spMkLst>
            <pc:docMk/>
            <pc:sldMk cId="268370025" sldId="267"/>
            <ac:spMk id="3" creationId="{B4F92C3D-326A-45EB-33F2-C0B2DF4BD470}"/>
          </ac:spMkLst>
        </pc:spChg>
      </pc:sldChg>
      <pc:sldChg chg="modSp">
        <pc:chgData name="中村 智志" userId="S::nakamura_satoshi@dreamfoods.jp::c8965f06-2947-4258-a002-678aeab8faad" providerId="AD" clId="Web-{46B03073-E0E0-6D73-1769-B708D69CD7DF}" dt="2025-09-29T07:13:49.367" v="98" actId="1076"/>
        <pc:sldMkLst>
          <pc:docMk/>
          <pc:sldMk cId="1040171381" sldId="269"/>
        </pc:sldMkLst>
        <pc:picChg chg="mod">
          <ac:chgData name="中村 智志" userId="S::nakamura_satoshi@dreamfoods.jp::c8965f06-2947-4258-a002-678aeab8faad" providerId="AD" clId="Web-{46B03073-E0E0-6D73-1769-B708D69CD7DF}" dt="2025-09-29T07:13:49.367" v="98" actId="1076"/>
          <ac:picMkLst>
            <pc:docMk/>
            <pc:sldMk cId="1040171381" sldId="269"/>
            <ac:picMk id="6" creationId="{9B0541FA-A047-ACDA-FB93-0C397A219105}"/>
          </ac:picMkLst>
        </pc:picChg>
        <pc:picChg chg="mod">
          <ac:chgData name="中村 智志" userId="S::nakamura_satoshi@dreamfoods.jp::c8965f06-2947-4258-a002-678aeab8faad" providerId="AD" clId="Web-{46B03073-E0E0-6D73-1769-B708D69CD7DF}" dt="2025-09-29T07:13:34.413" v="95" actId="1076"/>
          <ac:picMkLst>
            <pc:docMk/>
            <pc:sldMk cId="1040171381" sldId="269"/>
            <ac:picMk id="7" creationId="{04D1AD95-49B9-408F-6CEA-06C063C2E375}"/>
          </ac:picMkLst>
        </pc:picChg>
        <pc:picChg chg="mod">
          <ac:chgData name="中村 智志" userId="S::nakamura_satoshi@dreamfoods.jp::c8965f06-2947-4258-a002-678aeab8faad" providerId="AD" clId="Web-{46B03073-E0E0-6D73-1769-B708D69CD7DF}" dt="2025-09-29T07:13:42.601" v="97" actId="1076"/>
          <ac:picMkLst>
            <pc:docMk/>
            <pc:sldMk cId="1040171381" sldId="269"/>
            <ac:picMk id="8" creationId="{A90AA29A-D902-32CE-E298-9D21B990F4EF}"/>
          </ac:picMkLst>
        </pc:picChg>
      </pc:sldChg>
    </pc:docChg>
  </pc:docChgLst>
  <pc:docChgLst>
    <pc:chgData name="中村 智志" userId="S::nakamura_satoshi@dreamfoods.jp::c8965f06-2947-4258-a002-678aeab8faad" providerId="AD" clId="Web-{A33791C5-E39F-617E-AD87-FE7E87FAD46D}"/>
    <pc:docChg chg="addSld modSld">
      <pc:chgData name="中村 智志" userId="S::nakamura_satoshi@dreamfoods.jp::c8965f06-2947-4258-a002-678aeab8faad" providerId="AD" clId="Web-{A33791C5-E39F-617E-AD87-FE7E87FAD46D}" dt="2025-09-19T07:35:50.239" v="261"/>
      <pc:docMkLst>
        <pc:docMk/>
      </pc:docMkLst>
      <pc:sldChg chg="addSp delSp modSp mod setBg">
        <pc:chgData name="中村 智志" userId="S::nakamura_satoshi@dreamfoods.jp::c8965f06-2947-4258-a002-678aeab8faad" providerId="AD" clId="Web-{A33791C5-E39F-617E-AD87-FE7E87FAD46D}" dt="2025-09-19T07:08:01.078" v="89" actId="20577"/>
        <pc:sldMkLst>
          <pc:docMk/>
          <pc:sldMk cId="909907883" sldId="261"/>
        </pc:sldMkLst>
        <pc:spChg chg="mod">
          <ac:chgData name="中村 智志" userId="S::nakamura_satoshi@dreamfoods.jp::c8965f06-2947-4258-a002-678aeab8faad" providerId="AD" clId="Web-{A33791C5-E39F-617E-AD87-FE7E87FAD46D}" dt="2025-09-19T07:06:43.608" v="79" actId="14100"/>
          <ac:spMkLst>
            <pc:docMk/>
            <pc:sldMk cId="909907883" sldId="261"/>
            <ac:spMk id="2" creationId="{E4FA78BF-86C4-5EFA-CA3B-CB99FB579AEF}"/>
          </ac:spMkLst>
        </pc:spChg>
        <pc:spChg chg="add">
          <ac:chgData name="中村 智志" userId="S::nakamura_satoshi@dreamfoods.jp::c8965f06-2947-4258-a002-678aeab8faad" providerId="AD" clId="Web-{A33791C5-E39F-617E-AD87-FE7E87FAD46D}" dt="2025-09-19T07:04:28.853" v="73"/>
          <ac:spMkLst>
            <pc:docMk/>
            <pc:sldMk cId="909907883" sldId="261"/>
            <ac:spMk id="20" creationId="{AD1BDCCC-E676-2A7E-BE11-2B8C23DB287F}"/>
          </ac:spMkLst>
        </pc:spChg>
        <pc:spChg chg="add">
          <ac:chgData name="中村 智志" userId="S::nakamura_satoshi@dreamfoods.jp::c8965f06-2947-4258-a002-678aeab8faad" providerId="AD" clId="Web-{A33791C5-E39F-617E-AD87-FE7E87FAD46D}" dt="2025-09-19T07:04:28.853" v="73"/>
          <ac:spMkLst>
            <pc:docMk/>
            <pc:sldMk cId="909907883" sldId="261"/>
            <ac:spMk id="21" creationId="{781C97B1-8A09-6383-8C65-A3B73577816A}"/>
          </ac:spMkLst>
        </pc:spChg>
        <pc:spChg chg="add mod">
          <ac:chgData name="中村 智志" userId="S::nakamura_satoshi@dreamfoods.jp::c8965f06-2947-4258-a002-678aeab8faad" providerId="AD" clId="Web-{A33791C5-E39F-617E-AD87-FE7E87FAD46D}" dt="2025-09-19T07:08:01.078" v="89" actId="20577"/>
          <ac:spMkLst>
            <pc:docMk/>
            <pc:sldMk cId="909907883" sldId="261"/>
            <ac:spMk id="22" creationId="{58D70299-B166-30B3-0D1D-5556D0456E68}"/>
          </ac:spMkLst>
        </pc:spChg>
        <pc:picChg chg="add mod">
          <ac:chgData name="中村 智志" userId="S::nakamura_satoshi@dreamfoods.jp::c8965f06-2947-4258-a002-678aeab8faad" providerId="AD" clId="Web-{A33791C5-E39F-617E-AD87-FE7E87FAD46D}" dt="2025-09-19T07:04:28.853" v="73"/>
          <ac:picMkLst>
            <pc:docMk/>
            <pc:sldMk cId="909907883" sldId="261"/>
            <ac:picMk id="5" creationId="{D0ECA5A7-6223-B232-08BA-653B4E07E672}"/>
          </ac:picMkLst>
        </pc:picChg>
      </pc:sldChg>
      <pc:sldChg chg="addSp modSp new mod setBg">
        <pc:chgData name="中村 智志" userId="S::nakamura_satoshi@dreamfoods.jp::c8965f06-2947-4258-a002-678aeab8faad" providerId="AD" clId="Web-{A33791C5-E39F-617E-AD87-FE7E87FAD46D}" dt="2025-09-19T07:34:46.704" v="260" actId="20577"/>
        <pc:sldMkLst>
          <pc:docMk/>
          <pc:sldMk cId="1836590538" sldId="262"/>
        </pc:sldMkLst>
        <pc:spChg chg="mod">
          <ac:chgData name="中村 智志" userId="S::nakamura_satoshi@dreamfoods.jp::c8965f06-2947-4258-a002-678aeab8faad" providerId="AD" clId="Web-{A33791C5-E39F-617E-AD87-FE7E87FAD46D}" dt="2025-09-19T07:34:18.249" v="254" actId="14100"/>
          <ac:spMkLst>
            <pc:docMk/>
            <pc:sldMk cId="1836590538" sldId="262"/>
            <ac:spMk id="2" creationId="{A2234317-E915-4D14-CCFB-2DE123CF9D28}"/>
          </ac:spMkLst>
        </pc:spChg>
        <pc:spChg chg="mod ord">
          <ac:chgData name="中村 智志" userId="S::nakamura_satoshi@dreamfoods.jp::c8965f06-2947-4258-a002-678aeab8faad" providerId="AD" clId="Web-{A33791C5-E39F-617E-AD87-FE7E87FAD46D}" dt="2025-09-19T07:34:46.704" v="260" actId="20577"/>
          <ac:spMkLst>
            <pc:docMk/>
            <pc:sldMk cId="1836590538" sldId="262"/>
            <ac:spMk id="3" creationId="{8A78C8B9-DF0C-A186-793B-6EC72FAE0375}"/>
          </ac:spMkLst>
        </pc:spChg>
        <pc:spChg chg="add">
          <ac:chgData name="中村 智志" userId="S::nakamura_satoshi@dreamfoods.jp::c8965f06-2947-4258-a002-678aeab8faad" providerId="AD" clId="Web-{A33791C5-E39F-617E-AD87-FE7E87FAD46D}" dt="2025-09-19T07:33:38.214" v="243"/>
          <ac:spMkLst>
            <pc:docMk/>
            <pc:sldMk cId="1836590538" sldId="262"/>
            <ac:spMk id="9" creationId="{AD1BDCCC-E676-2A7E-BE11-2B8C23DB287F}"/>
          </ac:spMkLst>
        </pc:spChg>
        <pc:spChg chg="add">
          <ac:chgData name="中村 智志" userId="S::nakamura_satoshi@dreamfoods.jp::c8965f06-2947-4258-a002-678aeab8faad" providerId="AD" clId="Web-{A33791C5-E39F-617E-AD87-FE7E87FAD46D}" dt="2025-09-19T07:33:38.214" v="243"/>
          <ac:spMkLst>
            <pc:docMk/>
            <pc:sldMk cId="1836590538" sldId="262"/>
            <ac:spMk id="11" creationId="{781C97B1-8A09-6383-8C65-A3B73577816A}"/>
          </ac:spMkLst>
        </pc:spChg>
        <pc:picChg chg="add mod">
          <ac:chgData name="中村 智志" userId="S::nakamura_satoshi@dreamfoods.jp::c8965f06-2947-4258-a002-678aeab8faad" providerId="AD" clId="Web-{A33791C5-E39F-617E-AD87-FE7E87FAD46D}" dt="2025-09-19T07:34:24.343" v="255" actId="1076"/>
          <ac:picMkLst>
            <pc:docMk/>
            <pc:sldMk cId="1836590538" sldId="262"/>
            <ac:picMk id="4" creationId="{5D4D5C62-3339-1AC1-A2FE-9992F33C5EE9}"/>
          </ac:picMkLst>
        </pc:picChg>
      </pc:sldChg>
      <pc:sldChg chg="new">
        <pc:chgData name="中村 智志" userId="S::nakamura_satoshi@dreamfoods.jp::c8965f06-2947-4258-a002-678aeab8faad" providerId="AD" clId="Web-{A33791C5-E39F-617E-AD87-FE7E87FAD46D}" dt="2025-09-19T07:35:50.239" v="261"/>
        <pc:sldMkLst>
          <pc:docMk/>
          <pc:sldMk cId="1820643226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1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5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2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5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5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6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3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5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8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1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2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8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8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6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13000"/>
        </a:lnSpc>
        <a:spcBef>
          <a:spcPct val="0"/>
        </a:spcBef>
        <a:buNone/>
        <a:defRPr sz="5400" b="1" kern="1200" spc="13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 spc="8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E2F724-2FB3-4D1D-A730-739B8654C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C9EAB-CCDB-0AC9-7D65-B93C4AC633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25000"/>
          <a:stretch>
            <a:fillRect/>
          </a:stretch>
        </p:blipFill>
        <p:spPr>
          <a:xfrm>
            <a:off x="-2" y="-2"/>
            <a:ext cx="12192001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7870" y="978407"/>
            <a:ext cx="5021182" cy="3290107"/>
          </a:xfrm>
        </p:spPr>
        <p:txBody>
          <a:bodyPr anchor="t">
            <a:normAutofit/>
          </a:bodyPr>
          <a:lstStyle/>
          <a:p>
            <a:r>
              <a:rPr lang="ja-JP" altLang="en-US" sz="6000">
                <a:solidFill>
                  <a:srgbClr val="FFFFFF"/>
                </a:solidFill>
                <a:ea typeface="ＭＳ Ｐゴシック"/>
              </a:rPr>
              <a:t>こんき庵　　ライセンス</a:t>
            </a:r>
            <a:br>
              <a:rPr lang="ja-JP" altLang="en-US" sz="6000">
                <a:solidFill>
                  <a:srgbClr val="FFFFFF"/>
                </a:solidFill>
                <a:ea typeface="ＭＳ Ｐゴシック"/>
              </a:rPr>
            </a:br>
            <a:r>
              <a:rPr lang="ja-JP" altLang="en-US" sz="6000">
                <a:solidFill>
                  <a:srgbClr val="FFFFFF"/>
                </a:solidFill>
                <a:ea typeface="ＭＳ Ｐゴシック"/>
              </a:rPr>
              <a:t>加盟のご提案</a:t>
            </a:r>
            <a:endParaRPr kumimoji="1" lang="ja-JP" altLang="en-US" sz="6000">
              <a:solidFill>
                <a:srgbClr val="FFFFFF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17870" y="4482450"/>
            <a:ext cx="11253022" cy="5874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 sz="4400" i="0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/>
              </a:rPr>
              <a:t>国産そば粉の10割蕎麦と揚げたて天丼</a:t>
            </a:r>
            <a:endParaRPr lang="ja-JP" altLang="en-US" sz="4400" i="0">
              <a:solidFill>
                <a:schemeClr val="accent1">
                  <a:lumMod val="20000"/>
                  <a:lumOff val="80000"/>
                </a:schemeClr>
              </a:solidFill>
              <a:ea typeface="Meiry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80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EFC0-D91F-5E29-5201-5D1CDBEF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90" y="1294076"/>
            <a:ext cx="7588135" cy="1108077"/>
          </a:xfrm>
        </p:spPr>
        <p:txBody>
          <a:bodyPr/>
          <a:lstStyle/>
          <a:p>
            <a:pPr>
              <a:lnSpc>
                <a:spcPct val="112999"/>
              </a:lnSpc>
            </a:pPr>
            <a:r>
              <a:rPr lang="ja-JP" altLang="en-US" sz="4000">
                <a:ea typeface="Meiryo"/>
              </a:rPr>
              <a:t>あなたのひと言が物語をつなぐ</a:t>
            </a:r>
            <a:endParaRPr lang="en-US" sz="4000"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9D5B5-92CB-2AF1-F7BF-4E7BC3709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03" y="2578608"/>
            <a:ext cx="11846978" cy="4262235"/>
          </a:xfrm>
        </p:spPr>
        <p:txBody>
          <a:bodyPr lIns="109728" tIns="109728" rIns="109728" bIns="91440" anchor="t"/>
          <a:lstStyle/>
          <a:p>
            <a:pPr marL="0" indent="0">
              <a:buNone/>
            </a:pPr>
            <a:r>
              <a:rPr lang="en-US">
                <a:ea typeface="Meiryo"/>
              </a:rPr>
              <a:t> </a:t>
            </a:r>
            <a:r>
              <a:rPr lang="ja-JP" altLang="en-US">
                <a:ea typeface="Meiryo"/>
              </a:rPr>
              <a:t>こんき庵の体験は、料理を出すだけでは完成しません。</a:t>
            </a:r>
            <a:endParaRPr lang="en-US" altLang="ja-JP"/>
          </a:p>
          <a:p>
            <a:pPr marL="0" indent="0">
              <a:buNone/>
            </a:pPr>
            <a:r>
              <a:rPr lang="ja-JP" altLang="en-US">
                <a:ea typeface="Meiryo"/>
              </a:rPr>
              <a:t>ひと言と笑顔が、お客様の心に残る物語をつくります</a:t>
            </a:r>
            <a:r>
              <a:rPr lang="en-US">
                <a:ea typeface="Meiryo"/>
              </a:rPr>
              <a:t>。</a:t>
            </a:r>
            <a:br>
              <a:rPr lang="en-US" altLang="ja-JP">
                <a:solidFill>
                  <a:srgbClr val="000000"/>
                </a:solidFill>
                <a:ea typeface="Meiryo"/>
              </a:rPr>
            </a:br>
            <a:r>
              <a:rPr lang="ja-JP" altLang="en-US">
                <a:solidFill>
                  <a:srgbClr val="FF0000"/>
                </a:solidFill>
                <a:ea typeface="Meiryo"/>
              </a:rPr>
              <a:t>「</a:t>
            </a:r>
            <a:r>
              <a:rPr lang="ja-JP" altLang="en-US">
                <a:ea typeface="Meiryo"/>
              </a:rPr>
              <a:t>国産そば粉</a:t>
            </a:r>
            <a:r>
              <a:rPr lang="en-US">
                <a:ea typeface="Meiryo"/>
              </a:rPr>
              <a:t>100</a:t>
            </a:r>
            <a:r>
              <a:rPr lang="ja-JP" altLang="en-US">
                <a:ea typeface="Meiryo"/>
              </a:rPr>
              <a:t>％の十割そばです。まずはそのままで。」</a:t>
            </a:r>
            <a:endParaRPr lang="en-US" altLang="ja-JP"/>
          </a:p>
          <a:p>
            <a:pPr marL="0" indent="0">
              <a:buNone/>
            </a:pPr>
            <a:r>
              <a:rPr lang="ja-JP" altLang="en-US">
                <a:ea typeface="Meiryo"/>
              </a:rPr>
              <a:t>「天丼は最初そのまま、次に塩で。味が引き締まります。」</a:t>
            </a:r>
            <a:endParaRPr lang="en-US" altLang="ja-JP"/>
          </a:p>
          <a:p>
            <a:pPr marL="0" indent="0">
              <a:buNone/>
            </a:pPr>
            <a:r>
              <a:rPr lang="ja-JP" altLang="en-US">
                <a:ea typeface="Meiryo"/>
              </a:rPr>
              <a:t>「最後はそば湯で、余韻をお楽しみください。」</a:t>
            </a:r>
            <a:endParaRPr lang="en-US" altLang="ja-JP"/>
          </a:p>
          <a:p>
            <a:pPr marL="0" indent="0">
              <a:buNone/>
            </a:pPr>
            <a:r>
              <a:rPr lang="ja-JP" altLang="en-US">
                <a:ea typeface="Meiryo"/>
              </a:rPr>
              <a:t>この短い言葉が、食事を</a:t>
            </a:r>
            <a:r>
              <a:rPr lang="en-US" altLang="ja-JP">
                <a:ea typeface="Meiryo"/>
              </a:rPr>
              <a:t>“</a:t>
            </a:r>
            <a:r>
              <a:rPr lang="ja-JP" altLang="en-US">
                <a:ea typeface="Meiryo"/>
              </a:rPr>
              <a:t>おいしい</a:t>
            </a:r>
            <a:r>
              <a:rPr lang="en-US" altLang="ja-JP">
                <a:ea typeface="Meiryo"/>
              </a:rPr>
              <a:t>”</a:t>
            </a:r>
            <a:r>
              <a:rPr lang="ja-JP" altLang="en-US">
                <a:ea typeface="Meiryo"/>
              </a:rPr>
              <a:t>以上の価値に変えるのです</a:t>
            </a:r>
            <a:r>
              <a:rPr lang="en-US">
                <a:ea typeface="Meiryo"/>
              </a:rPr>
              <a:t>。</a:t>
            </a:r>
            <a:br>
              <a:rPr lang="en-US">
                <a:ea typeface="Meiryo"/>
              </a:rPr>
            </a:br>
            <a:br>
              <a:rPr lang="en-US" altLang="ja-JP">
                <a:ea typeface="Meiryo"/>
              </a:rPr>
            </a:br>
            <a:r>
              <a:rPr lang="ja-JP" altLang="en-US" sz="3200" b="1">
                <a:ea typeface="Meiryo"/>
              </a:rPr>
              <a:t>「共にこの素晴らしい蕎麦文化と体験を広げましょう‼︎」</a:t>
            </a:r>
            <a:endParaRPr lang="en-US" sz="3200" b="1">
              <a:ea typeface="Meiryo"/>
            </a:endParaRPr>
          </a:p>
          <a:p>
            <a:pPr marL="0" indent="0">
              <a:buNone/>
            </a:pPr>
            <a:endParaRPr lang="en-US" sz="2400">
              <a:ea typeface="Meiry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F9822-1C86-800C-7F08-C2A961A90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490" y="776643"/>
            <a:ext cx="2650098" cy="2325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04ABC-4F37-7753-6F9E-EC6670412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502" y="4431918"/>
            <a:ext cx="2025080" cy="1211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EA5C7-E675-83B2-0E19-6BF9D5638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948" y="2876762"/>
            <a:ext cx="2744057" cy="18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5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B83B1-6EEF-1B42-EDE3-5CBA5CF6B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754880" cy="1463040"/>
          </a:xfrm>
        </p:spPr>
        <p:txBody>
          <a:bodyPr>
            <a:normAutofit/>
          </a:bodyPr>
          <a:lstStyle/>
          <a:p>
            <a:pPr>
              <a:lnSpc>
                <a:spcPct val="103000"/>
              </a:lnSpc>
            </a:pPr>
            <a:r>
              <a:rPr lang="ja-JP" altLang="en-US" sz="4600">
                <a:ea typeface="Meiryo"/>
              </a:rPr>
              <a:t>店舗展開エリア</a:t>
            </a:r>
            <a:endParaRPr lang="en-US" sz="4600">
              <a:ea typeface="Meiry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92C3D-326A-45EB-33F2-C0B2DF4BD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82" y="1728377"/>
            <a:ext cx="5514794" cy="4617559"/>
          </a:xfrm>
        </p:spPr>
        <p:txBody>
          <a:bodyPr lIns="109728" tIns="109728" rIns="109728" bIns="91440" anchor="t">
            <a:normAutofit/>
          </a:bodyPr>
          <a:lstStyle/>
          <a:p>
            <a:pPr marL="0" indent="0">
              <a:buNone/>
            </a:pPr>
            <a:r>
              <a:rPr lang="ja-JP" altLang="en-US" sz="1900" b="1">
                <a:ea typeface="Meiryo"/>
              </a:rPr>
              <a:t>こんき庵　草津店　</a:t>
            </a:r>
            <a:br>
              <a:rPr lang="ja-JP" altLang="en-US" sz="1900" b="1">
                <a:ea typeface="+mn-lt"/>
                <a:cs typeface="+mn-lt"/>
              </a:rPr>
            </a:br>
            <a:r>
              <a:rPr lang="ja-JP" altLang="en-US" sz="1900">
                <a:ea typeface="+mn-lt"/>
                <a:cs typeface="+mn-lt"/>
              </a:rPr>
              <a:t>滋賀県草津市大路1丁目1−1 エルティ932 1F</a:t>
            </a:r>
            <a:br>
              <a:rPr lang="ja-JP" altLang="en-US" sz="1900">
                <a:ea typeface="Meiryo"/>
              </a:rPr>
            </a:br>
            <a:br>
              <a:rPr lang="ja-JP" altLang="en-US" sz="1900">
                <a:ea typeface="Meiryo"/>
              </a:rPr>
            </a:br>
            <a:r>
              <a:rPr lang="ja-JP" altLang="en-US" sz="1900" b="1">
                <a:ea typeface="Meiryo"/>
              </a:rPr>
              <a:t>こんき庵　本町店</a:t>
            </a:r>
            <a:r>
              <a:rPr lang="ja-JP" altLang="en-US" sz="1900">
                <a:ea typeface="Meiryo"/>
              </a:rPr>
              <a:t>(25年10月開業予定）　</a:t>
            </a:r>
            <a:br>
              <a:rPr lang="ja-JP" altLang="en-US" sz="1900">
                <a:ea typeface="Meiryo"/>
              </a:rPr>
            </a:br>
            <a:r>
              <a:rPr lang="ja-JP" altLang="en-US" sz="1900">
                <a:ea typeface="Meiryo"/>
              </a:rPr>
              <a:t>大阪府大阪市中央区瓦町２丁目３−１４ </a:t>
            </a:r>
            <a:br>
              <a:rPr lang="ja-JP" altLang="en-US" sz="1900">
                <a:ea typeface="Meiryo"/>
              </a:rPr>
            </a:br>
            <a:r>
              <a:rPr lang="ja-JP" altLang="en-US" sz="1900">
                <a:ea typeface="Meiryo"/>
              </a:rPr>
              <a:t>日宝瓦町ビル 1F</a:t>
            </a:r>
            <a:br>
              <a:rPr lang="ja-JP" altLang="en-US" sz="1900">
                <a:ea typeface="Meiryo"/>
              </a:rPr>
            </a:br>
            <a:br>
              <a:rPr lang="ja-JP" altLang="en-US" sz="1900">
                <a:ea typeface="Meiryo"/>
              </a:rPr>
            </a:br>
            <a:r>
              <a:rPr lang="ja-JP" altLang="en-US" sz="1900" b="1">
                <a:ea typeface="Meiryo"/>
              </a:rPr>
              <a:t>こんき庵　ビエラ大津店</a:t>
            </a:r>
            <a:r>
              <a:rPr lang="ja-JP" altLang="en-US" sz="1900">
                <a:ea typeface="Meiryo"/>
              </a:rPr>
              <a:t>　</a:t>
            </a:r>
            <a:br>
              <a:rPr lang="ja-JP" altLang="en-US" sz="1900">
                <a:ea typeface="+mn-lt"/>
                <a:cs typeface="+mn-lt"/>
              </a:rPr>
            </a:br>
            <a:r>
              <a:rPr lang="ja-JP" sz="1900">
                <a:ea typeface="+mn-lt"/>
                <a:cs typeface="+mn-lt"/>
              </a:rPr>
              <a:t>滋賀県大津市春日町１−３ ビエラ大津</a:t>
            </a:r>
            <a:r>
              <a:rPr lang="ja-JP" altLang="en-US" sz="1900">
                <a:ea typeface="Meiryo"/>
              </a:rPr>
              <a:t>　</a:t>
            </a:r>
            <a:br>
              <a:rPr lang="ja-JP" altLang="en-US" sz="1900">
                <a:ea typeface="Meiryo"/>
              </a:rPr>
            </a:br>
            <a:br>
              <a:rPr lang="ja-JP" altLang="en-US" sz="1900">
                <a:ea typeface="Meiryo"/>
              </a:rPr>
            </a:br>
            <a:r>
              <a:rPr lang="ja-JP" altLang="en-US" sz="1900" b="1">
                <a:ea typeface="Meiryo"/>
              </a:rPr>
              <a:t>金亀庵　松原店</a:t>
            </a:r>
            <a:r>
              <a:rPr lang="ja-JP" altLang="en-US" sz="1900">
                <a:ea typeface="Meiryo"/>
              </a:rPr>
              <a:t>　</a:t>
            </a:r>
            <a:br>
              <a:rPr lang="ja-JP" altLang="en-US" sz="1900">
                <a:ea typeface="+mn-lt"/>
                <a:cs typeface="+mn-lt"/>
              </a:rPr>
            </a:br>
            <a:r>
              <a:rPr lang="ja-JP" sz="1900">
                <a:ea typeface="+mn-lt"/>
                <a:cs typeface="+mn-lt"/>
              </a:rPr>
              <a:t>滋賀県彦根市松原町１１５８−１</a:t>
            </a:r>
            <a:endParaRPr lang="en-US" sz="1900">
              <a:ea typeface="Meiry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85F16-CF60-28C8-8783-4B8E313158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19" r="-1" b="-1"/>
          <a:stretch>
            <a:fillRect/>
          </a:stretch>
        </p:blipFill>
        <p:spPr>
          <a:xfrm>
            <a:off x="5958018" y="508090"/>
            <a:ext cx="5709726" cy="58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0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DC0D-1F08-0B20-3462-384B380E8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78111"/>
            <a:ext cx="4145280" cy="779419"/>
          </a:xfrm>
        </p:spPr>
        <p:txBody>
          <a:bodyPr lIns="109728" tIns="109728" rIns="109728" bIns="91440" anchor="t"/>
          <a:lstStyle/>
          <a:p>
            <a:pPr algn="ctr"/>
            <a:r>
              <a:rPr lang="ja-JP" altLang="en-US" sz="3200">
                <a:ea typeface="Meiryo"/>
              </a:rPr>
              <a:t>　収支モデル</a:t>
            </a:r>
            <a:r>
              <a:rPr lang="ja-JP" altLang="en-US" sz="4400">
                <a:ea typeface="Meiryo"/>
              </a:rPr>
              <a:t>​</a:t>
            </a:r>
            <a:br>
              <a:rPr lang="ja-JP" altLang="en-US" sz="4400">
                <a:ea typeface="Meiryo"/>
              </a:rPr>
            </a:br>
            <a:endParaRPr lang="ja-JP" altLang="en-US">
              <a:ea typeface="Meiryo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FFBBB9-1D21-BE68-707A-93E80B21A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483" y="1581478"/>
            <a:ext cx="4264661" cy="516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3E39E-7714-D57A-ACA1-8C48A0F9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989" y="1963783"/>
            <a:ext cx="5765074" cy="4341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9CF336-52BF-E42B-627D-F08997A7DD14}"/>
              </a:ext>
            </a:extLst>
          </p:cNvPr>
          <p:cNvSpPr txBox="1"/>
          <p:nvPr/>
        </p:nvSpPr>
        <p:spPr>
          <a:xfrm>
            <a:off x="5678905" y="1010652"/>
            <a:ext cx="6063915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2800" b="1">
                <a:ea typeface="Meiryo"/>
              </a:rPr>
              <a:t>　駅近ビルイン　23.５坪　32席</a:t>
            </a:r>
            <a:endParaRPr lang="en-US" altLang="ja-JP" sz="2800" b="1">
              <a:ea typeface="Meiryo"/>
            </a:endParaRPr>
          </a:p>
          <a:p>
            <a:endParaRPr lang="ja-JP" altLang="en-US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30347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143FDC-4B54-0ED8-B533-20642CE7A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82" y="797239"/>
            <a:ext cx="3304359" cy="2632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0541FA-A047-ACDA-FB93-0C397A219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087" y="3034335"/>
            <a:ext cx="2986994" cy="3284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D1AD95-49B9-408F-6CEA-06C063C2E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508" y="2640452"/>
            <a:ext cx="3733103" cy="3283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AA29A-D902-32CE-E298-9D21B990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747" y="6092904"/>
            <a:ext cx="4259417" cy="454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DE6FF-94C1-94C7-10C6-2B2C06394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97" y="3768922"/>
            <a:ext cx="3224367" cy="1815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175D3-5DF4-D690-AD60-9BD7F243F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15" y="861486"/>
            <a:ext cx="2360954" cy="2033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7562F-CE9F-AFA6-F24E-4CB32645C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3328" y="684948"/>
            <a:ext cx="3155635" cy="16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7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7A29A8-C170-4861-7217-4E09C2E45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8513"/>
          <a:stretch>
            <a:fillRect/>
          </a:stretch>
        </p:blipFill>
        <p:spPr>
          <a:xfrm>
            <a:off x="177050" y="200131"/>
            <a:ext cx="11834872" cy="66578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3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C38958-9A69-239A-BA79-2AEC73345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9E554-CC73-F4BE-911C-FF930EDD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12" y="978408"/>
            <a:ext cx="5513832" cy="1463040"/>
          </a:xfrm>
        </p:spPr>
        <p:txBody>
          <a:bodyPr>
            <a:normAutofit/>
          </a:bodyPr>
          <a:lstStyle/>
          <a:p>
            <a:pPr>
              <a:lnSpc>
                <a:spcPct val="103000"/>
              </a:lnSpc>
            </a:pPr>
            <a:r>
              <a:rPr lang="ja-JP" altLang="en-US" sz="2600">
                <a:ea typeface="Meiryo"/>
              </a:rPr>
              <a:t>滋賀県から世界へ</a:t>
            </a:r>
            <a:br>
              <a:rPr lang="ja-JP" altLang="en-US" sz="2600">
                <a:ea typeface="Meiryo"/>
              </a:rPr>
            </a:br>
            <a:r>
              <a:rPr lang="ja-JP" altLang="en-US" sz="2600">
                <a:ea typeface="Meiryo"/>
              </a:rPr>
              <a:t>地域と世界を繋ぐ架け橋として、持続可能な成長を目指す​</a:t>
            </a:r>
            <a:endParaRPr lang="en-US" sz="2600">
              <a:ea typeface="Meiry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40FF6-1E68-6D0B-81CB-0754A3751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295" y="508090"/>
            <a:ext cx="3458966" cy="583791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C109E5-0396-8968-4F42-DFEC2803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8484" y="508090"/>
            <a:ext cx="5513832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C7B77-D0BA-6789-F418-C1C9462CE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912" y="2578608"/>
            <a:ext cx="5513832" cy="3767328"/>
          </a:xfrm>
        </p:spPr>
        <p:txBody>
          <a:bodyPr lIns="109728" tIns="109728" rIns="109728" bIns="9144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1050" b="1">
                <a:ea typeface="Meiryo"/>
              </a:rPr>
              <a:t>当社は飲食店の経営、ライセンスによる加盟店の募集及び指導、食品の加工、製</a:t>
            </a:r>
            <a:endParaRPr lang="en-US" altLang="ja-JP" sz="1050" b="1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050" b="1">
                <a:ea typeface="Meiryo"/>
              </a:rPr>
              <a:t>造、販売及び輸出入を行うフードソリューションカンパニーです。</a:t>
            </a:r>
            <a:endParaRPr lang="en-US" altLang="ja-JP" sz="1050" b="1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050" b="1">
                <a:ea typeface="Meiryo"/>
              </a:rPr>
              <a:t>私たちの歩みは</a:t>
            </a:r>
            <a:r>
              <a:rPr lang="en-US" sz="1050" b="1">
                <a:ea typeface="Meiryo"/>
              </a:rPr>
              <a:t>1963</a:t>
            </a:r>
            <a:r>
              <a:rPr lang="ja-JP" altLang="en-US" sz="1050" b="1">
                <a:ea typeface="Meiryo"/>
              </a:rPr>
              <a:t>年創業の食堂「麺類をかべ」に端を発し「近江ちゃんぽん</a:t>
            </a:r>
            <a:endParaRPr lang="en-US" altLang="ja-JP" sz="1050" b="1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050" b="1">
                <a:ea typeface="Meiryo"/>
              </a:rPr>
              <a:t>亭」や「金亀庵」などを中心に地域色豊かな食体験を提供しています</a:t>
            </a:r>
            <a:r>
              <a:rPr lang="en-US" sz="1050" b="1">
                <a:ea typeface="Meiryo"/>
              </a:rPr>
              <a:t>。2018</a:t>
            </a:r>
            <a:r>
              <a:rPr lang="ja-JP" altLang="en-US" sz="1050" b="1">
                <a:ea typeface="Meiryo"/>
              </a:rPr>
              <a:t>年</a:t>
            </a:r>
            <a:endParaRPr lang="en-US" altLang="ja-JP" sz="1050" b="1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050" b="1">
                <a:ea typeface="Meiryo"/>
              </a:rPr>
              <a:t>には近江食品株式会社を</a:t>
            </a:r>
            <a:r>
              <a:rPr lang="en-US" sz="1050" b="1">
                <a:ea typeface="Meiryo"/>
              </a:rPr>
              <a:t>M＆A</a:t>
            </a:r>
            <a:r>
              <a:rPr lang="ja-JP" altLang="en-US" sz="1050" b="1">
                <a:ea typeface="Meiryo"/>
              </a:rPr>
              <a:t>によりグループに加え、食品の製造・販売事業に</a:t>
            </a:r>
            <a:endParaRPr lang="en-US" altLang="ja-JP" sz="1050" b="1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050" b="1">
                <a:ea typeface="Meiryo"/>
              </a:rPr>
              <a:t>も新規参入しました。</a:t>
            </a:r>
            <a:endParaRPr lang="en-US" altLang="ja-JP" sz="1050" b="1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050" b="1">
                <a:ea typeface="Meiryo"/>
              </a:rPr>
              <a:t>私たちは、外食と食品の事業から生み出されるシナジー効果を最大限に活用し、</a:t>
            </a:r>
            <a:endParaRPr lang="en-US" altLang="ja-JP" sz="1050" b="1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050" b="1">
                <a:ea typeface="Meiryo"/>
              </a:rPr>
              <a:t>持続可能な成長を目指して革新と挑戦を続けています。私たちは「滋賀から世界</a:t>
            </a:r>
            <a:endParaRPr lang="en-US" altLang="ja-JP" sz="1050" b="1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050" b="1">
                <a:ea typeface="Meiryo"/>
              </a:rPr>
              <a:t>へ。</a:t>
            </a:r>
            <a:r>
              <a:rPr lang="en-US" altLang="ja-JP" sz="1050" b="1">
                <a:ea typeface="Meiryo"/>
              </a:rPr>
              <a:t> </a:t>
            </a:r>
            <a:r>
              <a:rPr lang="ja-JP" altLang="en-US" sz="1050" b="1">
                <a:ea typeface="Meiryo"/>
              </a:rPr>
              <a:t>」をビジョン、地域と世界をつなぐ架け橋になってまいります</a:t>
            </a:r>
            <a:r>
              <a:rPr lang="en-US" sz="1050" b="1">
                <a:ea typeface="Meiryo"/>
              </a:rPr>
              <a:t>。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050" b="1">
              <a:ea typeface="Meiry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834EA-E088-40B4-00AB-F8A38C896E26}"/>
              </a:ext>
            </a:extLst>
          </p:cNvPr>
          <p:cNvSpPr txBox="1"/>
          <p:nvPr/>
        </p:nvSpPr>
        <p:spPr>
          <a:xfrm>
            <a:off x="1268295" y="5762218"/>
            <a:ext cx="3458966" cy="58379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ja-JP" altLang="en-US" sz="1300">
                <a:solidFill>
                  <a:srgbClr val="FFFFFF"/>
                </a:solidFill>
              </a:rPr>
              <a:t>ドリームフーズ株式会社</a:t>
            </a:r>
            <a:br>
              <a:rPr lang="ja-JP" altLang="en-US" sz="1300">
                <a:solidFill>
                  <a:srgbClr val="FFFFFF"/>
                </a:solidFill>
              </a:rPr>
            </a:br>
            <a:r>
              <a:rPr lang="ja-JP" altLang="en-US" sz="1300">
                <a:solidFill>
                  <a:srgbClr val="FFFFFF"/>
                </a:solidFill>
              </a:rPr>
              <a:t>代表取締役　山本英柱​</a:t>
            </a:r>
            <a:endParaRPr lang="en-US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42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85309E-E8AC-EDB7-8A19-F9D08C88F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074" r="-1" b="3013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4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42BEC-42F3-5879-8929-41DDEE87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54" y="0"/>
            <a:ext cx="1134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9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D1BDCCC-E676-2A7E-BE11-2B8C23DB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A78BF-86C4-5EFA-CA3B-CB99FB57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89" y="978408"/>
            <a:ext cx="9805210" cy="741389"/>
          </a:xfrm>
        </p:spPr>
        <p:txBody>
          <a:bodyPr>
            <a:normAutofit fontScale="90000"/>
          </a:bodyPr>
          <a:lstStyle/>
          <a:p>
            <a:pPr>
              <a:lnSpc>
                <a:spcPct val="103000"/>
              </a:lnSpc>
            </a:pPr>
            <a:r>
              <a:rPr lang="ja-JP" altLang="en-US" sz="3600">
                <a:ea typeface="Meiryo"/>
              </a:rPr>
              <a:t>ご提案にあたり</a:t>
            </a:r>
            <a:endParaRPr lang="en-US" sz="3600">
              <a:ea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81C97B1-8A09-6383-8C65-A3B7357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CA5A7-6223-B232-08BA-653B4E07E6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32" r="-1" b="-1"/>
          <a:stretch>
            <a:fillRect/>
          </a:stretch>
        </p:blipFill>
        <p:spPr>
          <a:xfrm>
            <a:off x="517866" y="2299390"/>
            <a:ext cx="5578133" cy="4048568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8D70299-B166-30B3-0D1D-5556D0456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528" y="2304288"/>
            <a:ext cx="5157216" cy="4050792"/>
          </a:xfrm>
        </p:spPr>
        <p:txBody>
          <a:bodyPr lIns="109728" tIns="109728" rIns="109728" bIns="9144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1700">
                <a:ea typeface="Meiryo"/>
              </a:rPr>
              <a:t>うどん、蕎麦の業態はご存知の通り日本人には無くてならない、日常食です。</a:t>
            </a:r>
            <a:endParaRPr lang="en-US" altLang="ja-JP" sz="1700"/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700">
                <a:ea typeface="Meiryo"/>
              </a:rPr>
              <a:t>つまり、永続的に日常食として需要がある業態です。</a:t>
            </a:r>
            <a:br>
              <a:rPr lang="ja-JP" altLang="en-US" sz="1700">
                <a:ea typeface="Meiryo"/>
              </a:rPr>
            </a:br>
            <a:r>
              <a:rPr lang="ja-JP" altLang="en-US" sz="1700">
                <a:ea typeface="Meiryo"/>
              </a:rPr>
              <a:t>コロナ前から毎年前年を上回る成長を続け、コロナ後も再び前年を上回る成長を続けています。</a:t>
            </a:r>
            <a:br>
              <a:rPr lang="ja-JP" altLang="en-US" sz="1700">
                <a:ea typeface="Meiryo"/>
              </a:rPr>
            </a:br>
            <a:r>
              <a:rPr lang="ja-JP" altLang="en-US" sz="1700">
                <a:ea typeface="Meiryo"/>
              </a:rPr>
              <a:t>ただ、店舗数はコロナ前の10年間で14.7%減少したというデータもあり、より差別化が必要となります。</a:t>
            </a:r>
            <a:br>
              <a:rPr lang="ja-JP" altLang="en-US" sz="1700">
                <a:ea typeface="Meiryo"/>
              </a:rPr>
            </a:br>
            <a:r>
              <a:rPr lang="ja-JP" altLang="en-US" sz="1700">
                <a:ea typeface="Meiryo"/>
              </a:rPr>
              <a:t>その中で</a:t>
            </a:r>
            <a:r>
              <a:rPr lang="ja-JP" altLang="en-US" sz="1700" b="1">
                <a:ea typeface="Meiryo"/>
              </a:rPr>
              <a:t>「国産そば粉100%の10割蕎麦」</a:t>
            </a:r>
            <a:r>
              <a:rPr lang="ja-JP" altLang="en-US" sz="1700">
                <a:ea typeface="Meiryo"/>
              </a:rPr>
              <a:t>は、他社のチェーン店にない特色となっております。​</a:t>
            </a:r>
          </a:p>
        </p:txBody>
      </p:sp>
    </p:spTree>
    <p:extLst>
      <p:ext uri="{BB962C8B-B14F-4D97-AF65-F5344CB8AC3E}">
        <p14:creationId xmlns:p14="http://schemas.microsoft.com/office/powerpoint/2010/main" val="909907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1BDCCC-E676-2A7E-BE11-2B8C23DB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34317-E915-4D14-CCFB-2DE123CF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1701129"/>
            <a:ext cx="6025928" cy="1146992"/>
          </a:xfrm>
        </p:spPr>
        <p:txBody>
          <a:bodyPr>
            <a:normAutofit/>
          </a:bodyPr>
          <a:lstStyle/>
          <a:p>
            <a:pPr>
              <a:lnSpc>
                <a:spcPct val="103000"/>
              </a:lnSpc>
            </a:pPr>
            <a:r>
              <a:rPr lang="ja-JP" altLang="en-US">
                <a:ea typeface="Meiryo"/>
              </a:rPr>
              <a:t>こんき庵の優位性</a:t>
            </a:r>
            <a:endParaRPr lang="en-US">
              <a:ea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81C97B1-8A09-6383-8C65-A3B7357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D5C62-3339-1AC1-A2FE-9992F33C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91" r="23785" b="-1"/>
          <a:stretch>
            <a:fillRect/>
          </a:stretch>
        </p:blipFill>
        <p:spPr>
          <a:xfrm>
            <a:off x="7564402" y="688978"/>
            <a:ext cx="3826319" cy="27759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8C8B9-DF0C-A186-793B-6EC72FAE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50" y="3498350"/>
            <a:ext cx="11300349" cy="3037410"/>
          </a:xfrm>
        </p:spPr>
        <p:txBody>
          <a:bodyPr lIns="109728" tIns="109728" rIns="109728" bIns="9144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>
                <a:ea typeface="Meiryo"/>
              </a:rPr>
              <a:t>①</a:t>
            </a:r>
            <a:r>
              <a:rPr lang="ja-JP" altLang="en-US">
                <a:solidFill>
                  <a:srgbClr val="000000"/>
                </a:solidFill>
                <a:ea typeface="Meiryo"/>
              </a:rPr>
              <a:t>国産そば</a:t>
            </a:r>
            <a:r>
              <a:rPr lang="ja-JP" altLang="en-US">
                <a:ea typeface="Meiryo"/>
              </a:rPr>
              <a:t>粉100%の10割蕎麦。製麺機の使用により店舗で新鮮な10割蕎麦が簡単に作れます。</a:t>
            </a:r>
            <a:br>
              <a:rPr lang="ja-JP" altLang="en-US">
                <a:ea typeface="Meiryo"/>
              </a:rPr>
            </a:br>
            <a:r>
              <a:rPr lang="ja-JP" altLang="en-US">
                <a:ea typeface="Meiryo"/>
              </a:rPr>
              <a:t>②創業1828年　近江食品（丸又醸造）と共同製造の蕎麦つゆ​</a:t>
            </a:r>
            <a:br>
              <a:rPr lang="ja-JP" altLang="en-US">
                <a:ea typeface="Meiryo"/>
              </a:rPr>
            </a:br>
            <a:r>
              <a:rPr lang="ja-JP" altLang="en-US">
                <a:ea typeface="Meiryo"/>
              </a:rPr>
              <a:t>③滋賀県の企業が滋賀県の食材を使い、地元と連携した永続可能な事業を展開するストーリー性</a:t>
            </a:r>
            <a:br>
              <a:rPr lang="ja-JP" altLang="en-US">
                <a:ea typeface="Meiryo"/>
              </a:rPr>
            </a:br>
            <a:r>
              <a:rPr lang="ja-JP" altLang="en-US">
                <a:ea typeface="Meiryo"/>
              </a:rPr>
              <a:t>④蕎麦だけでなく天丼も主力にする事により、幅広いターゲット層の獲得（金亀庵→こんき庵へのリブランディングし、天丼も訴求する事により来客数140%UP）</a:t>
            </a:r>
            <a:br>
              <a:rPr lang="ja-JP" altLang="en-US">
                <a:ea typeface="Meiryo"/>
              </a:rPr>
            </a:br>
            <a:r>
              <a:rPr lang="ja-JP" altLang="en-US">
                <a:ea typeface="Meiryo"/>
              </a:rPr>
              <a:t>⑤世の中の健康志向と食の安全というニーズに対しての、圧倒的な合致</a:t>
            </a:r>
            <a:br>
              <a:rPr lang="ja-JP" altLang="en-US">
                <a:ea typeface="Meiryo"/>
              </a:rPr>
            </a:br>
            <a:r>
              <a:rPr lang="ja-JP" altLang="en-US">
                <a:ea typeface="Meiryo"/>
              </a:rPr>
              <a:t>⑥プレミアムな商品の大衆化。世の中のコスパ感に対する満足度の訴求。</a:t>
            </a:r>
            <a:br>
              <a:rPr lang="ja-JP" altLang="en-US">
                <a:ea typeface="Meiryo"/>
              </a:rPr>
            </a:br>
            <a:endParaRPr lang="ja-JP" altLang="en-US" sz="140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836590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71014-02CF-2B4E-D155-0A776D91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754880" cy="1463040"/>
          </a:xfrm>
        </p:spPr>
        <p:txBody>
          <a:bodyPr>
            <a:normAutofit/>
          </a:bodyPr>
          <a:lstStyle/>
          <a:p>
            <a:pPr>
              <a:lnSpc>
                <a:spcPct val="103000"/>
              </a:lnSpc>
            </a:pPr>
            <a:r>
              <a:rPr lang="ja-JP" altLang="en-US" sz="3800">
                <a:ea typeface="Meiryo"/>
              </a:rPr>
              <a:t>こんき庵の始まり</a:t>
            </a:r>
            <a:br>
              <a:rPr lang="ja-JP" altLang="en-US" sz="3800">
                <a:ea typeface="Meiryo"/>
              </a:rPr>
            </a:br>
            <a:endParaRPr lang="en-US" sz="3800">
              <a:ea typeface="Meiry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E3510F-F47C-2101-99DC-8696333CD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996406"/>
            <a:ext cx="4715392" cy="4358091"/>
          </a:xfrm>
        </p:spPr>
        <p:txBody>
          <a:bodyPr lIns="109728" tIns="109728" rIns="109728" bIns="9144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1500">
                <a:ea typeface="Meiryo"/>
              </a:rPr>
              <a:t>こんき庵の物語は、創業者が若き日に訪れた長野・信州から始まります。</a:t>
            </a:r>
            <a:endParaRPr lang="en-US" altLang="ja-JP" sz="1500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500">
                <a:ea typeface="Meiryo"/>
              </a:rPr>
              <a:t>各地の蕎麦屋を巡るなかで、「十割蕎麦はこんなに美味しいのか」と心を震わせる体験をしました。その感動はやがて、「滋賀にも美味しい蕎麦がある」と聞いたとき、強い決意に変わります。</a:t>
            </a:r>
            <a:endParaRPr lang="en-US" altLang="ja-JP" sz="1500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500">
                <a:ea typeface="Meiryo"/>
              </a:rPr>
              <a:t>「国産の蕎麦をもっと多くの人に届けたい」</a:t>
            </a:r>
            <a:r>
              <a:rPr lang="en-US" sz="1500">
                <a:ea typeface="Meiryo"/>
              </a:rPr>
              <a:t>――</a:t>
            </a:r>
            <a:endParaRPr lang="en-US" altLang="ja-JP" sz="1500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500">
                <a:ea typeface="Meiryo"/>
              </a:rPr>
              <a:t>構想</a:t>
            </a:r>
            <a:r>
              <a:rPr lang="en-US" sz="1500">
                <a:ea typeface="Meiryo"/>
              </a:rPr>
              <a:t>5</a:t>
            </a:r>
            <a:r>
              <a:rPr lang="ja-JP" altLang="en-US" sz="1500">
                <a:ea typeface="Meiryo"/>
              </a:rPr>
              <a:t>年を経て、彦根に一号店を開いたのが、こんき庵の始まりでした。</a:t>
            </a:r>
            <a:endParaRPr lang="en-US" altLang="ja-JP" sz="1500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500">
                <a:ea typeface="Meiryo"/>
              </a:rPr>
              <a:t>国産そば粉を</a:t>
            </a:r>
            <a:r>
              <a:rPr lang="en-US" sz="1500">
                <a:ea typeface="Meiryo"/>
              </a:rPr>
              <a:t>100</a:t>
            </a:r>
            <a:r>
              <a:rPr lang="ja-JP" altLang="en-US" sz="1500">
                <a:ea typeface="Meiryo"/>
              </a:rPr>
              <a:t>％使った十割そばを、日常に根付く形で届けたい。</a:t>
            </a:r>
            <a:endParaRPr lang="en-US" altLang="ja-JP" sz="1500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1500">
                <a:ea typeface="Meiryo"/>
              </a:rPr>
              <a:t>その志から始まった挑戦は、おかげさまで</a:t>
            </a:r>
            <a:r>
              <a:rPr lang="en-US" sz="1500">
                <a:ea typeface="Meiryo"/>
              </a:rPr>
              <a:t>10</a:t>
            </a:r>
            <a:r>
              <a:rPr lang="ja-JP" altLang="en-US" sz="1500">
                <a:ea typeface="Meiryo"/>
              </a:rPr>
              <a:t>年目の節目を迎えようとしています</a:t>
            </a:r>
            <a:r>
              <a:rPr lang="en-US" sz="1500">
                <a:ea typeface="Meiryo"/>
              </a:rPr>
              <a:t>。</a:t>
            </a:r>
          </a:p>
          <a:p>
            <a:pPr>
              <a:lnSpc>
                <a:spcPct val="110000"/>
              </a:lnSpc>
            </a:pPr>
            <a:endParaRPr lang="en-US" sz="1400">
              <a:ea typeface="Meiry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AC189-CC02-9828-F9A1-88ED49DDFC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11" r="17606" b="1"/>
          <a:stretch>
            <a:fillRect/>
          </a:stretch>
        </p:blipFill>
        <p:spPr>
          <a:xfrm>
            <a:off x="5958018" y="508090"/>
            <a:ext cx="5709726" cy="58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43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10BDB4-64F2-477D-A03B-9F8352D5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E8FB6-3D3F-51CB-3D97-08F2142C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1442535"/>
            <a:ext cx="4665657" cy="910244"/>
          </a:xfrm>
        </p:spPr>
        <p:txBody>
          <a:bodyPr>
            <a:normAutofit/>
          </a:bodyPr>
          <a:lstStyle/>
          <a:p>
            <a:pPr>
              <a:lnSpc>
                <a:spcPct val="103000"/>
              </a:lnSpc>
            </a:pPr>
            <a:r>
              <a:rPr lang="ja-JP" altLang="en-US" sz="3600">
                <a:ea typeface="Meiryo"/>
              </a:rPr>
              <a:t>こんき庵のこだわり</a:t>
            </a:r>
            <a:endParaRPr lang="en-US" sz="3600">
              <a:ea typeface="Meiry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467258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9AF1ED-B4DF-4FC4-0966-1A758E6CA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5582" y="611650"/>
            <a:ext cx="583387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CBD8C-04EA-5F49-9325-C52BF211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67" y="3425639"/>
            <a:ext cx="4672584" cy="29203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CCE77-A4F9-8EA9-E139-768A11692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016" y="1033272"/>
            <a:ext cx="5833872" cy="5312664"/>
          </a:xfrm>
        </p:spPr>
        <p:txBody>
          <a:bodyPr lIns="109728" tIns="109728" rIns="109728" bIns="9144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>
                <a:latin typeface="Meiryo"/>
                <a:ea typeface="Meiryo"/>
                <a:cs typeface="Helvetica"/>
              </a:rPr>
              <a:t>こんき庵は、滋賀県の自然と人々の暮らしに育まれた</a:t>
            </a:r>
            <a:r>
              <a:rPr lang="en-US">
                <a:latin typeface="Meiryo"/>
                <a:ea typeface="Meiryo"/>
                <a:cs typeface="Arial"/>
              </a:rPr>
              <a:t>“</a:t>
            </a:r>
            <a:r>
              <a:rPr lang="ja-JP" altLang="en-US">
                <a:latin typeface="Meiryo"/>
                <a:ea typeface="Meiryo"/>
                <a:cs typeface="Helvetica"/>
              </a:rPr>
              <a:t>毎日食べられる本格蕎麦</a:t>
            </a:r>
            <a:r>
              <a:rPr lang="en-US" altLang="ja-JP">
                <a:latin typeface="Meiryo"/>
                <a:ea typeface="Meiryo"/>
                <a:cs typeface="Arial"/>
              </a:rPr>
              <a:t>”</a:t>
            </a:r>
            <a:r>
              <a:rPr lang="ja-JP" altLang="en-US">
                <a:latin typeface="Meiryo"/>
                <a:ea typeface="Meiryo"/>
                <a:cs typeface="Helvetica"/>
              </a:rPr>
              <a:t>を届ける店</a:t>
            </a:r>
            <a:endParaRPr lang="en-US">
              <a:ea typeface="Meiry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>
                <a:latin typeface="Meiryo"/>
                <a:ea typeface="Meiryo"/>
                <a:cs typeface="Helvetica"/>
              </a:rPr>
              <a:t>です。</a:t>
            </a:r>
            <a:r>
              <a:rPr lang="ja-JP" altLang="en-US">
                <a:solidFill>
                  <a:srgbClr val="000000"/>
                </a:solidFill>
                <a:latin typeface="Meiryo"/>
                <a:ea typeface="Meiryo"/>
                <a:cs typeface="Helvetica"/>
              </a:rPr>
              <a:t>国産</a:t>
            </a:r>
            <a:r>
              <a:rPr lang="ja-JP" altLang="en-US">
                <a:latin typeface="Meiryo"/>
                <a:ea typeface="Meiryo"/>
                <a:cs typeface="Helvetica"/>
              </a:rPr>
              <a:t>そば粉を</a:t>
            </a:r>
            <a:r>
              <a:rPr lang="en-US">
                <a:latin typeface="Meiryo"/>
                <a:ea typeface="Meiryo"/>
                <a:cs typeface="Arial"/>
              </a:rPr>
              <a:t>100</a:t>
            </a:r>
            <a:r>
              <a:rPr lang="ja-JP" altLang="en-US">
                <a:latin typeface="Meiryo"/>
                <a:ea typeface="Meiryo"/>
                <a:cs typeface="Helvetica"/>
              </a:rPr>
              <a:t>％使った十割そば、揚げたての天ぷらを秘伝だれで仕上げた天丼。一見シンプルですが、その一杯には「大盛りではなく、できたてを最良の状態で」という哲学が込められています。</a:t>
            </a:r>
            <a:br>
              <a:rPr lang="ja-JP" altLang="en-US">
                <a:latin typeface="Meiryo"/>
                <a:ea typeface="Meiryo"/>
                <a:cs typeface="Helvetica"/>
              </a:rPr>
            </a:br>
            <a:r>
              <a:rPr lang="ja-JP" altLang="en-US">
                <a:latin typeface="Meiryo"/>
                <a:ea typeface="Meiryo"/>
                <a:cs typeface="Helvetica"/>
              </a:rPr>
              <a:t>私たちが目指すのは、特別な日だけのごちそうではなく、毎日でも楽しめる確かな味わいです。ひと口すすればそば粉の香りが立ち、揚げたて天ぷらの軽やかさが広がり、最後はそば湯で体をやさしく整える。</a:t>
            </a:r>
            <a:br>
              <a:rPr lang="ja-JP" altLang="en-US">
                <a:latin typeface="Meiryo"/>
                <a:ea typeface="Meiryo"/>
                <a:cs typeface="Helvetica"/>
              </a:rPr>
            </a:br>
            <a:r>
              <a:rPr lang="ja-JP" altLang="en-US">
                <a:latin typeface="Meiryo"/>
                <a:ea typeface="Meiryo"/>
                <a:cs typeface="Helvetica"/>
              </a:rPr>
              <a:t>こんき庵は、この</a:t>
            </a:r>
            <a:r>
              <a:rPr lang="en-US">
                <a:latin typeface="Meiryo"/>
                <a:ea typeface="Meiryo"/>
                <a:cs typeface="Arial"/>
              </a:rPr>
              <a:t>“</a:t>
            </a:r>
            <a:r>
              <a:rPr lang="ja-JP" altLang="en-US">
                <a:latin typeface="Meiryo"/>
                <a:ea typeface="Meiryo"/>
                <a:cs typeface="Helvetica"/>
              </a:rPr>
              <a:t>軽やかな満足感</a:t>
            </a:r>
            <a:r>
              <a:rPr lang="en-US">
                <a:latin typeface="Meiryo"/>
                <a:ea typeface="Meiryo"/>
                <a:cs typeface="Arial"/>
              </a:rPr>
              <a:t>”</a:t>
            </a:r>
            <a:r>
              <a:rPr lang="ja-JP" altLang="en-US">
                <a:latin typeface="Meiryo"/>
                <a:ea typeface="Meiryo"/>
                <a:cs typeface="Helvetica"/>
              </a:rPr>
              <a:t>をお客様に届けることを使命としています</a:t>
            </a:r>
            <a:r>
              <a:rPr lang="en-US">
                <a:latin typeface="Meiryo"/>
                <a:ea typeface="Meiryo"/>
                <a:cs typeface="Helvetica"/>
              </a:rPr>
              <a:t>。</a:t>
            </a:r>
            <a:endParaRPr lang="en-US">
              <a:ea typeface="Meiryo"/>
            </a:endParaRPr>
          </a:p>
          <a:p>
            <a:pPr>
              <a:lnSpc>
                <a:spcPct val="110000"/>
              </a:lnSpc>
            </a:pPr>
            <a:endParaRPr lang="en-US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92344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931B4-5DC9-86F8-EB2C-8790B257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1017821"/>
            <a:ext cx="11376517" cy="862518"/>
          </a:xfrm>
        </p:spPr>
        <p:txBody>
          <a:bodyPr/>
          <a:lstStyle/>
          <a:p>
            <a:r>
              <a:rPr lang="ja-JP" altLang="en-US">
                <a:ea typeface="Meiryo"/>
              </a:rPr>
              <a:t>こんき庵の使命　</a:t>
            </a:r>
            <a:r>
              <a:rPr lang="ja-JP" altLang="en-US" sz="4400">
                <a:ea typeface="Meiryo"/>
              </a:rPr>
              <a:t>〜Mission〜</a:t>
            </a:r>
            <a:endParaRPr kumimoji="1"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52848-C8D9-696D-007C-DEDA50790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419281"/>
            <a:ext cx="11155680" cy="3926655"/>
          </a:xfrm>
        </p:spPr>
        <p:txBody>
          <a:bodyPr lIns="109728" tIns="109728" rIns="109728" bIns="91440" anchor="t"/>
          <a:lstStyle/>
          <a:p>
            <a:pPr marL="0" indent="0">
              <a:buNone/>
            </a:pPr>
            <a:r>
              <a:rPr lang="ja-JP" altLang="en-US">
                <a:ea typeface="Meiryo"/>
              </a:rPr>
              <a:t>こんき庵の使命は、単なる飲食店の展開にとどまりません</a:t>
            </a:r>
            <a:r>
              <a:rPr lang="en-US">
                <a:ea typeface="Meiryo"/>
              </a:rPr>
              <a:t>。</a:t>
            </a:r>
          </a:p>
          <a:p>
            <a:pPr marL="0" indent="0">
              <a:buNone/>
            </a:pPr>
            <a:r>
              <a:rPr lang="ja-JP" altLang="en-US" b="1">
                <a:ea typeface="Meiryo"/>
              </a:rPr>
              <a:t>・蕎麦文化を広げる：蕎麦文化の薄い地域や蕎麦を知らない海外の方にも、料理を超えて文化として体験していただく。</a:t>
            </a:r>
            <a:endParaRPr lang="en-US" altLang="ja-JP" b="1">
              <a:ea typeface="Meiryo"/>
            </a:endParaRPr>
          </a:p>
          <a:p>
            <a:pPr marL="0" indent="0">
              <a:buNone/>
            </a:pPr>
            <a:r>
              <a:rPr lang="ja-JP" altLang="en-US" b="1">
                <a:ea typeface="Meiryo"/>
              </a:rPr>
              <a:t>・安心安全な価値の発信：低カロリーで栄養価の高い「国産蕎麦」を、健康的で続けやすい食文化として提案する。</a:t>
            </a:r>
            <a:endParaRPr lang="en-US" altLang="ja-JP" b="1">
              <a:ea typeface="Meiryo"/>
            </a:endParaRPr>
          </a:p>
          <a:p>
            <a:pPr marL="0" indent="0">
              <a:buNone/>
            </a:pPr>
            <a:r>
              <a:rPr lang="ja-JP" altLang="en-US" b="1">
                <a:ea typeface="Meiryo"/>
              </a:rPr>
              <a:t>・地方創生への貢献：人口減少や産業縮小が進む滋賀の地域で、新しい食の産業を興し雇用と交流を生む。</a:t>
            </a:r>
            <a:endParaRPr lang="en-US" altLang="ja-JP" b="1">
              <a:ea typeface="Meiryo"/>
            </a:endParaRPr>
          </a:p>
          <a:p>
            <a:pPr marL="0" indent="0">
              <a:buNone/>
            </a:pPr>
            <a:r>
              <a:rPr lang="ja-JP" altLang="en-US" b="1">
                <a:ea typeface="Meiryo"/>
              </a:rPr>
              <a:t>・多賀そば粉と町との協力：滋賀・多賀のそば粉を活かし、町や生産者と共に美味しさを全</a:t>
            </a:r>
            <a:endParaRPr lang="en-US" altLang="ja-JP" b="1">
              <a:ea typeface="Meiryo"/>
            </a:endParaRPr>
          </a:p>
          <a:p>
            <a:pPr marL="0" indent="0">
              <a:buNone/>
            </a:pPr>
            <a:r>
              <a:rPr lang="ja-JP" altLang="en-US" b="1">
                <a:ea typeface="Meiryo"/>
              </a:rPr>
              <a:t>国へ広げる</a:t>
            </a:r>
            <a:r>
              <a:rPr lang="en-US" b="1">
                <a:ea typeface="Meiryo"/>
              </a:rPr>
              <a:t>。</a:t>
            </a:r>
          </a:p>
          <a:p>
            <a:endParaRPr lang="en-US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849654784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296b44-2d7a-4e85-b319-a04deddd0989">
      <Terms xmlns="http://schemas.microsoft.com/office/infopath/2007/PartnerControls"/>
    </lcf76f155ced4ddcb4097134ff3c332f>
    <TaxCatchAll xmlns="930fe0a4-0a32-4b7e-8923-c7c0ed41504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9AD8333D5B0C45927B7F8953B96D66" ma:contentTypeVersion="13" ma:contentTypeDescription="新しいドキュメントを作成します。" ma:contentTypeScope="" ma:versionID="8e8ddc987ce66cf06401cf09595f1d48">
  <xsd:schema xmlns:xsd="http://www.w3.org/2001/XMLSchema" xmlns:xs="http://www.w3.org/2001/XMLSchema" xmlns:p="http://schemas.microsoft.com/office/2006/metadata/properties" xmlns:ns2="74296b44-2d7a-4e85-b319-a04deddd0989" xmlns:ns3="930fe0a4-0a32-4b7e-8923-c7c0ed415046" targetNamespace="http://schemas.microsoft.com/office/2006/metadata/properties" ma:root="true" ma:fieldsID="beb8adc1052d2d2a40935c0dc85888f2" ns2:_="" ns3:_="">
    <xsd:import namespace="74296b44-2d7a-4e85-b319-a04deddd0989"/>
    <xsd:import namespace="930fe0a4-0a32-4b7e-8923-c7c0ed41504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96b44-2d7a-4e85-b319-a04deddd098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画像タグ" ma:readOnly="false" ma:fieldId="{5cf76f15-5ced-4ddc-b409-7134ff3c332f}" ma:taxonomyMulti="true" ma:sspId="47182934-499f-4ece-830a-e06b32d792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fe0a4-0a32-4b7e-8923-c7c0ed41504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d15a0f2-cb6c-4fe8-a3f5-7d9b7e425cb6}" ma:internalName="TaxCatchAll" ma:showField="CatchAllData" ma:web="930fe0a4-0a32-4b7e-8923-c7c0ed4150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13BFC0-501A-4394-A124-AD36D76735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C15D9B-2CA1-4303-8F1F-0720EEB6D129}">
  <ds:schemaRefs>
    <ds:schemaRef ds:uri="74296b44-2d7a-4e85-b319-a04deddd0989"/>
    <ds:schemaRef ds:uri="930fe0a4-0a32-4b7e-8923-c7c0ed41504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F272D90-E2F1-48F1-A859-68CEFF9FFD21}">
  <ds:schemaRefs>
    <ds:schemaRef ds:uri="74296b44-2d7a-4e85-b319-a04deddd0989"/>
    <ds:schemaRef ds:uri="930fe0a4-0a32-4b7e-8923-c7c0ed4150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GestaltVTI</vt:lpstr>
      <vt:lpstr>こんき庵　　ライセンス 加盟のご提案</vt:lpstr>
      <vt:lpstr>滋賀県から世界へ 地域と世界を繋ぐ架け橋として、持続可能な成長を目指す​</vt:lpstr>
      <vt:lpstr>PowerPoint Presentation</vt:lpstr>
      <vt:lpstr>PowerPoint Presentation</vt:lpstr>
      <vt:lpstr>ご提案にあたり</vt:lpstr>
      <vt:lpstr>こんき庵の優位性</vt:lpstr>
      <vt:lpstr>こんき庵の始まり </vt:lpstr>
      <vt:lpstr>こんき庵のこだわり</vt:lpstr>
      <vt:lpstr>こんき庵の使命　〜Mission〜</vt:lpstr>
      <vt:lpstr>あなたのひと言が物語をつなぐ</vt:lpstr>
      <vt:lpstr>店舗展開エリア</vt:lpstr>
      <vt:lpstr>　収支モデル​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</cp:revision>
  <dcterms:created xsi:type="dcterms:W3CDTF">2025-09-19T05:14:10Z</dcterms:created>
  <dcterms:modified xsi:type="dcterms:W3CDTF">2025-10-01T05:03:57Z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0x010100099AD8333D5B0C45927B7F8953B96D66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