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1024090c222_0_14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2" name="Google Shape;122;g1024090c222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g1024090c222_0_17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0" name="Google Shape;130;g1024090c222_0_17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g1024090c222_0_19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7" name="Google Shape;137;g1024090c222_0_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g1024090c222_0_2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8" name="Google Shape;148;g1024090c222_0_2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1024090c222_0_1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4" name="Google Shape;154;g1024090c222_0_1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g1024090c222_0_8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1" name="Google Shape;161;g1024090c222_0_8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g1024090c222_0_8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2" name="Google Shape;172;g1024090c222_0_8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1033928dc91_0_1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1033928dc91_0_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g1033928dc91_0_1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3" name="Google Shape;183;g1033928dc91_0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g1033928dc91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3" name="Google Shape;193;g1033928dc91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g1024090c222_0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9" name="Google Shape;59;g1024090c222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1" name="Shape 2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Google Shape;202;g1024090c222_0_8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3" name="Google Shape;203;g1024090c222_0_8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8" name="Shape 2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9" name="Google Shape;209;g1024090c222_0_9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0" name="Google Shape;210;g1024090c222_0_9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g1024090c222_0_3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6" name="Google Shape;66;g1024090c222_0_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1024090c222_0_3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1024090c222_0_3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g1024090c222_0_1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3" name="Google Shape;83;g1024090c222_0_1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1024090c222_0_1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1024090c222_0_1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g1024090c222_0_2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3" name="Google Shape;103;g1024090c222_0_2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1024090c222_0_15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1024090c222_0_1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g1024090c222_0_15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6" name="Google Shape;116;g1024090c222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j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https://www.appsheet.com" TargetMode="External"/><Relationship Id="rId4" Type="http://schemas.openxmlformats.org/officeDocument/2006/relationships/hyperlink" Target="https://www.appsheet.com" TargetMode="External"/><Relationship Id="rId5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6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15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3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9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18.png"/><Relationship Id="rId4" Type="http://schemas.openxmlformats.org/officeDocument/2006/relationships/image" Target="../media/image16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10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17.png"/><Relationship Id="rId4" Type="http://schemas.openxmlformats.org/officeDocument/2006/relationships/image" Target="../media/image7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20.png"/><Relationship Id="rId4" Type="http://schemas.openxmlformats.org/officeDocument/2006/relationships/image" Target="../media/image19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10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hyperlink" Target="https://docs.google.com/spreadsheets/d/1Dfxs5JSqlXB6yxJTJ8jR8Ui6rjs014OB-inTTiQ7Hts/edit#gid=61970413" TargetMode="External"/><Relationship Id="rId4" Type="http://schemas.openxmlformats.org/officeDocument/2006/relationships/hyperlink" Target="https://drive.google.com/drive/folders/1taL2bfX-LpW9rHfbb9kY-OT5dvc3qOaM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13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11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5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14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idx="1" type="subTitle"/>
          </p:nvPr>
        </p:nvSpPr>
        <p:spPr>
          <a:xfrm>
            <a:off x="1758925" y="278750"/>
            <a:ext cx="45378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25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u="sng">
                <a:solidFill>
                  <a:schemeClr val="hlink"/>
                </a:solidFill>
                <a:hlinkClick r:id="rId3"/>
              </a:rPr>
              <a:t>appsheet に</a:t>
            </a:r>
            <a:r>
              <a:rPr lang="ja" u="sng">
                <a:solidFill>
                  <a:schemeClr val="hlink"/>
                </a:solidFill>
                <a:hlinkClick r:id="rId4"/>
              </a:rPr>
              <a:t>移動</a:t>
            </a:r>
            <a:r>
              <a:rPr lang="ja"/>
              <a:t>して下さい</a:t>
            </a:r>
            <a:endParaRPr/>
          </a:p>
        </p:txBody>
      </p:sp>
      <p:pic>
        <p:nvPicPr>
          <p:cNvPr id="55" name="Google Shape;55;p13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758925" y="1369350"/>
            <a:ext cx="3841751" cy="33885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56" name="Google Shape;56;p13"/>
          <p:cNvSpPr/>
          <p:nvPr/>
        </p:nvSpPr>
        <p:spPr>
          <a:xfrm>
            <a:off x="2098850" y="4171805"/>
            <a:ext cx="1321500" cy="5313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3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4" name="Google Shape;124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53838" y="411525"/>
            <a:ext cx="6636324" cy="38898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25" name="Google Shape;125;p22"/>
          <p:cNvSpPr/>
          <p:nvPr/>
        </p:nvSpPr>
        <p:spPr>
          <a:xfrm>
            <a:off x="1380300" y="3614725"/>
            <a:ext cx="3191700" cy="5442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22"/>
          <p:cNvSpPr/>
          <p:nvPr/>
        </p:nvSpPr>
        <p:spPr>
          <a:xfrm>
            <a:off x="1380300" y="1619525"/>
            <a:ext cx="2623200" cy="4017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27" name="Google Shape;127;p22"/>
          <p:cNvCxnSpPr/>
          <p:nvPr/>
        </p:nvCxnSpPr>
        <p:spPr>
          <a:xfrm>
            <a:off x="3117850" y="2085850"/>
            <a:ext cx="380400" cy="1451100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2" name="Google Shape;132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14500" y="742950"/>
            <a:ext cx="5715000" cy="36576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33" name="Google Shape;133;p23"/>
          <p:cNvSpPr/>
          <p:nvPr/>
        </p:nvSpPr>
        <p:spPr>
          <a:xfrm>
            <a:off x="4037850" y="3342600"/>
            <a:ext cx="3295200" cy="7644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4" name="Google Shape;134;p23"/>
          <p:cNvSpPr/>
          <p:nvPr/>
        </p:nvSpPr>
        <p:spPr>
          <a:xfrm>
            <a:off x="758650" y="2681875"/>
            <a:ext cx="2182200" cy="842100"/>
          </a:xfrm>
          <a:prstGeom prst="wedgeRectCallout">
            <a:avLst>
              <a:gd fmla="val 96316" name="adj1"/>
              <a:gd fmla="val 46927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商品ＤＢ</a:t>
            </a:r>
            <a:r>
              <a:rPr lang="ja"/>
              <a:t>  を選択</a:t>
            </a:r>
            <a:r>
              <a:rPr lang="ja"/>
              <a:t>して下さい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9" name="Google Shape;139;p2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6400" y="152400"/>
            <a:ext cx="5906550" cy="483869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40" name="Google Shape;140;p24"/>
          <p:cNvSpPr/>
          <p:nvPr/>
        </p:nvSpPr>
        <p:spPr>
          <a:xfrm>
            <a:off x="1615100" y="1904525"/>
            <a:ext cx="20985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1" name="Google Shape;141;p24"/>
          <p:cNvSpPr/>
          <p:nvPr/>
        </p:nvSpPr>
        <p:spPr>
          <a:xfrm>
            <a:off x="4141500" y="816225"/>
            <a:ext cx="6216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24"/>
          <p:cNvSpPr/>
          <p:nvPr/>
        </p:nvSpPr>
        <p:spPr>
          <a:xfrm>
            <a:off x="4141500" y="3977475"/>
            <a:ext cx="3044100" cy="9069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143" name="Google Shape;143;p24"/>
          <p:cNvCxnSpPr/>
          <p:nvPr/>
        </p:nvCxnSpPr>
        <p:spPr>
          <a:xfrm flipH="1" rot="10800000">
            <a:off x="3225900" y="1347375"/>
            <a:ext cx="829200" cy="492300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44" name="Google Shape;144;p24"/>
          <p:cNvCxnSpPr>
            <a:stCxn id="141" idx="2"/>
            <a:endCxn id="142" idx="0"/>
          </p:cNvCxnSpPr>
          <p:nvPr/>
        </p:nvCxnSpPr>
        <p:spPr>
          <a:xfrm>
            <a:off x="4452300" y="1243725"/>
            <a:ext cx="1211400" cy="2733900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  <p:sp>
        <p:nvSpPr>
          <p:cNvPr id="145" name="Google Shape;145;p24"/>
          <p:cNvSpPr/>
          <p:nvPr/>
        </p:nvSpPr>
        <p:spPr>
          <a:xfrm>
            <a:off x="207300" y="220250"/>
            <a:ext cx="2254200" cy="7644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同じ要領です</a:t>
            </a:r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0" name="Google Shape;150;p2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66625" y="217175"/>
            <a:ext cx="6411000" cy="45376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51" name="Google Shape;151;p25"/>
          <p:cNvSpPr/>
          <p:nvPr/>
        </p:nvSpPr>
        <p:spPr>
          <a:xfrm>
            <a:off x="1511450" y="3524000"/>
            <a:ext cx="58215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Google Shape;156;p2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27725" y="346750"/>
            <a:ext cx="5591175" cy="46863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57" name="Google Shape;157;p26"/>
          <p:cNvSpPr/>
          <p:nvPr/>
        </p:nvSpPr>
        <p:spPr>
          <a:xfrm>
            <a:off x="3273450" y="3342600"/>
            <a:ext cx="3450600" cy="13734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6"/>
          <p:cNvSpPr/>
          <p:nvPr/>
        </p:nvSpPr>
        <p:spPr>
          <a:xfrm>
            <a:off x="297975" y="2409825"/>
            <a:ext cx="2487300" cy="842100"/>
          </a:xfrm>
          <a:prstGeom prst="wedgeRectCallout">
            <a:avLst>
              <a:gd fmla="val 69599" name="adj1"/>
              <a:gd fmla="val 82309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それぞれ選択して下さい。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これで変更完了です。</a:t>
            </a:r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" name="Google Shape;163;p2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33775" y="816200"/>
            <a:ext cx="3684057" cy="332287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64" name="Google Shape;164;p27"/>
          <p:cNvSpPr/>
          <p:nvPr/>
        </p:nvSpPr>
        <p:spPr>
          <a:xfrm>
            <a:off x="4215750" y="1901063"/>
            <a:ext cx="712500" cy="1023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5" name="Google Shape;165;p27"/>
          <p:cNvSpPr/>
          <p:nvPr/>
        </p:nvSpPr>
        <p:spPr>
          <a:xfrm>
            <a:off x="401625" y="738475"/>
            <a:ext cx="621900" cy="5829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66" name="Google Shape;166;p2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741400" y="1321363"/>
            <a:ext cx="2181225" cy="2809875"/>
          </a:xfrm>
          <a:prstGeom prst="rect">
            <a:avLst/>
          </a:prstGeom>
          <a:noFill/>
          <a:ln>
            <a:noFill/>
          </a:ln>
        </p:spPr>
      </p:pic>
      <p:sp>
        <p:nvSpPr>
          <p:cNvPr id="167" name="Google Shape;167;p27"/>
          <p:cNvSpPr/>
          <p:nvPr/>
        </p:nvSpPr>
        <p:spPr>
          <a:xfrm>
            <a:off x="5741400" y="1321375"/>
            <a:ext cx="2278200" cy="28098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7"/>
          <p:cNvSpPr/>
          <p:nvPr/>
        </p:nvSpPr>
        <p:spPr>
          <a:xfrm>
            <a:off x="3568725" y="4210700"/>
            <a:ext cx="2110200" cy="842100"/>
          </a:xfrm>
          <a:prstGeom prst="wedgeRectCallout">
            <a:avLst>
              <a:gd fmla="val 49593" name="adj1"/>
              <a:gd fmla="val -11902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ページ</a:t>
            </a:r>
            <a:r>
              <a:rPr lang="ja"/>
              <a:t>中</a:t>
            </a:r>
            <a:r>
              <a:rPr lang="ja"/>
              <a:t>段の</a:t>
            </a:r>
            <a:r>
              <a:rPr lang="ja"/>
              <a:t>自分のアプリにコピーされてることが確認できます。</a:t>
            </a:r>
            <a:endParaRPr/>
          </a:p>
        </p:txBody>
      </p:sp>
      <p:sp>
        <p:nvSpPr>
          <p:cNvPr id="169" name="Google Shape;169;p27"/>
          <p:cNvSpPr/>
          <p:nvPr/>
        </p:nvSpPr>
        <p:spPr>
          <a:xfrm>
            <a:off x="1891575" y="207325"/>
            <a:ext cx="1761900" cy="842100"/>
          </a:xfrm>
          <a:prstGeom prst="wedgeRectCallout">
            <a:avLst>
              <a:gd fmla="val -93385" name="adj1"/>
              <a:gd fmla="val 28462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TOPページに移動</a:t>
            </a:r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3" name="Shape 1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Google Shape;174;p28"/>
          <p:cNvSpPr/>
          <p:nvPr/>
        </p:nvSpPr>
        <p:spPr>
          <a:xfrm>
            <a:off x="971700" y="1664850"/>
            <a:ext cx="7423800" cy="906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4800"/>
              <a:t>スマホでのアプリ操作</a:t>
            </a:r>
            <a:endParaRPr sz="480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9" name="Google Shape;179;p2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8375" y="217175"/>
            <a:ext cx="2235065" cy="48387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0" name="Google Shape;180;p29"/>
          <p:cNvSpPr/>
          <p:nvPr/>
        </p:nvSpPr>
        <p:spPr>
          <a:xfrm>
            <a:off x="2759609" y="505269"/>
            <a:ext cx="492300" cy="3498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5" name="Google Shape;185;p3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422525" y="230125"/>
            <a:ext cx="2235065" cy="48387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6" name="Google Shape;186;p30"/>
          <p:cNvSpPr/>
          <p:nvPr/>
        </p:nvSpPr>
        <p:spPr>
          <a:xfrm>
            <a:off x="1422508" y="2098850"/>
            <a:ext cx="1485000" cy="3498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id="187" name="Google Shape;187;p30"/>
          <p:cNvPicPr preferRelativeResize="0"/>
          <p:nvPr/>
        </p:nvPicPr>
        <p:blipFill rotWithShape="1">
          <a:blip r:embed="rId4">
            <a:alphaModFix/>
          </a:blip>
          <a:srcRect b="87619" l="0" r="0" t="0"/>
          <a:stretch/>
        </p:blipFill>
        <p:spPr>
          <a:xfrm>
            <a:off x="6099200" y="1467412"/>
            <a:ext cx="2235074" cy="59905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88" name="Google Shape;188;p30"/>
          <p:cNvPicPr preferRelativeResize="0"/>
          <p:nvPr/>
        </p:nvPicPr>
        <p:blipFill rotWithShape="1">
          <a:blip r:embed="rId4">
            <a:alphaModFix/>
          </a:blip>
          <a:srcRect b="0" l="0" r="0" t="79051"/>
          <a:stretch/>
        </p:blipFill>
        <p:spPr>
          <a:xfrm>
            <a:off x="6099200" y="2066464"/>
            <a:ext cx="2235074" cy="1013627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89" name="Google Shape;189;p30"/>
          <p:cNvSpPr/>
          <p:nvPr/>
        </p:nvSpPr>
        <p:spPr>
          <a:xfrm>
            <a:off x="6099176" y="2157138"/>
            <a:ext cx="1894500" cy="3498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0" name="Google Shape;190;p30"/>
          <p:cNvSpPr/>
          <p:nvPr/>
        </p:nvSpPr>
        <p:spPr>
          <a:xfrm>
            <a:off x="4444300" y="1703700"/>
            <a:ext cx="868200" cy="1256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5" name="Google Shape;195;p3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9550" y="152400"/>
            <a:ext cx="2235065" cy="48387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pic>
        <p:nvPicPr>
          <p:cNvPr id="196" name="Google Shape;196;p3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5205225" y="217175"/>
            <a:ext cx="2235065" cy="48387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97" name="Google Shape;197;p31"/>
          <p:cNvSpPr/>
          <p:nvPr/>
        </p:nvSpPr>
        <p:spPr>
          <a:xfrm>
            <a:off x="4003800" y="1651875"/>
            <a:ext cx="868200" cy="1256700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1"/>
          <p:cNvSpPr/>
          <p:nvPr/>
        </p:nvSpPr>
        <p:spPr>
          <a:xfrm>
            <a:off x="6527154" y="4547525"/>
            <a:ext cx="792900" cy="3498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9" name="Google Shape;199;p31"/>
          <p:cNvSpPr/>
          <p:nvPr/>
        </p:nvSpPr>
        <p:spPr>
          <a:xfrm>
            <a:off x="5296350" y="1062375"/>
            <a:ext cx="2088600" cy="29409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0" name="Google Shape;200;p31"/>
          <p:cNvSpPr/>
          <p:nvPr/>
        </p:nvSpPr>
        <p:spPr>
          <a:xfrm>
            <a:off x="7954950" y="4003275"/>
            <a:ext cx="1010700" cy="764400"/>
          </a:xfrm>
          <a:prstGeom prst="rect">
            <a:avLst/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写真登録完了です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0" name="Shape 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Google Shape;61;p14"/>
          <p:cNvSpPr/>
          <p:nvPr/>
        </p:nvSpPr>
        <p:spPr>
          <a:xfrm>
            <a:off x="2312650" y="414575"/>
            <a:ext cx="3964500" cy="906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スプレッドシートを選択しgoogleログイン</a:t>
            </a:r>
            <a:endParaRPr/>
          </a:p>
        </p:txBody>
      </p:sp>
      <p:pic>
        <p:nvPicPr>
          <p:cNvPr id="62" name="Google Shape;62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3600" y="1668225"/>
            <a:ext cx="5882602" cy="3322875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63" name="Google Shape;63;p14"/>
          <p:cNvSpPr/>
          <p:nvPr/>
        </p:nvSpPr>
        <p:spPr>
          <a:xfrm>
            <a:off x="1353600" y="3213075"/>
            <a:ext cx="1911300" cy="1645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4" name="Shape 2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" name="Google Shape;205;p3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808375" y="217175"/>
            <a:ext cx="2235065" cy="4838702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206" name="Google Shape;206;p32"/>
          <p:cNvSpPr/>
          <p:nvPr/>
        </p:nvSpPr>
        <p:spPr>
          <a:xfrm>
            <a:off x="3625025" y="4353200"/>
            <a:ext cx="792900" cy="5961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32"/>
          <p:cNvSpPr/>
          <p:nvPr/>
        </p:nvSpPr>
        <p:spPr>
          <a:xfrm>
            <a:off x="5512125" y="3666550"/>
            <a:ext cx="2110200" cy="842100"/>
          </a:xfrm>
          <a:prstGeom prst="wedgeRectCallout">
            <a:avLst>
              <a:gd fmla="val -93869" name="adj1"/>
              <a:gd fmla="val 5615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次回からはこのボタンから登録画面に進むかと思われます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33"/>
          <p:cNvSpPr/>
          <p:nvPr/>
        </p:nvSpPr>
        <p:spPr>
          <a:xfrm>
            <a:off x="1062400" y="1334450"/>
            <a:ext cx="7307100" cy="26172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・</a:t>
            </a:r>
            <a:r>
              <a:rPr lang="ja" sz="2400" u="sng">
                <a:solidFill>
                  <a:schemeClr val="hlink"/>
                </a:solidFill>
                <a:hlinkClick r:id="rId3"/>
              </a:rPr>
              <a:t>スプレッドシート</a:t>
            </a:r>
            <a:r>
              <a:rPr lang="ja" sz="2400"/>
              <a:t>に記載されているか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・</a:t>
            </a:r>
            <a:r>
              <a:rPr lang="ja" sz="2400" u="sng">
                <a:solidFill>
                  <a:schemeClr val="hlink"/>
                </a:solidFill>
                <a:hlinkClick r:id="rId4"/>
              </a:rPr>
              <a:t>写真が保存</a:t>
            </a:r>
            <a:r>
              <a:rPr lang="ja" sz="2400"/>
              <a:t>されているか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 sz="2400"/>
              <a:t>のご確認をお願いいたします。</a:t>
            </a:r>
            <a:endParaRPr sz="24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p15"/>
          <p:cNvSpPr/>
          <p:nvPr/>
        </p:nvSpPr>
        <p:spPr>
          <a:xfrm>
            <a:off x="1114200" y="2008150"/>
            <a:ext cx="7332900" cy="9069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 sz="3600"/>
              <a:t>PCでのアプリコピー、設定変更</a:t>
            </a:r>
            <a:endParaRPr sz="36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1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444625" y="1758900"/>
            <a:ext cx="2819400" cy="29241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6"/>
          <p:cNvSpPr/>
          <p:nvPr/>
        </p:nvSpPr>
        <p:spPr>
          <a:xfrm>
            <a:off x="660750" y="1729650"/>
            <a:ext cx="2415600" cy="27012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" name="Google Shape;75;p16"/>
          <p:cNvSpPr/>
          <p:nvPr/>
        </p:nvSpPr>
        <p:spPr>
          <a:xfrm>
            <a:off x="2131975" y="2733700"/>
            <a:ext cx="2439900" cy="842100"/>
          </a:xfrm>
          <a:prstGeom prst="wedgeRectCallout">
            <a:avLst>
              <a:gd fmla="val -34894" name="adj1"/>
              <a:gd fmla="val 83853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ページ下段のCo-Authored Apps(共有アプリ)から、</a:t>
            </a:r>
            <a:r>
              <a:rPr lang="ja"/>
              <a:t>copy を</a:t>
            </a:r>
            <a:r>
              <a:rPr lang="ja"/>
              <a:t>選択</a:t>
            </a:r>
            <a:endParaRPr/>
          </a:p>
        </p:txBody>
      </p:sp>
      <p:pic>
        <p:nvPicPr>
          <p:cNvPr id="76" name="Google Shape;76;p16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4836775" y="431588"/>
            <a:ext cx="3882750" cy="428033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77" name="Google Shape;77;p16"/>
          <p:cNvSpPr/>
          <p:nvPr/>
        </p:nvSpPr>
        <p:spPr>
          <a:xfrm>
            <a:off x="6407425" y="686650"/>
            <a:ext cx="2415600" cy="842100"/>
          </a:xfrm>
          <a:prstGeom prst="wedgeRectCallout">
            <a:avLst>
              <a:gd fmla="val -69966" name="adj1"/>
              <a:gd fmla="val 40776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コピー後のアプリ名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(変更しても問題ございませんが、日本語は不可です)</a:t>
            </a:r>
            <a:endParaRPr/>
          </a:p>
        </p:txBody>
      </p:sp>
      <p:sp>
        <p:nvSpPr>
          <p:cNvPr id="78" name="Google Shape;78;p16"/>
          <p:cNvSpPr/>
          <p:nvPr/>
        </p:nvSpPr>
        <p:spPr>
          <a:xfrm>
            <a:off x="5953975" y="1729650"/>
            <a:ext cx="1788000" cy="693000"/>
          </a:xfrm>
          <a:prstGeom prst="wedgeRectCallout">
            <a:avLst>
              <a:gd fmla="val -71416" name="adj1"/>
              <a:gd fmla="val 20101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コピー後の</a:t>
            </a:r>
            <a:r>
              <a:rPr lang="ja"/>
              <a:t>カテゴリ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(特に変更不要です)</a:t>
            </a:r>
            <a:endParaRPr/>
          </a:p>
        </p:txBody>
      </p:sp>
      <p:sp>
        <p:nvSpPr>
          <p:cNvPr id="79" name="Google Shape;79;p16"/>
          <p:cNvSpPr/>
          <p:nvPr/>
        </p:nvSpPr>
        <p:spPr>
          <a:xfrm>
            <a:off x="7449650" y="4184750"/>
            <a:ext cx="1373400" cy="5829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0" name="Google Shape;80;p16"/>
          <p:cNvSpPr/>
          <p:nvPr/>
        </p:nvSpPr>
        <p:spPr>
          <a:xfrm>
            <a:off x="3796075" y="1645400"/>
            <a:ext cx="712500" cy="1023600"/>
          </a:xfrm>
          <a:prstGeom prst="rightArrow">
            <a:avLst>
              <a:gd fmla="val 50000" name="adj1"/>
              <a:gd fmla="val 50000" name="adj2"/>
            </a:avLst>
          </a:prstGeom>
          <a:solidFill>
            <a:srgbClr val="FFFF00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5" name="Google Shape;85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318425"/>
            <a:ext cx="8839200" cy="372800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86" name="Google Shape;86;p17"/>
          <p:cNvSpPr/>
          <p:nvPr/>
        </p:nvSpPr>
        <p:spPr>
          <a:xfrm>
            <a:off x="1049425" y="181350"/>
            <a:ext cx="7605300" cy="790500"/>
          </a:xfrm>
          <a:prstGeom prst="rect">
            <a:avLst/>
          </a:prstGeom>
          <a:noFill/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アプリが自分のAppSheetアカウントにコピーされましたが、スプレッドシートも自分のグーグルドライブにコピーされている状態でそこを参照する設定になってますので、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次スライドから共有スプレッドシート参照に設定を変更します。</a:t>
            </a:r>
            <a:endParaRPr/>
          </a:p>
        </p:txBody>
      </p:sp>
      <p:sp>
        <p:nvSpPr>
          <p:cNvPr id="87" name="Google Shape;87;p17"/>
          <p:cNvSpPr/>
          <p:nvPr/>
        </p:nvSpPr>
        <p:spPr>
          <a:xfrm>
            <a:off x="91100" y="1153075"/>
            <a:ext cx="5998200" cy="36147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17"/>
          <p:cNvSpPr/>
          <p:nvPr/>
        </p:nvSpPr>
        <p:spPr>
          <a:xfrm>
            <a:off x="6335450" y="1153075"/>
            <a:ext cx="2746500" cy="38934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9" name="Google Shape;89;p17"/>
          <p:cNvSpPr/>
          <p:nvPr/>
        </p:nvSpPr>
        <p:spPr>
          <a:xfrm>
            <a:off x="1347425" y="2707775"/>
            <a:ext cx="3433200" cy="85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アプリ設定に使用する箇所</a:t>
            </a:r>
            <a:endParaRPr/>
          </a:p>
        </p:txBody>
      </p:sp>
      <p:sp>
        <p:nvSpPr>
          <p:cNvPr id="90" name="Google Shape;90;p17"/>
          <p:cNvSpPr/>
          <p:nvPr/>
        </p:nvSpPr>
        <p:spPr>
          <a:xfrm>
            <a:off x="6633425" y="2754925"/>
            <a:ext cx="2228400" cy="855000"/>
          </a:xfrm>
          <a:prstGeom prst="rect">
            <a:avLst/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アプリの</a:t>
            </a:r>
            <a:r>
              <a:rPr lang="ja"/>
              <a:t>動作シミュレーター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5" name="Google Shape;95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76400" y="152400"/>
            <a:ext cx="5906550" cy="4838699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96" name="Google Shape;96;p18"/>
          <p:cNvSpPr/>
          <p:nvPr/>
        </p:nvSpPr>
        <p:spPr>
          <a:xfrm>
            <a:off x="1615100" y="1904525"/>
            <a:ext cx="20985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7" name="Google Shape;97;p18"/>
          <p:cNvSpPr/>
          <p:nvPr/>
        </p:nvSpPr>
        <p:spPr>
          <a:xfrm>
            <a:off x="4141500" y="816225"/>
            <a:ext cx="6216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8"/>
          <p:cNvSpPr/>
          <p:nvPr/>
        </p:nvSpPr>
        <p:spPr>
          <a:xfrm>
            <a:off x="4141500" y="3057600"/>
            <a:ext cx="3044100" cy="9069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cxnSp>
        <p:nvCxnSpPr>
          <p:cNvPr id="99" name="Google Shape;99;p18"/>
          <p:cNvCxnSpPr/>
          <p:nvPr/>
        </p:nvCxnSpPr>
        <p:spPr>
          <a:xfrm flipH="1" rot="10800000">
            <a:off x="3225900" y="1347375"/>
            <a:ext cx="829200" cy="492300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  <p:cxnSp>
        <p:nvCxnSpPr>
          <p:cNvPr id="100" name="Google Shape;100;p18"/>
          <p:cNvCxnSpPr>
            <a:stCxn id="97" idx="2"/>
          </p:cNvCxnSpPr>
          <p:nvPr/>
        </p:nvCxnSpPr>
        <p:spPr>
          <a:xfrm>
            <a:off x="4452300" y="1243725"/>
            <a:ext cx="820800" cy="1761900"/>
          </a:xfrm>
          <a:prstGeom prst="straightConnector1">
            <a:avLst/>
          </a:prstGeom>
          <a:noFill/>
          <a:ln cap="flat" cmpd="sng" w="38100">
            <a:solidFill>
              <a:srgbClr val="FF00FF"/>
            </a:solidFill>
            <a:prstDash val="solid"/>
            <a:round/>
            <a:headEnd len="med" w="med" type="none"/>
            <a:tailEnd len="med" w="med" type="triangle"/>
          </a:ln>
        </p:spPr>
      </p:cxn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5" name="Google Shape;105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357300" y="323850"/>
            <a:ext cx="5791200" cy="44958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06" name="Google Shape;106;p19"/>
          <p:cNvSpPr/>
          <p:nvPr/>
        </p:nvSpPr>
        <p:spPr>
          <a:xfrm>
            <a:off x="1446675" y="3692425"/>
            <a:ext cx="5406900" cy="6606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0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1" name="Google Shape;111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771875" y="152400"/>
            <a:ext cx="5306961" cy="48387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2" name="Google Shape;112;p20"/>
          <p:cNvSpPr/>
          <p:nvPr/>
        </p:nvSpPr>
        <p:spPr>
          <a:xfrm>
            <a:off x="3765775" y="3822000"/>
            <a:ext cx="3191700" cy="4275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20"/>
          <p:cNvSpPr/>
          <p:nvPr/>
        </p:nvSpPr>
        <p:spPr>
          <a:xfrm>
            <a:off x="758650" y="2681875"/>
            <a:ext cx="2182200" cy="842100"/>
          </a:xfrm>
          <a:prstGeom prst="wedgeRectCallout">
            <a:avLst>
              <a:gd fmla="val 86223" name="adj1"/>
              <a:gd fmla="val 70004" name="adj2"/>
            </a:avLst>
          </a:prstGeom>
          <a:solidFill>
            <a:schemeClr val="lt2"/>
          </a:solidFill>
          <a:ln cap="flat" cmpd="sng" w="9525">
            <a:solidFill>
              <a:schemeClr val="dk2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brows for date </a:t>
            </a:r>
            <a:r>
              <a:rPr lang="ja"/>
              <a:t> を選択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ja"/>
              <a:t>して下さい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8" name="Google Shape;118;p21"/>
          <p:cNvPicPr preferRelativeResize="0"/>
          <p:nvPr/>
        </p:nvPicPr>
        <p:blipFill rotWithShape="1">
          <a:blip r:embed="rId3">
            <a:alphaModFix/>
          </a:blip>
          <a:srcRect b="4729" l="-17546" r="58427" t="-4730"/>
          <a:stretch/>
        </p:blipFill>
        <p:spPr>
          <a:xfrm>
            <a:off x="1668250" y="557100"/>
            <a:ext cx="5587076" cy="3562900"/>
          </a:xfrm>
          <a:prstGeom prst="rect">
            <a:avLst/>
          </a:prstGeom>
          <a:noFill/>
          <a:ln cap="flat" cmpd="sng" w="9525">
            <a:solidFill>
              <a:schemeClr val="dk1"/>
            </a:solidFill>
            <a:prstDash val="solid"/>
            <a:round/>
            <a:headEnd len="sm" w="sm" type="none"/>
            <a:tailEnd len="sm" w="sm" type="none"/>
          </a:ln>
        </p:spPr>
      </p:pic>
      <p:sp>
        <p:nvSpPr>
          <p:cNvPr id="119" name="Google Shape;119;p21"/>
          <p:cNvSpPr/>
          <p:nvPr/>
        </p:nvSpPr>
        <p:spPr>
          <a:xfrm>
            <a:off x="3415975" y="1943375"/>
            <a:ext cx="3191700" cy="764400"/>
          </a:xfrm>
          <a:prstGeom prst="rect">
            <a:avLst/>
          </a:prstGeom>
          <a:noFill/>
          <a:ln cap="flat" cmpd="sng" w="76200">
            <a:solidFill>
              <a:srgbClr val="FF00FF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