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62" r:id="rId4"/>
    <p:sldId id="263" r:id="rId5"/>
    <p:sldId id="264" r:id="rId6"/>
    <p:sldId id="265" r:id="rId7"/>
    <p:sldId id="269" r:id="rId8"/>
    <p:sldId id="266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1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CFD8EF-A5D9-4C0F-9BD6-29E44818F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AF76DB3-2C73-47E6-8448-EDF125675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A6931B-AD50-439A-8EC4-71A2AB6F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218F78-4321-4FF9-9BD0-E0A248C7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95BF76-C8B0-405E-8872-3E78810F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17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7B15E0-72A5-49AE-917F-D7A24AD2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408B33-16DE-4B35-A040-C031FA7A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9D3E4B-1D6F-4F93-AC7A-51CFFC053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BA50F3-A5E4-4F0C-855A-458529B8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3BEE52-D490-4EB6-A6A6-3FF3E52F6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34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F44FC7-FB3C-49C8-A9AB-F430FCAA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318273-B56A-4F67-B53A-39E8D4EB3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0C339E-6FA7-492A-91EA-C5BC9E216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CE5A5E-B416-477E-A8D0-CA5FEC84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E6962C-4005-49F6-B802-F17B26C5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67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BE6673-2550-4875-8196-98265ECB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1929BD-AED0-412D-A938-7414557B2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61288B-F5CE-4959-B016-3BC583ED5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C8AA6F-06B1-4D29-909F-A2CBF8BB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8AAFCD-6C89-4EFF-BFFA-6EDBB2A0F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DB0D08-3A85-429D-A6FD-CB2B3D5F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36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F1B7CF-EA5E-469A-97FE-58C1F3755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CB1946-29E7-418A-9F36-29B9CC1CA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AB36FA-43DD-4ED1-80A8-55E5CCC31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A52801B-B601-4F33-8AA3-D510D81CDB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F654A76-1EF0-470E-86E0-E0A9BD883D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12EFBB-C671-4E25-AE80-3B416C40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97B97EA-12EC-4365-9FD4-B83B46A9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94B1EC0-1404-493B-9D4F-6F3045A0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30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898092-EC83-45F7-8092-59B85CE84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CEB2E8-FA39-4004-B116-77D93033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683FB15-8E42-4BAF-8780-233DCB450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C1BE4B7-242F-4F88-95E6-5107A395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63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CF09D36-CD39-4228-887B-810D7B2A2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B9DAD22-B1A5-4F6D-AC71-41908B5A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73536A-1122-4ADC-AA2E-CC5FBFDB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17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F616A9-4034-46B1-AD45-8B28E0D8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3DC548-4EE5-4BF3-BD20-8B572BC3B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9F99F6-7EC1-4E89-ABFC-C5F043A83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CB6264-BFD1-4717-8F33-1FB36E863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E90893-E590-48A6-8763-30887622A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D3441A-FDCC-4E94-845E-DDA090617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1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889FEF-1B2B-4C4C-A7A8-6FBEB0838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A275AB-2C60-44B2-BF9F-3A4549032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9933CA-BD37-491E-9527-245158830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35D889-DFB7-4C54-A30F-16E98343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B4019B-A7B0-445D-8EDD-A784E2BC4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09212D-63C3-4063-887C-7D30E8E8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92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B9D86A-903D-4986-BD58-506AC586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E81260-B1A5-483B-86FC-6DD039A3B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5ABFFB-3845-4447-A45F-5F57FD93D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7B58D5-A3A6-47BB-83C8-1F37198C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60613F-AC1C-4362-B69B-F9B1BC9F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72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DE670BB-5F69-4469-B331-766FF97C6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836E9C-468E-4B7A-AD4A-EB1831C31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4BBBAD-9CF3-4037-A3F2-8D579058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2D72D3-0B7C-452F-8442-CC313795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A1CCA4-7B40-4C41-9F05-3A6DFC136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77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F2946E-9BBE-4C65-AD5A-AFEC808F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D74433-58BF-455B-99A8-361E13627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229CB0-1B35-450B-B8D8-03B2BF8E8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C4AEE-9D03-4096-AEEF-BC0427740586}" type="datetimeFigureOut">
              <a:rPr kumimoji="1" lang="ja-JP" altLang="en-US" smtClean="0"/>
              <a:t>2022/7/28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25BD6D-3192-4B7B-92FC-B378E41EA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0DBE4C-E044-45A6-A7BA-FFFAA6204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27CDE-AF07-47FD-AFB6-320CD14A02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11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00A1BCA-E1E6-4E02-90AF-ED6CB16DE03A}"/>
              </a:ext>
            </a:extLst>
          </p:cNvPr>
          <p:cNvSpPr/>
          <p:nvPr/>
        </p:nvSpPr>
        <p:spPr>
          <a:xfrm>
            <a:off x="6069421" y="2360767"/>
            <a:ext cx="2822181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1. 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固定ページ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816666B-7EB2-4368-9B6B-C6D6437AF023}"/>
              </a:ext>
            </a:extLst>
          </p:cNvPr>
          <p:cNvSpPr/>
          <p:nvPr/>
        </p:nvSpPr>
        <p:spPr>
          <a:xfrm>
            <a:off x="6032304" y="2315589"/>
            <a:ext cx="2822181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1. 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固定ページ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E0EE75-0BC8-4E9D-8754-204D7A06FF45}"/>
              </a:ext>
            </a:extLst>
          </p:cNvPr>
          <p:cNvSpPr/>
          <p:nvPr/>
        </p:nvSpPr>
        <p:spPr>
          <a:xfrm>
            <a:off x="316193" y="349263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1</a:t>
            </a:r>
            <a:endParaRPr lang="ja-JP" altLang="en-US" dirty="0">
              <a:solidFill>
                <a:schemeClr val="bg1"/>
              </a:solidFill>
              <a:latin typeface="Century Gothic" panose="020B0502020202020204" pitchFamily="34" charset="0"/>
              <a:ea typeface="BIZ UDPゴシック" panose="020B0400000000000000" pitchFamily="50" charset="-128"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85195"/>
            <a:ext cx="1843043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サイト構成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EC3E0DD-EE56-4F81-A1D7-CEA943421C87}"/>
              </a:ext>
            </a:extLst>
          </p:cNvPr>
          <p:cNvSpPr/>
          <p:nvPr/>
        </p:nvSpPr>
        <p:spPr>
          <a:xfrm>
            <a:off x="1198752" y="1380112"/>
            <a:ext cx="2136449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ログイン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0FBF333-D893-4B4E-94E2-C3EB68D8C533}"/>
              </a:ext>
            </a:extLst>
          </p:cNvPr>
          <p:cNvSpPr txBox="1"/>
          <p:nvPr/>
        </p:nvSpPr>
        <p:spPr>
          <a:xfrm>
            <a:off x="3438782" y="1298539"/>
            <a:ext cx="85680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事前に配布した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ID/PW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en-US" altLang="ja-JP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管理者が</a:t>
            </a:r>
            <a:r>
              <a:rPr lang="en-US" altLang="ja-JP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CSV</a:t>
            </a: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アップロード等でユーザー登録（</a:t>
            </a:r>
            <a:r>
              <a:rPr lang="en-US" altLang="ja-JP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Email</a:t>
            </a: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アドレス＋</a:t>
            </a:r>
            <a:r>
              <a:rPr lang="en-US" altLang="ja-JP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PW</a:t>
            </a: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のセット）可能）</a:t>
            </a:r>
            <a:endParaRPr lang="en-US" altLang="ja-JP" sz="105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＋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メールアドレスによる認証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PIN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コード入力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（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段階認証）</a:t>
            </a:r>
            <a:endParaRPr lang="en-US" altLang="ja-JP" sz="105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EB99795-36CB-48AD-B6EC-A53A2F2C04AF}"/>
              </a:ext>
            </a:extLst>
          </p:cNvPr>
          <p:cNvSpPr/>
          <p:nvPr/>
        </p:nvSpPr>
        <p:spPr>
          <a:xfrm>
            <a:off x="1198752" y="2265048"/>
            <a:ext cx="2136449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97D6EFA-4FFF-4F6D-9108-9CDBFDD466C6}"/>
              </a:ext>
            </a:extLst>
          </p:cNvPr>
          <p:cNvSpPr/>
          <p:nvPr/>
        </p:nvSpPr>
        <p:spPr>
          <a:xfrm>
            <a:off x="5982454" y="2274284"/>
            <a:ext cx="2822181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r>
              <a:rPr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固定ページ </a:t>
            </a:r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最大</a:t>
            </a:r>
            <a:r>
              <a:rPr kumimoji="1" lang="en-US" altLang="ja-JP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10P</a:t>
            </a:r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程度）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0303AB-E801-497F-B1DA-F7628F6D3D5B}"/>
              </a:ext>
            </a:extLst>
          </p:cNvPr>
          <p:cNvSpPr/>
          <p:nvPr/>
        </p:nvSpPr>
        <p:spPr>
          <a:xfrm>
            <a:off x="5982454" y="2969344"/>
            <a:ext cx="2822181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</a:t>
            </a:r>
            <a:r>
              <a:rPr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ストリーミングページ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EFB8521-4423-43DE-851C-E6CFF0BAD556}"/>
              </a:ext>
            </a:extLst>
          </p:cNvPr>
          <p:cNvSpPr/>
          <p:nvPr/>
        </p:nvSpPr>
        <p:spPr>
          <a:xfrm>
            <a:off x="5982454" y="3596037"/>
            <a:ext cx="2822181" cy="4615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❸</a:t>
            </a:r>
            <a:r>
              <a:rPr kumimoji="1" lang="en-US" altLang="ja-JP" sz="1200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 </a:t>
            </a:r>
            <a:r>
              <a:rPr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一覧）</a:t>
            </a:r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4879F1B-56F1-4732-893A-449018676B3C}"/>
              </a:ext>
            </a:extLst>
          </p:cNvPr>
          <p:cNvGrpSpPr/>
          <p:nvPr/>
        </p:nvGrpSpPr>
        <p:grpSpPr>
          <a:xfrm>
            <a:off x="7575138" y="4342553"/>
            <a:ext cx="2585812" cy="581179"/>
            <a:chOff x="7575138" y="4342553"/>
            <a:chExt cx="2243489" cy="581179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3297DA56-72A6-4405-A71F-01637E1D101F}"/>
                </a:ext>
              </a:extLst>
            </p:cNvPr>
            <p:cNvSpPr/>
            <p:nvPr/>
          </p:nvSpPr>
          <p:spPr>
            <a:xfrm>
              <a:off x="7682178" y="4462149"/>
              <a:ext cx="2136449" cy="461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3</a:t>
              </a:r>
              <a:r>
                <a:rPr kumimoji="1" lang="en-US" altLang="ja-JP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. </a:t>
              </a:r>
              <a:r>
                <a: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ポスター発表 （個別）</a:t>
              </a: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ABCCE4C-F444-40C8-8702-A8C89B6F8745}"/>
                </a:ext>
              </a:extLst>
            </p:cNvPr>
            <p:cNvSpPr/>
            <p:nvPr/>
          </p:nvSpPr>
          <p:spPr>
            <a:xfrm>
              <a:off x="7620112" y="4399578"/>
              <a:ext cx="2136449" cy="461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3</a:t>
              </a:r>
              <a:r>
                <a:rPr kumimoji="1" lang="en-US" altLang="ja-JP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. </a:t>
              </a:r>
              <a:r>
                <a: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ポスター発表 </a:t>
              </a:r>
              <a:r>
                <a:rPr lang="ja-JP" altLang="en-US" sz="105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（個別）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F3AD6897-1DA3-4711-A63E-F2AC1F5C6DD5}"/>
                </a:ext>
              </a:extLst>
            </p:cNvPr>
            <p:cNvSpPr/>
            <p:nvPr/>
          </p:nvSpPr>
          <p:spPr>
            <a:xfrm>
              <a:off x="7575138" y="4342553"/>
              <a:ext cx="2136449" cy="461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200" dirty="0">
                  <a:solidFill>
                    <a:srgbClr val="00B05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❸</a:t>
              </a:r>
              <a:r>
                <a: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ポスター発表 </a:t>
              </a:r>
              <a:r>
                <a:rPr lang="ja-JP" altLang="en-US" sz="105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（個別、１２０</a:t>
              </a:r>
              <a:r>
                <a:rPr lang="en-US" altLang="ja-JP" sz="105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P</a:t>
              </a:r>
              <a:r>
                <a:rPr lang="ja-JP" altLang="en-US" sz="105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）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4B65718-9156-4832-83C7-C96C93DACA9F}"/>
              </a:ext>
            </a:extLst>
          </p:cNvPr>
          <p:cNvSpPr txBox="1"/>
          <p:nvPr/>
        </p:nvSpPr>
        <p:spPr>
          <a:xfrm>
            <a:off x="7443394" y="5000900"/>
            <a:ext cx="4271065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MP4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</a:p>
          <a:p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のいずれかでポスター発表。　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 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ファイル</a:t>
            </a: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DL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はできれば禁止。最大</a:t>
            </a: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500MB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資料のアップロード　及び　解説テキストの登録・編集は、</a:t>
            </a:r>
            <a:endParaRPr lang="en-US" altLang="ja-JP" sz="1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発表者自身が、自らの権限で用意された投稿画面から行う。</a:t>
            </a:r>
            <a:endParaRPr lang="en-US" altLang="ja-JP" sz="1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32" name="コネクタ: カギ線 31">
            <a:extLst>
              <a:ext uri="{FF2B5EF4-FFF2-40B4-BE49-F238E27FC236}">
                <a16:creationId xmlns:a16="http://schemas.microsoft.com/office/drawing/2014/main" id="{2DBE5867-1DAD-447B-ABE6-1C25041C59F0}"/>
              </a:ext>
            </a:extLst>
          </p:cNvPr>
          <p:cNvCxnSpPr>
            <a:cxnSpLocks/>
            <a:stCxn id="20" idx="3"/>
            <a:endCxn id="23" idx="1"/>
          </p:cNvCxnSpPr>
          <p:nvPr/>
        </p:nvCxnSpPr>
        <p:spPr>
          <a:xfrm>
            <a:off x="3335201" y="2495840"/>
            <a:ext cx="2647253" cy="704296"/>
          </a:xfrm>
          <a:prstGeom prst="bentConnector3">
            <a:avLst>
              <a:gd name="adj1" fmla="val 6872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コネクタ: カギ線 33">
            <a:extLst>
              <a:ext uri="{FF2B5EF4-FFF2-40B4-BE49-F238E27FC236}">
                <a16:creationId xmlns:a16="http://schemas.microsoft.com/office/drawing/2014/main" id="{62919805-ECD7-4A36-863B-8F18DD4BC190}"/>
              </a:ext>
            </a:extLst>
          </p:cNvPr>
          <p:cNvCxnSpPr>
            <a:cxnSpLocks/>
            <a:stCxn id="20" idx="3"/>
            <a:endCxn id="24" idx="1"/>
          </p:cNvCxnSpPr>
          <p:nvPr/>
        </p:nvCxnSpPr>
        <p:spPr>
          <a:xfrm>
            <a:off x="3335201" y="2495840"/>
            <a:ext cx="2647253" cy="1330989"/>
          </a:xfrm>
          <a:prstGeom prst="bentConnector3">
            <a:avLst>
              <a:gd name="adj1" fmla="val 6872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95C7ADAB-D91F-4731-857B-C1766118F21A}"/>
              </a:ext>
            </a:extLst>
          </p:cNvPr>
          <p:cNvCxnSpPr>
            <a:cxnSpLocks/>
            <a:stCxn id="24" idx="2"/>
            <a:endCxn id="29" idx="1"/>
          </p:cNvCxnSpPr>
          <p:nvPr/>
        </p:nvCxnSpPr>
        <p:spPr>
          <a:xfrm rot="16200000" flipH="1">
            <a:off x="7226479" y="4224685"/>
            <a:ext cx="515725" cy="18159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D81C4A11-EEDD-4FCB-9C0B-AAEFBD436569}"/>
              </a:ext>
            </a:extLst>
          </p:cNvPr>
          <p:cNvCxnSpPr>
            <a:stCxn id="17" idx="2"/>
            <a:endCxn id="20" idx="0"/>
          </p:cNvCxnSpPr>
          <p:nvPr/>
        </p:nvCxnSpPr>
        <p:spPr>
          <a:xfrm>
            <a:off x="2266977" y="1841695"/>
            <a:ext cx="0" cy="423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331711F1-14CD-4278-B91B-A357364C9C72}"/>
              </a:ext>
            </a:extLst>
          </p:cNvPr>
          <p:cNvCxnSpPr>
            <a:cxnSpLocks/>
            <a:stCxn id="22" idx="1"/>
            <a:endCxn id="20" idx="3"/>
          </p:cNvCxnSpPr>
          <p:nvPr/>
        </p:nvCxnSpPr>
        <p:spPr>
          <a:xfrm flipH="1" flipV="1">
            <a:off x="3335201" y="2495840"/>
            <a:ext cx="2647253" cy="92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7E0C166-299A-4D63-B959-EB1DFF42E569}"/>
              </a:ext>
            </a:extLst>
          </p:cNvPr>
          <p:cNvSpPr txBox="1"/>
          <p:nvPr/>
        </p:nvSpPr>
        <p:spPr>
          <a:xfrm>
            <a:off x="8978569" y="2458422"/>
            <a:ext cx="19841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CEO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メッセージ　等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CACA70A-1138-FD2B-3701-79A59EF735E2}"/>
              </a:ext>
            </a:extLst>
          </p:cNvPr>
          <p:cNvSpPr txBox="1"/>
          <p:nvPr/>
        </p:nvSpPr>
        <p:spPr>
          <a:xfrm>
            <a:off x="8940808" y="3094469"/>
            <a:ext cx="30282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000" b="1" dirty="0">
                <a:solidFill>
                  <a:srgbClr val="FF0000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Amazon IVS</a:t>
            </a:r>
            <a:r>
              <a:rPr lang="ja-JP" altLang="en-US" sz="1000" b="1" dirty="0">
                <a:solidFill>
                  <a:srgbClr val="FF0000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によるストリーミング再生</a:t>
            </a:r>
            <a:endParaRPr lang="ja-JP" altLang="en-US" sz="24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6290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E0EE75-0BC8-4E9D-8754-204D7A06FF45}"/>
              </a:ext>
            </a:extLst>
          </p:cNvPr>
          <p:cNvSpPr/>
          <p:nvPr/>
        </p:nvSpPr>
        <p:spPr>
          <a:xfrm>
            <a:off x="316193" y="349263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2</a:t>
            </a:r>
            <a:endParaRPr lang="ja-JP" altLang="en-US" dirty="0">
              <a:solidFill>
                <a:schemeClr val="bg1"/>
              </a:solidFill>
              <a:latin typeface="Century Gothic" panose="020B0502020202020204" pitchFamily="34" charset="0"/>
              <a:ea typeface="BIZ UDPゴシック" panose="020B0400000000000000" pitchFamily="50" charset="-128"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29859"/>
            <a:ext cx="8346924" cy="677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イベントスケジュールとページ種類</a:t>
            </a:r>
          </a:p>
        </p:txBody>
      </p:sp>
      <p:pic>
        <p:nvPicPr>
          <p:cNvPr id="28" name="図 27" descr="グラフィカル ユーザー インターフェイス, アプリケーション, テーブル, Excel&#10;&#10;自動的に生成された説明">
            <a:extLst>
              <a:ext uri="{FF2B5EF4-FFF2-40B4-BE49-F238E27FC236}">
                <a16:creationId xmlns:a16="http://schemas.microsoft.com/office/drawing/2014/main" id="{D097ECF1-481F-7AAA-A1C6-21BF96886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1" t="30667" r="6798" b="14916"/>
          <a:stretch/>
        </p:blipFill>
        <p:spPr>
          <a:xfrm>
            <a:off x="756459" y="2333003"/>
            <a:ext cx="8215152" cy="4127910"/>
          </a:xfrm>
          <a:prstGeom prst="rect">
            <a:avLst/>
          </a:prstGeom>
        </p:spPr>
      </p:pic>
      <p:pic>
        <p:nvPicPr>
          <p:cNvPr id="30" name="図 29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A2CBB3E7-CE7E-9CA0-E2B0-41A6673CE6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37365" r="6486" b="18917"/>
          <a:stretch/>
        </p:blipFill>
        <p:spPr>
          <a:xfrm>
            <a:off x="6896234" y="275506"/>
            <a:ext cx="4872603" cy="187498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CFC4B9F-4755-A4BD-F952-97DE124F63D1}"/>
              </a:ext>
            </a:extLst>
          </p:cNvPr>
          <p:cNvSpPr txBox="1"/>
          <p:nvPr/>
        </p:nvSpPr>
        <p:spPr>
          <a:xfrm>
            <a:off x="423163" y="1302574"/>
            <a:ext cx="60974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r>
              <a:rPr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固定ページ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 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ストリーミング配信ページ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❸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ポスター発表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A2CAD34-C053-8FAB-BBC0-E983502CBCE2}"/>
              </a:ext>
            </a:extLst>
          </p:cNvPr>
          <p:cNvSpPr txBox="1"/>
          <p:nvPr/>
        </p:nvSpPr>
        <p:spPr>
          <a:xfrm>
            <a:off x="556403" y="2847275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DC57E7-1ECE-039A-3250-21EDA3F65205}"/>
              </a:ext>
            </a:extLst>
          </p:cNvPr>
          <p:cNvSpPr txBox="1"/>
          <p:nvPr/>
        </p:nvSpPr>
        <p:spPr>
          <a:xfrm>
            <a:off x="556403" y="3459751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A03F0F5-5488-D177-5C72-1E3E9A1E795C}"/>
              </a:ext>
            </a:extLst>
          </p:cNvPr>
          <p:cNvSpPr txBox="1"/>
          <p:nvPr/>
        </p:nvSpPr>
        <p:spPr>
          <a:xfrm>
            <a:off x="8897887" y="3451205"/>
            <a:ext cx="305931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5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5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「分科会」</a:t>
            </a:r>
            <a:endParaRPr lang="en-US" altLang="ja-JP" sz="105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当日は</a:t>
            </a:r>
            <a:r>
              <a:rPr lang="en-US" altLang="ja-JP" sz="1000" dirty="0" err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TeamsLive</a:t>
            </a:r>
            <a:r>
              <a:rPr lang="ja-JP" altLang="en-US" sz="1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で開催（リンクを貼るのみ）し、</a:t>
            </a:r>
            <a:endParaRPr lang="en-US" altLang="ja-JP" sz="1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録画した映像を開催後に配信</a:t>
            </a:r>
            <a:endParaRPr kumimoji="1"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4B6F1AB-1437-6480-A1BA-20725C9C374B}"/>
              </a:ext>
            </a:extLst>
          </p:cNvPr>
          <p:cNvSpPr txBox="1"/>
          <p:nvPr/>
        </p:nvSpPr>
        <p:spPr>
          <a:xfrm>
            <a:off x="556403" y="3740592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8240ADE-A9DE-16F3-C4F8-7A74E17F08F3}"/>
              </a:ext>
            </a:extLst>
          </p:cNvPr>
          <p:cNvSpPr txBox="1"/>
          <p:nvPr/>
        </p:nvSpPr>
        <p:spPr>
          <a:xfrm>
            <a:off x="556403" y="4172779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9EEBBE2-3328-36A3-735D-99CCE38F225F}"/>
              </a:ext>
            </a:extLst>
          </p:cNvPr>
          <p:cNvSpPr txBox="1"/>
          <p:nvPr/>
        </p:nvSpPr>
        <p:spPr>
          <a:xfrm>
            <a:off x="556403" y="6154789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❸</a:t>
            </a:r>
            <a:endParaRPr kumimoji="1" lang="en-US" altLang="ja-JP" sz="1400" dirty="0">
              <a:solidFill>
                <a:srgbClr val="00B05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93CF9CC-BBC3-8C4C-B860-81644F4FAE31}"/>
              </a:ext>
            </a:extLst>
          </p:cNvPr>
          <p:cNvSpPr txBox="1"/>
          <p:nvPr/>
        </p:nvSpPr>
        <p:spPr>
          <a:xfrm>
            <a:off x="556403" y="5662601"/>
            <a:ext cx="299552" cy="30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endParaRPr kumimoji="1" lang="en-US" altLang="ja-JP" sz="14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CB25CBD-E1FF-C62F-9D6F-45EAB4D3A28E}"/>
              </a:ext>
            </a:extLst>
          </p:cNvPr>
          <p:cNvSpPr txBox="1"/>
          <p:nvPr/>
        </p:nvSpPr>
        <p:spPr>
          <a:xfrm>
            <a:off x="556403" y="4476809"/>
            <a:ext cx="2995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</a:t>
            </a:r>
            <a:endParaRPr kumimoji="1" lang="en-US" altLang="ja-JP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E7EFB10-AFE8-E417-AFBA-1326BABE94A4}"/>
              </a:ext>
            </a:extLst>
          </p:cNvPr>
          <p:cNvSpPr txBox="1"/>
          <p:nvPr/>
        </p:nvSpPr>
        <p:spPr>
          <a:xfrm>
            <a:off x="556403" y="4816762"/>
            <a:ext cx="2995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</a:t>
            </a:r>
            <a:endParaRPr kumimoji="1" lang="en-US" altLang="ja-JP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4C0C671-905F-910C-0805-92CD15C3818E}"/>
              </a:ext>
            </a:extLst>
          </p:cNvPr>
          <p:cNvSpPr txBox="1"/>
          <p:nvPr/>
        </p:nvSpPr>
        <p:spPr>
          <a:xfrm>
            <a:off x="556403" y="5124539"/>
            <a:ext cx="2995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</a:t>
            </a:r>
            <a:endParaRPr kumimoji="1" lang="en-US" altLang="ja-JP" sz="14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787B328-9AD6-3203-9B9C-AC8D678EE12E}"/>
              </a:ext>
            </a:extLst>
          </p:cNvPr>
          <p:cNvSpPr txBox="1"/>
          <p:nvPr/>
        </p:nvSpPr>
        <p:spPr>
          <a:xfrm>
            <a:off x="8897887" y="4533009"/>
            <a:ext cx="305931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1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「ストリーミング配信</a:t>
            </a:r>
            <a:r>
              <a:rPr lang="ja-JP" altLang="en-US" sz="10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</a:t>
            </a:r>
            <a:endParaRPr lang="en-US" altLang="ja-JP" sz="10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開催終了後は、</a:t>
            </a:r>
            <a:r>
              <a:rPr kumimoji="1" lang="ja-JP" altLang="en-US" sz="100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録画映像を配信</a:t>
            </a:r>
            <a:endParaRPr kumimoji="1" lang="en-US" altLang="ja-JP" sz="1000" dirty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21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0303AB-E801-497F-B1DA-F7628F6D3D5B}"/>
              </a:ext>
            </a:extLst>
          </p:cNvPr>
          <p:cNvSpPr/>
          <p:nvPr/>
        </p:nvSpPr>
        <p:spPr>
          <a:xfrm>
            <a:off x="1448161" y="1307919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C87656-A36E-403B-93AB-3697DA08C24A}"/>
              </a:ext>
            </a:extLst>
          </p:cNvPr>
          <p:cNvSpPr/>
          <p:nvPr/>
        </p:nvSpPr>
        <p:spPr>
          <a:xfrm>
            <a:off x="1448160" y="1304839"/>
            <a:ext cx="3293522" cy="4319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1053255" y="294187"/>
            <a:ext cx="5395667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B59F21C4-C6FD-4C24-B6E5-A70A20F2F804}"/>
              </a:ext>
            </a:extLst>
          </p:cNvPr>
          <p:cNvSpPr/>
          <p:nvPr/>
        </p:nvSpPr>
        <p:spPr>
          <a:xfrm>
            <a:off x="1457587" y="1740291"/>
            <a:ext cx="3293523" cy="10939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095AADE-9E7D-45A8-AD55-E69E4B85CB53}"/>
              </a:ext>
            </a:extLst>
          </p:cNvPr>
          <p:cNvGrpSpPr/>
          <p:nvPr/>
        </p:nvGrpSpPr>
        <p:grpSpPr>
          <a:xfrm>
            <a:off x="1794990" y="1851055"/>
            <a:ext cx="2579048" cy="393987"/>
            <a:chOff x="1672441" y="2122970"/>
            <a:chExt cx="1551525" cy="393987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6F9D19E3-5992-4ACC-97DB-B32D5E4E813D}"/>
                </a:ext>
              </a:extLst>
            </p:cNvPr>
            <p:cNvSpPr/>
            <p:nvPr/>
          </p:nvSpPr>
          <p:spPr>
            <a:xfrm>
              <a:off x="1672441" y="2122970"/>
              <a:ext cx="740821" cy="3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D82C672C-D738-40F9-92EA-8F5D0DC5F3D6}"/>
                </a:ext>
              </a:extLst>
            </p:cNvPr>
            <p:cNvSpPr/>
            <p:nvPr/>
          </p:nvSpPr>
          <p:spPr>
            <a:xfrm>
              <a:off x="2483145" y="2122970"/>
              <a:ext cx="740821" cy="3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7F0772E-EA47-4A7E-BA59-CCAB36203496}"/>
              </a:ext>
            </a:extLst>
          </p:cNvPr>
          <p:cNvGrpSpPr/>
          <p:nvPr/>
        </p:nvGrpSpPr>
        <p:grpSpPr>
          <a:xfrm>
            <a:off x="1794990" y="2328285"/>
            <a:ext cx="2579048" cy="393987"/>
            <a:chOff x="1672441" y="2122970"/>
            <a:chExt cx="1551525" cy="393987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B0D36521-1950-466D-9C44-A7A950B2BBB6}"/>
                </a:ext>
              </a:extLst>
            </p:cNvPr>
            <p:cNvSpPr/>
            <p:nvPr/>
          </p:nvSpPr>
          <p:spPr>
            <a:xfrm>
              <a:off x="1672441" y="2122970"/>
              <a:ext cx="740821" cy="3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851D69B2-79BF-45E9-A31E-FEA4341DA47D}"/>
                </a:ext>
              </a:extLst>
            </p:cNvPr>
            <p:cNvSpPr/>
            <p:nvPr/>
          </p:nvSpPr>
          <p:spPr>
            <a:xfrm>
              <a:off x="2483145" y="2122970"/>
              <a:ext cx="740821" cy="3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ED2559A-501C-4241-96A5-B7FA7E567A53}"/>
              </a:ext>
            </a:extLst>
          </p:cNvPr>
          <p:cNvGrpSpPr/>
          <p:nvPr/>
        </p:nvGrpSpPr>
        <p:grpSpPr>
          <a:xfrm>
            <a:off x="1632769" y="3044468"/>
            <a:ext cx="2854782" cy="1606626"/>
            <a:chOff x="1340538" y="3670750"/>
            <a:chExt cx="2854782" cy="1758771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F41A1B94-813C-4CAD-BFD2-B77192D4B217}"/>
                </a:ext>
              </a:extLst>
            </p:cNvPr>
            <p:cNvSpPr/>
            <p:nvPr/>
          </p:nvSpPr>
          <p:spPr>
            <a:xfrm>
              <a:off x="1340538" y="3670750"/>
              <a:ext cx="2854782" cy="17587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2C5BBCEE-9BDA-4A25-81BC-D097BD7DFA3E}"/>
                </a:ext>
              </a:extLst>
            </p:cNvPr>
            <p:cNvSpPr/>
            <p:nvPr/>
          </p:nvSpPr>
          <p:spPr>
            <a:xfrm>
              <a:off x="1468733" y="3933533"/>
              <a:ext cx="906822" cy="6788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（サムネ）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F3B1F7B-2971-4643-BB8F-E0E353D6CD14}"/>
              </a:ext>
            </a:extLst>
          </p:cNvPr>
          <p:cNvGrpSpPr/>
          <p:nvPr/>
        </p:nvGrpSpPr>
        <p:grpSpPr>
          <a:xfrm>
            <a:off x="1632769" y="5181636"/>
            <a:ext cx="2854782" cy="859273"/>
            <a:chOff x="1340538" y="5139735"/>
            <a:chExt cx="2854782" cy="859273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40016559-2EEC-4911-A136-9EF7D0F6F3D0}"/>
                </a:ext>
              </a:extLst>
            </p:cNvPr>
            <p:cNvGrpSpPr/>
            <p:nvPr/>
          </p:nvGrpSpPr>
          <p:grpSpPr>
            <a:xfrm>
              <a:off x="1340538" y="5139735"/>
              <a:ext cx="2854782" cy="372640"/>
              <a:chOff x="1340538" y="5139735"/>
              <a:chExt cx="3026036" cy="372640"/>
            </a:xfrm>
          </p:grpSpPr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7DBDFF7E-36C3-4AF6-9F81-578ABB07653C}"/>
                  </a:ext>
                </a:extLst>
              </p:cNvPr>
              <p:cNvSpPr/>
              <p:nvPr/>
            </p:nvSpPr>
            <p:spPr>
              <a:xfrm>
                <a:off x="1340538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5F561D54-455A-4285-8E94-A5060DABB629}"/>
                  </a:ext>
                </a:extLst>
              </p:cNvPr>
              <p:cNvSpPr/>
              <p:nvPr/>
            </p:nvSpPr>
            <p:spPr>
              <a:xfrm>
                <a:off x="2121179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F575AC9F-1166-460A-A9B0-8D34A75FEA92}"/>
                  </a:ext>
                </a:extLst>
              </p:cNvPr>
              <p:cNvSpPr/>
              <p:nvPr/>
            </p:nvSpPr>
            <p:spPr>
              <a:xfrm>
                <a:off x="2899708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F5CF8F8E-EFDB-4CE6-AE5E-087EED731BF7}"/>
                  </a:ext>
                </a:extLst>
              </p:cNvPr>
              <p:cNvSpPr/>
              <p:nvPr/>
            </p:nvSpPr>
            <p:spPr>
              <a:xfrm>
                <a:off x="3680349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15985A4F-389B-4B91-BE8B-7D2F5C76B9B0}"/>
                </a:ext>
              </a:extLst>
            </p:cNvPr>
            <p:cNvGrpSpPr/>
            <p:nvPr/>
          </p:nvGrpSpPr>
          <p:grpSpPr>
            <a:xfrm>
              <a:off x="1340538" y="5626368"/>
              <a:ext cx="2854782" cy="372640"/>
              <a:chOff x="1340538" y="5139735"/>
              <a:chExt cx="3026036" cy="372640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9BA670D-3ADA-4592-8742-AF11792D140C}"/>
                  </a:ext>
                </a:extLst>
              </p:cNvPr>
              <p:cNvSpPr/>
              <p:nvPr/>
            </p:nvSpPr>
            <p:spPr>
              <a:xfrm>
                <a:off x="1340538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7FF30E35-4518-41AC-81C8-54A9ADE5990F}"/>
                  </a:ext>
                </a:extLst>
              </p:cNvPr>
              <p:cNvSpPr/>
              <p:nvPr/>
            </p:nvSpPr>
            <p:spPr>
              <a:xfrm>
                <a:off x="2121179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722507A8-9DDF-4FF3-B712-E142A6B3C5C1}"/>
                  </a:ext>
                </a:extLst>
              </p:cNvPr>
              <p:cNvSpPr/>
              <p:nvPr/>
            </p:nvSpPr>
            <p:spPr>
              <a:xfrm>
                <a:off x="2899708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57" name="正方形/長方形 56">
                <a:extLst>
                  <a:ext uri="{FF2B5EF4-FFF2-40B4-BE49-F238E27FC236}">
                    <a16:creationId xmlns:a16="http://schemas.microsoft.com/office/drawing/2014/main" id="{59579F06-EFD3-40DE-86B2-32A8BBD3A0B8}"/>
                  </a:ext>
                </a:extLst>
              </p:cNvPr>
              <p:cNvSpPr/>
              <p:nvPr/>
            </p:nvSpPr>
            <p:spPr>
              <a:xfrm>
                <a:off x="3680349" y="5139735"/>
                <a:ext cx="686225" cy="372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</p:grpSp>
      <p:sp>
        <p:nvSpPr>
          <p:cNvPr id="58" name="タイトル 1">
            <a:extLst>
              <a:ext uri="{FF2B5EF4-FFF2-40B4-BE49-F238E27FC236}">
                <a16:creationId xmlns:a16="http://schemas.microsoft.com/office/drawing/2014/main" id="{83768516-1189-40CD-9561-39F969A383B2}"/>
              </a:ext>
            </a:extLst>
          </p:cNvPr>
          <p:cNvSpPr txBox="1">
            <a:spLocks/>
          </p:cNvSpPr>
          <p:nvPr/>
        </p:nvSpPr>
        <p:spPr>
          <a:xfrm>
            <a:off x="1458984" y="1312423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9" name="タイトル 1">
            <a:extLst>
              <a:ext uri="{FF2B5EF4-FFF2-40B4-BE49-F238E27FC236}">
                <a16:creationId xmlns:a16="http://schemas.microsoft.com/office/drawing/2014/main" id="{5C475992-DAAC-4949-AA42-73B58CDF4FBD}"/>
              </a:ext>
            </a:extLst>
          </p:cNvPr>
          <p:cNvSpPr txBox="1">
            <a:spLocks/>
          </p:cNvSpPr>
          <p:nvPr/>
        </p:nvSpPr>
        <p:spPr>
          <a:xfrm>
            <a:off x="2972333" y="1319741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ポスター発表　　</a:t>
            </a:r>
          </a:p>
        </p:txBody>
      </p:sp>
      <p:sp>
        <p:nvSpPr>
          <p:cNvPr id="60" name="タイトル 1">
            <a:extLst>
              <a:ext uri="{FF2B5EF4-FFF2-40B4-BE49-F238E27FC236}">
                <a16:creationId xmlns:a16="http://schemas.microsoft.com/office/drawing/2014/main" id="{5B89F9FE-9EFD-472E-AA42-A30435159FF7}"/>
              </a:ext>
            </a:extLst>
          </p:cNvPr>
          <p:cNvSpPr txBox="1">
            <a:spLocks/>
          </p:cNvSpPr>
          <p:nvPr/>
        </p:nvSpPr>
        <p:spPr>
          <a:xfrm>
            <a:off x="2098533" y="4783025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61" name="タイトル 1">
            <a:extLst>
              <a:ext uri="{FF2B5EF4-FFF2-40B4-BE49-F238E27FC236}">
                <a16:creationId xmlns:a16="http://schemas.microsoft.com/office/drawing/2014/main" id="{029D45A1-F0D0-4036-86B5-A7F269B7033B}"/>
              </a:ext>
            </a:extLst>
          </p:cNvPr>
          <p:cNvSpPr txBox="1">
            <a:spLocks/>
          </p:cNvSpPr>
          <p:nvPr/>
        </p:nvSpPr>
        <p:spPr>
          <a:xfrm>
            <a:off x="2721702" y="3169259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開催中のセッション名</a:t>
            </a:r>
          </a:p>
        </p:txBody>
      </p:sp>
      <p:sp>
        <p:nvSpPr>
          <p:cNvPr id="62" name="タイトル 1">
            <a:extLst>
              <a:ext uri="{FF2B5EF4-FFF2-40B4-BE49-F238E27FC236}">
                <a16:creationId xmlns:a16="http://schemas.microsoft.com/office/drawing/2014/main" id="{1AB2306C-B088-4AC0-9A6F-9B312EFA9E83}"/>
              </a:ext>
            </a:extLst>
          </p:cNvPr>
          <p:cNvSpPr txBox="1">
            <a:spLocks/>
          </p:cNvSpPr>
          <p:nvPr/>
        </p:nvSpPr>
        <p:spPr>
          <a:xfrm>
            <a:off x="2736899" y="3429000"/>
            <a:ext cx="1643920" cy="42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</a:t>
            </a:r>
            <a:endParaRPr lang="ja-JP" altLang="en-US" sz="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ja-JP" altLang="en-US" sz="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7B73914-E72B-419F-8A1E-A853D52CCFAF}"/>
              </a:ext>
            </a:extLst>
          </p:cNvPr>
          <p:cNvSpPr/>
          <p:nvPr/>
        </p:nvSpPr>
        <p:spPr>
          <a:xfrm>
            <a:off x="1753285" y="4018676"/>
            <a:ext cx="2573618" cy="504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TIME TABLE</a:t>
            </a:r>
            <a:endParaRPr kumimoji="1" lang="ja-JP" altLang="en-US" sz="7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2A02FAA4-9B19-4D24-8617-A2509DCCEE43}"/>
              </a:ext>
            </a:extLst>
          </p:cNvPr>
          <p:cNvSpPr/>
          <p:nvPr/>
        </p:nvSpPr>
        <p:spPr>
          <a:xfrm>
            <a:off x="2736899" y="6200973"/>
            <a:ext cx="690495" cy="2117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もっと見る</a:t>
            </a:r>
            <a:endParaRPr kumimoji="1" lang="ja-JP" altLang="en-US" sz="7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772FF9DB-FB29-49CA-A2BD-0C65F5318B34}"/>
              </a:ext>
            </a:extLst>
          </p:cNvPr>
          <p:cNvSpPr/>
          <p:nvPr/>
        </p:nvSpPr>
        <p:spPr>
          <a:xfrm>
            <a:off x="2797348" y="3719337"/>
            <a:ext cx="775411" cy="185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配信ページへ</a:t>
            </a:r>
          </a:p>
        </p:txBody>
      </p:sp>
      <p:sp>
        <p:nvSpPr>
          <p:cNvPr id="7" name="右中かっこ 6">
            <a:extLst>
              <a:ext uri="{FF2B5EF4-FFF2-40B4-BE49-F238E27FC236}">
                <a16:creationId xmlns:a16="http://schemas.microsoft.com/office/drawing/2014/main" id="{67D9BB8C-D04F-40D8-9C5D-9A1A81D33684}"/>
              </a:ext>
            </a:extLst>
          </p:cNvPr>
          <p:cNvSpPr/>
          <p:nvPr/>
        </p:nvSpPr>
        <p:spPr>
          <a:xfrm>
            <a:off x="5088513" y="1755050"/>
            <a:ext cx="282804" cy="1093968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右中かっこ 65">
            <a:extLst>
              <a:ext uri="{FF2B5EF4-FFF2-40B4-BE49-F238E27FC236}">
                <a16:creationId xmlns:a16="http://schemas.microsoft.com/office/drawing/2014/main" id="{F7D9A569-D2F5-408A-8867-1F759576AB43}"/>
              </a:ext>
            </a:extLst>
          </p:cNvPr>
          <p:cNvSpPr/>
          <p:nvPr/>
        </p:nvSpPr>
        <p:spPr>
          <a:xfrm>
            <a:off x="5088513" y="3102943"/>
            <a:ext cx="282804" cy="1603478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右中かっこ 66">
            <a:extLst>
              <a:ext uri="{FF2B5EF4-FFF2-40B4-BE49-F238E27FC236}">
                <a16:creationId xmlns:a16="http://schemas.microsoft.com/office/drawing/2014/main" id="{832D2623-0194-4DAD-A552-EFF7D07F719D}"/>
              </a:ext>
            </a:extLst>
          </p:cNvPr>
          <p:cNvSpPr/>
          <p:nvPr/>
        </p:nvSpPr>
        <p:spPr>
          <a:xfrm>
            <a:off x="5088513" y="5033620"/>
            <a:ext cx="282804" cy="1273237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タイトル 1">
            <a:extLst>
              <a:ext uri="{FF2B5EF4-FFF2-40B4-BE49-F238E27FC236}">
                <a16:creationId xmlns:a16="http://schemas.microsoft.com/office/drawing/2014/main" id="{1CB337CD-A94C-45F3-8F8A-2B7E930BD709}"/>
              </a:ext>
            </a:extLst>
          </p:cNvPr>
          <p:cNvSpPr txBox="1">
            <a:spLocks/>
          </p:cNvSpPr>
          <p:nvPr/>
        </p:nvSpPr>
        <p:spPr>
          <a:xfrm>
            <a:off x="5548185" y="2014865"/>
            <a:ext cx="5395667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CEO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メッセージなど、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固定で見せたいコンテンツへのリンク</a:t>
            </a:r>
          </a:p>
        </p:txBody>
      </p:sp>
      <p:sp>
        <p:nvSpPr>
          <p:cNvPr id="71" name="タイトル 1">
            <a:extLst>
              <a:ext uri="{FF2B5EF4-FFF2-40B4-BE49-F238E27FC236}">
                <a16:creationId xmlns:a16="http://schemas.microsoft.com/office/drawing/2014/main" id="{3FD42BE0-107A-4417-9900-D909AFAAED55}"/>
              </a:ext>
            </a:extLst>
          </p:cNvPr>
          <p:cNvSpPr txBox="1">
            <a:spLocks/>
          </p:cNvSpPr>
          <p:nvPr/>
        </p:nvSpPr>
        <p:spPr>
          <a:xfrm>
            <a:off x="5548184" y="3305818"/>
            <a:ext cx="6273028" cy="1111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日間の配信セッション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タイムテーブル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開催中のセッションのサムネイル ＋ 説明　→　配信ページへリンク</a:t>
            </a:r>
          </a:p>
        </p:txBody>
      </p:sp>
      <p:sp>
        <p:nvSpPr>
          <p:cNvPr id="72" name="タイトル 1">
            <a:extLst>
              <a:ext uri="{FF2B5EF4-FFF2-40B4-BE49-F238E27FC236}">
                <a16:creationId xmlns:a16="http://schemas.microsoft.com/office/drawing/2014/main" id="{41213763-D19A-4B95-B425-8FA406565315}"/>
              </a:ext>
            </a:extLst>
          </p:cNvPr>
          <p:cNvSpPr txBox="1">
            <a:spLocks/>
          </p:cNvSpPr>
          <p:nvPr/>
        </p:nvSpPr>
        <p:spPr>
          <a:xfrm>
            <a:off x="5548184" y="5097744"/>
            <a:ext cx="6273028" cy="1111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ポスター発表の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点程度頭出し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一覧ページへリンク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B36414D5-4B66-4AE9-16BA-D81885B3F493}"/>
              </a:ext>
            </a:extLst>
          </p:cNvPr>
          <p:cNvSpPr/>
          <p:nvPr/>
        </p:nvSpPr>
        <p:spPr>
          <a:xfrm>
            <a:off x="316193" y="349263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1942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E0EE75-0BC8-4E9D-8754-204D7A06FF45}"/>
              </a:ext>
            </a:extLst>
          </p:cNvPr>
          <p:cNvSpPr/>
          <p:nvPr/>
        </p:nvSpPr>
        <p:spPr>
          <a:xfrm>
            <a:off x="316193" y="349263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3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85195"/>
            <a:ext cx="5395667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❶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固定ページ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0303AB-E801-497F-B1DA-F7628F6D3D5B}"/>
              </a:ext>
            </a:extLst>
          </p:cNvPr>
          <p:cNvSpPr/>
          <p:nvPr/>
        </p:nvSpPr>
        <p:spPr>
          <a:xfrm>
            <a:off x="1485868" y="1109956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6" name="右中かっこ 65">
            <a:extLst>
              <a:ext uri="{FF2B5EF4-FFF2-40B4-BE49-F238E27FC236}">
                <a16:creationId xmlns:a16="http://schemas.microsoft.com/office/drawing/2014/main" id="{F7D9A569-D2F5-408A-8867-1F759576AB43}"/>
              </a:ext>
            </a:extLst>
          </p:cNvPr>
          <p:cNvSpPr/>
          <p:nvPr/>
        </p:nvSpPr>
        <p:spPr>
          <a:xfrm>
            <a:off x="5126220" y="2418112"/>
            <a:ext cx="282804" cy="2534286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タイトル 1">
            <a:extLst>
              <a:ext uri="{FF2B5EF4-FFF2-40B4-BE49-F238E27FC236}">
                <a16:creationId xmlns:a16="http://schemas.microsoft.com/office/drawing/2014/main" id="{3FD42BE0-107A-4417-9900-D909AFAAED55}"/>
              </a:ext>
            </a:extLst>
          </p:cNvPr>
          <p:cNvSpPr txBox="1">
            <a:spLocks/>
          </p:cNvSpPr>
          <p:nvPr/>
        </p:nvSpPr>
        <p:spPr>
          <a:xfrm>
            <a:off x="5628619" y="3365077"/>
            <a:ext cx="4857071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テキスト、画像、動画の最大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種類コンテンツ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タイトル 1">
            <a:extLst>
              <a:ext uri="{FF2B5EF4-FFF2-40B4-BE49-F238E27FC236}">
                <a16:creationId xmlns:a16="http://schemas.microsoft.com/office/drawing/2014/main" id="{E89000BF-4EBA-4009-A6F7-CF71F6052141}"/>
              </a:ext>
            </a:extLst>
          </p:cNvPr>
          <p:cNvSpPr txBox="1">
            <a:spLocks/>
          </p:cNvSpPr>
          <p:nvPr/>
        </p:nvSpPr>
        <p:spPr>
          <a:xfrm>
            <a:off x="1861959" y="3354395"/>
            <a:ext cx="2550766" cy="1784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xxxxxxxxxxxxxxxxxxxxxxxxxxxxxxxxxxxxxxxxxxxxxxxxxxxxxxxxxxxxxxxxxxxxxxxxxxxxxxxxxxxxxxxxxxxxxxxxxxxxxxxxxxxxxxxxxxxxxxxxxxxxxxxxxxxxxxxxxxxxxxxxxxxxxxxxxxxxxxxxxxxxxxxxxxxx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7E801867-8D35-48A1-9489-7628CB2D4A4A}"/>
              </a:ext>
            </a:extLst>
          </p:cNvPr>
          <p:cNvSpPr/>
          <p:nvPr/>
        </p:nvSpPr>
        <p:spPr>
          <a:xfrm>
            <a:off x="2426583" y="2289893"/>
            <a:ext cx="1362992" cy="8583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 </a:t>
            </a:r>
            <a:r>
              <a:rPr lang="ja-JP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等</a:t>
            </a:r>
            <a:endParaRPr lang="en-US" altLang="ja-JP" sz="1200" dirty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ja-JP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タイトル 1">
            <a:extLst>
              <a:ext uri="{FF2B5EF4-FFF2-40B4-BE49-F238E27FC236}">
                <a16:creationId xmlns:a16="http://schemas.microsoft.com/office/drawing/2014/main" id="{238E5F20-15F6-4B8C-BC8E-E24D61FA644D}"/>
              </a:ext>
            </a:extLst>
          </p:cNvPr>
          <p:cNvSpPr txBox="1">
            <a:spLocks/>
          </p:cNvSpPr>
          <p:nvPr/>
        </p:nvSpPr>
        <p:spPr>
          <a:xfrm>
            <a:off x="2694744" y="5237305"/>
            <a:ext cx="82666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←　</a:t>
            </a:r>
            <a:r>
              <a:rPr lang="en-US" altLang="ja-JP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戻る</a:t>
            </a: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ECA63F3C-F4A7-45E8-98FA-4DA8F6398A1A}"/>
              </a:ext>
            </a:extLst>
          </p:cNvPr>
          <p:cNvGrpSpPr/>
          <p:nvPr/>
        </p:nvGrpSpPr>
        <p:grpSpPr>
          <a:xfrm>
            <a:off x="3005847" y="2771746"/>
            <a:ext cx="204462" cy="204462"/>
            <a:chOff x="2012000" y="3462663"/>
            <a:chExt cx="290337" cy="290337"/>
          </a:xfrm>
        </p:grpSpPr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E5A52DB0-C7DF-420A-AFAA-54FD2F6B5209}"/>
                </a:ext>
              </a:extLst>
            </p:cNvPr>
            <p:cNvSpPr/>
            <p:nvPr/>
          </p:nvSpPr>
          <p:spPr>
            <a:xfrm>
              <a:off x="2012000" y="3462663"/>
              <a:ext cx="290337" cy="2903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二等辺三角形 72">
              <a:extLst>
                <a:ext uri="{FF2B5EF4-FFF2-40B4-BE49-F238E27FC236}">
                  <a16:creationId xmlns:a16="http://schemas.microsoft.com/office/drawing/2014/main" id="{862F9BA0-E38C-45CF-9724-20DBDE6D276E}"/>
                </a:ext>
              </a:extLst>
            </p:cNvPr>
            <p:cNvSpPr/>
            <p:nvPr/>
          </p:nvSpPr>
          <p:spPr>
            <a:xfrm rot="5400000">
              <a:off x="2107356" y="3561099"/>
              <a:ext cx="121627" cy="9492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2D02495-B1AC-4E26-9276-415121DE9F79}"/>
              </a:ext>
            </a:extLst>
          </p:cNvPr>
          <p:cNvSpPr txBox="1"/>
          <p:nvPr/>
        </p:nvSpPr>
        <p:spPr>
          <a:xfrm>
            <a:off x="7666124" y="468703"/>
            <a:ext cx="3930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CEO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メッセージ等、固定で見せたいコンテンツ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68D76A9-4620-4494-A796-CC1DD9D43A51}"/>
              </a:ext>
            </a:extLst>
          </p:cNvPr>
          <p:cNvSpPr/>
          <p:nvPr/>
        </p:nvSpPr>
        <p:spPr>
          <a:xfrm>
            <a:off x="1494414" y="1107307"/>
            <a:ext cx="3293522" cy="4319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A63D04CC-2FD9-47A9-96B5-645F8EFAD20A}"/>
              </a:ext>
            </a:extLst>
          </p:cNvPr>
          <p:cNvSpPr txBox="1">
            <a:spLocks/>
          </p:cNvSpPr>
          <p:nvPr/>
        </p:nvSpPr>
        <p:spPr>
          <a:xfrm>
            <a:off x="1505238" y="1114891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0E609FBA-27F6-4E5C-91F2-FD26CD1962D5}"/>
              </a:ext>
            </a:extLst>
          </p:cNvPr>
          <p:cNvSpPr txBox="1">
            <a:spLocks/>
          </p:cNvSpPr>
          <p:nvPr/>
        </p:nvSpPr>
        <p:spPr>
          <a:xfrm>
            <a:off x="3018587" y="1122209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ポスター発表　　</a:t>
            </a:r>
          </a:p>
        </p:txBody>
      </p:sp>
      <p:sp>
        <p:nvSpPr>
          <p:cNvPr id="20" name="タイトル 1">
            <a:extLst>
              <a:ext uri="{FF2B5EF4-FFF2-40B4-BE49-F238E27FC236}">
                <a16:creationId xmlns:a16="http://schemas.microsoft.com/office/drawing/2014/main" id="{844C72BD-1721-2C1F-134F-CDBF5FD24E51}"/>
              </a:ext>
            </a:extLst>
          </p:cNvPr>
          <p:cNvSpPr txBox="1">
            <a:spLocks/>
          </p:cNvSpPr>
          <p:nvPr/>
        </p:nvSpPr>
        <p:spPr>
          <a:xfrm>
            <a:off x="1723192" y="1638100"/>
            <a:ext cx="2806079" cy="55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ページタイトル</a:t>
            </a:r>
            <a:endParaRPr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057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0303AB-E801-497F-B1DA-F7628F6D3D5B}"/>
              </a:ext>
            </a:extLst>
          </p:cNvPr>
          <p:cNvSpPr/>
          <p:nvPr/>
        </p:nvSpPr>
        <p:spPr>
          <a:xfrm>
            <a:off x="1485868" y="1121778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11AE79C-171D-45C4-8CB9-DDBDE68488BF}"/>
              </a:ext>
            </a:extLst>
          </p:cNvPr>
          <p:cNvSpPr/>
          <p:nvPr/>
        </p:nvSpPr>
        <p:spPr>
          <a:xfrm>
            <a:off x="1750346" y="3006220"/>
            <a:ext cx="2802800" cy="1055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29859"/>
            <a:ext cx="8346924" cy="677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❷ 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ストリーミング配信</a:t>
            </a:r>
            <a:r>
              <a:rPr lang="ja-JP" altLang="en-US" sz="1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6F9D19E3-5992-4ACC-97DB-B32D5E4E813D}"/>
              </a:ext>
            </a:extLst>
          </p:cNvPr>
          <p:cNvSpPr/>
          <p:nvPr/>
        </p:nvSpPr>
        <p:spPr>
          <a:xfrm>
            <a:off x="2397164" y="1701951"/>
            <a:ext cx="1485539" cy="1055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6" name="右中かっこ 65">
            <a:extLst>
              <a:ext uri="{FF2B5EF4-FFF2-40B4-BE49-F238E27FC236}">
                <a16:creationId xmlns:a16="http://schemas.microsoft.com/office/drawing/2014/main" id="{F7D9A569-D2F5-408A-8867-1F759576AB43}"/>
              </a:ext>
            </a:extLst>
          </p:cNvPr>
          <p:cNvSpPr/>
          <p:nvPr/>
        </p:nvSpPr>
        <p:spPr>
          <a:xfrm>
            <a:off x="5126220" y="4375120"/>
            <a:ext cx="282804" cy="1312094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タイトル 1">
            <a:extLst>
              <a:ext uri="{FF2B5EF4-FFF2-40B4-BE49-F238E27FC236}">
                <a16:creationId xmlns:a16="http://schemas.microsoft.com/office/drawing/2014/main" id="{3FD42BE0-107A-4417-9900-D909AFAAED55}"/>
              </a:ext>
            </a:extLst>
          </p:cNvPr>
          <p:cNvSpPr txBox="1">
            <a:spLocks/>
          </p:cNvSpPr>
          <p:nvPr/>
        </p:nvSpPr>
        <p:spPr>
          <a:xfrm>
            <a:off x="5585891" y="4662096"/>
            <a:ext cx="1889564" cy="732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タイムテーブル</a:t>
            </a:r>
          </a:p>
        </p:txBody>
      </p:sp>
      <p:sp>
        <p:nvSpPr>
          <p:cNvPr id="42" name="タイトル 1">
            <a:extLst>
              <a:ext uri="{FF2B5EF4-FFF2-40B4-BE49-F238E27FC236}">
                <a16:creationId xmlns:a16="http://schemas.microsoft.com/office/drawing/2014/main" id="{E89000BF-4EBA-4009-A6F7-CF71F6052141}"/>
              </a:ext>
            </a:extLst>
          </p:cNvPr>
          <p:cNvSpPr txBox="1">
            <a:spLocks/>
          </p:cNvSpPr>
          <p:nvPr/>
        </p:nvSpPr>
        <p:spPr>
          <a:xfrm>
            <a:off x="1910234" y="3514772"/>
            <a:ext cx="2550766" cy="50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xxxxxxxxxxxxxxxxxxxxxxxxxxxxxxxxxxxxxxxxxxxxxxxxxxxxxxxxxxxxxxxxxxxxxxxxxxxxxxxxxxxxxx</a:t>
            </a: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ja-JP" altLang="en-US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タイトル 1">
            <a:extLst>
              <a:ext uri="{FF2B5EF4-FFF2-40B4-BE49-F238E27FC236}">
                <a16:creationId xmlns:a16="http://schemas.microsoft.com/office/drawing/2014/main" id="{238E5F20-15F6-4B8C-BC8E-E24D61FA644D}"/>
              </a:ext>
            </a:extLst>
          </p:cNvPr>
          <p:cNvSpPr txBox="1">
            <a:spLocks/>
          </p:cNvSpPr>
          <p:nvPr/>
        </p:nvSpPr>
        <p:spPr>
          <a:xfrm>
            <a:off x="2694744" y="5724173"/>
            <a:ext cx="82666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←　</a:t>
            </a:r>
            <a:r>
              <a:rPr lang="en-US" altLang="ja-JP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戻る</a:t>
            </a: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ECA63F3C-F4A7-45E8-98FA-4DA8F6398A1A}"/>
              </a:ext>
            </a:extLst>
          </p:cNvPr>
          <p:cNvGrpSpPr/>
          <p:nvPr/>
        </p:nvGrpSpPr>
        <p:grpSpPr>
          <a:xfrm>
            <a:off x="2947258" y="2026735"/>
            <a:ext cx="380168" cy="380168"/>
            <a:chOff x="2012000" y="3462663"/>
            <a:chExt cx="290337" cy="290337"/>
          </a:xfrm>
        </p:grpSpPr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E5A52DB0-C7DF-420A-AFAA-54FD2F6B5209}"/>
                </a:ext>
              </a:extLst>
            </p:cNvPr>
            <p:cNvSpPr/>
            <p:nvPr/>
          </p:nvSpPr>
          <p:spPr>
            <a:xfrm>
              <a:off x="2012000" y="3462663"/>
              <a:ext cx="290337" cy="2903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二等辺三角形 72">
              <a:extLst>
                <a:ext uri="{FF2B5EF4-FFF2-40B4-BE49-F238E27FC236}">
                  <a16:creationId xmlns:a16="http://schemas.microsoft.com/office/drawing/2014/main" id="{862F9BA0-E38C-45CF-9724-20DBDE6D276E}"/>
                </a:ext>
              </a:extLst>
            </p:cNvPr>
            <p:cNvSpPr/>
            <p:nvPr/>
          </p:nvSpPr>
          <p:spPr>
            <a:xfrm rot="5400000">
              <a:off x="2107356" y="3561099"/>
              <a:ext cx="121627" cy="9492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900D9807-94F0-4D34-9149-2166855A4E10}"/>
              </a:ext>
            </a:extLst>
          </p:cNvPr>
          <p:cNvSpPr txBox="1">
            <a:spLocks/>
          </p:cNvSpPr>
          <p:nvPr/>
        </p:nvSpPr>
        <p:spPr>
          <a:xfrm>
            <a:off x="1910234" y="3065181"/>
            <a:ext cx="2550766" cy="324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セッションタイトルセッションタイトル</a:t>
            </a:r>
            <a:endParaRPr lang="en-US" altLang="ja-JP" sz="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右中かっこ 16">
            <a:extLst>
              <a:ext uri="{FF2B5EF4-FFF2-40B4-BE49-F238E27FC236}">
                <a16:creationId xmlns:a16="http://schemas.microsoft.com/office/drawing/2014/main" id="{7387C235-2EA9-4BD9-B01C-31C6131ACBCA}"/>
              </a:ext>
            </a:extLst>
          </p:cNvPr>
          <p:cNvSpPr/>
          <p:nvPr/>
        </p:nvSpPr>
        <p:spPr>
          <a:xfrm>
            <a:off x="5126220" y="1543424"/>
            <a:ext cx="282804" cy="1165405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E0DA7B18-3E19-4A80-8A2D-A90EADC990A9}"/>
              </a:ext>
            </a:extLst>
          </p:cNvPr>
          <p:cNvSpPr txBox="1">
            <a:spLocks/>
          </p:cNvSpPr>
          <p:nvPr/>
        </p:nvSpPr>
        <p:spPr>
          <a:xfrm>
            <a:off x="5585890" y="1705967"/>
            <a:ext cx="6010754" cy="883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400" b="1" dirty="0">
                <a:solidFill>
                  <a:srgbClr val="FF0000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Amazon IVS</a:t>
            </a:r>
            <a:r>
              <a:rPr lang="ja-JP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によるストリーミング再生</a:t>
            </a:r>
            <a:endParaRPr lang="en-US" altLang="ja-JP" sz="1400" b="1" dirty="0">
              <a:solidFill>
                <a:srgbClr val="FF0000"/>
              </a:solidFill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CCE3650-3F06-4925-B3E2-5B5EA53C8840}"/>
              </a:ext>
            </a:extLst>
          </p:cNvPr>
          <p:cNvSpPr/>
          <p:nvPr/>
        </p:nvSpPr>
        <p:spPr>
          <a:xfrm>
            <a:off x="1755560" y="4369820"/>
            <a:ext cx="2797585" cy="1317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TIME TABLE</a:t>
            </a:r>
            <a:endParaRPr kumimoji="1" lang="ja-JP" altLang="en-US" sz="7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右中かっこ 20">
            <a:extLst>
              <a:ext uri="{FF2B5EF4-FFF2-40B4-BE49-F238E27FC236}">
                <a16:creationId xmlns:a16="http://schemas.microsoft.com/office/drawing/2014/main" id="{8018EAA6-A5AE-4BA9-9186-5BC58CC946C5}"/>
              </a:ext>
            </a:extLst>
          </p:cNvPr>
          <p:cNvSpPr/>
          <p:nvPr/>
        </p:nvSpPr>
        <p:spPr>
          <a:xfrm>
            <a:off x="5126220" y="3095582"/>
            <a:ext cx="282804" cy="892785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タイトル 1">
            <a:extLst>
              <a:ext uri="{FF2B5EF4-FFF2-40B4-BE49-F238E27FC236}">
                <a16:creationId xmlns:a16="http://schemas.microsoft.com/office/drawing/2014/main" id="{A9B75AD5-3A70-4E58-8DC0-BFF52415C6D4}"/>
              </a:ext>
            </a:extLst>
          </p:cNvPr>
          <p:cNvSpPr txBox="1">
            <a:spLocks/>
          </p:cNvSpPr>
          <p:nvPr/>
        </p:nvSpPr>
        <p:spPr>
          <a:xfrm>
            <a:off x="5585891" y="3148351"/>
            <a:ext cx="1889564" cy="732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セッション説明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CFFD8DD-9DFD-4B87-9DA8-26EA101C6BF5}"/>
              </a:ext>
            </a:extLst>
          </p:cNvPr>
          <p:cNvSpPr txBox="1"/>
          <p:nvPr/>
        </p:nvSpPr>
        <p:spPr>
          <a:xfrm>
            <a:off x="7666124" y="468703"/>
            <a:ext cx="3930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10/20,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10/21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日間</a:t>
            </a:r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371A16E-20D6-4B9A-AC5B-6EDC5C05C5E5}"/>
              </a:ext>
            </a:extLst>
          </p:cNvPr>
          <p:cNvSpPr/>
          <p:nvPr/>
        </p:nvSpPr>
        <p:spPr>
          <a:xfrm>
            <a:off x="1490890" y="1125541"/>
            <a:ext cx="3293522" cy="4319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タイトル 1">
            <a:extLst>
              <a:ext uri="{FF2B5EF4-FFF2-40B4-BE49-F238E27FC236}">
                <a16:creationId xmlns:a16="http://schemas.microsoft.com/office/drawing/2014/main" id="{D9687E80-4D62-4BE4-BD26-8BE3B111FAC9}"/>
              </a:ext>
            </a:extLst>
          </p:cNvPr>
          <p:cNvSpPr txBox="1">
            <a:spLocks/>
          </p:cNvSpPr>
          <p:nvPr/>
        </p:nvSpPr>
        <p:spPr>
          <a:xfrm>
            <a:off x="1501714" y="1133125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10F1550E-F83B-483B-B563-727C63F6AA6B}"/>
              </a:ext>
            </a:extLst>
          </p:cNvPr>
          <p:cNvSpPr txBox="1">
            <a:spLocks/>
          </p:cNvSpPr>
          <p:nvPr/>
        </p:nvSpPr>
        <p:spPr>
          <a:xfrm>
            <a:off x="3015063" y="1140443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ポスター発表　　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2179FBC-F601-4388-CD5A-458DBB3124B4}"/>
              </a:ext>
            </a:extLst>
          </p:cNvPr>
          <p:cNvSpPr/>
          <p:nvPr/>
        </p:nvSpPr>
        <p:spPr>
          <a:xfrm>
            <a:off x="316193" y="349263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88761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10303AB-E801-497F-B1DA-F7628F6D3D5B}"/>
              </a:ext>
            </a:extLst>
          </p:cNvPr>
          <p:cNvSpPr/>
          <p:nvPr/>
        </p:nvSpPr>
        <p:spPr>
          <a:xfrm>
            <a:off x="985613" y="1121778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29859"/>
            <a:ext cx="8346924" cy="677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❸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ポスター発表</a:t>
            </a: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E0399823-4119-46C5-BA36-5C89BE409F36}"/>
              </a:ext>
            </a:extLst>
          </p:cNvPr>
          <p:cNvSpPr txBox="1">
            <a:spLocks/>
          </p:cNvSpPr>
          <p:nvPr/>
        </p:nvSpPr>
        <p:spPr>
          <a:xfrm>
            <a:off x="1949605" y="6345687"/>
            <a:ext cx="118795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一覧ページ</a:t>
            </a: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80634FE2-C367-431A-B0B2-BB05985DDFCE}"/>
              </a:ext>
            </a:extLst>
          </p:cNvPr>
          <p:cNvSpPr/>
          <p:nvPr/>
        </p:nvSpPr>
        <p:spPr>
          <a:xfrm>
            <a:off x="4661736" y="1121778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7" name="タイトル 1">
            <a:extLst>
              <a:ext uri="{FF2B5EF4-FFF2-40B4-BE49-F238E27FC236}">
                <a16:creationId xmlns:a16="http://schemas.microsoft.com/office/drawing/2014/main" id="{AD7D659F-673F-43E2-80C7-CDE582099913}"/>
              </a:ext>
            </a:extLst>
          </p:cNvPr>
          <p:cNvSpPr txBox="1">
            <a:spLocks/>
          </p:cNvSpPr>
          <p:nvPr/>
        </p:nvSpPr>
        <p:spPr>
          <a:xfrm>
            <a:off x="5870612" y="5950090"/>
            <a:ext cx="82666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←　一覧戻る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4BFC27F7-33EF-4454-A728-7A4D647DF403}"/>
              </a:ext>
            </a:extLst>
          </p:cNvPr>
          <p:cNvSpPr/>
          <p:nvPr/>
        </p:nvSpPr>
        <p:spPr>
          <a:xfrm>
            <a:off x="5158001" y="2211042"/>
            <a:ext cx="2205777" cy="13060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動画・</a:t>
            </a:r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endParaRPr kumimoji="1" lang="en-US" altLang="ja-JP" sz="9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容量</a:t>
            </a:r>
            <a:r>
              <a:rPr kumimoji="1" lang="en-US" altLang="ja-JP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500MB</a:t>
            </a:r>
            <a:r>
              <a:rPr kumimoji="1" lang="ja-JP" altLang="en-US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まで</a:t>
            </a:r>
          </a:p>
        </p:txBody>
      </p:sp>
      <p:sp>
        <p:nvSpPr>
          <p:cNvPr id="102" name="タイトル 1">
            <a:extLst>
              <a:ext uri="{FF2B5EF4-FFF2-40B4-BE49-F238E27FC236}">
                <a16:creationId xmlns:a16="http://schemas.microsoft.com/office/drawing/2014/main" id="{69FD3DF0-79AB-43AF-B4D1-0F37ED1FC236}"/>
              </a:ext>
            </a:extLst>
          </p:cNvPr>
          <p:cNvSpPr txBox="1">
            <a:spLocks/>
          </p:cNvSpPr>
          <p:nvPr/>
        </p:nvSpPr>
        <p:spPr>
          <a:xfrm>
            <a:off x="4882545" y="3717847"/>
            <a:ext cx="2912787" cy="130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説明テキストが入ります。説明テキストが入ります。説明テキストが入ります。説明テキストが入ります。説明テキストが入ります。説明テキストが入ります。</a:t>
            </a:r>
            <a:endParaRPr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が入ります。説明テキストが入ります。説明テキストが入ります。説明テキストが入ります。説明テキストが入ります。説明テキストが入ります。入ります。説明テキストが入ります。説明テキストが入ります。説明テキストが入ります。</a:t>
            </a:r>
          </a:p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入ります。説明テキストが入ります。説明テキストが入ります。説明テキストが入ります。</a:t>
            </a: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" name="タイトル 1">
            <a:extLst>
              <a:ext uri="{FF2B5EF4-FFF2-40B4-BE49-F238E27FC236}">
                <a16:creationId xmlns:a16="http://schemas.microsoft.com/office/drawing/2014/main" id="{F7EA3257-5DA2-4617-8980-7BEB8EC5115C}"/>
              </a:ext>
            </a:extLst>
          </p:cNvPr>
          <p:cNvSpPr txBox="1">
            <a:spLocks/>
          </p:cNvSpPr>
          <p:nvPr/>
        </p:nvSpPr>
        <p:spPr>
          <a:xfrm>
            <a:off x="4779443" y="1842438"/>
            <a:ext cx="3015889" cy="23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タイトルタイトルタイトルタイトル</a:t>
            </a:r>
            <a:endParaRPr lang="en-US" altLang="ja-JP" sz="105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" name="タイトル 1">
            <a:extLst>
              <a:ext uri="{FF2B5EF4-FFF2-40B4-BE49-F238E27FC236}">
                <a16:creationId xmlns:a16="http://schemas.microsoft.com/office/drawing/2014/main" id="{DD4AF0B9-1F3E-4FED-864D-546AD75687E6}"/>
              </a:ext>
            </a:extLst>
          </p:cNvPr>
          <p:cNvSpPr txBox="1">
            <a:spLocks/>
          </p:cNvSpPr>
          <p:nvPr/>
        </p:nvSpPr>
        <p:spPr>
          <a:xfrm>
            <a:off x="5625728" y="6345687"/>
            <a:ext cx="118795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個別ページ</a:t>
            </a:r>
          </a:p>
        </p:txBody>
      </p:sp>
      <p:sp>
        <p:nvSpPr>
          <p:cNvPr id="73" name="右中かっこ 72">
            <a:extLst>
              <a:ext uri="{FF2B5EF4-FFF2-40B4-BE49-F238E27FC236}">
                <a16:creationId xmlns:a16="http://schemas.microsoft.com/office/drawing/2014/main" id="{5DF4EFF9-908E-4BC8-9AB7-26F6A18D2510}"/>
              </a:ext>
            </a:extLst>
          </p:cNvPr>
          <p:cNvSpPr/>
          <p:nvPr/>
        </p:nvSpPr>
        <p:spPr>
          <a:xfrm>
            <a:off x="8172647" y="2211042"/>
            <a:ext cx="282804" cy="1165405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タイトル 1">
            <a:extLst>
              <a:ext uri="{FF2B5EF4-FFF2-40B4-BE49-F238E27FC236}">
                <a16:creationId xmlns:a16="http://schemas.microsoft.com/office/drawing/2014/main" id="{33469D81-2901-42DE-A1D7-9163A1B52692}"/>
              </a:ext>
            </a:extLst>
          </p:cNvPr>
          <p:cNvSpPr txBox="1">
            <a:spLocks/>
          </p:cNvSpPr>
          <p:nvPr/>
        </p:nvSpPr>
        <p:spPr>
          <a:xfrm>
            <a:off x="8489488" y="2259097"/>
            <a:ext cx="3302949" cy="1017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・動画    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(HTML5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によるストリーミング）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（</a:t>
            </a:r>
            <a:r>
              <a:rPr lang="en-US" altLang="ja-JP" sz="11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Slideshare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のような閲覧形式）</a:t>
            </a: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CA010FE5-8776-42EF-AC85-9324DDE73DBC}"/>
              </a:ext>
            </a:extLst>
          </p:cNvPr>
          <p:cNvSpPr/>
          <p:nvPr/>
        </p:nvSpPr>
        <p:spPr>
          <a:xfrm>
            <a:off x="5779552" y="5341748"/>
            <a:ext cx="1115435" cy="3506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編集する</a:t>
            </a:r>
            <a:endParaRPr kumimoji="1" lang="ja-JP" altLang="en-US" sz="8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5" name="タイトル 1">
            <a:extLst>
              <a:ext uri="{FF2B5EF4-FFF2-40B4-BE49-F238E27FC236}">
                <a16:creationId xmlns:a16="http://schemas.microsoft.com/office/drawing/2014/main" id="{D4FBCCB2-5AFD-4A59-BDEF-76DA0189390E}"/>
              </a:ext>
            </a:extLst>
          </p:cNvPr>
          <p:cNvSpPr txBox="1">
            <a:spLocks/>
          </p:cNvSpPr>
          <p:nvPr/>
        </p:nvSpPr>
        <p:spPr>
          <a:xfrm>
            <a:off x="8485823" y="4939765"/>
            <a:ext cx="3207731" cy="1164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研究者は自身のページコンテンツについては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・資料アップロード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・タイトル／説明テキストの編集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が可能。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40C894C-7824-475E-ABFE-6A3590B4A0A0}"/>
              </a:ext>
            </a:extLst>
          </p:cNvPr>
          <p:cNvSpPr txBox="1"/>
          <p:nvPr/>
        </p:nvSpPr>
        <p:spPr>
          <a:xfrm>
            <a:off x="7666124" y="468703"/>
            <a:ext cx="3930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研究者のポスター発表ページ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3CD0F41-218F-4F1D-98D9-C5994C284574}"/>
              </a:ext>
            </a:extLst>
          </p:cNvPr>
          <p:cNvGrpSpPr/>
          <p:nvPr/>
        </p:nvGrpSpPr>
        <p:grpSpPr>
          <a:xfrm>
            <a:off x="1120411" y="1772357"/>
            <a:ext cx="3021956" cy="4421790"/>
            <a:chOff x="1120411" y="1772357"/>
            <a:chExt cx="3021956" cy="4421790"/>
          </a:xfrm>
        </p:grpSpPr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CC81A025-C831-40A6-9EC8-F5F37A9BBEB3}"/>
                </a:ext>
              </a:extLst>
            </p:cNvPr>
            <p:cNvSpPr/>
            <p:nvPr/>
          </p:nvSpPr>
          <p:spPr>
            <a:xfrm>
              <a:off x="1139263" y="1772357"/>
              <a:ext cx="2984252" cy="6790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6" name="タイトル 1">
              <a:extLst>
                <a:ext uri="{FF2B5EF4-FFF2-40B4-BE49-F238E27FC236}">
                  <a16:creationId xmlns:a16="http://schemas.microsoft.com/office/drawing/2014/main" id="{238E5F20-15F6-4B8C-BC8E-E24D61FA644D}"/>
                </a:ext>
              </a:extLst>
            </p:cNvPr>
            <p:cNvSpPr txBox="1">
              <a:spLocks/>
            </p:cNvSpPr>
            <p:nvPr/>
          </p:nvSpPr>
          <p:spPr>
            <a:xfrm>
              <a:off x="2194489" y="5828386"/>
              <a:ext cx="826669" cy="3657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ja-JP" altLang="en-US" sz="800" u="sng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←　</a:t>
              </a:r>
              <a:r>
                <a:rPr lang="en-US" altLang="ja-JP" sz="800" u="sng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TOP</a:t>
              </a:r>
              <a:r>
                <a:rPr lang="ja-JP" altLang="en-US" sz="800" u="sng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戻る</a:t>
              </a:r>
            </a:p>
          </p:txBody>
        </p:sp>
        <p:sp>
          <p:nvSpPr>
            <p:cNvPr id="92" name="タイトル 1">
              <a:extLst>
                <a:ext uri="{FF2B5EF4-FFF2-40B4-BE49-F238E27FC236}">
                  <a16:creationId xmlns:a16="http://schemas.microsoft.com/office/drawing/2014/main" id="{006DFBE1-76F9-4E48-A093-0C2920F01B38}"/>
                </a:ext>
              </a:extLst>
            </p:cNvPr>
            <p:cNvSpPr txBox="1">
              <a:spLocks/>
            </p:cNvSpPr>
            <p:nvPr/>
          </p:nvSpPr>
          <p:spPr>
            <a:xfrm>
              <a:off x="1663794" y="5493757"/>
              <a:ext cx="1871082" cy="3657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ja-JP" sz="8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&lt;  </a:t>
              </a:r>
              <a:r>
                <a:rPr lang="en-US" altLang="ja-JP" sz="800" dirty="0">
                  <a:solidFill>
                    <a:schemeClr val="bg1">
                      <a:lumMod val="7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lang="en-US" altLang="ja-JP" sz="8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2  3  …  99  &gt;</a:t>
              </a:r>
              <a:endParaRPr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4696758F-A303-4161-8EBC-F301043601B7}"/>
                </a:ext>
              </a:extLst>
            </p:cNvPr>
            <p:cNvGrpSpPr/>
            <p:nvPr/>
          </p:nvGrpSpPr>
          <p:grpSpPr>
            <a:xfrm>
              <a:off x="1120411" y="2639258"/>
              <a:ext cx="3021956" cy="2569680"/>
              <a:chOff x="1103320" y="1703937"/>
              <a:chExt cx="3021956" cy="2569680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98FA352C-A80E-4157-B2A7-57858766CD78}"/>
                  </a:ext>
                </a:extLst>
              </p:cNvPr>
              <p:cNvGrpSpPr/>
              <p:nvPr/>
            </p:nvGrpSpPr>
            <p:grpSpPr>
              <a:xfrm>
                <a:off x="1103320" y="1703937"/>
                <a:ext cx="951088" cy="1073881"/>
                <a:chOff x="1603575" y="1703937"/>
                <a:chExt cx="951088" cy="1073881"/>
              </a:xfrm>
            </p:grpSpPr>
            <p:sp>
              <p:nvSpPr>
                <p:cNvPr id="33" name="正方形/長方形 32">
                  <a:extLst>
                    <a:ext uri="{FF2B5EF4-FFF2-40B4-BE49-F238E27FC236}">
                      <a16:creationId xmlns:a16="http://schemas.microsoft.com/office/drawing/2014/main" id="{73F8A156-7EC9-4A49-B19E-64DCE152CC9B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2" name="グループ化 1">
                  <a:extLst>
                    <a:ext uri="{FF2B5EF4-FFF2-40B4-BE49-F238E27FC236}">
                      <a16:creationId xmlns:a16="http://schemas.microsoft.com/office/drawing/2014/main" id="{C7BF9C6A-3ACF-438B-85F7-31E4251CDFBE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19" name="正方形/長方形 18">
                    <a:extLst>
                      <a:ext uri="{FF2B5EF4-FFF2-40B4-BE49-F238E27FC236}">
                        <a16:creationId xmlns:a16="http://schemas.microsoft.com/office/drawing/2014/main" id="{311AE79C-171D-45C4-8CB9-DDBDE68488BF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42" name="タイトル 1">
                    <a:extLst>
                      <a:ext uri="{FF2B5EF4-FFF2-40B4-BE49-F238E27FC236}">
                        <a16:creationId xmlns:a16="http://schemas.microsoft.com/office/drawing/2014/main" id="{E89000BF-4EBA-4009-A6F7-CF71F6052141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16" name="タイトル 1">
                    <a:extLst>
                      <a:ext uri="{FF2B5EF4-FFF2-40B4-BE49-F238E27FC236}">
                        <a16:creationId xmlns:a16="http://schemas.microsoft.com/office/drawing/2014/main" id="{900D9807-94F0-4D34-9149-2166855A4E1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74E6CECA-A213-4D52-A03A-238C3B06F46F}"/>
                  </a:ext>
                </a:extLst>
              </p:cNvPr>
              <p:cNvGrpSpPr/>
              <p:nvPr/>
            </p:nvGrpSpPr>
            <p:grpSpPr>
              <a:xfrm>
                <a:off x="2124641" y="1703937"/>
                <a:ext cx="951088" cy="1073881"/>
                <a:chOff x="1603575" y="1703937"/>
                <a:chExt cx="951088" cy="1073881"/>
              </a:xfrm>
            </p:grpSpPr>
            <p:sp>
              <p:nvSpPr>
                <p:cNvPr id="36" name="正方形/長方形 35">
                  <a:extLst>
                    <a:ext uri="{FF2B5EF4-FFF2-40B4-BE49-F238E27FC236}">
                      <a16:creationId xmlns:a16="http://schemas.microsoft.com/office/drawing/2014/main" id="{9DAED3E2-8D31-4C34-8DFE-337B86A10A0A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2489A2DA-8BBF-425B-98B9-2DA64592D131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38" name="正方形/長方形 37">
                    <a:extLst>
                      <a:ext uri="{FF2B5EF4-FFF2-40B4-BE49-F238E27FC236}">
                        <a16:creationId xmlns:a16="http://schemas.microsoft.com/office/drawing/2014/main" id="{28E8BBAD-04C2-46F8-B11D-1FE9DBC359A0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39" name="タイトル 1">
                    <a:extLst>
                      <a:ext uri="{FF2B5EF4-FFF2-40B4-BE49-F238E27FC236}">
                        <a16:creationId xmlns:a16="http://schemas.microsoft.com/office/drawing/2014/main" id="{B4A7CB42-0555-4C4D-AA87-524E7221956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40" name="タイトル 1">
                    <a:extLst>
                      <a:ext uri="{FF2B5EF4-FFF2-40B4-BE49-F238E27FC236}">
                        <a16:creationId xmlns:a16="http://schemas.microsoft.com/office/drawing/2014/main" id="{B6CA9494-3649-401F-9F26-FF938B3AF16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33C73A30-3A55-4241-B066-750F04E22BA7}"/>
                  </a:ext>
                </a:extLst>
              </p:cNvPr>
              <p:cNvGrpSpPr/>
              <p:nvPr/>
            </p:nvGrpSpPr>
            <p:grpSpPr>
              <a:xfrm>
                <a:off x="3174188" y="1703937"/>
                <a:ext cx="951088" cy="1073881"/>
                <a:chOff x="1603575" y="1703937"/>
                <a:chExt cx="951088" cy="1073881"/>
              </a:xfrm>
            </p:grpSpPr>
            <p:sp>
              <p:nvSpPr>
                <p:cNvPr id="43" name="正方形/長方形 42">
                  <a:extLst>
                    <a:ext uri="{FF2B5EF4-FFF2-40B4-BE49-F238E27FC236}">
                      <a16:creationId xmlns:a16="http://schemas.microsoft.com/office/drawing/2014/main" id="{1F3517EA-07D7-48A8-AD7B-A5F66C1CC040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44" name="グループ化 43">
                  <a:extLst>
                    <a:ext uri="{FF2B5EF4-FFF2-40B4-BE49-F238E27FC236}">
                      <a16:creationId xmlns:a16="http://schemas.microsoft.com/office/drawing/2014/main" id="{218925E5-7BE2-4D6C-B788-3F28F032CE96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45" name="正方形/長方形 44">
                    <a:extLst>
                      <a:ext uri="{FF2B5EF4-FFF2-40B4-BE49-F238E27FC236}">
                        <a16:creationId xmlns:a16="http://schemas.microsoft.com/office/drawing/2014/main" id="{FF08381D-EF3F-4E28-8817-6A1986C0C283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47" name="タイトル 1">
                    <a:extLst>
                      <a:ext uri="{FF2B5EF4-FFF2-40B4-BE49-F238E27FC236}">
                        <a16:creationId xmlns:a16="http://schemas.microsoft.com/office/drawing/2014/main" id="{B50FCB6E-DA2D-40C3-833A-4D72C0044C2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48" name="タイトル 1">
                    <a:extLst>
                      <a:ext uri="{FF2B5EF4-FFF2-40B4-BE49-F238E27FC236}">
                        <a16:creationId xmlns:a16="http://schemas.microsoft.com/office/drawing/2014/main" id="{16664468-F67D-4BBB-9102-638601AFADA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13E12CBC-B1F4-4D07-998D-A90F7719D683}"/>
                  </a:ext>
                </a:extLst>
              </p:cNvPr>
              <p:cNvGrpSpPr/>
              <p:nvPr/>
            </p:nvGrpSpPr>
            <p:grpSpPr>
              <a:xfrm>
                <a:off x="1103320" y="3199736"/>
                <a:ext cx="951088" cy="1073881"/>
                <a:chOff x="1603575" y="1703937"/>
                <a:chExt cx="951088" cy="1073881"/>
              </a:xfrm>
            </p:grpSpPr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2C7FD78B-7B0D-4E47-9A7F-5ED6783A3372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76" name="グループ化 75">
                  <a:extLst>
                    <a:ext uri="{FF2B5EF4-FFF2-40B4-BE49-F238E27FC236}">
                      <a16:creationId xmlns:a16="http://schemas.microsoft.com/office/drawing/2014/main" id="{B3B83616-E0D6-4812-ABAD-473A6F20DE69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77" name="正方形/長方形 76">
                    <a:extLst>
                      <a:ext uri="{FF2B5EF4-FFF2-40B4-BE49-F238E27FC236}">
                        <a16:creationId xmlns:a16="http://schemas.microsoft.com/office/drawing/2014/main" id="{F8B706DD-0DCE-4941-AF80-1E08F290F5AA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78" name="タイトル 1">
                    <a:extLst>
                      <a:ext uri="{FF2B5EF4-FFF2-40B4-BE49-F238E27FC236}">
                        <a16:creationId xmlns:a16="http://schemas.microsoft.com/office/drawing/2014/main" id="{31BB6E4D-B54A-4053-B953-7CB7525B507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79" name="タイトル 1">
                    <a:extLst>
                      <a:ext uri="{FF2B5EF4-FFF2-40B4-BE49-F238E27FC236}">
                        <a16:creationId xmlns:a16="http://schemas.microsoft.com/office/drawing/2014/main" id="{649E2099-3A15-4E50-94FC-C91C67847EC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grpSp>
            <p:nvGrpSpPr>
              <p:cNvPr id="80" name="グループ化 79">
                <a:extLst>
                  <a:ext uri="{FF2B5EF4-FFF2-40B4-BE49-F238E27FC236}">
                    <a16:creationId xmlns:a16="http://schemas.microsoft.com/office/drawing/2014/main" id="{FDA374E6-275C-4C6F-9F58-3D8D10D4CDCB}"/>
                  </a:ext>
                </a:extLst>
              </p:cNvPr>
              <p:cNvGrpSpPr/>
              <p:nvPr/>
            </p:nvGrpSpPr>
            <p:grpSpPr>
              <a:xfrm>
                <a:off x="2124641" y="3199736"/>
                <a:ext cx="951088" cy="1073881"/>
                <a:chOff x="1603575" y="1703937"/>
                <a:chExt cx="951088" cy="1073881"/>
              </a:xfrm>
            </p:grpSpPr>
            <p:sp>
              <p:nvSpPr>
                <p:cNvPr id="81" name="正方形/長方形 80">
                  <a:extLst>
                    <a:ext uri="{FF2B5EF4-FFF2-40B4-BE49-F238E27FC236}">
                      <a16:creationId xmlns:a16="http://schemas.microsoft.com/office/drawing/2014/main" id="{98D31489-C564-4BE6-A8AB-6BF620C6D029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82" name="グループ化 81">
                  <a:extLst>
                    <a:ext uri="{FF2B5EF4-FFF2-40B4-BE49-F238E27FC236}">
                      <a16:creationId xmlns:a16="http://schemas.microsoft.com/office/drawing/2014/main" id="{E007DEB6-9879-4A8E-A5E0-87FB9893CFB9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83" name="正方形/長方形 82">
                    <a:extLst>
                      <a:ext uri="{FF2B5EF4-FFF2-40B4-BE49-F238E27FC236}">
                        <a16:creationId xmlns:a16="http://schemas.microsoft.com/office/drawing/2014/main" id="{10098474-8AAC-44B7-AA00-DEDCCCD60E81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84" name="タイトル 1">
                    <a:extLst>
                      <a:ext uri="{FF2B5EF4-FFF2-40B4-BE49-F238E27FC236}">
                        <a16:creationId xmlns:a16="http://schemas.microsoft.com/office/drawing/2014/main" id="{B59BD874-D2EA-42A9-B1FE-E77D50739C9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85" name="タイトル 1">
                    <a:extLst>
                      <a:ext uri="{FF2B5EF4-FFF2-40B4-BE49-F238E27FC236}">
                        <a16:creationId xmlns:a16="http://schemas.microsoft.com/office/drawing/2014/main" id="{3D121EEE-3868-421B-A82D-E38D5BB749F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grpSp>
            <p:nvGrpSpPr>
              <p:cNvPr id="86" name="グループ化 85">
                <a:extLst>
                  <a:ext uri="{FF2B5EF4-FFF2-40B4-BE49-F238E27FC236}">
                    <a16:creationId xmlns:a16="http://schemas.microsoft.com/office/drawing/2014/main" id="{A2A13D72-7450-49C4-8A18-5DF8B196234B}"/>
                  </a:ext>
                </a:extLst>
              </p:cNvPr>
              <p:cNvGrpSpPr/>
              <p:nvPr/>
            </p:nvGrpSpPr>
            <p:grpSpPr>
              <a:xfrm>
                <a:off x="3174188" y="3199736"/>
                <a:ext cx="951088" cy="1073881"/>
                <a:chOff x="1603575" y="1703937"/>
                <a:chExt cx="951088" cy="1073881"/>
              </a:xfrm>
            </p:grpSpPr>
            <p:sp>
              <p:nvSpPr>
                <p:cNvPr id="87" name="正方形/長方形 86">
                  <a:extLst>
                    <a:ext uri="{FF2B5EF4-FFF2-40B4-BE49-F238E27FC236}">
                      <a16:creationId xmlns:a16="http://schemas.microsoft.com/office/drawing/2014/main" id="{60ADB5EC-AEDC-4F52-8D1F-7E3C4EBB98A7}"/>
                    </a:ext>
                  </a:extLst>
                </p:cNvPr>
                <p:cNvSpPr/>
                <p:nvPr/>
              </p:nvSpPr>
              <p:spPr>
                <a:xfrm>
                  <a:off x="1631801" y="1703937"/>
                  <a:ext cx="904010" cy="1067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grpSp>
              <p:nvGrpSpPr>
                <p:cNvPr id="88" name="グループ化 87">
                  <a:extLst>
                    <a:ext uri="{FF2B5EF4-FFF2-40B4-BE49-F238E27FC236}">
                      <a16:creationId xmlns:a16="http://schemas.microsoft.com/office/drawing/2014/main" id="{590BC16D-CC41-4FF1-959E-E565BCF52C1B}"/>
                    </a:ext>
                  </a:extLst>
                </p:cNvPr>
                <p:cNvGrpSpPr/>
                <p:nvPr/>
              </p:nvGrpSpPr>
              <p:grpSpPr>
                <a:xfrm>
                  <a:off x="1603575" y="1711291"/>
                  <a:ext cx="951088" cy="1066527"/>
                  <a:chOff x="1603575" y="1846356"/>
                  <a:chExt cx="951088" cy="1066527"/>
                </a:xfrm>
              </p:grpSpPr>
              <p:sp>
                <p:nvSpPr>
                  <p:cNvPr id="89" name="正方形/長方形 88">
                    <a:extLst>
                      <a:ext uri="{FF2B5EF4-FFF2-40B4-BE49-F238E27FC236}">
                        <a16:creationId xmlns:a16="http://schemas.microsoft.com/office/drawing/2014/main" id="{021CA712-9600-41CC-8F3D-CF32539250EE}"/>
                      </a:ext>
                    </a:extLst>
                  </p:cNvPr>
                  <p:cNvSpPr/>
                  <p:nvPr/>
                </p:nvSpPr>
                <p:spPr>
                  <a:xfrm>
                    <a:off x="1706678" y="2068423"/>
                    <a:ext cx="743182" cy="5098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kumimoji="1" lang="ja-JP" altLang="en-US" sz="1200" dirty="0">
                      <a:solidFill>
                        <a:schemeClr val="tx1"/>
                      </a:solidFill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90" name="タイトル 1">
                    <a:extLst>
                      <a:ext uri="{FF2B5EF4-FFF2-40B4-BE49-F238E27FC236}">
                        <a16:creationId xmlns:a16="http://schemas.microsoft.com/office/drawing/2014/main" id="{105AA10A-448A-4461-AFA4-EE5749D5018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8576" y="2496679"/>
                    <a:ext cx="946087" cy="41620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概要テキストが入ります概要テキストが入ります</a:t>
                    </a:r>
                    <a:r>
                      <a:rPr lang="en-US" altLang="ja-JP" sz="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  <a:endParaRPr lang="ja-JP" altLang="en-US" sz="500" dirty="0">
                      <a:latin typeface="BIZ UDPゴシック" panose="020B0400000000000000" pitchFamily="50" charset="-128"/>
                      <a:ea typeface="BIZ UDPゴシック" panose="020B0400000000000000" pitchFamily="50" charset="-128"/>
                    </a:endParaRPr>
                  </a:p>
                </p:txBody>
              </p:sp>
              <p:sp>
                <p:nvSpPr>
                  <p:cNvPr id="91" name="タイトル 1">
                    <a:extLst>
                      <a:ext uri="{FF2B5EF4-FFF2-40B4-BE49-F238E27FC236}">
                        <a16:creationId xmlns:a16="http://schemas.microsoft.com/office/drawing/2014/main" id="{25A200AD-C59D-4827-8A23-3CE681EB975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603575" y="1846356"/>
                    <a:ext cx="827432" cy="1952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l" defTabSz="914400" rtl="0" eaLnBrk="1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  <a:defRPr kumimoji="1"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ja-JP" altLang="en-US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タイトルタイトル</a:t>
                    </a:r>
                    <a:r>
                      <a:rPr lang="en-US" altLang="ja-JP" sz="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rPr>
                      <a:t>…</a:t>
                    </a:r>
                  </a:p>
                </p:txBody>
              </p:sp>
            </p:grpSp>
          </p:grpSp>
          <p:sp>
            <p:nvSpPr>
              <p:cNvPr id="93" name="タイトル 1">
                <a:extLst>
                  <a:ext uri="{FF2B5EF4-FFF2-40B4-BE49-F238E27FC236}">
                    <a16:creationId xmlns:a16="http://schemas.microsoft.com/office/drawing/2014/main" id="{2CB2FE03-A35E-40F1-B201-DE9502804F9B}"/>
                  </a:ext>
                </a:extLst>
              </p:cNvPr>
              <p:cNvSpPr txBox="1">
                <a:spLocks/>
              </p:cNvSpPr>
              <p:nvPr/>
            </p:nvSpPr>
            <p:spPr>
              <a:xfrm rot="5400000">
                <a:off x="2429219" y="2733999"/>
                <a:ext cx="377940" cy="47499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kumimoji="1"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ja-JP" sz="1050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…</a:t>
                </a:r>
                <a:endParaRPr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107" name="タイトル 1">
              <a:extLst>
                <a:ext uri="{FF2B5EF4-FFF2-40B4-BE49-F238E27FC236}">
                  <a16:creationId xmlns:a16="http://schemas.microsoft.com/office/drawing/2014/main" id="{63D782FB-833F-413B-9D25-DB509B4D18DC}"/>
                </a:ext>
              </a:extLst>
            </p:cNvPr>
            <p:cNvSpPr txBox="1">
              <a:spLocks/>
            </p:cNvSpPr>
            <p:nvPr/>
          </p:nvSpPr>
          <p:spPr>
            <a:xfrm>
              <a:off x="2217673" y="1785627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ja-JP" altLang="en-US" sz="9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カテゴリー</a:t>
              </a:r>
              <a:endPara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2A2E6821-2D9A-4BF6-B2B5-E4A2B7D70B46}"/>
                </a:ext>
              </a:extLst>
            </p:cNvPr>
            <p:cNvSpPr/>
            <p:nvPr/>
          </p:nvSpPr>
          <p:spPr>
            <a:xfrm>
              <a:off x="1417275" y="2034955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0" name="タイトル 1">
              <a:extLst>
                <a:ext uri="{FF2B5EF4-FFF2-40B4-BE49-F238E27FC236}">
                  <a16:creationId xmlns:a16="http://schemas.microsoft.com/office/drawing/2014/main" id="{2C963AA4-D8E9-4C72-BEB6-CB1D3FCE485F}"/>
                </a:ext>
              </a:extLst>
            </p:cNvPr>
            <p:cNvSpPr txBox="1">
              <a:spLocks/>
            </p:cNvSpPr>
            <p:nvPr/>
          </p:nvSpPr>
          <p:spPr>
            <a:xfrm>
              <a:off x="1464738" y="1963535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CE1C7DF8-71BB-40F9-A322-D0F7612C9A45}"/>
                </a:ext>
              </a:extLst>
            </p:cNvPr>
            <p:cNvSpPr/>
            <p:nvPr/>
          </p:nvSpPr>
          <p:spPr>
            <a:xfrm>
              <a:off x="2064975" y="2034955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2" name="タイトル 1">
              <a:extLst>
                <a:ext uri="{FF2B5EF4-FFF2-40B4-BE49-F238E27FC236}">
                  <a16:creationId xmlns:a16="http://schemas.microsoft.com/office/drawing/2014/main" id="{968C1CBA-F542-4AFE-8E95-CEA53A31FCF1}"/>
                </a:ext>
              </a:extLst>
            </p:cNvPr>
            <p:cNvSpPr txBox="1">
              <a:spLocks/>
            </p:cNvSpPr>
            <p:nvPr/>
          </p:nvSpPr>
          <p:spPr>
            <a:xfrm>
              <a:off x="2112438" y="1963535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07F7A647-5BA9-4AC7-911B-682158F4C91C}"/>
                </a:ext>
              </a:extLst>
            </p:cNvPr>
            <p:cNvSpPr/>
            <p:nvPr/>
          </p:nvSpPr>
          <p:spPr>
            <a:xfrm>
              <a:off x="2671400" y="2034955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4" name="タイトル 1">
              <a:extLst>
                <a:ext uri="{FF2B5EF4-FFF2-40B4-BE49-F238E27FC236}">
                  <a16:creationId xmlns:a16="http://schemas.microsoft.com/office/drawing/2014/main" id="{2C057AFF-6BF4-4C45-9D34-774643AD592F}"/>
                </a:ext>
              </a:extLst>
            </p:cNvPr>
            <p:cNvSpPr txBox="1">
              <a:spLocks/>
            </p:cNvSpPr>
            <p:nvPr/>
          </p:nvSpPr>
          <p:spPr>
            <a:xfrm>
              <a:off x="2718863" y="1963535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E5A734A2-5913-4742-9FA3-6DDC5738C92B}"/>
                </a:ext>
              </a:extLst>
            </p:cNvPr>
            <p:cNvSpPr/>
            <p:nvPr/>
          </p:nvSpPr>
          <p:spPr>
            <a:xfrm>
              <a:off x="3261950" y="2034955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6" name="タイトル 1">
              <a:extLst>
                <a:ext uri="{FF2B5EF4-FFF2-40B4-BE49-F238E27FC236}">
                  <a16:creationId xmlns:a16="http://schemas.microsoft.com/office/drawing/2014/main" id="{63070FA6-011F-4ACF-9F4B-5CF2E3EC08C5}"/>
                </a:ext>
              </a:extLst>
            </p:cNvPr>
            <p:cNvSpPr txBox="1">
              <a:spLocks/>
            </p:cNvSpPr>
            <p:nvPr/>
          </p:nvSpPr>
          <p:spPr>
            <a:xfrm>
              <a:off x="3309413" y="1963535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290EF820-F54D-49D7-9375-F4D8AA5AEFB9}"/>
                </a:ext>
              </a:extLst>
            </p:cNvPr>
            <p:cNvSpPr/>
            <p:nvPr/>
          </p:nvSpPr>
          <p:spPr>
            <a:xfrm>
              <a:off x="1417275" y="2222280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8" name="タイトル 1">
              <a:extLst>
                <a:ext uri="{FF2B5EF4-FFF2-40B4-BE49-F238E27FC236}">
                  <a16:creationId xmlns:a16="http://schemas.microsoft.com/office/drawing/2014/main" id="{7DD49C9D-0FFB-45E7-A598-8345A8D50F8C}"/>
                </a:ext>
              </a:extLst>
            </p:cNvPr>
            <p:cNvSpPr txBox="1">
              <a:spLocks/>
            </p:cNvSpPr>
            <p:nvPr/>
          </p:nvSpPr>
          <p:spPr>
            <a:xfrm>
              <a:off x="1464738" y="2150860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B077ACB-EC44-450B-9DDF-BF588AB653F7}"/>
                </a:ext>
              </a:extLst>
            </p:cNvPr>
            <p:cNvSpPr/>
            <p:nvPr/>
          </p:nvSpPr>
          <p:spPr>
            <a:xfrm>
              <a:off x="2064975" y="2222280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0" name="タイトル 1">
              <a:extLst>
                <a:ext uri="{FF2B5EF4-FFF2-40B4-BE49-F238E27FC236}">
                  <a16:creationId xmlns:a16="http://schemas.microsoft.com/office/drawing/2014/main" id="{D633F5F7-9E2F-49D6-A199-B10FF0FB14C3}"/>
                </a:ext>
              </a:extLst>
            </p:cNvPr>
            <p:cNvSpPr txBox="1">
              <a:spLocks/>
            </p:cNvSpPr>
            <p:nvPr/>
          </p:nvSpPr>
          <p:spPr>
            <a:xfrm>
              <a:off x="2112438" y="2150860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5D3A85AE-93A6-43E3-88DB-4B0CE2BBB07C}"/>
                </a:ext>
              </a:extLst>
            </p:cNvPr>
            <p:cNvSpPr/>
            <p:nvPr/>
          </p:nvSpPr>
          <p:spPr>
            <a:xfrm>
              <a:off x="2671400" y="2222280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2" name="タイトル 1">
              <a:extLst>
                <a:ext uri="{FF2B5EF4-FFF2-40B4-BE49-F238E27FC236}">
                  <a16:creationId xmlns:a16="http://schemas.microsoft.com/office/drawing/2014/main" id="{512357D8-D9C4-4759-84D4-7A022BE5E0DB}"/>
                </a:ext>
              </a:extLst>
            </p:cNvPr>
            <p:cNvSpPr txBox="1">
              <a:spLocks/>
            </p:cNvSpPr>
            <p:nvPr/>
          </p:nvSpPr>
          <p:spPr>
            <a:xfrm>
              <a:off x="2718863" y="2150860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27D6993A-8C87-49A4-9F09-615ACE0E4EB2}"/>
                </a:ext>
              </a:extLst>
            </p:cNvPr>
            <p:cNvSpPr/>
            <p:nvPr/>
          </p:nvSpPr>
          <p:spPr>
            <a:xfrm>
              <a:off x="3261950" y="2222280"/>
              <a:ext cx="71606" cy="73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4" name="タイトル 1">
              <a:extLst>
                <a:ext uri="{FF2B5EF4-FFF2-40B4-BE49-F238E27FC236}">
                  <a16:creationId xmlns:a16="http://schemas.microsoft.com/office/drawing/2014/main" id="{5626A52A-540B-4130-B1D1-18FDD9289BB6}"/>
                </a:ext>
              </a:extLst>
            </p:cNvPr>
            <p:cNvSpPr txBox="1">
              <a:spLocks/>
            </p:cNvSpPr>
            <p:nvPr/>
          </p:nvSpPr>
          <p:spPr>
            <a:xfrm>
              <a:off x="3309413" y="2150860"/>
              <a:ext cx="827432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ja-JP" sz="600" b="1" dirty="0" err="1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5" name="タイトル 1">
              <a:extLst>
                <a:ext uri="{FF2B5EF4-FFF2-40B4-BE49-F238E27FC236}">
                  <a16:creationId xmlns:a16="http://schemas.microsoft.com/office/drawing/2014/main" id="{71B542DD-647B-46AD-A5DC-6A93525A75ED}"/>
                </a:ext>
              </a:extLst>
            </p:cNvPr>
            <p:cNvSpPr txBox="1">
              <a:spLocks/>
            </p:cNvSpPr>
            <p:nvPr/>
          </p:nvSpPr>
          <p:spPr>
            <a:xfrm>
              <a:off x="1312901" y="1951913"/>
              <a:ext cx="303674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ja-JP" altLang="en-US" sz="6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26" name="タイトル 1">
              <a:extLst>
                <a:ext uri="{FF2B5EF4-FFF2-40B4-BE49-F238E27FC236}">
                  <a16:creationId xmlns:a16="http://schemas.microsoft.com/office/drawing/2014/main" id="{DD1A4350-678F-4ADC-BCD7-E3890ADF7E21}"/>
                </a:ext>
              </a:extLst>
            </p:cNvPr>
            <p:cNvSpPr txBox="1">
              <a:spLocks/>
            </p:cNvSpPr>
            <p:nvPr/>
          </p:nvSpPr>
          <p:spPr>
            <a:xfrm>
              <a:off x="1972757" y="2139071"/>
              <a:ext cx="303674" cy="1952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ja-JP" altLang="en-US" sz="6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✔</a:t>
              </a:r>
              <a:endParaRPr lang="en-US" altLang="ja-JP" sz="6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5D92C162-A16D-4B24-A449-A477AE891F82}"/>
              </a:ext>
            </a:extLst>
          </p:cNvPr>
          <p:cNvCxnSpPr>
            <a:cxnSpLocks/>
            <a:stCxn id="99" idx="3"/>
            <a:endCxn id="105" idx="1"/>
          </p:cNvCxnSpPr>
          <p:nvPr/>
        </p:nvCxnSpPr>
        <p:spPr>
          <a:xfrm>
            <a:off x="6894987" y="5517070"/>
            <a:ext cx="1590836" cy="49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4D8FB67E-2575-4DB9-AFEC-473280F771E9}"/>
              </a:ext>
            </a:extLst>
          </p:cNvPr>
          <p:cNvSpPr/>
          <p:nvPr/>
        </p:nvSpPr>
        <p:spPr>
          <a:xfrm>
            <a:off x="985612" y="1125112"/>
            <a:ext cx="3293522" cy="4319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タイトル 1">
            <a:extLst>
              <a:ext uri="{FF2B5EF4-FFF2-40B4-BE49-F238E27FC236}">
                <a16:creationId xmlns:a16="http://schemas.microsoft.com/office/drawing/2014/main" id="{5FB5FEA2-2D66-4641-A07E-61E76348D4E8}"/>
              </a:ext>
            </a:extLst>
          </p:cNvPr>
          <p:cNvSpPr txBox="1">
            <a:spLocks/>
          </p:cNvSpPr>
          <p:nvPr/>
        </p:nvSpPr>
        <p:spPr>
          <a:xfrm>
            <a:off x="996436" y="1132696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9" name="タイトル 1">
            <a:extLst>
              <a:ext uri="{FF2B5EF4-FFF2-40B4-BE49-F238E27FC236}">
                <a16:creationId xmlns:a16="http://schemas.microsoft.com/office/drawing/2014/main" id="{8371E73C-A490-4643-91AA-85E54A6C5B70}"/>
              </a:ext>
            </a:extLst>
          </p:cNvPr>
          <p:cNvSpPr txBox="1">
            <a:spLocks/>
          </p:cNvSpPr>
          <p:nvPr/>
        </p:nvSpPr>
        <p:spPr>
          <a:xfrm>
            <a:off x="2509785" y="1140014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429322CD-6A8C-4CA1-B5E2-A1FCA5FCA88B}"/>
              </a:ext>
            </a:extLst>
          </p:cNvPr>
          <p:cNvSpPr/>
          <p:nvPr/>
        </p:nvSpPr>
        <p:spPr>
          <a:xfrm>
            <a:off x="4671587" y="1122275"/>
            <a:ext cx="3293522" cy="4319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タイトル 1">
            <a:extLst>
              <a:ext uri="{FF2B5EF4-FFF2-40B4-BE49-F238E27FC236}">
                <a16:creationId xmlns:a16="http://schemas.microsoft.com/office/drawing/2014/main" id="{A9337318-2E14-403E-A514-AEB76D6AB3A7}"/>
              </a:ext>
            </a:extLst>
          </p:cNvPr>
          <p:cNvSpPr txBox="1">
            <a:spLocks/>
          </p:cNvSpPr>
          <p:nvPr/>
        </p:nvSpPr>
        <p:spPr>
          <a:xfrm>
            <a:off x="4682411" y="1129859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2" name="タイトル 1">
            <a:extLst>
              <a:ext uri="{FF2B5EF4-FFF2-40B4-BE49-F238E27FC236}">
                <a16:creationId xmlns:a16="http://schemas.microsoft.com/office/drawing/2014/main" id="{A82B8AF0-B76C-4B06-BB16-02F536C1F78D}"/>
              </a:ext>
            </a:extLst>
          </p:cNvPr>
          <p:cNvSpPr txBox="1">
            <a:spLocks/>
          </p:cNvSpPr>
          <p:nvPr/>
        </p:nvSpPr>
        <p:spPr>
          <a:xfrm>
            <a:off x="6195760" y="1137177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E0EB5635-A54C-24C6-7EE0-B385FE050EC7}"/>
              </a:ext>
            </a:extLst>
          </p:cNvPr>
          <p:cNvSpPr/>
          <p:nvPr/>
        </p:nvSpPr>
        <p:spPr>
          <a:xfrm>
            <a:off x="316193" y="340717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6296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0180" y="191332"/>
            <a:ext cx="8346924" cy="677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00B05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❸</a:t>
            </a: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ポスター発表 （アップロード画面）</a:t>
            </a: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80634FE2-C367-431A-B0B2-BB05985DDFCE}"/>
              </a:ext>
            </a:extLst>
          </p:cNvPr>
          <p:cNvSpPr/>
          <p:nvPr/>
        </p:nvSpPr>
        <p:spPr>
          <a:xfrm>
            <a:off x="4429562" y="1139063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7" name="タイトル 1">
            <a:extLst>
              <a:ext uri="{FF2B5EF4-FFF2-40B4-BE49-F238E27FC236}">
                <a16:creationId xmlns:a16="http://schemas.microsoft.com/office/drawing/2014/main" id="{AD7D659F-673F-43E2-80C7-CDE582099913}"/>
              </a:ext>
            </a:extLst>
          </p:cNvPr>
          <p:cNvSpPr txBox="1">
            <a:spLocks/>
          </p:cNvSpPr>
          <p:nvPr/>
        </p:nvSpPr>
        <p:spPr>
          <a:xfrm>
            <a:off x="5638438" y="5967375"/>
            <a:ext cx="82666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8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←　一覧戻る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4BFC27F7-33EF-4454-A728-7A4D647DF403}"/>
              </a:ext>
            </a:extLst>
          </p:cNvPr>
          <p:cNvSpPr/>
          <p:nvPr/>
        </p:nvSpPr>
        <p:spPr>
          <a:xfrm>
            <a:off x="4925827" y="2228327"/>
            <a:ext cx="2205777" cy="13060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solidFill>
                  <a:schemeClr val="bg1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</a:t>
            </a:r>
            <a:r>
              <a:rPr kumimoji="1" lang="en-US" altLang="ja-JP" sz="1200" dirty="0">
                <a:solidFill>
                  <a:schemeClr val="bg1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/PPT/PDF</a:t>
            </a:r>
            <a:endParaRPr kumimoji="1" lang="en-US" altLang="ja-JP" sz="900" dirty="0">
              <a:solidFill>
                <a:schemeClr val="bg1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2" name="タイトル 1">
            <a:extLst>
              <a:ext uri="{FF2B5EF4-FFF2-40B4-BE49-F238E27FC236}">
                <a16:creationId xmlns:a16="http://schemas.microsoft.com/office/drawing/2014/main" id="{69FD3DF0-79AB-43AF-B4D1-0F37ED1FC236}"/>
              </a:ext>
            </a:extLst>
          </p:cNvPr>
          <p:cNvSpPr txBox="1">
            <a:spLocks/>
          </p:cNvSpPr>
          <p:nvPr/>
        </p:nvSpPr>
        <p:spPr>
          <a:xfrm>
            <a:off x="4650371" y="3735132"/>
            <a:ext cx="2912787" cy="130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説明テキストが入ります。説明テキストが入ります。説明テキストが入ります。説明テキストが入ります。説明テキストが入ります。説明テキストが入ります。</a:t>
            </a:r>
            <a:endParaRPr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が入ります。説明テキストが入ります。説明テキストが入ります。説明テキストが入ります。説明テキストが入ります。説明テキストが入ります。入ります。説明テキストが入ります。説明テキストが入ります。説明テキストが入ります。</a:t>
            </a:r>
          </a:p>
          <a:p>
            <a:pPr>
              <a:lnSpc>
                <a:spcPct val="100000"/>
              </a:lnSpc>
            </a:pPr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入ります。説明テキストが入ります。説明テキストが入ります。説明テキストが入ります。</a:t>
            </a: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endParaRPr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" name="タイトル 1">
            <a:extLst>
              <a:ext uri="{FF2B5EF4-FFF2-40B4-BE49-F238E27FC236}">
                <a16:creationId xmlns:a16="http://schemas.microsoft.com/office/drawing/2014/main" id="{F7EA3257-5DA2-4617-8980-7BEB8EC5115C}"/>
              </a:ext>
            </a:extLst>
          </p:cNvPr>
          <p:cNvSpPr txBox="1">
            <a:spLocks/>
          </p:cNvSpPr>
          <p:nvPr/>
        </p:nvSpPr>
        <p:spPr>
          <a:xfrm>
            <a:off x="4547269" y="1821410"/>
            <a:ext cx="3015890" cy="23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タイトルタイトルタイトルタイトル</a:t>
            </a:r>
            <a:endParaRPr lang="en-US" altLang="ja-JP" sz="105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" name="タイトル 1">
            <a:extLst>
              <a:ext uri="{FF2B5EF4-FFF2-40B4-BE49-F238E27FC236}">
                <a16:creationId xmlns:a16="http://schemas.microsoft.com/office/drawing/2014/main" id="{DD4AF0B9-1F3E-4FED-864D-546AD75687E6}"/>
              </a:ext>
            </a:extLst>
          </p:cNvPr>
          <p:cNvSpPr txBox="1">
            <a:spLocks/>
          </p:cNvSpPr>
          <p:nvPr/>
        </p:nvSpPr>
        <p:spPr>
          <a:xfrm>
            <a:off x="5393554" y="6362972"/>
            <a:ext cx="118795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個別ページ</a:t>
            </a: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CA010FE5-8776-42EF-AC85-9324DDE73DBC}"/>
              </a:ext>
            </a:extLst>
          </p:cNvPr>
          <p:cNvSpPr/>
          <p:nvPr/>
        </p:nvSpPr>
        <p:spPr>
          <a:xfrm>
            <a:off x="5547378" y="5359033"/>
            <a:ext cx="1115435" cy="3506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編集する</a:t>
            </a:r>
            <a:endParaRPr kumimoji="1" lang="ja-JP" altLang="en-US" sz="8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40C894C-7824-475E-ABFE-6A3590B4A0A0}"/>
              </a:ext>
            </a:extLst>
          </p:cNvPr>
          <p:cNvSpPr txBox="1"/>
          <p:nvPr/>
        </p:nvSpPr>
        <p:spPr>
          <a:xfrm>
            <a:off x="7666124" y="468703"/>
            <a:ext cx="3930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研究者のポスター発表用コンテンツ編集ページ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429322CD-6A8C-4CA1-B5E2-A1FCA5FCA88B}"/>
              </a:ext>
            </a:extLst>
          </p:cNvPr>
          <p:cNvSpPr/>
          <p:nvPr/>
        </p:nvSpPr>
        <p:spPr>
          <a:xfrm>
            <a:off x="4439413" y="1139560"/>
            <a:ext cx="3293522" cy="4319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タイトル 1">
            <a:extLst>
              <a:ext uri="{FF2B5EF4-FFF2-40B4-BE49-F238E27FC236}">
                <a16:creationId xmlns:a16="http://schemas.microsoft.com/office/drawing/2014/main" id="{A9337318-2E14-403E-A514-AEB76D6AB3A7}"/>
              </a:ext>
            </a:extLst>
          </p:cNvPr>
          <p:cNvSpPr txBox="1">
            <a:spLocks/>
          </p:cNvSpPr>
          <p:nvPr/>
        </p:nvSpPr>
        <p:spPr>
          <a:xfrm>
            <a:off x="4450237" y="1147144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0B1AE46A-E892-43D9-804B-56443A23D19E}"/>
              </a:ext>
            </a:extLst>
          </p:cNvPr>
          <p:cNvSpPr/>
          <p:nvPr/>
        </p:nvSpPr>
        <p:spPr>
          <a:xfrm>
            <a:off x="729828" y="1139063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8BF42339-246C-4CB3-B490-97361278875D}"/>
              </a:ext>
            </a:extLst>
          </p:cNvPr>
          <p:cNvSpPr/>
          <p:nvPr/>
        </p:nvSpPr>
        <p:spPr>
          <a:xfrm>
            <a:off x="739679" y="1139560"/>
            <a:ext cx="3293522" cy="4319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タイトル 1">
            <a:extLst>
              <a:ext uri="{FF2B5EF4-FFF2-40B4-BE49-F238E27FC236}">
                <a16:creationId xmlns:a16="http://schemas.microsoft.com/office/drawing/2014/main" id="{68459FEC-B9F6-4423-AD2C-72372B3263A6}"/>
              </a:ext>
            </a:extLst>
          </p:cNvPr>
          <p:cNvSpPr txBox="1">
            <a:spLocks/>
          </p:cNvSpPr>
          <p:nvPr/>
        </p:nvSpPr>
        <p:spPr>
          <a:xfrm>
            <a:off x="750503" y="1147144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6" name="タイトル 1">
            <a:extLst>
              <a:ext uri="{FF2B5EF4-FFF2-40B4-BE49-F238E27FC236}">
                <a16:creationId xmlns:a16="http://schemas.microsoft.com/office/drawing/2014/main" id="{E71C7134-B106-46A8-9677-EE144B8CBCD2}"/>
              </a:ext>
            </a:extLst>
          </p:cNvPr>
          <p:cNvSpPr txBox="1">
            <a:spLocks/>
          </p:cNvSpPr>
          <p:nvPr/>
        </p:nvSpPr>
        <p:spPr>
          <a:xfrm>
            <a:off x="1787322" y="6362972"/>
            <a:ext cx="118795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個別ページ</a:t>
            </a:r>
          </a:p>
        </p:txBody>
      </p:sp>
      <p:sp>
        <p:nvSpPr>
          <p:cNvPr id="137" name="タイトル 1">
            <a:extLst>
              <a:ext uri="{FF2B5EF4-FFF2-40B4-BE49-F238E27FC236}">
                <a16:creationId xmlns:a16="http://schemas.microsoft.com/office/drawing/2014/main" id="{CE74825D-F4EA-4FA0-AECC-98E815934737}"/>
              </a:ext>
            </a:extLst>
          </p:cNvPr>
          <p:cNvSpPr txBox="1">
            <a:spLocks/>
          </p:cNvSpPr>
          <p:nvPr/>
        </p:nvSpPr>
        <p:spPr>
          <a:xfrm>
            <a:off x="1522293" y="1154462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138" name="正方形/長方形 137">
            <a:extLst>
              <a:ext uri="{FF2B5EF4-FFF2-40B4-BE49-F238E27FC236}">
                <a16:creationId xmlns:a16="http://schemas.microsoft.com/office/drawing/2014/main" id="{31F5E2A0-AA2F-4D21-AF51-D3FAE75D7C7C}"/>
              </a:ext>
            </a:extLst>
          </p:cNvPr>
          <p:cNvSpPr/>
          <p:nvPr/>
        </p:nvSpPr>
        <p:spPr>
          <a:xfrm>
            <a:off x="3253352" y="1253812"/>
            <a:ext cx="665330" cy="203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マイページ</a:t>
            </a:r>
          </a:p>
        </p:txBody>
      </p:sp>
      <p:cxnSp>
        <p:nvCxnSpPr>
          <p:cNvPr id="140" name="直線コネクタ 139">
            <a:extLst>
              <a:ext uri="{FF2B5EF4-FFF2-40B4-BE49-F238E27FC236}">
                <a16:creationId xmlns:a16="http://schemas.microsoft.com/office/drawing/2014/main" id="{74F1613D-B1D4-4947-8CE6-BBE6AC22EE03}"/>
              </a:ext>
            </a:extLst>
          </p:cNvPr>
          <p:cNvCxnSpPr>
            <a:cxnSpLocks/>
            <a:stCxn id="138" idx="0"/>
          </p:cNvCxnSpPr>
          <p:nvPr/>
        </p:nvCxnSpPr>
        <p:spPr>
          <a:xfrm flipV="1">
            <a:off x="3586017" y="1053851"/>
            <a:ext cx="500825" cy="1999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タイトル 1">
            <a:extLst>
              <a:ext uri="{FF2B5EF4-FFF2-40B4-BE49-F238E27FC236}">
                <a16:creationId xmlns:a16="http://schemas.microsoft.com/office/drawing/2014/main" id="{1AE11C3E-1A29-4787-A716-FA5527F06BC9}"/>
              </a:ext>
            </a:extLst>
          </p:cNvPr>
          <p:cNvSpPr txBox="1">
            <a:spLocks/>
          </p:cNvSpPr>
          <p:nvPr/>
        </p:nvSpPr>
        <p:spPr>
          <a:xfrm>
            <a:off x="3936300" y="748782"/>
            <a:ext cx="4306705" cy="325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研究者権限の場合は、自身の研究ページへのリンクを表示</a:t>
            </a:r>
            <a:endParaRPr lang="en-US" altLang="ja-JP" sz="105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2" name="タイトル 1">
            <a:extLst>
              <a:ext uri="{FF2B5EF4-FFF2-40B4-BE49-F238E27FC236}">
                <a16:creationId xmlns:a16="http://schemas.microsoft.com/office/drawing/2014/main" id="{0CFC5FBE-7F3F-456E-9918-8D972E291475}"/>
              </a:ext>
            </a:extLst>
          </p:cNvPr>
          <p:cNvSpPr txBox="1">
            <a:spLocks/>
          </p:cNvSpPr>
          <p:nvPr/>
        </p:nvSpPr>
        <p:spPr>
          <a:xfrm>
            <a:off x="5189043" y="1154462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50AE5944-361F-4E18-A5E1-04FD5B296679}"/>
              </a:ext>
            </a:extLst>
          </p:cNvPr>
          <p:cNvSpPr/>
          <p:nvPr/>
        </p:nvSpPr>
        <p:spPr>
          <a:xfrm>
            <a:off x="6920102" y="1253812"/>
            <a:ext cx="665330" cy="203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マイページ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13CF1B9-A11B-4832-91E3-ADBDA827A86C}"/>
              </a:ext>
            </a:extLst>
          </p:cNvPr>
          <p:cNvGrpSpPr/>
          <p:nvPr/>
        </p:nvGrpSpPr>
        <p:grpSpPr>
          <a:xfrm>
            <a:off x="729404" y="1571464"/>
            <a:ext cx="3293523" cy="4672450"/>
            <a:chOff x="870417" y="1554179"/>
            <a:chExt cx="3293523" cy="4672450"/>
          </a:xfrm>
        </p:grpSpPr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4DF34E8C-4AC7-45D8-9C39-617653C26247}"/>
                </a:ext>
              </a:extLst>
            </p:cNvPr>
            <p:cNvSpPr/>
            <p:nvPr/>
          </p:nvSpPr>
          <p:spPr>
            <a:xfrm>
              <a:off x="870417" y="1554179"/>
              <a:ext cx="3293523" cy="10939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145" name="グループ化 144">
              <a:extLst>
                <a:ext uri="{FF2B5EF4-FFF2-40B4-BE49-F238E27FC236}">
                  <a16:creationId xmlns:a16="http://schemas.microsoft.com/office/drawing/2014/main" id="{E51F6D01-B012-4853-B642-B7A73898E223}"/>
                </a:ext>
              </a:extLst>
            </p:cNvPr>
            <p:cNvGrpSpPr/>
            <p:nvPr/>
          </p:nvGrpSpPr>
          <p:grpSpPr>
            <a:xfrm>
              <a:off x="1207820" y="1664943"/>
              <a:ext cx="2579048" cy="393987"/>
              <a:chOff x="1672441" y="2122970"/>
              <a:chExt cx="1551525" cy="393987"/>
            </a:xfrm>
          </p:grpSpPr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7CCB75F3-547D-4EE2-93AB-7396C682E089}"/>
                  </a:ext>
                </a:extLst>
              </p:cNvPr>
              <p:cNvSpPr/>
              <p:nvPr/>
            </p:nvSpPr>
            <p:spPr>
              <a:xfrm>
                <a:off x="1672441" y="2122970"/>
                <a:ext cx="740821" cy="3939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BDDC8444-BB9E-439E-A61D-BB24A4C7F0FE}"/>
                  </a:ext>
                </a:extLst>
              </p:cNvPr>
              <p:cNvSpPr/>
              <p:nvPr/>
            </p:nvSpPr>
            <p:spPr>
              <a:xfrm>
                <a:off x="2483145" y="2122970"/>
                <a:ext cx="740821" cy="3939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F2A1FB13-68BC-46D6-BBF8-2DABBCE4AEBC}"/>
                </a:ext>
              </a:extLst>
            </p:cNvPr>
            <p:cNvGrpSpPr/>
            <p:nvPr/>
          </p:nvGrpSpPr>
          <p:grpSpPr>
            <a:xfrm>
              <a:off x="1207820" y="2142173"/>
              <a:ext cx="2579048" cy="393987"/>
              <a:chOff x="1672441" y="2122970"/>
              <a:chExt cx="1551525" cy="393987"/>
            </a:xfrm>
          </p:grpSpPr>
          <p:sp>
            <p:nvSpPr>
              <p:cNvPr id="149" name="正方形/長方形 148">
                <a:extLst>
                  <a:ext uri="{FF2B5EF4-FFF2-40B4-BE49-F238E27FC236}">
                    <a16:creationId xmlns:a16="http://schemas.microsoft.com/office/drawing/2014/main" id="{EA221458-F944-4707-A6F1-7DC02539C916}"/>
                  </a:ext>
                </a:extLst>
              </p:cNvPr>
              <p:cNvSpPr/>
              <p:nvPr/>
            </p:nvSpPr>
            <p:spPr>
              <a:xfrm>
                <a:off x="1672441" y="2122970"/>
                <a:ext cx="740821" cy="3939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0" name="正方形/長方形 149">
                <a:extLst>
                  <a:ext uri="{FF2B5EF4-FFF2-40B4-BE49-F238E27FC236}">
                    <a16:creationId xmlns:a16="http://schemas.microsoft.com/office/drawing/2014/main" id="{F771C829-3AED-4B3E-AF7C-A80BF15106E1}"/>
                  </a:ext>
                </a:extLst>
              </p:cNvPr>
              <p:cNvSpPr/>
              <p:nvPr/>
            </p:nvSpPr>
            <p:spPr>
              <a:xfrm>
                <a:off x="2483145" y="2122970"/>
                <a:ext cx="740821" cy="3939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51" name="グループ化 150">
              <a:extLst>
                <a:ext uri="{FF2B5EF4-FFF2-40B4-BE49-F238E27FC236}">
                  <a16:creationId xmlns:a16="http://schemas.microsoft.com/office/drawing/2014/main" id="{0261777A-63CA-4550-BB47-D9C51AA5D432}"/>
                </a:ext>
              </a:extLst>
            </p:cNvPr>
            <p:cNvGrpSpPr/>
            <p:nvPr/>
          </p:nvGrpSpPr>
          <p:grpSpPr>
            <a:xfrm>
              <a:off x="1045599" y="2858356"/>
              <a:ext cx="2854782" cy="1606626"/>
              <a:chOff x="1340538" y="3670750"/>
              <a:chExt cx="2854782" cy="1758771"/>
            </a:xfrm>
          </p:grpSpPr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FAFE46FF-60B6-48CE-A218-EBA3CECB4EEA}"/>
                  </a:ext>
                </a:extLst>
              </p:cNvPr>
              <p:cNvSpPr/>
              <p:nvPr/>
            </p:nvSpPr>
            <p:spPr>
              <a:xfrm>
                <a:off x="1340538" y="3670750"/>
                <a:ext cx="2854782" cy="175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ja-JP" altLang="en-US" sz="12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53" name="正方形/長方形 152">
                <a:extLst>
                  <a:ext uri="{FF2B5EF4-FFF2-40B4-BE49-F238E27FC236}">
                    <a16:creationId xmlns:a16="http://schemas.microsoft.com/office/drawing/2014/main" id="{F6D8671D-DD7C-421B-A25D-49B15234D272}"/>
                  </a:ext>
                </a:extLst>
              </p:cNvPr>
              <p:cNvSpPr/>
              <p:nvPr/>
            </p:nvSpPr>
            <p:spPr>
              <a:xfrm>
                <a:off x="1468733" y="3933533"/>
                <a:ext cx="906822" cy="6788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9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（サムネ）</a:t>
                </a:r>
              </a:p>
            </p:txBody>
          </p:sp>
        </p:grpSp>
        <p:grpSp>
          <p:nvGrpSpPr>
            <p:cNvPr id="154" name="グループ化 153">
              <a:extLst>
                <a:ext uri="{FF2B5EF4-FFF2-40B4-BE49-F238E27FC236}">
                  <a16:creationId xmlns:a16="http://schemas.microsoft.com/office/drawing/2014/main" id="{0CDFE4FB-E3B8-4BC9-A74C-7A6E6C0997B1}"/>
                </a:ext>
              </a:extLst>
            </p:cNvPr>
            <p:cNvGrpSpPr/>
            <p:nvPr/>
          </p:nvGrpSpPr>
          <p:grpSpPr>
            <a:xfrm>
              <a:off x="1045599" y="4995524"/>
              <a:ext cx="2854782" cy="859273"/>
              <a:chOff x="1340538" y="5139735"/>
              <a:chExt cx="2854782" cy="859273"/>
            </a:xfrm>
          </p:grpSpPr>
          <p:grpSp>
            <p:nvGrpSpPr>
              <p:cNvPr id="155" name="グループ化 154">
                <a:extLst>
                  <a:ext uri="{FF2B5EF4-FFF2-40B4-BE49-F238E27FC236}">
                    <a16:creationId xmlns:a16="http://schemas.microsoft.com/office/drawing/2014/main" id="{355A0EBB-6436-426E-9F19-6BB3C2DBC7FB}"/>
                  </a:ext>
                </a:extLst>
              </p:cNvPr>
              <p:cNvGrpSpPr/>
              <p:nvPr/>
            </p:nvGrpSpPr>
            <p:grpSpPr>
              <a:xfrm>
                <a:off x="1340538" y="5139735"/>
                <a:ext cx="2854782" cy="372640"/>
                <a:chOff x="1340538" y="5139735"/>
                <a:chExt cx="3026036" cy="372640"/>
              </a:xfrm>
            </p:grpSpPr>
            <p:sp>
              <p:nvSpPr>
                <p:cNvPr id="161" name="正方形/長方形 160">
                  <a:extLst>
                    <a:ext uri="{FF2B5EF4-FFF2-40B4-BE49-F238E27FC236}">
                      <a16:creationId xmlns:a16="http://schemas.microsoft.com/office/drawing/2014/main" id="{07ACF311-623F-4E2A-8D7F-F00C5E3FA29A}"/>
                    </a:ext>
                  </a:extLst>
                </p:cNvPr>
                <p:cNvSpPr/>
                <p:nvPr/>
              </p:nvSpPr>
              <p:spPr>
                <a:xfrm>
                  <a:off x="1340538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62" name="正方形/長方形 161">
                  <a:extLst>
                    <a:ext uri="{FF2B5EF4-FFF2-40B4-BE49-F238E27FC236}">
                      <a16:creationId xmlns:a16="http://schemas.microsoft.com/office/drawing/2014/main" id="{89733BEA-DAE7-4C66-88C2-13248F5E2A8F}"/>
                    </a:ext>
                  </a:extLst>
                </p:cNvPr>
                <p:cNvSpPr/>
                <p:nvPr/>
              </p:nvSpPr>
              <p:spPr>
                <a:xfrm>
                  <a:off x="2121179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63" name="正方形/長方形 162">
                  <a:extLst>
                    <a:ext uri="{FF2B5EF4-FFF2-40B4-BE49-F238E27FC236}">
                      <a16:creationId xmlns:a16="http://schemas.microsoft.com/office/drawing/2014/main" id="{EE316F80-4AE1-4800-BD44-BE36D975DD03}"/>
                    </a:ext>
                  </a:extLst>
                </p:cNvPr>
                <p:cNvSpPr/>
                <p:nvPr/>
              </p:nvSpPr>
              <p:spPr>
                <a:xfrm>
                  <a:off x="2899708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64" name="正方形/長方形 163">
                  <a:extLst>
                    <a:ext uri="{FF2B5EF4-FFF2-40B4-BE49-F238E27FC236}">
                      <a16:creationId xmlns:a16="http://schemas.microsoft.com/office/drawing/2014/main" id="{D185FBDB-FE5C-496F-B97C-DE0A37364272}"/>
                    </a:ext>
                  </a:extLst>
                </p:cNvPr>
                <p:cNvSpPr/>
                <p:nvPr/>
              </p:nvSpPr>
              <p:spPr>
                <a:xfrm>
                  <a:off x="3680349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</p:grpSp>
          <p:grpSp>
            <p:nvGrpSpPr>
              <p:cNvPr id="156" name="グループ化 155">
                <a:extLst>
                  <a:ext uri="{FF2B5EF4-FFF2-40B4-BE49-F238E27FC236}">
                    <a16:creationId xmlns:a16="http://schemas.microsoft.com/office/drawing/2014/main" id="{3AD96463-1B5E-4732-B78E-DAB19489FFAA}"/>
                  </a:ext>
                </a:extLst>
              </p:cNvPr>
              <p:cNvGrpSpPr/>
              <p:nvPr/>
            </p:nvGrpSpPr>
            <p:grpSpPr>
              <a:xfrm>
                <a:off x="1340538" y="5626368"/>
                <a:ext cx="2854782" cy="372640"/>
                <a:chOff x="1340538" y="5139735"/>
                <a:chExt cx="3026036" cy="372640"/>
              </a:xfrm>
            </p:grpSpPr>
            <p:sp>
              <p:nvSpPr>
                <p:cNvPr id="157" name="正方形/長方形 156">
                  <a:extLst>
                    <a:ext uri="{FF2B5EF4-FFF2-40B4-BE49-F238E27FC236}">
                      <a16:creationId xmlns:a16="http://schemas.microsoft.com/office/drawing/2014/main" id="{9C5BF168-248C-4490-8213-3DD7B89E2ED9}"/>
                    </a:ext>
                  </a:extLst>
                </p:cNvPr>
                <p:cNvSpPr/>
                <p:nvPr/>
              </p:nvSpPr>
              <p:spPr>
                <a:xfrm>
                  <a:off x="1340538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58" name="正方形/長方形 157">
                  <a:extLst>
                    <a:ext uri="{FF2B5EF4-FFF2-40B4-BE49-F238E27FC236}">
                      <a16:creationId xmlns:a16="http://schemas.microsoft.com/office/drawing/2014/main" id="{60B76F9C-C188-4A42-89DC-D602CEA0A4B8}"/>
                    </a:ext>
                  </a:extLst>
                </p:cNvPr>
                <p:cNvSpPr/>
                <p:nvPr/>
              </p:nvSpPr>
              <p:spPr>
                <a:xfrm>
                  <a:off x="2121179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59" name="正方形/長方形 158">
                  <a:extLst>
                    <a:ext uri="{FF2B5EF4-FFF2-40B4-BE49-F238E27FC236}">
                      <a16:creationId xmlns:a16="http://schemas.microsoft.com/office/drawing/2014/main" id="{0D03A420-C937-468E-9E19-DF842575F169}"/>
                    </a:ext>
                  </a:extLst>
                </p:cNvPr>
                <p:cNvSpPr/>
                <p:nvPr/>
              </p:nvSpPr>
              <p:spPr>
                <a:xfrm>
                  <a:off x="2899708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  <p:sp>
              <p:nvSpPr>
                <p:cNvPr id="160" name="正方形/長方形 159">
                  <a:extLst>
                    <a:ext uri="{FF2B5EF4-FFF2-40B4-BE49-F238E27FC236}">
                      <a16:creationId xmlns:a16="http://schemas.microsoft.com/office/drawing/2014/main" id="{384F99CA-FD36-4AA9-826D-D35995B6E607}"/>
                    </a:ext>
                  </a:extLst>
                </p:cNvPr>
                <p:cNvSpPr/>
                <p:nvPr/>
              </p:nvSpPr>
              <p:spPr>
                <a:xfrm>
                  <a:off x="3680349" y="5139735"/>
                  <a:ext cx="686225" cy="3726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kumimoji="1" lang="ja-JP" altLang="en-US" sz="1200" dirty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endParaRPr>
                </a:p>
              </p:txBody>
            </p:sp>
          </p:grpSp>
        </p:grpSp>
        <p:sp>
          <p:nvSpPr>
            <p:cNvPr id="165" name="タイトル 1">
              <a:extLst>
                <a:ext uri="{FF2B5EF4-FFF2-40B4-BE49-F238E27FC236}">
                  <a16:creationId xmlns:a16="http://schemas.microsoft.com/office/drawing/2014/main" id="{8B38D303-C02A-4290-AE93-81225202D3AC}"/>
                </a:ext>
              </a:extLst>
            </p:cNvPr>
            <p:cNvSpPr txBox="1">
              <a:spLocks/>
            </p:cNvSpPr>
            <p:nvPr/>
          </p:nvSpPr>
          <p:spPr>
            <a:xfrm>
              <a:off x="1511363" y="4596913"/>
              <a:ext cx="1871082" cy="3657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ja-JP" altLang="en-US" sz="8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ポスター発表　　</a:t>
              </a:r>
            </a:p>
          </p:txBody>
        </p:sp>
        <p:sp>
          <p:nvSpPr>
            <p:cNvPr id="166" name="タイトル 1">
              <a:extLst>
                <a:ext uri="{FF2B5EF4-FFF2-40B4-BE49-F238E27FC236}">
                  <a16:creationId xmlns:a16="http://schemas.microsoft.com/office/drawing/2014/main" id="{756F4144-76B6-4CD0-B0AF-EE3F2AA5AEAE}"/>
                </a:ext>
              </a:extLst>
            </p:cNvPr>
            <p:cNvSpPr txBox="1">
              <a:spLocks/>
            </p:cNvSpPr>
            <p:nvPr/>
          </p:nvSpPr>
          <p:spPr>
            <a:xfrm>
              <a:off x="2134532" y="2983147"/>
              <a:ext cx="1871082" cy="3657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ja-JP" altLang="en-US" sz="8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開催中のセッション名</a:t>
              </a:r>
            </a:p>
          </p:txBody>
        </p:sp>
        <p:sp>
          <p:nvSpPr>
            <p:cNvPr id="167" name="タイトル 1">
              <a:extLst>
                <a:ext uri="{FF2B5EF4-FFF2-40B4-BE49-F238E27FC236}">
                  <a16:creationId xmlns:a16="http://schemas.microsoft.com/office/drawing/2014/main" id="{315F9C0D-369D-4625-96EB-9665008F9090}"/>
                </a:ext>
              </a:extLst>
            </p:cNvPr>
            <p:cNvSpPr txBox="1">
              <a:spLocks/>
            </p:cNvSpPr>
            <p:nvPr/>
          </p:nvSpPr>
          <p:spPr>
            <a:xfrm>
              <a:off x="2149729" y="3242888"/>
              <a:ext cx="1643920" cy="4207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ja-JP" sz="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xxxxxxxxxxxxxxxxxxxxxxxxxxxxxxxxxxxxxxxxxxxxxxxxxxxxxxxxxxxxxxxxxxxxxxxxxxxxxxxxxxxxxx</a:t>
              </a:r>
              <a:endParaRPr lang="ja-JP" altLang="en-US" sz="4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ct val="150000"/>
                </a:lnSpc>
              </a:pPr>
              <a:endParaRPr lang="ja-JP" altLang="en-US" sz="4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13CDA707-6A39-4F41-9E3E-9C5CB4235C37}"/>
                </a:ext>
              </a:extLst>
            </p:cNvPr>
            <p:cNvSpPr/>
            <p:nvPr/>
          </p:nvSpPr>
          <p:spPr>
            <a:xfrm>
              <a:off x="1166115" y="3832564"/>
              <a:ext cx="2573618" cy="5044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TIME TABLE</a:t>
              </a:r>
              <a:endParaRPr kumimoji="1" lang="ja-JP" altLang="en-US" sz="7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408A50FF-14E1-4966-84CF-F109E185D0AC}"/>
                </a:ext>
              </a:extLst>
            </p:cNvPr>
            <p:cNvSpPr/>
            <p:nvPr/>
          </p:nvSpPr>
          <p:spPr>
            <a:xfrm>
              <a:off x="2149729" y="6014861"/>
              <a:ext cx="690495" cy="21176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7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もっと見る</a:t>
              </a:r>
              <a:endParaRPr kumimoji="1" lang="ja-JP" altLang="en-US" sz="7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A9BB5AB7-D3EF-4652-80CC-3C6E0B2B4938}"/>
                </a:ext>
              </a:extLst>
            </p:cNvPr>
            <p:cNvSpPr/>
            <p:nvPr/>
          </p:nvSpPr>
          <p:spPr>
            <a:xfrm>
              <a:off x="2210178" y="3533225"/>
              <a:ext cx="775411" cy="1853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配信ページへ</a:t>
              </a:r>
            </a:p>
          </p:txBody>
        </p:sp>
      </p:grpSp>
      <p:sp>
        <p:nvSpPr>
          <p:cNvPr id="171" name="正方形/長方形 170">
            <a:extLst>
              <a:ext uri="{FF2B5EF4-FFF2-40B4-BE49-F238E27FC236}">
                <a16:creationId xmlns:a16="http://schemas.microsoft.com/office/drawing/2014/main" id="{631AAC96-F162-4E05-B50F-6534AC64A30A}"/>
              </a:ext>
            </a:extLst>
          </p:cNvPr>
          <p:cNvSpPr/>
          <p:nvPr/>
        </p:nvSpPr>
        <p:spPr>
          <a:xfrm>
            <a:off x="729828" y="1578782"/>
            <a:ext cx="3302949" cy="4840069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3" name="コネクタ: カギ線 12">
            <a:extLst>
              <a:ext uri="{FF2B5EF4-FFF2-40B4-BE49-F238E27FC236}">
                <a16:creationId xmlns:a16="http://schemas.microsoft.com/office/drawing/2014/main" id="{277D52B0-DB74-4CFD-9D5A-3EBDC1235D56}"/>
              </a:ext>
            </a:extLst>
          </p:cNvPr>
          <p:cNvCxnSpPr>
            <a:stCxn id="138" idx="3"/>
            <a:endCxn id="94" idx="1"/>
          </p:cNvCxnSpPr>
          <p:nvPr/>
        </p:nvCxnSpPr>
        <p:spPr>
          <a:xfrm>
            <a:off x="3918682" y="1355512"/>
            <a:ext cx="510880" cy="241599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217838D2-ED64-4B16-BED2-0F8F756CF571}"/>
              </a:ext>
            </a:extLst>
          </p:cNvPr>
          <p:cNvSpPr/>
          <p:nvPr/>
        </p:nvSpPr>
        <p:spPr>
          <a:xfrm>
            <a:off x="8128187" y="1139063"/>
            <a:ext cx="3302949" cy="5264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4" name="正方形/長方形 173">
            <a:extLst>
              <a:ext uri="{FF2B5EF4-FFF2-40B4-BE49-F238E27FC236}">
                <a16:creationId xmlns:a16="http://schemas.microsoft.com/office/drawing/2014/main" id="{4E3C4D23-44A9-4CB1-8C61-4EBA4182A45E}"/>
              </a:ext>
            </a:extLst>
          </p:cNvPr>
          <p:cNvSpPr/>
          <p:nvPr/>
        </p:nvSpPr>
        <p:spPr>
          <a:xfrm>
            <a:off x="8624452" y="2378956"/>
            <a:ext cx="2205777" cy="13060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</a:t>
            </a:r>
            <a:r>
              <a:rPr kumimoji="1" lang="en-US" altLang="ja-JP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/PDF</a:t>
            </a:r>
            <a:endParaRPr kumimoji="1" lang="en-US" altLang="ja-JP" sz="9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容量</a:t>
            </a:r>
            <a:r>
              <a:rPr kumimoji="1" lang="en-US" altLang="ja-JP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500MB</a:t>
            </a:r>
            <a:r>
              <a:rPr kumimoji="1" lang="ja-JP" altLang="en-US" sz="9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まで</a:t>
            </a:r>
            <a:endParaRPr kumimoji="1" lang="en-US" altLang="ja-JP" sz="9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150000"/>
              </a:lnSpc>
            </a:pPr>
            <a:endParaRPr lang="en-US" altLang="ja-JP" sz="9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150000"/>
              </a:lnSpc>
            </a:pPr>
            <a:endParaRPr kumimoji="1" lang="ja-JP" altLang="en-US" sz="9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7" name="タイトル 1">
            <a:extLst>
              <a:ext uri="{FF2B5EF4-FFF2-40B4-BE49-F238E27FC236}">
                <a16:creationId xmlns:a16="http://schemas.microsoft.com/office/drawing/2014/main" id="{0A118EE8-40B6-4D2A-B029-C61B73954F27}"/>
              </a:ext>
            </a:extLst>
          </p:cNvPr>
          <p:cNvSpPr txBox="1">
            <a:spLocks/>
          </p:cNvSpPr>
          <p:nvPr/>
        </p:nvSpPr>
        <p:spPr>
          <a:xfrm>
            <a:off x="9092179" y="6362972"/>
            <a:ext cx="1187959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個別ページ</a:t>
            </a:r>
          </a:p>
        </p:txBody>
      </p:sp>
      <p:sp>
        <p:nvSpPr>
          <p:cNvPr id="178" name="正方形/長方形 177">
            <a:extLst>
              <a:ext uri="{FF2B5EF4-FFF2-40B4-BE49-F238E27FC236}">
                <a16:creationId xmlns:a16="http://schemas.microsoft.com/office/drawing/2014/main" id="{81D676DA-5E98-4B30-B7E3-ABACC6FC5756}"/>
              </a:ext>
            </a:extLst>
          </p:cNvPr>
          <p:cNvSpPr/>
          <p:nvPr/>
        </p:nvSpPr>
        <p:spPr>
          <a:xfrm>
            <a:off x="8928040" y="5446153"/>
            <a:ext cx="908839" cy="3506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保 存</a:t>
            </a:r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8725F967-6D7B-4194-A608-B611914A4DD3}"/>
              </a:ext>
            </a:extLst>
          </p:cNvPr>
          <p:cNvSpPr/>
          <p:nvPr/>
        </p:nvSpPr>
        <p:spPr>
          <a:xfrm>
            <a:off x="8138038" y="1139560"/>
            <a:ext cx="3293522" cy="4319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タイトル 1">
            <a:extLst>
              <a:ext uri="{FF2B5EF4-FFF2-40B4-BE49-F238E27FC236}">
                <a16:creationId xmlns:a16="http://schemas.microsoft.com/office/drawing/2014/main" id="{E55A782F-6D4B-4F55-B17F-DB2588E7542E}"/>
              </a:ext>
            </a:extLst>
          </p:cNvPr>
          <p:cNvSpPr txBox="1">
            <a:spLocks/>
          </p:cNvSpPr>
          <p:nvPr/>
        </p:nvSpPr>
        <p:spPr>
          <a:xfrm>
            <a:off x="8148862" y="1147144"/>
            <a:ext cx="921071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(Logo)</a:t>
            </a:r>
            <a:endParaRPr lang="ja-JP" altLang="en-US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1" name="タイトル 1">
            <a:extLst>
              <a:ext uri="{FF2B5EF4-FFF2-40B4-BE49-F238E27FC236}">
                <a16:creationId xmlns:a16="http://schemas.microsoft.com/office/drawing/2014/main" id="{44AA3328-3EFB-45E9-94E3-1C10C9F7D889}"/>
              </a:ext>
            </a:extLst>
          </p:cNvPr>
          <p:cNvSpPr txBox="1">
            <a:spLocks/>
          </p:cNvSpPr>
          <p:nvPr/>
        </p:nvSpPr>
        <p:spPr>
          <a:xfrm>
            <a:off x="8887668" y="1154462"/>
            <a:ext cx="1871082" cy="365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セッション</a:t>
            </a:r>
            <a:r>
              <a:rPr lang="en-US" altLang="ja-JP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lang="ja-JP" altLang="en-US" sz="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ポスター発表　　</a:t>
            </a:r>
          </a:p>
        </p:txBody>
      </p:sp>
      <p:sp>
        <p:nvSpPr>
          <p:cNvPr id="182" name="正方形/長方形 181">
            <a:extLst>
              <a:ext uri="{FF2B5EF4-FFF2-40B4-BE49-F238E27FC236}">
                <a16:creationId xmlns:a16="http://schemas.microsoft.com/office/drawing/2014/main" id="{C3D537F0-BE73-479A-87B8-33B3DA27F53B}"/>
              </a:ext>
            </a:extLst>
          </p:cNvPr>
          <p:cNvSpPr/>
          <p:nvPr/>
        </p:nvSpPr>
        <p:spPr>
          <a:xfrm>
            <a:off x="10618727" y="1253812"/>
            <a:ext cx="665330" cy="203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マイページ</a:t>
            </a:r>
          </a:p>
        </p:txBody>
      </p:sp>
      <p:sp>
        <p:nvSpPr>
          <p:cNvPr id="183" name="正方形/長方形 182">
            <a:extLst>
              <a:ext uri="{FF2B5EF4-FFF2-40B4-BE49-F238E27FC236}">
                <a16:creationId xmlns:a16="http://schemas.microsoft.com/office/drawing/2014/main" id="{FEBD0095-D4B7-44F4-A220-921C6A550725}"/>
              </a:ext>
            </a:extLst>
          </p:cNvPr>
          <p:cNvSpPr/>
          <p:nvPr/>
        </p:nvSpPr>
        <p:spPr>
          <a:xfrm>
            <a:off x="9213051" y="3183312"/>
            <a:ext cx="1115435" cy="3506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ファイルを選択</a:t>
            </a:r>
          </a:p>
        </p:txBody>
      </p:sp>
      <p:sp>
        <p:nvSpPr>
          <p:cNvPr id="184" name="正方形/長方形 183">
            <a:extLst>
              <a:ext uri="{FF2B5EF4-FFF2-40B4-BE49-F238E27FC236}">
                <a16:creationId xmlns:a16="http://schemas.microsoft.com/office/drawing/2014/main" id="{420F6516-4316-45F6-A303-42B177342422}"/>
              </a:ext>
            </a:extLst>
          </p:cNvPr>
          <p:cNvSpPr/>
          <p:nvPr/>
        </p:nvSpPr>
        <p:spPr>
          <a:xfrm>
            <a:off x="8624452" y="1889314"/>
            <a:ext cx="2205777" cy="2211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2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9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タイトルタイトルタイトルタイトル</a:t>
            </a:r>
            <a:endParaRPr kumimoji="1" lang="ja-JP" altLang="en-US" sz="9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5" name="テキスト ボックス 184">
            <a:extLst>
              <a:ext uri="{FF2B5EF4-FFF2-40B4-BE49-F238E27FC236}">
                <a16:creationId xmlns:a16="http://schemas.microsoft.com/office/drawing/2014/main" id="{9E6005B7-B3C2-44BA-97F8-D2810AA4BF05}"/>
              </a:ext>
            </a:extLst>
          </p:cNvPr>
          <p:cNvSpPr txBox="1"/>
          <p:nvPr/>
        </p:nvSpPr>
        <p:spPr>
          <a:xfrm>
            <a:off x="8524207" y="1666952"/>
            <a:ext cx="1377688" cy="207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</a:t>
            </a:r>
            <a:endParaRPr kumimoji="1" lang="ja-JP" altLang="en-US" sz="6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6" name="正方形/長方形 185">
            <a:extLst>
              <a:ext uri="{FF2B5EF4-FFF2-40B4-BE49-F238E27FC236}">
                <a16:creationId xmlns:a16="http://schemas.microsoft.com/office/drawing/2014/main" id="{E6D8E026-92E8-49A6-A4ED-BE25FA3DA065}"/>
              </a:ext>
            </a:extLst>
          </p:cNvPr>
          <p:cNvSpPr/>
          <p:nvPr/>
        </p:nvSpPr>
        <p:spPr>
          <a:xfrm>
            <a:off x="8624452" y="4011696"/>
            <a:ext cx="2205777" cy="12842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2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72000" rtlCol="0" anchor="ctr"/>
          <a:lstStyle/>
          <a:p>
            <a:pPr>
              <a:lnSpc>
                <a:spcPct val="150000"/>
              </a:lnSpc>
            </a:pPr>
            <a:endParaRPr lang="ja-JP" altLang="en-US" sz="5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5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が入ります。説明テキストが入ります。説明テキストが入ります。説明。テキストが入ります。説明テキストが入ります。説明テキストが入ります。入ります。説明テキストが入ります。説明テキストが入ります。説明テキストが入りますテキストが入ります。説明テキストが入ります。説明テキストが入ります。入ります。説明テキストが入ります。説明テキストが入ります。説明テキストが入りますテキストが入ります。説明テキストが入ります。説明テキストが入ります。入ります。説明テキストが入ります。説明テキストが入ります。説明テキストが入ります</a:t>
            </a:r>
          </a:p>
          <a:p>
            <a:pPr>
              <a:lnSpc>
                <a:spcPct val="150000"/>
              </a:lnSpc>
            </a:pPr>
            <a:r>
              <a:rPr lang="ja-JP" altLang="en-US" sz="5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入ります。説明テキストが入ります。説明テキストが入ります。説明テキストが入ります。</a:t>
            </a:r>
          </a:p>
          <a:p>
            <a:pPr>
              <a:lnSpc>
                <a:spcPct val="150000"/>
              </a:lnSpc>
            </a:pPr>
            <a:endParaRPr lang="ja-JP" altLang="en-US" sz="5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7" name="テキスト ボックス 186">
            <a:extLst>
              <a:ext uri="{FF2B5EF4-FFF2-40B4-BE49-F238E27FC236}">
                <a16:creationId xmlns:a16="http://schemas.microsoft.com/office/drawing/2014/main" id="{810815FF-4999-44C1-9F55-46475638F140}"/>
              </a:ext>
            </a:extLst>
          </p:cNvPr>
          <p:cNvSpPr txBox="1"/>
          <p:nvPr/>
        </p:nvSpPr>
        <p:spPr>
          <a:xfrm>
            <a:off x="8524207" y="2166200"/>
            <a:ext cx="1377688" cy="207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動画／資料</a:t>
            </a: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C2891148-8EE7-4173-AD69-1975B531538D}"/>
              </a:ext>
            </a:extLst>
          </p:cNvPr>
          <p:cNvSpPr txBox="1"/>
          <p:nvPr/>
        </p:nvSpPr>
        <p:spPr>
          <a:xfrm>
            <a:off x="8524207" y="3786385"/>
            <a:ext cx="1377688" cy="207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説明テキスト</a:t>
            </a:r>
          </a:p>
        </p:txBody>
      </p:sp>
      <p:sp>
        <p:nvSpPr>
          <p:cNvPr id="189" name="正方形/長方形 188">
            <a:extLst>
              <a:ext uri="{FF2B5EF4-FFF2-40B4-BE49-F238E27FC236}">
                <a16:creationId xmlns:a16="http://schemas.microsoft.com/office/drawing/2014/main" id="{CCBB9C00-AACB-4AB1-8877-A9243D22B7FC}"/>
              </a:ext>
            </a:extLst>
          </p:cNvPr>
          <p:cNvSpPr/>
          <p:nvPr/>
        </p:nvSpPr>
        <p:spPr>
          <a:xfrm>
            <a:off x="9977137" y="5500189"/>
            <a:ext cx="583578" cy="2425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キャンセル</a:t>
            </a:r>
          </a:p>
        </p:txBody>
      </p:sp>
      <p:cxnSp>
        <p:nvCxnSpPr>
          <p:cNvPr id="190" name="コネクタ: カギ線 189">
            <a:extLst>
              <a:ext uri="{FF2B5EF4-FFF2-40B4-BE49-F238E27FC236}">
                <a16:creationId xmlns:a16="http://schemas.microsoft.com/office/drawing/2014/main" id="{FC4A5160-EA73-4571-82BD-11E0205B244C}"/>
              </a:ext>
            </a:extLst>
          </p:cNvPr>
          <p:cNvCxnSpPr>
            <a:cxnSpLocks/>
            <a:stCxn id="99" idx="3"/>
          </p:cNvCxnSpPr>
          <p:nvPr/>
        </p:nvCxnSpPr>
        <p:spPr>
          <a:xfrm flipV="1">
            <a:off x="6662813" y="3771506"/>
            <a:ext cx="1374213" cy="1762849"/>
          </a:xfrm>
          <a:prstGeom prst="bentConnector3">
            <a:avLst>
              <a:gd name="adj1" fmla="val 8956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D3CE5B55-B212-C6EC-FCB8-3803DC331DBF}"/>
              </a:ext>
            </a:extLst>
          </p:cNvPr>
          <p:cNvSpPr/>
          <p:nvPr/>
        </p:nvSpPr>
        <p:spPr>
          <a:xfrm>
            <a:off x="316193" y="340717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2898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>
            <a:extLst>
              <a:ext uri="{FF2B5EF4-FFF2-40B4-BE49-F238E27FC236}">
                <a16:creationId xmlns:a16="http://schemas.microsoft.com/office/drawing/2014/main" id="{1E792F91-2B0E-401A-951D-C75C693865C0}"/>
              </a:ext>
            </a:extLst>
          </p:cNvPr>
          <p:cNvSpPr txBox="1">
            <a:spLocks/>
          </p:cNvSpPr>
          <p:nvPr/>
        </p:nvSpPr>
        <p:spPr>
          <a:xfrm>
            <a:off x="985612" y="229859"/>
            <a:ext cx="8346924" cy="677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アクセス解析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213C461-F11C-2B7B-8B21-89B7285C7F27}"/>
              </a:ext>
            </a:extLst>
          </p:cNvPr>
          <p:cNvSpPr/>
          <p:nvPr/>
        </p:nvSpPr>
        <p:spPr>
          <a:xfrm>
            <a:off x="316193" y="340717"/>
            <a:ext cx="569927" cy="546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Century Gothic" panose="020B0502020202020204" pitchFamily="34" charset="0"/>
                <a:ea typeface="BIZ UDPゴシック" panose="020B0400000000000000" pitchFamily="50" charset="-128"/>
              </a:rPr>
              <a:t>４</a:t>
            </a:r>
            <a:endParaRPr lang="en-US" altLang="ja-JP" dirty="0">
              <a:solidFill>
                <a:schemeClr val="bg1"/>
              </a:solidFill>
              <a:latin typeface="Century Gothic" panose="020B0502020202020204" pitchFamily="34" charset="0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FD40600-F8BB-0131-B09D-089CEE0BCF7C}"/>
              </a:ext>
            </a:extLst>
          </p:cNvPr>
          <p:cNvSpPr txBox="1"/>
          <p:nvPr/>
        </p:nvSpPr>
        <p:spPr>
          <a:xfrm>
            <a:off x="985612" y="1474988"/>
            <a:ext cx="6096000" cy="1345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000" b="1" u="sng" dirty="0">
                <a:solidFill>
                  <a:srgbClr val="1D1C1D"/>
                </a:solidFill>
                <a:latin typeface="NotoSansJP"/>
              </a:rPr>
              <a:t>IP</a:t>
            </a:r>
            <a:r>
              <a:rPr lang="ja-JP" altLang="en-US" sz="2000" b="1" u="sng" dirty="0">
                <a:solidFill>
                  <a:srgbClr val="1D1C1D"/>
                </a:solidFill>
                <a:latin typeface="NotoSansJP"/>
              </a:rPr>
              <a:t>ログを取得したい</a:t>
            </a:r>
            <a:endParaRPr lang="en-US" altLang="ja-JP" sz="2000" b="1" u="sng" dirty="0">
              <a:solidFill>
                <a:srgbClr val="1D1C1D"/>
              </a:solidFill>
              <a:latin typeface="NotoSansJP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1D1C1D"/>
                </a:solidFill>
                <a:latin typeface="NotoSansJP"/>
              </a:rPr>
              <a:t>ログイン</a:t>
            </a:r>
            <a:endParaRPr lang="en-US" altLang="ja-JP" dirty="0">
              <a:solidFill>
                <a:srgbClr val="1D1C1D"/>
              </a:solidFill>
              <a:latin typeface="NotoSansJP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1D1C1D"/>
                </a:solidFill>
                <a:latin typeface="NotoSansJP"/>
              </a:rPr>
              <a:t>ページ閲覧履歴</a:t>
            </a:r>
            <a:endParaRPr lang="en-US" altLang="ja-JP" b="0" i="0" dirty="0">
              <a:solidFill>
                <a:srgbClr val="1D1C1D"/>
              </a:solidFill>
              <a:effectLst/>
              <a:latin typeface="NotoSansJP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5E9868A-AA60-AD6B-B507-AC8D041F6FD8}"/>
              </a:ext>
            </a:extLst>
          </p:cNvPr>
          <p:cNvSpPr txBox="1"/>
          <p:nvPr/>
        </p:nvSpPr>
        <p:spPr>
          <a:xfrm>
            <a:off x="4495166" y="188596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solidFill>
                  <a:srgbClr val="1D1C1D"/>
                </a:solidFill>
                <a:highlight>
                  <a:srgbClr val="FFFF00"/>
                </a:highlight>
                <a:latin typeface="NotoSansJP"/>
              </a:rPr>
              <a:t>※</a:t>
            </a:r>
            <a:r>
              <a:rPr lang="ja-JP" altLang="en-US" sz="1400" dirty="0">
                <a:solidFill>
                  <a:srgbClr val="1D1C1D"/>
                </a:solidFill>
                <a:highlight>
                  <a:srgbClr val="FFFF00"/>
                </a:highlight>
                <a:latin typeface="NotoSansJP"/>
              </a:rPr>
              <a:t>日本は恐らく</a:t>
            </a:r>
            <a:r>
              <a:rPr lang="en-US" altLang="ja-JP" sz="1400" dirty="0">
                <a:solidFill>
                  <a:srgbClr val="1D1C1D"/>
                </a:solidFill>
                <a:highlight>
                  <a:srgbClr val="FFFF00"/>
                </a:highlight>
                <a:latin typeface="NotoSansJP"/>
              </a:rPr>
              <a:t>IP</a:t>
            </a:r>
            <a:r>
              <a:rPr lang="ja-JP" altLang="en-US" sz="1400" dirty="0">
                <a:solidFill>
                  <a:srgbClr val="1D1C1D"/>
                </a:solidFill>
                <a:highlight>
                  <a:srgbClr val="FFFF00"/>
                </a:highlight>
                <a:latin typeface="NotoSansJP"/>
              </a:rPr>
              <a:t>固定で１つのみ。</a:t>
            </a:r>
            <a:endParaRPr lang="en-US" altLang="ja-JP" sz="1400" dirty="0">
              <a:solidFill>
                <a:srgbClr val="1D1C1D"/>
              </a:solidFill>
              <a:highlight>
                <a:srgbClr val="FFFF00"/>
              </a:highlight>
              <a:latin typeface="NotoSansJP"/>
            </a:endParaRPr>
          </a:p>
          <a:p>
            <a:r>
              <a:rPr lang="en-US" altLang="ja-JP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※</a:t>
            </a:r>
            <a:r>
              <a:rPr lang="ja-JP" altLang="en-US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海外支社は国ごとに</a:t>
            </a:r>
            <a:r>
              <a:rPr lang="en-US" altLang="ja-JP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IP</a:t>
            </a:r>
            <a:r>
              <a:rPr lang="ja-JP" altLang="en-US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が異なる（</a:t>
            </a:r>
            <a:r>
              <a:rPr lang="en-US" altLang="ja-JP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180</a:t>
            </a:r>
            <a:r>
              <a:rPr lang="ja-JP" altLang="en-US" sz="1400" i="0" dirty="0">
                <a:solidFill>
                  <a:srgbClr val="1D1C1D"/>
                </a:solidFill>
                <a:effectLst/>
                <a:highlight>
                  <a:srgbClr val="FFFF00"/>
                </a:highlight>
                <a:latin typeface="NotoSansJP"/>
              </a:rPr>
              <a:t>程度）。対応表は準備中。</a:t>
            </a:r>
            <a:endParaRPr lang="en-US" altLang="ja-JP" sz="1200" i="0" dirty="0">
              <a:solidFill>
                <a:srgbClr val="1D1C1D"/>
              </a:solidFill>
              <a:effectLst/>
              <a:highlight>
                <a:srgbClr val="FFFF00"/>
              </a:highlight>
              <a:latin typeface="NotoSansJP"/>
            </a:endParaRPr>
          </a:p>
        </p:txBody>
      </p:sp>
    </p:spTree>
    <p:extLst>
      <p:ext uri="{BB962C8B-B14F-4D97-AF65-F5344CB8AC3E}">
        <p14:creationId xmlns:p14="http://schemas.microsoft.com/office/powerpoint/2010/main" val="212668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980</Words>
  <Application>Microsoft Office PowerPoint</Application>
  <PresentationFormat>ワイド画面</PresentationFormat>
  <Paragraphs>187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BIZ UDPゴシック</vt:lpstr>
      <vt:lpstr>NotoSansJP</vt:lpstr>
      <vt:lpstr>游ゴシック</vt:lpstr>
      <vt:lpstr>游ゴシック Light</vt:lpstr>
      <vt:lpstr>Arial</vt:lpstr>
      <vt:lpstr>Century 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TERMO様 2022インナーイベントサイト構築のご提案</dc:title>
  <dc:creator>Matsumoto Kazuaki</dc:creator>
  <cp:lastModifiedBy>Matsumoto Kazuaki</cp:lastModifiedBy>
  <cp:revision>22</cp:revision>
  <dcterms:created xsi:type="dcterms:W3CDTF">2022-04-07T11:41:36Z</dcterms:created>
  <dcterms:modified xsi:type="dcterms:W3CDTF">2022-07-28T01:54:25Z</dcterms:modified>
</cp:coreProperties>
</file>