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png" ContentType="image/png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</p:sldIdLst>
  <p:sldSz cx="10693400" cy="7562850"/>
  <p:notesSz cx="10693400" cy="75628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4157" y="1360384"/>
            <a:ext cx="8445084" cy="34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rgbClr val="B8975B"/>
                </a:solidFill>
                <a:latin typeface="Arial"/>
                <a:cs typeface="Arial"/>
              </a:defRPr>
            </a:lvl1pPr>
          </a:lstStyle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3D383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3D3834"/>
                </a:solidFill>
                <a:latin typeface="Heiti SC"/>
                <a:cs typeface="Heiti S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rgbClr val="B8975B"/>
                </a:solidFill>
                <a:latin typeface="Arial"/>
                <a:cs typeface="Arial"/>
              </a:defRPr>
            </a:lvl1pPr>
          </a:lstStyle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106069" y="3349752"/>
            <a:ext cx="6138463" cy="2541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3D383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rgbClr val="B8975B"/>
                </a:solidFill>
                <a:latin typeface="Arial"/>
                <a:cs typeface="Arial"/>
              </a:defRPr>
            </a:lvl1pPr>
          </a:lstStyle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2668" y="1208531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87" y="0"/>
                </a:moveTo>
                <a:lnTo>
                  <a:pt x="0" y="0"/>
                </a:lnTo>
                <a:lnTo>
                  <a:pt x="0" y="4800600"/>
                </a:lnTo>
                <a:lnTo>
                  <a:pt x="0" y="4814316"/>
                </a:lnTo>
                <a:lnTo>
                  <a:pt x="0" y="5143500"/>
                </a:lnTo>
                <a:lnTo>
                  <a:pt x="9143987" y="5143500"/>
                </a:lnTo>
                <a:lnTo>
                  <a:pt x="9143987" y="4814316"/>
                </a:lnTo>
                <a:lnTo>
                  <a:pt x="9143987" y="4800600"/>
                </a:lnTo>
                <a:lnTo>
                  <a:pt x="9143987" y="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225295" y="1536191"/>
            <a:ext cx="1048512" cy="192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0">
                <a:solidFill>
                  <a:srgbClr val="3D383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rgbClr val="B8975B"/>
                </a:solidFill>
                <a:latin typeface="Arial"/>
                <a:cs typeface="Arial"/>
              </a:defRPr>
            </a:lvl1pPr>
          </a:lstStyle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550" b="0" i="0">
                <a:solidFill>
                  <a:srgbClr val="B8975B"/>
                </a:solidFill>
                <a:latin typeface="Arial"/>
                <a:cs typeface="Arial"/>
              </a:defRPr>
            </a:lvl1pPr>
          </a:lstStyle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1752" y="1305513"/>
            <a:ext cx="541020" cy="6438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0">
                <a:solidFill>
                  <a:srgbClr val="3D3834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45148" y="1884730"/>
            <a:ext cx="8016240" cy="3692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3D3834"/>
                </a:solidFill>
                <a:latin typeface="Heiti SC"/>
                <a:cs typeface="Heiti S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483852" y="6129709"/>
            <a:ext cx="157479" cy="106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" b="0" i="0">
                <a:solidFill>
                  <a:srgbClr val="B8975B"/>
                </a:solidFill>
                <a:latin typeface="Arial"/>
                <a:cs typeface="Arial"/>
              </a:defRPr>
            </a:lvl1pPr>
          </a:lstStyle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7" Type="http://schemas.openxmlformats.org/officeDocument/2006/relationships/image" Target="../media/image8.jpg"/><Relationship Id="rId8" Type="http://schemas.openxmlformats.org/officeDocument/2006/relationships/image" Target="../media/image9.jpg"/><Relationship Id="rId9" Type="http://schemas.openxmlformats.org/officeDocument/2006/relationships/image" Target="../media/image10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g"/><Relationship Id="rId3" Type="http://schemas.openxmlformats.org/officeDocument/2006/relationships/image" Target="../media/image41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jpg"/><Relationship Id="rId6" Type="http://schemas.openxmlformats.org/officeDocument/2006/relationships/image" Target="../media/image46.jpg"/><Relationship Id="rId7" Type="http://schemas.openxmlformats.org/officeDocument/2006/relationships/image" Target="../media/image47.jpg"/><Relationship Id="rId8" Type="http://schemas.openxmlformats.org/officeDocument/2006/relationships/image" Target="../media/image48.jpg"/><Relationship Id="rId9" Type="http://schemas.openxmlformats.org/officeDocument/2006/relationships/image" Target="../media/image49.jpg"/><Relationship Id="rId10" Type="http://schemas.openxmlformats.org/officeDocument/2006/relationships/image" Target="../media/image5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g"/><Relationship Id="rId3" Type="http://schemas.openxmlformats.org/officeDocument/2006/relationships/image" Target="../media/image52.jp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jpg"/><Relationship Id="rId4" Type="http://schemas.openxmlformats.org/officeDocument/2006/relationships/image" Target="../media/image59.jpg"/><Relationship Id="rId5" Type="http://schemas.openxmlformats.org/officeDocument/2006/relationships/image" Target="../media/image60.png"/><Relationship Id="rId6" Type="http://schemas.openxmlformats.org/officeDocument/2006/relationships/image" Target="../media/image61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g"/><Relationship Id="rId3" Type="http://schemas.openxmlformats.org/officeDocument/2006/relationships/image" Target="../media/image63.jpg"/><Relationship Id="rId4" Type="http://schemas.openxmlformats.org/officeDocument/2006/relationships/image" Target="../media/image64.jpg"/><Relationship Id="rId5" Type="http://schemas.openxmlformats.org/officeDocument/2006/relationships/image" Target="../media/image65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6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Relationship Id="rId3" Type="http://schemas.openxmlformats.org/officeDocument/2006/relationships/image" Target="../media/image69.png"/><Relationship Id="rId4" Type="http://schemas.openxmlformats.org/officeDocument/2006/relationships/image" Target="../media/image70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3" Type="http://schemas.openxmlformats.org/officeDocument/2006/relationships/image" Target="../media/image72.jpg"/><Relationship Id="rId4" Type="http://schemas.openxmlformats.org/officeDocument/2006/relationships/image" Target="../media/image73.jpg"/><Relationship Id="rId5" Type="http://schemas.openxmlformats.org/officeDocument/2006/relationships/image" Target="../media/image74.jpg"/><Relationship Id="rId6" Type="http://schemas.openxmlformats.org/officeDocument/2006/relationships/image" Target="../media/image75.jpg"/><Relationship Id="rId7" Type="http://schemas.openxmlformats.org/officeDocument/2006/relationships/image" Target="../media/image76.jpg"/><Relationship Id="rId8" Type="http://schemas.openxmlformats.org/officeDocument/2006/relationships/image" Target="../media/image77.jpg"/><Relationship Id="rId9" Type="http://schemas.openxmlformats.org/officeDocument/2006/relationships/image" Target="../media/image78.jpg"/><Relationship Id="rId10" Type="http://schemas.openxmlformats.org/officeDocument/2006/relationships/image" Target="../media/image79.jpg"/><Relationship Id="rId11" Type="http://schemas.openxmlformats.org/officeDocument/2006/relationships/image" Target="../media/image80.jpg"/><Relationship Id="rId12" Type="http://schemas.openxmlformats.org/officeDocument/2006/relationships/image" Target="../media/image81.jpg"/><Relationship Id="rId13" Type="http://schemas.openxmlformats.org/officeDocument/2006/relationships/image" Target="../media/image82.jpg"/><Relationship Id="rId14" Type="http://schemas.openxmlformats.org/officeDocument/2006/relationships/image" Target="../media/image83.jpg"/><Relationship Id="rId15" Type="http://schemas.openxmlformats.org/officeDocument/2006/relationships/image" Target="../media/image84.jpg"/><Relationship Id="rId16" Type="http://schemas.openxmlformats.org/officeDocument/2006/relationships/image" Target="../media/image85.jpg"/><Relationship Id="rId17" Type="http://schemas.openxmlformats.org/officeDocument/2006/relationships/image" Target="../media/image86.jpg"/><Relationship Id="rId18" Type="http://schemas.openxmlformats.org/officeDocument/2006/relationships/image" Target="../media/image87.jpg"/><Relationship Id="rId19" Type="http://schemas.openxmlformats.org/officeDocument/2006/relationships/image" Target="../media/image88.png"/><Relationship Id="rId20" Type="http://schemas.openxmlformats.org/officeDocument/2006/relationships/image" Target="../media/image89.jpg"/><Relationship Id="rId21" Type="http://schemas.openxmlformats.org/officeDocument/2006/relationships/image" Target="../media/image90.jpg"/><Relationship Id="rId22" Type="http://schemas.openxmlformats.org/officeDocument/2006/relationships/image" Target="../media/image91.jpg"/><Relationship Id="rId23" Type="http://schemas.openxmlformats.org/officeDocument/2006/relationships/image" Target="../media/image92.jpg"/><Relationship Id="rId24" Type="http://schemas.openxmlformats.org/officeDocument/2006/relationships/image" Target="../media/image93.jpg"/><Relationship Id="rId25" Type="http://schemas.openxmlformats.org/officeDocument/2006/relationships/image" Target="../media/image94.jpg"/><Relationship Id="rId26" Type="http://schemas.openxmlformats.org/officeDocument/2006/relationships/image" Target="../media/image95.jpg"/><Relationship Id="rId27" Type="http://schemas.openxmlformats.org/officeDocument/2006/relationships/image" Target="../media/image96.jpg"/><Relationship Id="rId28" Type="http://schemas.openxmlformats.org/officeDocument/2006/relationships/image" Target="../media/image97.png"/><Relationship Id="rId29" Type="http://schemas.openxmlformats.org/officeDocument/2006/relationships/image" Target="../media/image98.jpg"/><Relationship Id="rId30" Type="http://schemas.openxmlformats.org/officeDocument/2006/relationships/image" Target="../media/image99.jpg"/><Relationship Id="rId31" Type="http://schemas.openxmlformats.org/officeDocument/2006/relationships/image" Target="../media/image100.jpg"/><Relationship Id="rId32" Type="http://schemas.openxmlformats.org/officeDocument/2006/relationships/image" Target="../media/image101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jpg"/><Relationship Id="rId3" Type="http://schemas.openxmlformats.org/officeDocument/2006/relationships/image" Target="../media/image103.jpg"/><Relationship Id="rId4" Type="http://schemas.openxmlformats.org/officeDocument/2006/relationships/image" Target="../media/image104.jpg"/><Relationship Id="rId5" Type="http://schemas.openxmlformats.org/officeDocument/2006/relationships/image" Target="../media/image105.jpg"/><Relationship Id="rId6" Type="http://schemas.openxmlformats.org/officeDocument/2006/relationships/image" Target="../media/image106.jpg"/><Relationship Id="rId7" Type="http://schemas.openxmlformats.org/officeDocument/2006/relationships/image" Target="../media/image107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8.jpg"/><Relationship Id="rId3" Type="http://schemas.openxmlformats.org/officeDocument/2006/relationships/image" Target="../media/image109.jpg"/><Relationship Id="rId4" Type="http://schemas.openxmlformats.org/officeDocument/2006/relationships/image" Target="../media/image110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g"/><Relationship Id="rId3" Type="http://schemas.openxmlformats.org/officeDocument/2006/relationships/image" Target="../media/image112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3.jpg"/><Relationship Id="rId3" Type="http://schemas.openxmlformats.org/officeDocument/2006/relationships/image" Target="../media/image114.jpg"/><Relationship Id="rId4" Type="http://schemas.openxmlformats.org/officeDocument/2006/relationships/image" Target="../media/image115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6.jpg"/><Relationship Id="rId3" Type="http://schemas.openxmlformats.org/officeDocument/2006/relationships/image" Target="../media/image117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jpg"/><Relationship Id="rId3" Type="http://schemas.openxmlformats.org/officeDocument/2006/relationships/image" Target="../media/image119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0.jpg"/><Relationship Id="rId3" Type="http://schemas.openxmlformats.org/officeDocument/2006/relationships/image" Target="../media/image121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png"/><Relationship Id="rId3" Type="http://schemas.openxmlformats.org/officeDocument/2006/relationships/image" Target="../media/image123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Relationship Id="rId3" Type="http://schemas.openxmlformats.org/officeDocument/2006/relationships/image" Target="../media/image125.jpg"/><Relationship Id="rId4" Type="http://schemas.openxmlformats.org/officeDocument/2006/relationships/image" Target="../media/image126.jpg"/><Relationship Id="rId5" Type="http://schemas.openxmlformats.org/officeDocument/2006/relationships/image" Target="../media/image127.jpg"/><Relationship Id="rId6" Type="http://schemas.openxmlformats.org/officeDocument/2006/relationships/image" Target="../media/image128.jpg"/><Relationship Id="rId7" Type="http://schemas.openxmlformats.org/officeDocument/2006/relationships/image" Target="../media/image129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0.jpg"/><Relationship Id="rId3" Type="http://schemas.openxmlformats.org/officeDocument/2006/relationships/image" Target="../media/image131.jpg"/><Relationship Id="rId4" Type="http://schemas.openxmlformats.org/officeDocument/2006/relationships/image" Target="../media/image132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3.jpg"/><Relationship Id="rId3" Type="http://schemas.openxmlformats.org/officeDocument/2006/relationships/image" Target="../media/image132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4.jp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5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6.jpg"/><Relationship Id="rId3" Type="http://schemas.openxmlformats.org/officeDocument/2006/relationships/image" Target="../media/image137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8.jp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9.jpg"/><Relationship Id="rId3" Type="http://schemas.openxmlformats.org/officeDocument/2006/relationships/image" Target="../media/image140.jp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1.jpg"/><Relationship Id="rId3" Type="http://schemas.openxmlformats.org/officeDocument/2006/relationships/image" Target="../media/image142.jp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3.jp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jp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5.jpg"/><Relationship Id="rId3" Type="http://schemas.openxmlformats.org/officeDocument/2006/relationships/image" Target="../media/image146.jp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7.jp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5.jpg"/><Relationship Id="rId3" Type="http://schemas.openxmlformats.org/officeDocument/2006/relationships/image" Target="../media/image148.jp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9.jpg"/><Relationship Id="rId3" Type="http://schemas.openxmlformats.org/officeDocument/2006/relationships/image" Target="../media/image150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1.jpg"/><Relationship Id="rId3" Type="http://schemas.openxmlformats.org/officeDocument/2006/relationships/image" Target="../media/image152.jpg"/><Relationship Id="rId4" Type="http://schemas.openxmlformats.org/officeDocument/2006/relationships/image" Target="../media/image153.jp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4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jp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6.jpg"/><Relationship Id="rId3" Type="http://schemas.openxmlformats.org/officeDocument/2006/relationships/image" Target="../media/image157.jp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8.jp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9.jp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0.jp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1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2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2.png"/><Relationship Id="rId3" Type="http://schemas.openxmlformats.org/officeDocument/2006/relationships/image" Target="../media/image163.jpg"/><Relationship Id="rId4" Type="http://schemas.openxmlformats.org/officeDocument/2006/relationships/image" Target="../media/image164.jp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2.png"/><Relationship Id="rId3" Type="http://schemas.openxmlformats.org/officeDocument/2006/relationships/image" Target="../media/image165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3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764224" y="6136544"/>
            <a:ext cx="139255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Inc. 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2668" y="1208531"/>
            <a:ext cx="9144000" cy="4814570"/>
          </a:xfrm>
          <a:custGeom>
            <a:avLst/>
            <a:gdLst/>
            <a:ahLst/>
            <a:cxnLst/>
            <a:rect l="l" t="t" r="r" b="b"/>
            <a:pathLst>
              <a:path w="9144000" h="4814570">
                <a:moveTo>
                  <a:pt x="9143999" y="4814316"/>
                </a:moveTo>
                <a:lnTo>
                  <a:pt x="0" y="4814316"/>
                </a:lnTo>
                <a:lnTo>
                  <a:pt x="0" y="0"/>
                </a:lnTo>
                <a:lnTo>
                  <a:pt x="9143999" y="0"/>
                </a:lnTo>
                <a:lnTo>
                  <a:pt x="9143999" y="4814316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25295" y="1536191"/>
            <a:ext cx="1048512" cy="192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1033272" y="1903476"/>
            <a:ext cx="8414385" cy="4247515"/>
            <a:chOff x="1033272" y="1903476"/>
            <a:chExt cx="8414385" cy="4247515"/>
          </a:xfrm>
        </p:grpSpPr>
        <p:sp>
          <p:nvSpPr>
            <p:cNvPr id="7" name="object 7"/>
            <p:cNvSpPr/>
            <p:nvPr/>
          </p:nvSpPr>
          <p:spPr>
            <a:xfrm>
              <a:off x="7455407" y="2142744"/>
              <a:ext cx="1991867" cy="29855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091618" y="2196083"/>
              <a:ext cx="1977389" cy="2966085"/>
            </a:xfrm>
            <a:custGeom>
              <a:avLst/>
              <a:gdLst/>
              <a:ahLst/>
              <a:cxnLst/>
              <a:rect l="l" t="t" r="r" b="b"/>
              <a:pathLst>
                <a:path w="1977389" h="2966085">
                  <a:moveTo>
                    <a:pt x="265753" y="2965703"/>
                  </a:moveTo>
                  <a:lnTo>
                    <a:pt x="242180" y="2923848"/>
                  </a:lnTo>
                  <a:lnTo>
                    <a:pt x="219734" y="2881667"/>
                  </a:lnTo>
                  <a:lnTo>
                    <a:pt x="198409" y="2839177"/>
                  </a:lnTo>
                  <a:lnTo>
                    <a:pt x="178201" y="2796396"/>
                  </a:lnTo>
                  <a:lnTo>
                    <a:pt x="159106" y="2753342"/>
                  </a:lnTo>
                  <a:lnTo>
                    <a:pt x="141117" y="2710033"/>
                  </a:lnTo>
                  <a:lnTo>
                    <a:pt x="124231" y="2666486"/>
                  </a:lnTo>
                  <a:lnTo>
                    <a:pt x="108443" y="2622719"/>
                  </a:lnTo>
                  <a:lnTo>
                    <a:pt x="93747" y="2578750"/>
                  </a:lnTo>
                  <a:lnTo>
                    <a:pt x="80140" y="2534597"/>
                  </a:lnTo>
                  <a:lnTo>
                    <a:pt x="67617" y="2490277"/>
                  </a:lnTo>
                  <a:lnTo>
                    <a:pt x="56172" y="2445807"/>
                  </a:lnTo>
                  <a:lnTo>
                    <a:pt x="45801" y="2401207"/>
                  </a:lnTo>
                  <a:lnTo>
                    <a:pt x="36499" y="2356493"/>
                  </a:lnTo>
                  <a:lnTo>
                    <a:pt x="28261" y="2311684"/>
                  </a:lnTo>
                  <a:lnTo>
                    <a:pt x="21083" y="2266796"/>
                  </a:lnTo>
                  <a:lnTo>
                    <a:pt x="14960" y="2221848"/>
                  </a:lnTo>
                  <a:lnTo>
                    <a:pt x="9887" y="2176858"/>
                  </a:lnTo>
                  <a:lnTo>
                    <a:pt x="5859" y="2131843"/>
                  </a:lnTo>
                  <a:lnTo>
                    <a:pt x="2872" y="2086821"/>
                  </a:lnTo>
                  <a:lnTo>
                    <a:pt x="920" y="2041810"/>
                  </a:lnTo>
                  <a:lnTo>
                    <a:pt x="0" y="1996827"/>
                  </a:lnTo>
                  <a:lnTo>
                    <a:pt x="105" y="1951890"/>
                  </a:lnTo>
                  <a:lnTo>
                    <a:pt x="1232" y="1907017"/>
                  </a:lnTo>
                  <a:lnTo>
                    <a:pt x="3376" y="1862226"/>
                  </a:lnTo>
                  <a:lnTo>
                    <a:pt x="6532" y="1817534"/>
                  </a:lnTo>
                  <a:lnTo>
                    <a:pt x="10694" y="1772959"/>
                  </a:lnTo>
                  <a:lnTo>
                    <a:pt x="15860" y="1728519"/>
                  </a:lnTo>
                  <a:lnTo>
                    <a:pt x="22022" y="1684232"/>
                  </a:lnTo>
                  <a:lnTo>
                    <a:pt x="29178" y="1640115"/>
                  </a:lnTo>
                  <a:lnTo>
                    <a:pt x="37322" y="1596187"/>
                  </a:lnTo>
                  <a:lnTo>
                    <a:pt x="46448" y="1552464"/>
                  </a:lnTo>
                  <a:lnTo>
                    <a:pt x="56554" y="1508964"/>
                  </a:lnTo>
                  <a:lnTo>
                    <a:pt x="67633" y="1465706"/>
                  </a:lnTo>
                  <a:lnTo>
                    <a:pt x="79681" y="1422707"/>
                  </a:lnTo>
                  <a:lnTo>
                    <a:pt x="92694" y="1379985"/>
                  </a:lnTo>
                  <a:lnTo>
                    <a:pt x="106665" y="1337558"/>
                  </a:lnTo>
                  <a:lnTo>
                    <a:pt x="121592" y="1295442"/>
                  </a:lnTo>
                  <a:lnTo>
                    <a:pt x="137468" y="1253657"/>
                  </a:lnTo>
                  <a:lnTo>
                    <a:pt x="154290" y="1212219"/>
                  </a:lnTo>
                  <a:lnTo>
                    <a:pt x="172052" y="1171147"/>
                  </a:lnTo>
                  <a:lnTo>
                    <a:pt x="190749" y="1130458"/>
                  </a:lnTo>
                  <a:lnTo>
                    <a:pt x="210378" y="1090170"/>
                  </a:lnTo>
                  <a:lnTo>
                    <a:pt x="230932" y="1050301"/>
                  </a:lnTo>
                  <a:lnTo>
                    <a:pt x="252408" y="1010868"/>
                  </a:lnTo>
                  <a:lnTo>
                    <a:pt x="274800" y="971890"/>
                  </a:lnTo>
                  <a:lnTo>
                    <a:pt x="298104" y="933383"/>
                  </a:lnTo>
                  <a:lnTo>
                    <a:pt x="322314" y="895366"/>
                  </a:lnTo>
                  <a:lnTo>
                    <a:pt x="347428" y="857857"/>
                  </a:lnTo>
                  <a:lnTo>
                    <a:pt x="373438" y="820872"/>
                  </a:lnTo>
                  <a:lnTo>
                    <a:pt x="400341" y="784431"/>
                  </a:lnTo>
                  <a:lnTo>
                    <a:pt x="428132" y="748550"/>
                  </a:lnTo>
                  <a:lnTo>
                    <a:pt x="456807" y="713247"/>
                  </a:lnTo>
                  <a:lnTo>
                    <a:pt x="486359" y="678541"/>
                  </a:lnTo>
                  <a:lnTo>
                    <a:pt x="516785" y="644448"/>
                  </a:lnTo>
                  <a:lnTo>
                    <a:pt x="548081" y="610987"/>
                  </a:lnTo>
                  <a:lnTo>
                    <a:pt x="580240" y="578176"/>
                  </a:lnTo>
                  <a:lnTo>
                    <a:pt x="613258" y="546031"/>
                  </a:lnTo>
                  <a:lnTo>
                    <a:pt x="647131" y="514571"/>
                  </a:lnTo>
                  <a:lnTo>
                    <a:pt x="681853" y="483814"/>
                  </a:lnTo>
                  <a:lnTo>
                    <a:pt x="717421" y="453777"/>
                  </a:lnTo>
                  <a:lnTo>
                    <a:pt x="753829" y="424478"/>
                  </a:lnTo>
                  <a:lnTo>
                    <a:pt x="791072" y="395934"/>
                  </a:lnTo>
                  <a:lnTo>
                    <a:pt x="829146" y="368165"/>
                  </a:lnTo>
                  <a:lnTo>
                    <a:pt x="868046" y="341186"/>
                  </a:lnTo>
                  <a:lnTo>
                    <a:pt x="907767" y="315017"/>
                  </a:lnTo>
                  <a:lnTo>
                    <a:pt x="948304" y="289674"/>
                  </a:lnTo>
                  <a:lnTo>
                    <a:pt x="989653" y="265175"/>
                  </a:lnTo>
                  <a:lnTo>
                    <a:pt x="1032809" y="240917"/>
                  </a:lnTo>
                  <a:lnTo>
                    <a:pt x="1076483" y="217784"/>
                  </a:lnTo>
                  <a:lnTo>
                    <a:pt x="1120655" y="195782"/>
                  </a:lnTo>
                  <a:lnTo>
                    <a:pt x="1165304" y="174918"/>
                  </a:lnTo>
                  <a:lnTo>
                    <a:pt x="1210408" y="155198"/>
                  </a:lnTo>
                  <a:lnTo>
                    <a:pt x="1255949" y="136626"/>
                  </a:lnTo>
                  <a:lnTo>
                    <a:pt x="1301904" y="119210"/>
                  </a:lnTo>
                  <a:lnTo>
                    <a:pt x="1348253" y="102955"/>
                  </a:lnTo>
                  <a:lnTo>
                    <a:pt x="1394975" y="87867"/>
                  </a:lnTo>
                  <a:lnTo>
                    <a:pt x="1442050" y="73952"/>
                  </a:lnTo>
                  <a:lnTo>
                    <a:pt x="1489456" y="61216"/>
                  </a:lnTo>
                  <a:lnTo>
                    <a:pt x="1537173" y="49665"/>
                  </a:lnTo>
                  <a:lnTo>
                    <a:pt x="1585181" y="39305"/>
                  </a:lnTo>
                  <a:lnTo>
                    <a:pt x="1633458" y="30141"/>
                  </a:lnTo>
                  <a:lnTo>
                    <a:pt x="1681984" y="22180"/>
                  </a:lnTo>
                  <a:lnTo>
                    <a:pt x="1730739" y="15427"/>
                  </a:lnTo>
                  <a:lnTo>
                    <a:pt x="1779700" y="9889"/>
                  </a:lnTo>
                  <a:lnTo>
                    <a:pt x="1828848" y="5571"/>
                  </a:lnTo>
                  <a:lnTo>
                    <a:pt x="1878162" y="2480"/>
                  </a:lnTo>
                  <a:lnTo>
                    <a:pt x="1927621" y="621"/>
                  </a:lnTo>
                  <a:lnTo>
                    <a:pt x="1977205" y="0"/>
                  </a:lnTo>
                  <a:lnTo>
                    <a:pt x="1977205" y="182879"/>
                  </a:lnTo>
                  <a:lnTo>
                    <a:pt x="1928641" y="183524"/>
                  </a:lnTo>
                  <a:lnTo>
                    <a:pt x="1880395" y="185448"/>
                  </a:lnTo>
                  <a:lnTo>
                    <a:pt x="1832484" y="188634"/>
                  </a:lnTo>
                  <a:lnTo>
                    <a:pt x="1784925" y="193066"/>
                  </a:lnTo>
                  <a:lnTo>
                    <a:pt x="1737732" y="198728"/>
                  </a:lnTo>
                  <a:lnTo>
                    <a:pt x="1690923" y="205604"/>
                  </a:lnTo>
                  <a:lnTo>
                    <a:pt x="1644515" y="213678"/>
                  </a:lnTo>
                  <a:lnTo>
                    <a:pt x="1598522" y="222932"/>
                  </a:lnTo>
                  <a:lnTo>
                    <a:pt x="1552962" y="233351"/>
                  </a:lnTo>
                  <a:lnTo>
                    <a:pt x="1507850" y="244919"/>
                  </a:lnTo>
                  <a:lnTo>
                    <a:pt x="1463204" y="257620"/>
                  </a:lnTo>
                  <a:lnTo>
                    <a:pt x="1419039" y="271436"/>
                  </a:lnTo>
                  <a:lnTo>
                    <a:pt x="1375371" y="286352"/>
                  </a:lnTo>
                  <a:lnTo>
                    <a:pt x="1332217" y="302351"/>
                  </a:lnTo>
                  <a:lnTo>
                    <a:pt x="1289594" y="319418"/>
                  </a:lnTo>
                  <a:lnTo>
                    <a:pt x="1247516" y="337535"/>
                  </a:lnTo>
                  <a:lnTo>
                    <a:pt x="1206002" y="356688"/>
                  </a:lnTo>
                  <a:lnTo>
                    <a:pt x="1165066" y="376858"/>
                  </a:lnTo>
                  <a:lnTo>
                    <a:pt x="1124726" y="398031"/>
                  </a:lnTo>
                  <a:lnTo>
                    <a:pt x="1084997" y="420189"/>
                  </a:lnTo>
                  <a:lnTo>
                    <a:pt x="1045896" y="443317"/>
                  </a:lnTo>
                  <a:lnTo>
                    <a:pt x="1007439" y="467399"/>
                  </a:lnTo>
                  <a:lnTo>
                    <a:pt x="969642" y="492417"/>
                  </a:lnTo>
                  <a:lnTo>
                    <a:pt x="932522" y="518356"/>
                  </a:lnTo>
                  <a:lnTo>
                    <a:pt x="896094" y="545200"/>
                  </a:lnTo>
                  <a:lnTo>
                    <a:pt x="860376" y="572931"/>
                  </a:lnTo>
                  <a:lnTo>
                    <a:pt x="825383" y="601535"/>
                  </a:lnTo>
                  <a:lnTo>
                    <a:pt x="791132" y="630994"/>
                  </a:lnTo>
                  <a:lnTo>
                    <a:pt x="757639" y="661292"/>
                  </a:lnTo>
                  <a:lnTo>
                    <a:pt x="724920" y="692414"/>
                  </a:lnTo>
                  <a:lnTo>
                    <a:pt x="692992" y="724342"/>
                  </a:lnTo>
                  <a:lnTo>
                    <a:pt x="661870" y="757061"/>
                  </a:lnTo>
                  <a:lnTo>
                    <a:pt x="631572" y="790554"/>
                  </a:lnTo>
                  <a:lnTo>
                    <a:pt x="602112" y="824806"/>
                  </a:lnTo>
                  <a:lnTo>
                    <a:pt x="573509" y="859798"/>
                  </a:lnTo>
                  <a:lnTo>
                    <a:pt x="545777" y="895517"/>
                  </a:lnTo>
                  <a:lnTo>
                    <a:pt x="518934" y="931944"/>
                  </a:lnTo>
                  <a:lnTo>
                    <a:pt x="492995" y="969064"/>
                  </a:lnTo>
                  <a:lnTo>
                    <a:pt x="467976" y="1006861"/>
                  </a:lnTo>
                  <a:lnTo>
                    <a:pt x="443895" y="1045318"/>
                  </a:lnTo>
                  <a:lnTo>
                    <a:pt x="420767" y="1084419"/>
                  </a:lnTo>
                  <a:lnTo>
                    <a:pt x="398609" y="1124148"/>
                  </a:lnTo>
                  <a:lnTo>
                    <a:pt x="377436" y="1164489"/>
                  </a:lnTo>
                  <a:lnTo>
                    <a:pt x="357265" y="1205424"/>
                  </a:lnTo>
                  <a:lnTo>
                    <a:pt x="338113" y="1246939"/>
                  </a:lnTo>
                  <a:lnTo>
                    <a:pt x="319996" y="1289016"/>
                  </a:lnTo>
                  <a:lnTo>
                    <a:pt x="302929" y="1331640"/>
                  </a:lnTo>
                  <a:lnTo>
                    <a:pt x="286930" y="1374793"/>
                  </a:lnTo>
                  <a:lnTo>
                    <a:pt x="272014" y="1418461"/>
                  </a:lnTo>
                  <a:lnTo>
                    <a:pt x="258197" y="1462626"/>
                  </a:lnTo>
                  <a:lnTo>
                    <a:pt x="245497" y="1507273"/>
                  </a:lnTo>
                  <a:lnTo>
                    <a:pt x="233929" y="1552384"/>
                  </a:lnTo>
                  <a:lnTo>
                    <a:pt x="223510" y="1597944"/>
                  </a:lnTo>
                  <a:lnTo>
                    <a:pt x="214255" y="1643937"/>
                  </a:lnTo>
                  <a:lnTo>
                    <a:pt x="206182" y="1690346"/>
                  </a:lnTo>
                  <a:lnTo>
                    <a:pt x="199306" y="1737155"/>
                  </a:lnTo>
                  <a:lnTo>
                    <a:pt x="193644" y="1784347"/>
                  </a:lnTo>
                  <a:lnTo>
                    <a:pt x="189212" y="1831907"/>
                  </a:lnTo>
                  <a:lnTo>
                    <a:pt x="186025" y="1879818"/>
                  </a:lnTo>
                  <a:lnTo>
                    <a:pt x="184102" y="1928063"/>
                  </a:lnTo>
                  <a:lnTo>
                    <a:pt x="183457" y="1976627"/>
                  </a:lnTo>
                  <a:lnTo>
                    <a:pt x="184140" y="2026383"/>
                  </a:lnTo>
                  <a:lnTo>
                    <a:pt x="186186" y="2076011"/>
                  </a:lnTo>
                  <a:lnTo>
                    <a:pt x="189588" y="2125484"/>
                  </a:lnTo>
                  <a:lnTo>
                    <a:pt x="194343" y="2174775"/>
                  </a:lnTo>
                  <a:lnTo>
                    <a:pt x="200443" y="2223859"/>
                  </a:lnTo>
                  <a:lnTo>
                    <a:pt x="207886" y="2272708"/>
                  </a:lnTo>
                  <a:lnTo>
                    <a:pt x="216663" y="2321296"/>
                  </a:lnTo>
                  <a:lnTo>
                    <a:pt x="226772" y="2369596"/>
                  </a:lnTo>
                  <a:lnTo>
                    <a:pt x="238205" y="2417581"/>
                  </a:lnTo>
                  <a:lnTo>
                    <a:pt x="250958" y="2465225"/>
                  </a:lnTo>
                  <a:lnTo>
                    <a:pt x="265026" y="2512501"/>
                  </a:lnTo>
                  <a:lnTo>
                    <a:pt x="280403" y="2559382"/>
                  </a:lnTo>
                  <a:lnTo>
                    <a:pt x="297084" y="2605842"/>
                  </a:lnTo>
                  <a:lnTo>
                    <a:pt x="315063" y="2651855"/>
                  </a:lnTo>
                  <a:lnTo>
                    <a:pt x="334335" y="2697392"/>
                  </a:lnTo>
                  <a:lnTo>
                    <a:pt x="354895" y="2742429"/>
                  </a:lnTo>
                  <a:lnTo>
                    <a:pt x="376738" y="2786937"/>
                  </a:lnTo>
                  <a:lnTo>
                    <a:pt x="399858" y="2830891"/>
                  </a:lnTo>
                  <a:lnTo>
                    <a:pt x="424249" y="2874263"/>
                  </a:lnTo>
                  <a:lnTo>
                    <a:pt x="265753" y="2965703"/>
                  </a:lnTo>
                  <a:close/>
                </a:path>
              </a:pathLst>
            </a:custGeom>
            <a:solidFill>
              <a:srgbClr val="70727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357372" y="5070347"/>
              <a:ext cx="3424554" cy="1080770"/>
            </a:xfrm>
            <a:custGeom>
              <a:avLst/>
              <a:gdLst/>
              <a:ahLst/>
              <a:cxnLst/>
              <a:rect l="l" t="t" r="r" b="b"/>
              <a:pathLst>
                <a:path w="3424554" h="1080770">
                  <a:moveTo>
                    <a:pt x="1692776" y="1080416"/>
                  </a:moveTo>
                  <a:lnTo>
                    <a:pt x="1647793" y="1079498"/>
                  </a:lnTo>
                  <a:lnTo>
                    <a:pt x="1602782" y="1077551"/>
                  </a:lnTo>
                  <a:lnTo>
                    <a:pt x="1557760" y="1074570"/>
                  </a:lnTo>
                  <a:lnTo>
                    <a:pt x="1512745" y="1070552"/>
                  </a:lnTo>
                  <a:lnTo>
                    <a:pt x="1467754" y="1065490"/>
                  </a:lnTo>
                  <a:lnTo>
                    <a:pt x="1422806" y="1059381"/>
                  </a:lnTo>
                  <a:lnTo>
                    <a:pt x="1377919" y="1052219"/>
                  </a:lnTo>
                  <a:lnTo>
                    <a:pt x="1333109" y="1044000"/>
                  </a:lnTo>
                  <a:lnTo>
                    <a:pt x="1288396" y="1034720"/>
                  </a:lnTo>
                  <a:lnTo>
                    <a:pt x="1243795" y="1024374"/>
                  </a:lnTo>
                  <a:lnTo>
                    <a:pt x="1199326" y="1012956"/>
                  </a:lnTo>
                  <a:lnTo>
                    <a:pt x="1155006" y="1000463"/>
                  </a:lnTo>
                  <a:lnTo>
                    <a:pt x="1110853" y="986890"/>
                  </a:lnTo>
                  <a:lnTo>
                    <a:pt x="1066884" y="972231"/>
                  </a:lnTo>
                  <a:lnTo>
                    <a:pt x="1023117" y="956483"/>
                  </a:lnTo>
                  <a:lnTo>
                    <a:pt x="979570" y="939640"/>
                  </a:lnTo>
                  <a:lnTo>
                    <a:pt x="936260" y="921698"/>
                  </a:lnTo>
                  <a:lnTo>
                    <a:pt x="893206" y="902653"/>
                  </a:lnTo>
                  <a:lnTo>
                    <a:pt x="850426" y="882499"/>
                  </a:lnTo>
                  <a:lnTo>
                    <a:pt x="807936" y="861232"/>
                  </a:lnTo>
                  <a:lnTo>
                    <a:pt x="765754" y="838847"/>
                  </a:lnTo>
                  <a:lnTo>
                    <a:pt x="723900" y="815339"/>
                  </a:lnTo>
                  <a:lnTo>
                    <a:pt x="681157" y="790004"/>
                  </a:lnTo>
                  <a:lnTo>
                    <a:pt x="639154" y="763650"/>
                  </a:lnTo>
                  <a:lnTo>
                    <a:pt x="597905" y="736291"/>
                  </a:lnTo>
                  <a:lnTo>
                    <a:pt x="557423" y="707947"/>
                  </a:lnTo>
                  <a:lnTo>
                    <a:pt x="517722" y="678633"/>
                  </a:lnTo>
                  <a:lnTo>
                    <a:pt x="478815" y="648366"/>
                  </a:lnTo>
                  <a:lnTo>
                    <a:pt x="440718" y="617163"/>
                  </a:lnTo>
                  <a:lnTo>
                    <a:pt x="403442" y="585041"/>
                  </a:lnTo>
                  <a:lnTo>
                    <a:pt x="367003" y="552016"/>
                  </a:lnTo>
                  <a:lnTo>
                    <a:pt x="331415" y="518106"/>
                  </a:lnTo>
                  <a:lnTo>
                    <a:pt x="296690" y="483327"/>
                  </a:lnTo>
                  <a:lnTo>
                    <a:pt x="262843" y="447696"/>
                  </a:lnTo>
                  <a:lnTo>
                    <a:pt x="229887" y="411229"/>
                  </a:lnTo>
                  <a:lnTo>
                    <a:pt x="197837" y="373944"/>
                  </a:lnTo>
                  <a:lnTo>
                    <a:pt x="166706" y="335857"/>
                  </a:lnTo>
                  <a:lnTo>
                    <a:pt x="136509" y="296985"/>
                  </a:lnTo>
                  <a:lnTo>
                    <a:pt x="107258" y="257345"/>
                  </a:lnTo>
                  <a:lnTo>
                    <a:pt x="78968" y="216954"/>
                  </a:lnTo>
                  <a:lnTo>
                    <a:pt x="51652" y="175828"/>
                  </a:lnTo>
                  <a:lnTo>
                    <a:pt x="25325" y="133984"/>
                  </a:lnTo>
                  <a:lnTo>
                    <a:pt x="0" y="91439"/>
                  </a:lnTo>
                  <a:lnTo>
                    <a:pt x="158495" y="0"/>
                  </a:lnTo>
                  <a:lnTo>
                    <a:pt x="183336" y="41741"/>
                  </a:lnTo>
                  <a:lnTo>
                    <a:pt x="209125" y="82568"/>
                  </a:lnTo>
                  <a:lnTo>
                    <a:pt x="235840" y="122473"/>
                  </a:lnTo>
                  <a:lnTo>
                    <a:pt x="263460" y="161451"/>
                  </a:lnTo>
                  <a:lnTo>
                    <a:pt x="291961" y="199496"/>
                  </a:lnTo>
                  <a:lnTo>
                    <a:pt x="321321" y="236602"/>
                  </a:lnTo>
                  <a:lnTo>
                    <a:pt x="351519" y="272763"/>
                  </a:lnTo>
                  <a:lnTo>
                    <a:pt x="382531" y="307974"/>
                  </a:lnTo>
                  <a:lnTo>
                    <a:pt x="414337" y="342227"/>
                  </a:lnTo>
                  <a:lnTo>
                    <a:pt x="446913" y="375517"/>
                  </a:lnTo>
                  <a:lnTo>
                    <a:pt x="480237" y="407838"/>
                  </a:lnTo>
                  <a:lnTo>
                    <a:pt x="514288" y="439185"/>
                  </a:lnTo>
                  <a:lnTo>
                    <a:pt x="549042" y="469551"/>
                  </a:lnTo>
                  <a:lnTo>
                    <a:pt x="584478" y="498930"/>
                  </a:lnTo>
                  <a:lnTo>
                    <a:pt x="620573" y="527316"/>
                  </a:lnTo>
                  <a:lnTo>
                    <a:pt x="657305" y="554704"/>
                  </a:lnTo>
                  <a:lnTo>
                    <a:pt x="694652" y="581087"/>
                  </a:lnTo>
                  <a:lnTo>
                    <a:pt x="732592" y="606459"/>
                  </a:lnTo>
                  <a:lnTo>
                    <a:pt x="771102" y="630815"/>
                  </a:lnTo>
                  <a:lnTo>
                    <a:pt x="810161" y="654148"/>
                  </a:lnTo>
                  <a:lnTo>
                    <a:pt x="849745" y="676453"/>
                  </a:lnTo>
                  <a:lnTo>
                    <a:pt x="889833" y="697723"/>
                  </a:lnTo>
                  <a:lnTo>
                    <a:pt x="930402" y="717953"/>
                  </a:lnTo>
                  <a:lnTo>
                    <a:pt x="971431" y="737137"/>
                  </a:lnTo>
                  <a:lnTo>
                    <a:pt x="1012896" y="755268"/>
                  </a:lnTo>
                  <a:lnTo>
                    <a:pt x="1054777" y="772341"/>
                  </a:lnTo>
                  <a:lnTo>
                    <a:pt x="1097050" y="788350"/>
                  </a:lnTo>
                  <a:lnTo>
                    <a:pt x="1139693" y="803289"/>
                  </a:lnTo>
                  <a:lnTo>
                    <a:pt x="1182684" y="817151"/>
                  </a:lnTo>
                  <a:lnTo>
                    <a:pt x="1226001" y="829931"/>
                  </a:lnTo>
                  <a:lnTo>
                    <a:pt x="1269621" y="841623"/>
                  </a:lnTo>
                  <a:lnTo>
                    <a:pt x="1313523" y="852221"/>
                  </a:lnTo>
                  <a:lnTo>
                    <a:pt x="1357684" y="861719"/>
                  </a:lnTo>
                  <a:lnTo>
                    <a:pt x="1402081" y="870111"/>
                  </a:lnTo>
                  <a:lnTo>
                    <a:pt x="1446694" y="877391"/>
                  </a:lnTo>
                  <a:lnTo>
                    <a:pt x="1491498" y="883553"/>
                  </a:lnTo>
                  <a:lnTo>
                    <a:pt x="1536473" y="888592"/>
                  </a:lnTo>
                  <a:lnTo>
                    <a:pt x="1581596" y="892500"/>
                  </a:lnTo>
                  <a:lnTo>
                    <a:pt x="1626844" y="895273"/>
                  </a:lnTo>
                  <a:lnTo>
                    <a:pt x="1672196" y="896903"/>
                  </a:lnTo>
                  <a:lnTo>
                    <a:pt x="1717629" y="897386"/>
                  </a:lnTo>
                  <a:lnTo>
                    <a:pt x="1763121" y="896716"/>
                  </a:lnTo>
                  <a:lnTo>
                    <a:pt x="1808649" y="894886"/>
                  </a:lnTo>
                  <a:lnTo>
                    <a:pt x="1854192" y="891890"/>
                  </a:lnTo>
                  <a:lnTo>
                    <a:pt x="1899727" y="887722"/>
                  </a:lnTo>
                  <a:lnTo>
                    <a:pt x="1945232" y="882377"/>
                  </a:lnTo>
                  <a:lnTo>
                    <a:pt x="1990685" y="875849"/>
                  </a:lnTo>
                  <a:lnTo>
                    <a:pt x="2036064" y="868131"/>
                  </a:lnTo>
                  <a:lnTo>
                    <a:pt x="2081346" y="859217"/>
                  </a:lnTo>
                  <a:lnTo>
                    <a:pt x="2126508" y="849103"/>
                  </a:lnTo>
                  <a:lnTo>
                    <a:pt x="2171530" y="837781"/>
                  </a:lnTo>
                  <a:lnTo>
                    <a:pt x="2216388" y="825245"/>
                  </a:lnTo>
                  <a:lnTo>
                    <a:pt x="2261061" y="811490"/>
                  </a:lnTo>
                  <a:lnTo>
                    <a:pt x="2305525" y="796511"/>
                  </a:lnTo>
                  <a:lnTo>
                    <a:pt x="2349759" y="780299"/>
                  </a:lnTo>
                  <a:lnTo>
                    <a:pt x="2393741" y="762851"/>
                  </a:lnTo>
                  <a:lnTo>
                    <a:pt x="2437449" y="744160"/>
                  </a:lnTo>
                  <a:lnTo>
                    <a:pt x="2480859" y="724219"/>
                  </a:lnTo>
                  <a:lnTo>
                    <a:pt x="2523951" y="703024"/>
                  </a:lnTo>
                  <a:lnTo>
                    <a:pt x="2566701" y="680567"/>
                  </a:lnTo>
                  <a:lnTo>
                    <a:pt x="2609087" y="656844"/>
                  </a:lnTo>
                  <a:lnTo>
                    <a:pt x="2651765" y="631263"/>
                  </a:lnTo>
                  <a:lnTo>
                    <a:pt x="2693640" y="604586"/>
                  </a:lnTo>
                  <a:lnTo>
                    <a:pt x="2734695" y="576829"/>
                  </a:lnTo>
                  <a:lnTo>
                    <a:pt x="2774913" y="548010"/>
                  </a:lnTo>
                  <a:lnTo>
                    <a:pt x="2814276" y="518145"/>
                  </a:lnTo>
                  <a:lnTo>
                    <a:pt x="2852768" y="487252"/>
                  </a:lnTo>
                  <a:lnTo>
                    <a:pt x="2890370" y="455349"/>
                  </a:lnTo>
                  <a:lnTo>
                    <a:pt x="2927066" y="422453"/>
                  </a:lnTo>
                  <a:lnTo>
                    <a:pt x="2962838" y="388581"/>
                  </a:lnTo>
                  <a:lnTo>
                    <a:pt x="2997669" y="353750"/>
                  </a:lnTo>
                  <a:lnTo>
                    <a:pt x="3031541" y="317978"/>
                  </a:lnTo>
                  <a:lnTo>
                    <a:pt x="3064437" y="281282"/>
                  </a:lnTo>
                  <a:lnTo>
                    <a:pt x="3096340" y="243680"/>
                  </a:lnTo>
                  <a:lnTo>
                    <a:pt x="3127233" y="205188"/>
                  </a:lnTo>
                  <a:lnTo>
                    <a:pt x="3157097" y="165825"/>
                  </a:lnTo>
                  <a:lnTo>
                    <a:pt x="3185917" y="125607"/>
                  </a:lnTo>
                  <a:lnTo>
                    <a:pt x="3213674" y="84552"/>
                  </a:lnTo>
                  <a:lnTo>
                    <a:pt x="3240351" y="42677"/>
                  </a:lnTo>
                  <a:lnTo>
                    <a:pt x="3265931" y="0"/>
                  </a:lnTo>
                  <a:lnTo>
                    <a:pt x="3424427" y="91439"/>
                  </a:lnTo>
                  <a:lnTo>
                    <a:pt x="3399929" y="132787"/>
                  </a:lnTo>
                  <a:lnTo>
                    <a:pt x="3374586" y="173322"/>
                  </a:lnTo>
                  <a:lnTo>
                    <a:pt x="3348417" y="213038"/>
                  </a:lnTo>
                  <a:lnTo>
                    <a:pt x="3321438" y="251932"/>
                  </a:lnTo>
                  <a:lnTo>
                    <a:pt x="3293668" y="289998"/>
                  </a:lnTo>
                  <a:lnTo>
                    <a:pt x="3265125" y="327231"/>
                  </a:lnTo>
                  <a:lnTo>
                    <a:pt x="3235826" y="363628"/>
                  </a:lnTo>
                  <a:lnTo>
                    <a:pt x="3205789" y="399183"/>
                  </a:lnTo>
                  <a:lnTo>
                    <a:pt x="3175032" y="433892"/>
                  </a:lnTo>
                  <a:lnTo>
                    <a:pt x="3143572" y="467750"/>
                  </a:lnTo>
                  <a:lnTo>
                    <a:pt x="3111427" y="500753"/>
                  </a:lnTo>
                  <a:lnTo>
                    <a:pt x="3078616" y="532895"/>
                  </a:lnTo>
                  <a:lnTo>
                    <a:pt x="3045155" y="564172"/>
                  </a:lnTo>
                  <a:lnTo>
                    <a:pt x="3011062" y="594579"/>
                  </a:lnTo>
                  <a:lnTo>
                    <a:pt x="2976355" y="624113"/>
                  </a:lnTo>
                  <a:lnTo>
                    <a:pt x="2941053" y="652767"/>
                  </a:lnTo>
                  <a:lnTo>
                    <a:pt x="2905172" y="680537"/>
                  </a:lnTo>
                  <a:lnTo>
                    <a:pt x="2868730" y="707419"/>
                  </a:lnTo>
                  <a:lnTo>
                    <a:pt x="2831746" y="733408"/>
                  </a:lnTo>
                  <a:lnTo>
                    <a:pt x="2794236" y="758499"/>
                  </a:lnTo>
                  <a:lnTo>
                    <a:pt x="2756220" y="782688"/>
                  </a:lnTo>
                  <a:lnTo>
                    <a:pt x="2717713" y="805969"/>
                  </a:lnTo>
                  <a:lnTo>
                    <a:pt x="2678734" y="828339"/>
                  </a:lnTo>
                  <a:lnTo>
                    <a:pt x="2639302" y="849792"/>
                  </a:lnTo>
                  <a:lnTo>
                    <a:pt x="2599432" y="870324"/>
                  </a:lnTo>
                  <a:lnTo>
                    <a:pt x="2559144" y="889931"/>
                  </a:lnTo>
                  <a:lnTo>
                    <a:pt x="2518456" y="908606"/>
                  </a:lnTo>
                  <a:lnTo>
                    <a:pt x="2477383" y="926347"/>
                  </a:lnTo>
                  <a:lnTo>
                    <a:pt x="2435946" y="943147"/>
                  </a:lnTo>
                  <a:lnTo>
                    <a:pt x="2394161" y="959003"/>
                  </a:lnTo>
                  <a:lnTo>
                    <a:pt x="2352045" y="973910"/>
                  </a:lnTo>
                  <a:lnTo>
                    <a:pt x="2309618" y="987863"/>
                  </a:lnTo>
                  <a:lnTo>
                    <a:pt x="2266895" y="1000857"/>
                  </a:lnTo>
                  <a:lnTo>
                    <a:pt x="2223896" y="1012888"/>
                  </a:lnTo>
                  <a:lnTo>
                    <a:pt x="2180638" y="1023951"/>
                  </a:lnTo>
                  <a:lnTo>
                    <a:pt x="2137139" y="1034041"/>
                  </a:lnTo>
                  <a:lnTo>
                    <a:pt x="2093416" y="1043154"/>
                  </a:lnTo>
                  <a:lnTo>
                    <a:pt x="2049487" y="1051285"/>
                  </a:lnTo>
                  <a:lnTo>
                    <a:pt x="2005371" y="1058429"/>
                  </a:lnTo>
                  <a:lnTo>
                    <a:pt x="1961083" y="1064582"/>
                  </a:lnTo>
                  <a:lnTo>
                    <a:pt x="1916644" y="1069738"/>
                  </a:lnTo>
                  <a:lnTo>
                    <a:pt x="1872069" y="1073894"/>
                  </a:lnTo>
                  <a:lnTo>
                    <a:pt x="1827377" y="1077044"/>
                  </a:lnTo>
                  <a:lnTo>
                    <a:pt x="1782586" y="1079185"/>
                  </a:lnTo>
                  <a:lnTo>
                    <a:pt x="1737713" y="1080310"/>
                  </a:lnTo>
                  <a:lnTo>
                    <a:pt x="1692776" y="1080416"/>
                  </a:lnTo>
                  <a:close/>
                </a:path>
              </a:pathLst>
            </a:custGeom>
            <a:solidFill>
              <a:srgbClr val="161C8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068823" y="2196083"/>
              <a:ext cx="1978660" cy="2966085"/>
            </a:xfrm>
            <a:custGeom>
              <a:avLst/>
              <a:gdLst/>
              <a:ahLst/>
              <a:cxnLst/>
              <a:rect l="l" t="t" r="r" b="b"/>
              <a:pathLst>
                <a:path w="1978659" h="2966085">
                  <a:moveTo>
                    <a:pt x="1712975" y="2965703"/>
                  </a:moveTo>
                  <a:lnTo>
                    <a:pt x="1554479" y="2874264"/>
                  </a:lnTo>
                  <a:lnTo>
                    <a:pt x="1578203" y="2831877"/>
                  </a:lnTo>
                  <a:lnTo>
                    <a:pt x="1600660" y="2789127"/>
                  </a:lnTo>
                  <a:lnTo>
                    <a:pt x="1621855" y="2746036"/>
                  </a:lnTo>
                  <a:lnTo>
                    <a:pt x="1641796" y="2702625"/>
                  </a:lnTo>
                  <a:lnTo>
                    <a:pt x="1660487" y="2658918"/>
                  </a:lnTo>
                  <a:lnTo>
                    <a:pt x="1677935" y="2614936"/>
                  </a:lnTo>
                  <a:lnTo>
                    <a:pt x="1694147" y="2570701"/>
                  </a:lnTo>
                  <a:lnTo>
                    <a:pt x="1709126" y="2526237"/>
                  </a:lnTo>
                  <a:lnTo>
                    <a:pt x="1722881" y="2481564"/>
                  </a:lnTo>
                  <a:lnTo>
                    <a:pt x="1735417" y="2436706"/>
                  </a:lnTo>
                  <a:lnTo>
                    <a:pt x="1746739" y="2391684"/>
                  </a:lnTo>
                  <a:lnTo>
                    <a:pt x="1756853" y="2346522"/>
                  </a:lnTo>
                  <a:lnTo>
                    <a:pt x="1765767" y="2301240"/>
                  </a:lnTo>
                  <a:lnTo>
                    <a:pt x="1773485" y="2255861"/>
                  </a:lnTo>
                  <a:lnTo>
                    <a:pt x="1780013" y="2210409"/>
                  </a:lnTo>
                  <a:lnTo>
                    <a:pt x="1785358" y="2164903"/>
                  </a:lnTo>
                  <a:lnTo>
                    <a:pt x="1789526" y="2119368"/>
                  </a:lnTo>
                  <a:lnTo>
                    <a:pt x="1792522" y="2073825"/>
                  </a:lnTo>
                  <a:lnTo>
                    <a:pt x="1794352" y="2028297"/>
                  </a:lnTo>
                  <a:lnTo>
                    <a:pt x="1795022" y="1982805"/>
                  </a:lnTo>
                  <a:lnTo>
                    <a:pt x="1794539" y="1937372"/>
                  </a:lnTo>
                  <a:lnTo>
                    <a:pt x="1792908" y="1892020"/>
                  </a:lnTo>
                  <a:lnTo>
                    <a:pt x="1790136" y="1846772"/>
                  </a:lnTo>
                  <a:lnTo>
                    <a:pt x="1786228" y="1801649"/>
                  </a:lnTo>
                  <a:lnTo>
                    <a:pt x="1781189" y="1756674"/>
                  </a:lnTo>
                  <a:lnTo>
                    <a:pt x="1775027" y="1711870"/>
                  </a:lnTo>
                  <a:lnTo>
                    <a:pt x="1767747" y="1667258"/>
                  </a:lnTo>
                  <a:lnTo>
                    <a:pt x="1759355" y="1622860"/>
                  </a:lnTo>
                  <a:lnTo>
                    <a:pt x="1749857" y="1578699"/>
                  </a:lnTo>
                  <a:lnTo>
                    <a:pt x="1739259" y="1534797"/>
                  </a:lnTo>
                  <a:lnTo>
                    <a:pt x="1727567" y="1491177"/>
                  </a:lnTo>
                  <a:lnTo>
                    <a:pt x="1714787" y="1447860"/>
                  </a:lnTo>
                  <a:lnTo>
                    <a:pt x="1700925" y="1404869"/>
                  </a:lnTo>
                  <a:lnTo>
                    <a:pt x="1685986" y="1362226"/>
                  </a:lnTo>
                  <a:lnTo>
                    <a:pt x="1669977" y="1319953"/>
                  </a:lnTo>
                  <a:lnTo>
                    <a:pt x="1652904" y="1278073"/>
                  </a:lnTo>
                  <a:lnTo>
                    <a:pt x="1634773" y="1236607"/>
                  </a:lnTo>
                  <a:lnTo>
                    <a:pt x="1615589" y="1195578"/>
                  </a:lnTo>
                  <a:lnTo>
                    <a:pt x="1595359" y="1155009"/>
                  </a:lnTo>
                  <a:lnTo>
                    <a:pt x="1574089" y="1114921"/>
                  </a:lnTo>
                  <a:lnTo>
                    <a:pt x="1551784" y="1075337"/>
                  </a:lnTo>
                  <a:lnTo>
                    <a:pt x="1528451" y="1036278"/>
                  </a:lnTo>
                  <a:lnTo>
                    <a:pt x="1504095" y="997768"/>
                  </a:lnTo>
                  <a:lnTo>
                    <a:pt x="1478723" y="959828"/>
                  </a:lnTo>
                  <a:lnTo>
                    <a:pt x="1452340" y="922481"/>
                  </a:lnTo>
                  <a:lnTo>
                    <a:pt x="1424952" y="885749"/>
                  </a:lnTo>
                  <a:lnTo>
                    <a:pt x="1396566" y="849654"/>
                  </a:lnTo>
                  <a:lnTo>
                    <a:pt x="1367187" y="814218"/>
                  </a:lnTo>
                  <a:lnTo>
                    <a:pt x="1336821" y="779464"/>
                  </a:lnTo>
                  <a:lnTo>
                    <a:pt x="1305474" y="745413"/>
                  </a:lnTo>
                  <a:lnTo>
                    <a:pt x="1273153" y="712089"/>
                  </a:lnTo>
                  <a:lnTo>
                    <a:pt x="1239863" y="679513"/>
                  </a:lnTo>
                  <a:lnTo>
                    <a:pt x="1205610" y="647708"/>
                  </a:lnTo>
                  <a:lnTo>
                    <a:pt x="1170399" y="616695"/>
                  </a:lnTo>
                  <a:lnTo>
                    <a:pt x="1134238" y="586497"/>
                  </a:lnTo>
                  <a:lnTo>
                    <a:pt x="1097132" y="557137"/>
                  </a:lnTo>
                  <a:lnTo>
                    <a:pt x="1059087" y="528636"/>
                  </a:lnTo>
                  <a:lnTo>
                    <a:pt x="1020109" y="501017"/>
                  </a:lnTo>
                  <a:lnTo>
                    <a:pt x="980204" y="474301"/>
                  </a:lnTo>
                  <a:lnTo>
                    <a:pt x="939377" y="448512"/>
                  </a:lnTo>
                  <a:lnTo>
                    <a:pt x="897635" y="423672"/>
                  </a:lnTo>
                  <a:lnTo>
                    <a:pt x="854263" y="399496"/>
                  </a:lnTo>
                  <a:lnTo>
                    <a:pt x="810309" y="376545"/>
                  </a:lnTo>
                  <a:lnTo>
                    <a:pt x="765801" y="354830"/>
                  </a:lnTo>
                  <a:lnTo>
                    <a:pt x="720764" y="334357"/>
                  </a:lnTo>
                  <a:lnTo>
                    <a:pt x="675227" y="315138"/>
                  </a:lnTo>
                  <a:lnTo>
                    <a:pt x="629215" y="297182"/>
                  </a:lnTo>
                  <a:lnTo>
                    <a:pt x="582755" y="280497"/>
                  </a:lnTo>
                  <a:lnTo>
                    <a:pt x="535873" y="265094"/>
                  </a:lnTo>
                  <a:lnTo>
                    <a:pt x="488597" y="250981"/>
                  </a:lnTo>
                  <a:lnTo>
                    <a:pt x="440953" y="238167"/>
                  </a:lnTo>
                  <a:lnTo>
                    <a:pt x="392968" y="226663"/>
                  </a:lnTo>
                  <a:lnTo>
                    <a:pt x="344668" y="216478"/>
                  </a:lnTo>
                  <a:lnTo>
                    <a:pt x="296080" y="207620"/>
                  </a:lnTo>
                  <a:lnTo>
                    <a:pt x="247231" y="200099"/>
                  </a:lnTo>
                  <a:lnTo>
                    <a:pt x="198147" y="193925"/>
                  </a:lnTo>
                  <a:lnTo>
                    <a:pt x="148856" y="189107"/>
                  </a:lnTo>
                  <a:lnTo>
                    <a:pt x="99383" y="185653"/>
                  </a:lnTo>
                  <a:lnTo>
                    <a:pt x="49755" y="183575"/>
                  </a:lnTo>
                  <a:lnTo>
                    <a:pt x="0" y="182880"/>
                  </a:lnTo>
                  <a:lnTo>
                    <a:pt x="0" y="0"/>
                  </a:lnTo>
                  <a:lnTo>
                    <a:pt x="48071" y="572"/>
                  </a:lnTo>
                  <a:lnTo>
                    <a:pt x="95860" y="2280"/>
                  </a:lnTo>
                  <a:lnTo>
                    <a:pt x="143354" y="5111"/>
                  </a:lnTo>
                  <a:lnTo>
                    <a:pt x="190541" y="9053"/>
                  </a:lnTo>
                  <a:lnTo>
                    <a:pt x="237407" y="14091"/>
                  </a:lnTo>
                  <a:lnTo>
                    <a:pt x="283939" y="20213"/>
                  </a:lnTo>
                  <a:lnTo>
                    <a:pt x="330125" y="27407"/>
                  </a:lnTo>
                  <a:lnTo>
                    <a:pt x="375951" y="35659"/>
                  </a:lnTo>
                  <a:lnTo>
                    <a:pt x="421404" y="44955"/>
                  </a:lnTo>
                  <a:lnTo>
                    <a:pt x="466473" y="55284"/>
                  </a:lnTo>
                  <a:lnTo>
                    <a:pt x="511143" y="66633"/>
                  </a:lnTo>
                  <a:lnTo>
                    <a:pt x="555401" y="78987"/>
                  </a:lnTo>
                  <a:lnTo>
                    <a:pt x="599236" y="92335"/>
                  </a:lnTo>
                  <a:lnTo>
                    <a:pt x="642633" y="106663"/>
                  </a:lnTo>
                  <a:lnTo>
                    <a:pt x="685580" y="121959"/>
                  </a:lnTo>
                  <a:lnTo>
                    <a:pt x="728064" y="138209"/>
                  </a:lnTo>
                  <a:lnTo>
                    <a:pt x="770072" y="155400"/>
                  </a:lnTo>
                  <a:lnTo>
                    <a:pt x="811591" y="173520"/>
                  </a:lnTo>
                  <a:lnTo>
                    <a:pt x="852608" y="192555"/>
                  </a:lnTo>
                  <a:lnTo>
                    <a:pt x="893111" y="212492"/>
                  </a:lnTo>
                  <a:lnTo>
                    <a:pt x="933085" y="233320"/>
                  </a:lnTo>
                  <a:lnTo>
                    <a:pt x="972519" y="255024"/>
                  </a:lnTo>
                  <a:lnTo>
                    <a:pt x="1011399" y="277591"/>
                  </a:lnTo>
                  <a:lnTo>
                    <a:pt x="1049713" y="301009"/>
                  </a:lnTo>
                  <a:lnTo>
                    <a:pt x="1087447" y="325265"/>
                  </a:lnTo>
                  <a:lnTo>
                    <a:pt x="1124589" y="350345"/>
                  </a:lnTo>
                  <a:lnTo>
                    <a:pt x="1161125" y="376237"/>
                  </a:lnTo>
                  <a:lnTo>
                    <a:pt x="1197043" y="402928"/>
                  </a:lnTo>
                  <a:lnTo>
                    <a:pt x="1232330" y="430404"/>
                  </a:lnTo>
                  <a:lnTo>
                    <a:pt x="1266972" y="458654"/>
                  </a:lnTo>
                  <a:lnTo>
                    <a:pt x="1300958" y="487663"/>
                  </a:lnTo>
                  <a:lnTo>
                    <a:pt x="1334273" y="517419"/>
                  </a:lnTo>
                  <a:lnTo>
                    <a:pt x="1366905" y="547909"/>
                  </a:lnTo>
                  <a:lnTo>
                    <a:pt x="1398841" y="579120"/>
                  </a:lnTo>
                  <a:lnTo>
                    <a:pt x="1430068" y="611038"/>
                  </a:lnTo>
                  <a:lnTo>
                    <a:pt x="1460573" y="643652"/>
                  </a:lnTo>
                  <a:lnTo>
                    <a:pt x="1490344" y="676948"/>
                  </a:lnTo>
                  <a:lnTo>
                    <a:pt x="1519367" y="710913"/>
                  </a:lnTo>
                  <a:lnTo>
                    <a:pt x="1547629" y="745533"/>
                  </a:lnTo>
                  <a:lnTo>
                    <a:pt x="1575117" y="780797"/>
                  </a:lnTo>
                  <a:lnTo>
                    <a:pt x="1601819" y="816692"/>
                  </a:lnTo>
                  <a:lnTo>
                    <a:pt x="1627721" y="853203"/>
                  </a:lnTo>
                  <a:lnTo>
                    <a:pt x="1652811" y="890318"/>
                  </a:lnTo>
                  <a:lnTo>
                    <a:pt x="1677075" y="928025"/>
                  </a:lnTo>
                  <a:lnTo>
                    <a:pt x="1700501" y="966310"/>
                  </a:lnTo>
                  <a:lnTo>
                    <a:pt x="1723076" y="1005160"/>
                  </a:lnTo>
                  <a:lnTo>
                    <a:pt x="1744786" y="1044563"/>
                  </a:lnTo>
                  <a:lnTo>
                    <a:pt x="1765620" y="1084504"/>
                  </a:lnTo>
                  <a:lnTo>
                    <a:pt x="1785563" y="1124973"/>
                  </a:lnTo>
                  <a:lnTo>
                    <a:pt x="1804603" y="1165954"/>
                  </a:lnTo>
                  <a:lnTo>
                    <a:pt x="1822727" y="1207436"/>
                  </a:lnTo>
                  <a:lnTo>
                    <a:pt x="1839923" y="1249406"/>
                  </a:lnTo>
                  <a:lnTo>
                    <a:pt x="1856176" y="1291850"/>
                  </a:lnTo>
                  <a:lnTo>
                    <a:pt x="1871474" y="1334755"/>
                  </a:lnTo>
                  <a:lnTo>
                    <a:pt x="1885805" y="1378109"/>
                  </a:lnTo>
                  <a:lnTo>
                    <a:pt x="1899155" y="1421899"/>
                  </a:lnTo>
                  <a:lnTo>
                    <a:pt x="1911512" y="1466111"/>
                  </a:lnTo>
                  <a:lnTo>
                    <a:pt x="1922862" y="1510733"/>
                  </a:lnTo>
                  <a:lnTo>
                    <a:pt x="1933192" y="1555751"/>
                  </a:lnTo>
                  <a:lnTo>
                    <a:pt x="1942490" y="1601153"/>
                  </a:lnTo>
                  <a:lnTo>
                    <a:pt x="1950742" y="1646926"/>
                  </a:lnTo>
                  <a:lnTo>
                    <a:pt x="1957937" y="1693057"/>
                  </a:lnTo>
                  <a:lnTo>
                    <a:pt x="1964059" y="1739532"/>
                  </a:lnTo>
                  <a:lnTo>
                    <a:pt x="1969098" y="1786340"/>
                  </a:lnTo>
                  <a:lnTo>
                    <a:pt x="1973039" y="1833466"/>
                  </a:lnTo>
                  <a:lnTo>
                    <a:pt x="1975871" y="1880898"/>
                  </a:lnTo>
                  <a:lnTo>
                    <a:pt x="1977579" y="1928623"/>
                  </a:lnTo>
                  <a:lnTo>
                    <a:pt x="1978151" y="1976628"/>
                  </a:lnTo>
                  <a:lnTo>
                    <a:pt x="1977530" y="2026221"/>
                  </a:lnTo>
                  <a:lnTo>
                    <a:pt x="1975671" y="2075709"/>
                  </a:lnTo>
                  <a:lnTo>
                    <a:pt x="1972580" y="2125069"/>
                  </a:lnTo>
                  <a:lnTo>
                    <a:pt x="1968262" y="2174277"/>
                  </a:lnTo>
                  <a:lnTo>
                    <a:pt x="1962724" y="2223312"/>
                  </a:lnTo>
                  <a:lnTo>
                    <a:pt x="1955971" y="2272150"/>
                  </a:lnTo>
                  <a:lnTo>
                    <a:pt x="1948010" y="2320769"/>
                  </a:lnTo>
                  <a:lnTo>
                    <a:pt x="1938846" y="2369146"/>
                  </a:lnTo>
                  <a:lnTo>
                    <a:pt x="1928486" y="2417259"/>
                  </a:lnTo>
                  <a:lnTo>
                    <a:pt x="1916935" y="2465084"/>
                  </a:lnTo>
                  <a:lnTo>
                    <a:pt x="1904199" y="2512599"/>
                  </a:lnTo>
                  <a:lnTo>
                    <a:pt x="1890284" y="2559782"/>
                  </a:lnTo>
                  <a:lnTo>
                    <a:pt x="1875196" y="2606609"/>
                  </a:lnTo>
                  <a:lnTo>
                    <a:pt x="1858941" y="2653058"/>
                  </a:lnTo>
                  <a:lnTo>
                    <a:pt x="1841525" y="2699106"/>
                  </a:lnTo>
                  <a:lnTo>
                    <a:pt x="1822953" y="2744730"/>
                  </a:lnTo>
                  <a:lnTo>
                    <a:pt x="1803233" y="2789908"/>
                  </a:lnTo>
                  <a:lnTo>
                    <a:pt x="1782369" y="2834617"/>
                  </a:lnTo>
                  <a:lnTo>
                    <a:pt x="1760367" y="2878835"/>
                  </a:lnTo>
                  <a:lnTo>
                    <a:pt x="1737234" y="2922538"/>
                  </a:lnTo>
                  <a:lnTo>
                    <a:pt x="1712975" y="2965703"/>
                  </a:lnTo>
                  <a:close/>
                </a:path>
              </a:pathLst>
            </a:custGeom>
            <a:solidFill>
              <a:srgbClr val="BD933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261616" y="4637532"/>
              <a:ext cx="1607819" cy="12938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946648" y="4748784"/>
              <a:ext cx="3454907" cy="133959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869435" y="1932432"/>
              <a:ext cx="2400299" cy="6918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33272" y="2375916"/>
              <a:ext cx="2092451" cy="135178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30167" y="1912620"/>
              <a:ext cx="2857500" cy="72542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621023" y="1903476"/>
              <a:ext cx="2877820" cy="744220"/>
            </a:xfrm>
            <a:custGeom>
              <a:avLst/>
              <a:gdLst/>
              <a:ahLst/>
              <a:cxnLst/>
              <a:rect l="l" t="t" r="r" b="b"/>
              <a:pathLst>
                <a:path w="2877820" h="744219">
                  <a:moveTo>
                    <a:pt x="2874264" y="743712"/>
                  </a:moveTo>
                  <a:lnTo>
                    <a:pt x="3048" y="743712"/>
                  </a:lnTo>
                  <a:lnTo>
                    <a:pt x="0" y="742188"/>
                  </a:lnTo>
                  <a:lnTo>
                    <a:pt x="0" y="1524"/>
                  </a:lnTo>
                  <a:lnTo>
                    <a:pt x="3048" y="0"/>
                  </a:lnTo>
                  <a:lnTo>
                    <a:pt x="2874264" y="0"/>
                  </a:lnTo>
                  <a:lnTo>
                    <a:pt x="2877311" y="1524"/>
                  </a:lnTo>
                  <a:lnTo>
                    <a:pt x="2877311" y="4572"/>
                  </a:ln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lnTo>
                    <a:pt x="9144" y="734568"/>
                  </a:lnTo>
                  <a:lnTo>
                    <a:pt x="4572" y="734568"/>
                  </a:lnTo>
                  <a:lnTo>
                    <a:pt x="9144" y="739140"/>
                  </a:lnTo>
                  <a:lnTo>
                    <a:pt x="2877311" y="739140"/>
                  </a:lnTo>
                  <a:lnTo>
                    <a:pt x="2877311" y="742188"/>
                  </a:lnTo>
                  <a:lnTo>
                    <a:pt x="2874264" y="743712"/>
                  </a:lnTo>
                  <a:close/>
                </a:path>
                <a:path w="2877820" h="744219">
                  <a:moveTo>
                    <a:pt x="9144" y="9144"/>
                  </a:move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close/>
                </a:path>
                <a:path w="2877820" h="744219">
                  <a:moveTo>
                    <a:pt x="2866643" y="9144"/>
                  </a:moveTo>
                  <a:lnTo>
                    <a:pt x="9144" y="9144"/>
                  </a:lnTo>
                  <a:lnTo>
                    <a:pt x="9144" y="4572"/>
                  </a:lnTo>
                  <a:lnTo>
                    <a:pt x="2866643" y="4572"/>
                  </a:lnTo>
                  <a:lnTo>
                    <a:pt x="2866643" y="9144"/>
                  </a:lnTo>
                  <a:close/>
                </a:path>
                <a:path w="2877820" h="744219">
                  <a:moveTo>
                    <a:pt x="2866643" y="739140"/>
                  </a:moveTo>
                  <a:lnTo>
                    <a:pt x="2866643" y="4572"/>
                  </a:lnTo>
                  <a:lnTo>
                    <a:pt x="2872740" y="9144"/>
                  </a:lnTo>
                  <a:lnTo>
                    <a:pt x="2877311" y="9144"/>
                  </a:lnTo>
                  <a:lnTo>
                    <a:pt x="2877311" y="734568"/>
                  </a:lnTo>
                  <a:lnTo>
                    <a:pt x="2872740" y="734568"/>
                  </a:lnTo>
                  <a:lnTo>
                    <a:pt x="2866643" y="739140"/>
                  </a:lnTo>
                  <a:close/>
                </a:path>
                <a:path w="2877820" h="744219">
                  <a:moveTo>
                    <a:pt x="2877311" y="9144"/>
                  </a:moveTo>
                  <a:lnTo>
                    <a:pt x="2872740" y="9144"/>
                  </a:lnTo>
                  <a:lnTo>
                    <a:pt x="2866643" y="4572"/>
                  </a:lnTo>
                  <a:lnTo>
                    <a:pt x="2877311" y="4572"/>
                  </a:lnTo>
                  <a:lnTo>
                    <a:pt x="2877311" y="9144"/>
                  </a:lnTo>
                  <a:close/>
                </a:path>
                <a:path w="2877820" h="744219">
                  <a:moveTo>
                    <a:pt x="9144" y="739140"/>
                  </a:moveTo>
                  <a:lnTo>
                    <a:pt x="4572" y="734568"/>
                  </a:lnTo>
                  <a:lnTo>
                    <a:pt x="9144" y="734568"/>
                  </a:lnTo>
                  <a:lnTo>
                    <a:pt x="9144" y="739140"/>
                  </a:lnTo>
                  <a:close/>
                </a:path>
                <a:path w="2877820" h="744219">
                  <a:moveTo>
                    <a:pt x="2866643" y="739140"/>
                  </a:moveTo>
                  <a:lnTo>
                    <a:pt x="9144" y="739140"/>
                  </a:lnTo>
                  <a:lnTo>
                    <a:pt x="9144" y="734568"/>
                  </a:lnTo>
                  <a:lnTo>
                    <a:pt x="2866643" y="734568"/>
                  </a:lnTo>
                  <a:lnTo>
                    <a:pt x="2866643" y="739140"/>
                  </a:lnTo>
                  <a:close/>
                </a:path>
                <a:path w="2877820" h="744219">
                  <a:moveTo>
                    <a:pt x="2877311" y="739140"/>
                  </a:moveTo>
                  <a:lnTo>
                    <a:pt x="2866643" y="739140"/>
                  </a:lnTo>
                  <a:lnTo>
                    <a:pt x="2872740" y="734568"/>
                  </a:lnTo>
                  <a:lnTo>
                    <a:pt x="2877311" y="734568"/>
                  </a:lnTo>
                  <a:lnTo>
                    <a:pt x="2877311" y="739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018788" y="3701796"/>
              <a:ext cx="2083308" cy="94030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408" y="6129020"/>
            <a:ext cx="323913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 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2017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 </a:t>
            </a:r>
            <a:r>
              <a:rPr dirty="0" sz="500" spc="-30">
                <a:solidFill>
                  <a:srgbClr val="D8D8D8"/>
                </a:solidFill>
                <a:latin typeface="Arial Unicode MS"/>
                <a:cs typeface="Arial Unicode MS"/>
              </a:rPr>
              <a:t>Techn©ol 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o2g0y1, </a:t>
            </a:r>
            <a:r>
              <a:rPr dirty="0" sz="500" spc="-145">
                <a:solidFill>
                  <a:srgbClr val="D8D8D8"/>
                </a:solidFill>
                <a:latin typeface="Arial Unicode MS"/>
                <a:cs typeface="Arial Unicode MS"/>
              </a:rPr>
              <a:t>7In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-80">
                <a:solidFill>
                  <a:srgbClr val="D8D8D8"/>
                </a:solidFill>
                <a:latin typeface="Arial Unicode MS"/>
                <a:cs typeface="Arial Unicode MS"/>
              </a:rPr>
              <a:t>Acl.i 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gAnll 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Triegchhtns </a:t>
            </a:r>
            <a:r>
              <a:rPr dirty="0" sz="500" spc="-114">
                <a:solidFill>
                  <a:srgbClr val="D8D8D8"/>
                </a:solidFill>
                <a:latin typeface="Arial Unicode MS"/>
                <a:cs typeface="Arial Unicode MS"/>
              </a:rPr>
              <a:t>orelosgeyr,v 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Iendc.. </a:t>
            </a:r>
            <a:r>
              <a:rPr dirty="0" sz="500" spc="-130">
                <a:solidFill>
                  <a:srgbClr val="D8D8D8"/>
                </a:solidFill>
                <a:latin typeface="Arial Unicode MS"/>
                <a:cs typeface="Arial Unicode MS"/>
              </a:rPr>
              <a:t>CAolln </a:t>
            </a:r>
            <a:r>
              <a:rPr dirty="0" sz="500" spc="-95">
                <a:solidFill>
                  <a:srgbClr val="D8D8D8"/>
                </a:solidFill>
                <a:latin typeface="Arial Unicode MS"/>
                <a:cs typeface="Arial Unicode MS"/>
              </a:rPr>
              <a:t>rfiigdhetnst 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riaels 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–erFvoerd </a:t>
            </a:r>
            <a:r>
              <a:rPr dirty="0" sz="500" spc="-130">
                <a:solidFill>
                  <a:srgbClr val="D8D8D8"/>
                </a:solidFill>
                <a:latin typeface="Arial Unicode MS"/>
                <a:cs typeface="Arial Unicode MS"/>
              </a:rPr>
              <a:t>I.n 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Cteornnfaidl 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eUnsteia </a:t>
            </a:r>
            <a:r>
              <a:rPr dirty="0" sz="500" spc="-170">
                <a:solidFill>
                  <a:srgbClr val="D8D8D8"/>
                </a:solidFill>
                <a:latin typeface="Arial Unicode MS"/>
                <a:cs typeface="Arial Unicode MS"/>
              </a:rPr>
              <a:t>Ol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-65">
                <a:solidFill>
                  <a:srgbClr val="D8D8D8"/>
                </a:solidFill>
                <a:latin typeface="Arial Unicode MS"/>
                <a:cs typeface="Arial Unicode MS"/>
              </a:rPr>
              <a:t>–nFlyor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Internal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-8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97162" y="6115801"/>
            <a:ext cx="127635" cy="12636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969"/>
              </a:lnSpc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10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0795" y="3116580"/>
            <a:ext cx="4815579" cy="31485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24157" y="1360384"/>
            <a:ext cx="154051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70" b="1">
                <a:solidFill>
                  <a:srgbClr val="3D3834"/>
                </a:solidFill>
                <a:latin typeface="Heiti SC"/>
                <a:cs typeface="Heiti SC"/>
              </a:rPr>
              <a:t>SmartTrack</a:t>
            </a:r>
            <a:endParaRPr sz="2100">
              <a:latin typeface="Heiti SC"/>
              <a:cs typeface="Heiti S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4157" y="2000437"/>
            <a:ext cx="6159500" cy="666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100" b="1">
                <a:solidFill>
                  <a:srgbClr val="3D3834"/>
                </a:solidFill>
                <a:latin typeface="Heiti SC"/>
                <a:cs typeface="Heiti SC"/>
              </a:rPr>
              <a:t>最適な歯牙移動のために独自にデザインされた素材 特許取得済みのマルチレイヤー素材</a:t>
            </a:r>
            <a:endParaRPr sz="2100">
              <a:latin typeface="Heiti SC"/>
              <a:cs typeface="Heiti S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23772" y="3608832"/>
            <a:ext cx="3110985" cy="19339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1958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72668" y="1208531"/>
            <a:ext cx="9144000" cy="4814570"/>
          </a:xfrm>
          <a:custGeom>
            <a:avLst/>
            <a:gdLst/>
            <a:ahLst/>
            <a:cxnLst/>
            <a:rect l="l" t="t" r="r" b="b"/>
            <a:pathLst>
              <a:path w="9144000" h="4814570">
                <a:moveTo>
                  <a:pt x="9143999" y="4814316"/>
                </a:moveTo>
                <a:lnTo>
                  <a:pt x="0" y="4814316"/>
                </a:lnTo>
                <a:lnTo>
                  <a:pt x="0" y="0"/>
                </a:lnTo>
                <a:lnTo>
                  <a:pt x="9143999" y="0"/>
                </a:lnTo>
                <a:lnTo>
                  <a:pt x="9143999" y="4814316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25295" y="1536191"/>
            <a:ext cx="1048512" cy="192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89744" y="3181894"/>
            <a:ext cx="22409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275" b="0">
                <a:solidFill>
                  <a:srgbClr val="FFFFFF"/>
                </a:solidFill>
                <a:latin typeface="Arial Unicode MS"/>
                <a:cs typeface="Arial Unicode MS"/>
              </a:rPr>
              <a:t>ア</a:t>
            </a:r>
            <a:r>
              <a:rPr dirty="0" sz="2700" spc="-520" b="0">
                <a:solidFill>
                  <a:srgbClr val="FFFFFF"/>
                </a:solidFill>
                <a:latin typeface="Arial Unicode MS"/>
                <a:cs typeface="Arial Unicode MS"/>
              </a:rPr>
              <a:t>ラ</a:t>
            </a:r>
            <a:r>
              <a:rPr dirty="0" sz="2700" spc="-459" b="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dirty="0" sz="2700" spc="-140" b="0">
                <a:solidFill>
                  <a:srgbClr val="FFFFFF"/>
                </a:solidFill>
                <a:latin typeface="Arial Unicode MS"/>
                <a:cs typeface="Arial Unicode MS"/>
              </a:rPr>
              <a:t>ナ</a:t>
            </a:r>
            <a:r>
              <a:rPr dirty="0" sz="2700" spc="-114" b="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dirty="0" sz="2700" spc="25" b="0">
                <a:solidFill>
                  <a:srgbClr val="FFFFFF"/>
                </a:solidFill>
                <a:latin typeface="Arial Unicode MS"/>
                <a:cs typeface="Arial Unicode MS"/>
              </a:rPr>
              <a:t>機</a:t>
            </a:r>
            <a:r>
              <a:rPr dirty="0" sz="2700" b="0">
                <a:solidFill>
                  <a:srgbClr val="FFFFFF"/>
                </a:solidFill>
                <a:latin typeface="Arial Unicode MS"/>
                <a:cs typeface="Arial Unicode MS"/>
              </a:rPr>
              <a:t>能</a:t>
            </a:r>
            <a:endParaRPr sz="27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8062" y="1338659"/>
            <a:ext cx="198564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45" b="0">
                <a:latin typeface="Arial Unicode MS"/>
                <a:cs typeface="Arial Unicode MS"/>
              </a:rPr>
              <a:t>ア</a:t>
            </a:r>
            <a:r>
              <a:rPr dirty="0" sz="2400" spc="-459" b="0">
                <a:latin typeface="Arial Unicode MS"/>
                <a:cs typeface="Arial Unicode MS"/>
              </a:rPr>
              <a:t>ラ</a:t>
            </a:r>
            <a:r>
              <a:rPr dirty="0" sz="2400" spc="-415" b="0">
                <a:latin typeface="Arial Unicode MS"/>
                <a:cs typeface="Arial Unicode MS"/>
              </a:rPr>
              <a:t>イ</a:t>
            </a:r>
            <a:r>
              <a:rPr dirty="0" sz="2400" spc="-175" b="0">
                <a:latin typeface="Arial Unicode MS"/>
                <a:cs typeface="Arial Unicode MS"/>
              </a:rPr>
              <a:t>ナ</a:t>
            </a:r>
            <a:r>
              <a:rPr dirty="0" sz="2400" spc="-100" b="0">
                <a:latin typeface="Arial Unicode MS"/>
                <a:cs typeface="Arial Unicode MS"/>
              </a:rPr>
              <a:t>ー</a:t>
            </a:r>
            <a:r>
              <a:rPr dirty="0" sz="2400" b="0">
                <a:latin typeface="Arial Unicode MS"/>
                <a:cs typeface="Arial Unicode MS"/>
              </a:rPr>
              <a:t>機能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32632" y="1897379"/>
            <a:ext cx="1219200" cy="1107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788664" y="2048255"/>
            <a:ext cx="577850" cy="596265"/>
          </a:xfrm>
          <a:custGeom>
            <a:avLst/>
            <a:gdLst/>
            <a:ahLst/>
            <a:cxnLst/>
            <a:rect l="l" t="t" r="r" b="b"/>
            <a:pathLst>
              <a:path w="577850" h="596264">
                <a:moveTo>
                  <a:pt x="318515" y="594360"/>
                </a:moveTo>
                <a:lnTo>
                  <a:pt x="259080" y="594360"/>
                </a:lnTo>
                <a:lnTo>
                  <a:pt x="243840" y="591312"/>
                </a:lnTo>
                <a:lnTo>
                  <a:pt x="230124" y="589788"/>
                </a:lnTo>
                <a:lnTo>
                  <a:pt x="216407" y="585216"/>
                </a:lnTo>
                <a:lnTo>
                  <a:pt x="202692" y="582168"/>
                </a:lnTo>
                <a:lnTo>
                  <a:pt x="188976" y="577596"/>
                </a:lnTo>
                <a:lnTo>
                  <a:pt x="176783" y="571500"/>
                </a:lnTo>
                <a:lnTo>
                  <a:pt x="163068" y="565404"/>
                </a:lnTo>
                <a:lnTo>
                  <a:pt x="150876" y="559308"/>
                </a:lnTo>
                <a:lnTo>
                  <a:pt x="105156" y="527304"/>
                </a:lnTo>
                <a:lnTo>
                  <a:pt x="65532" y="487680"/>
                </a:lnTo>
                <a:lnTo>
                  <a:pt x="35052" y="440436"/>
                </a:lnTo>
                <a:lnTo>
                  <a:pt x="16764" y="400812"/>
                </a:lnTo>
                <a:lnTo>
                  <a:pt x="9144" y="371856"/>
                </a:lnTo>
                <a:lnTo>
                  <a:pt x="4572" y="358140"/>
                </a:lnTo>
                <a:lnTo>
                  <a:pt x="0" y="312420"/>
                </a:lnTo>
                <a:lnTo>
                  <a:pt x="0" y="281940"/>
                </a:lnTo>
                <a:lnTo>
                  <a:pt x="1524" y="266700"/>
                </a:lnTo>
                <a:lnTo>
                  <a:pt x="3048" y="252984"/>
                </a:lnTo>
                <a:lnTo>
                  <a:pt x="4572" y="237744"/>
                </a:lnTo>
                <a:lnTo>
                  <a:pt x="7620" y="224028"/>
                </a:lnTo>
                <a:lnTo>
                  <a:pt x="12192" y="208788"/>
                </a:lnTo>
                <a:lnTo>
                  <a:pt x="21336" y="181356"/>
                </a:lnTo>
                <a:lnTo>
                  <a:pt x="27432" y="169164"/>
                </a:lnTo>
                <a:lnTo>
                  <a:pt x="33528" y="155448"/>
                </a:lnTo>
                <a:lnTo>
                  <a:pt x="65532" y="108204"/>
                </a:lnTo>
                <a:lnTo>
                  <a:pt x="103632" y="68580"/>
                </a:lnTo>
                <a:lnTo>
                  <a:pt x="149352" y="36576"/>
                </a:lnTo>
                <a:lnTo>
                  <a:pt x="216407" y="9144"/>
                </a:lnTo>
                <a:lnTo>
                  <a:pt x="259080" y="1524"/>
                </a:lnTo>
                <a:lnTo>
                  <a:pt x="272795" y="0"/>
                </a:lnTo>
                <a:lnTo>
                  <a:pt x="303276" y="0"/>
                </a:lnTo>
                <a:lnTo>
                  <a:pt x="316991" y="1524"/>
                </a:lnTo>
                <a:lnTo>
                  <a:pt x="332232" y="3048"/>
                </a:lnTo>
                <a:lnTo>
                  <a:pt x="359663" y="9144"/>
                </a:lnTo>
                <a:lnTo>
                  <a:pt x="374904" y="13716"/>
                </a:lnTo>
                <a:lnTo>
                  <a:pt x="387096" y="18288"/>
                </a:lnTo>
                <a:lnTo>
                  <a:pt x="400812" y="22860"/>
                </a:lnTo>
                <a:lnTo>
                  <a:pt x="403860" y="24384"/>
                </a:lnTo>
                <a:lnTo>
                  <a:pt x="288036" y="24384"/>
                </a:lnTo>
                <a:lnTo>
                  <a:pt x="275843" y="25908"/>
                </a:lnTo>
                <a:lnTo>
                  <a:pt x="262128" y="25908"/>
                </a:lnTo>
                <a:lnTo>
                  <a:pt x="248412" y="27432"/>
                </a:lnTo>
                <a:lnTo>
                  <a:pt x="236219" y="30480"/>
                </a:lnTo>
                <a:lnTo>
                  <a:pt x="222504" y="33528"/>
                </a:lnTo>
                <a:lnTo>
                  <a:pt x="185928" y="45720"/>
                </a:lnTo>
                <a:lnTo>
                  <a:pt x="141732" y="71628"/>
                </a:lnTo>
                <a:lnTo>
                  <a:pt x="102108" y="103632"/>
                </a:lnTo>
                <a:lnTo>
                  <a:pt x="70104" y="144780"/>
                </a:lnTo>
                <a:lnTo>
                  <a:pt x="50292" y="178308"/>
                </a:lnTo>
                <a:lnTo>
                  <a:pt x="41148" y="204216"/>
                </a:lnTo>
                <a:lnTo>
                  <a:pt x="36576" y="216408"/>
                </a:lnTo>
                <a:lnTo>
                  <a:pt x="33528" y="228600"/>
                </a:lnTo>
                <a:lnTo>
                  <a:pt x="27432" y="256032"/>
                </a:lnTo>
                <a:lnTo>
                  <a:pt x="24384" y="283464"/>
                </a:lnTo>
                <a:lnTo>
                  <a:pt x="24384" y="310896"/>
                </a:lnTo>
                <a:lnTo>
                  <a:pt x="33528" y="365760"/>
                </a:lnTo>
                <a:lnTo>
                  <a:pt x="50292" y="416052"/>
                </a:lnTo>
                <a:lnTo>
                  <a:pt x="70104" y="449580"/>
                </a:lnTo>
                <a:lnTo>
                  <a:pt x="102108" y="489204"/>
                </a:lnTo>
                <a:lnTo>
                  <a:pt x="140208" y="522732"/>
                </a:lnTo>
                <a:lnTo>
                  <a:pt x="173736" y="542544"/>
                </a:lnTo>
                <a:lnTo>
                  <a:pt x="210312" y="557784"/>
                </a:lnTo>
                <a:lnTo>
                  <a:pt x="248412" y="566928"/>
                </a:lnTo>
                <a:lnTo>
                  <a:pt x="274319" y="569976"/>
                </a:lnTo>
                <a:lnTo>
                  <a:pt x="404241" y="569976"/>
                </a:lnTo>
                <a:lnTo>
                  <a:pt x="400812" y="571500"/>
                </a:lnTo>
                <a:lnTo>
                  <a:pt x="388620" y="577596"/>
                </a:lnTo>
                <a:lnTo>
                  <a:pt x="374904" y="582168"/>
                </a:lnTo>
                <a:lnTo>
                  <a:pt x="361187" y="585216"/>
                </a:lnTo>
                <a:lnTo>
                  <a:pt x="347472" y="589788"/>
                </a:lnTo>
                <a:lnTo>
                  <a:pt x="332232" y="591312"/>
                </a:lnTo>
                <a:lnTo>
                  <a:pt x="318515" y="594360"/>
                </a:lnTo>
                <a:close/>
              </a:path>
              <a:path w="577850" h="596264">
                <a:moveTo>
                  <a:pt x="404241" y="569976"/>
                </a:moveTo>
                <a:lnTo>
                  <a:pt x="301752" y="569976"/>
                </a:lnTo>
                <a:lnTo>
                  <a:pt x="315467" y="568452"/>
                </a:lnTo>
                <a:lnTo>
                  <a:pt x="327660" y="566928"/>
                </a:lnTo>
                <a:lnTo>
                  <a:pt x="341376" y="563880"/>
                </a:lnTo>
                <a:lnTo>
                  <a:pt x="365760" y="557784"/>
                </a:lnTo>
                <a:lnTo>
                  <a:pt x="390144" y="548640"/>
                </a:lnTo>
                <a:lnTo>
                  <a:pt x="402336" y="542544"/>
                </a:lnTo>
                <a:lnTo>
                  <a:pt x="413004" y="537972"/>
                </a:lnTo>
                <a:lnTo>
                  <a:pt x="455676" y="507492"/>
                </a:lnTo>
                <a:lnTo>
                  <a:pt x="490728" y="470916"/>
                </a:lnTo>
                <a:lnTo>
                  <a:pt x="519684" y="428244"/>
                </a:lnTo>
                <a:lnTo>
                  <a:pt x="530352" y="403860"/>
                </a:lnTo>
                <a:lnTo>
                  <a:pt x="536448" y="391668"/>
                </a:lnTo>
                <a:lnTo>
                  <a:pt x="539496" y="379476"/>
                </a:lnTo>
                <a:lnTo>
                  <a:pt x="544068" y="365760"/>
                </a:lnTo>
                <a:lnTo>
                  <a:pt x="547116" y="352044"/>
                </a:lnTo>
                <a:lnTo>
                  <a:pt x="548639" y="339852"/>
                </a:lnTo>
                <a:lnTo>
                  <a:pt x="551687" y="312420"/>
                </a:lnTo>
                <a:lnTo>
                  <a:pt x="551687" y="283464"/>
                </a:lnTo>
                <a:lnTo>
                  <a:pt x="547116" y="242316"/>
                </a:lnTo>
                <a:lnTo>
                  <a:pt x="544068" y="230124"/>
                </a:lnTo>
                <a:lnTo>
                  <a:pt x="539496" y="216408"/>
                </a:lnTo>
                <a:lnTo>
                  <a:pt x="536448" y="204216"/>
                </a:lnTo>
                <a:lnTo>
                  <a:pt x="519684" y="167640"/>
                </a:lnTo>
                <a:lnTo>
                  <a:pt x="492252" y="124968"/>
                </a:lnTo>
                <a:lnTo>
                  <a:pt x="455676" y="86868"/>
                </a:lnTo>
                <a:lnTo>
                  <a:pt x="414528" y="57912"/>
                </a:lnTo>
                <a:lnTo>
                  <a:pt x="391668" y="47244"/>
                </a:lnTo>
                <a:lnTo>
                  <a:pt x="379476" y="41148"/>
                </a:lnTo>
                <a:lnTo>
                  <a:pt x="367284" y="38100"/>
                </a:lnTo>
                <a:lnTo>
                  <a:pt x="355092" y="33528"/>
                </a:lnTo>
                <a:lnTo>
                  <a:pt x="341376" y="30480"/>
                </a:lnTo>
                <a:lnTo>
                  <a:pt x="329184" y="28956"/>
                </a:lnTo>
                <a:lnTo>
                  <a:pt x="315467" y="25908"/>
                </a:lnTo>
                <a:lnTo>
                  <a:pt x="301752" y="25908"/>
                </a:lnTo>
                <a:lnTo>
                  <a:pt x="288036" y="24384"/>
                </a:lnTo>
                <a:lnTo>
                  <a:pt x="403860" y="24384"/>
                </a:lnTo>
                <a:lnTo>
                  <a:pt x="449580" y="50292"/>
                </a:lnTo>
                <a:lnTo>
                  <a:pt x="492252" y="86868"/>
                </a:lnTo>
                <a:lnTo>
                  <a:pt x="527304" y="131064"/>
                </a:lnTo>
                <a:lnTo>
                  <a:pt x="548639" y="167640"/>
                </a:lnTo>
                <a:lnTo>
                  <a:pt x="568452" y="222504"/>
                </a:lnTo>
                <a:lnTo>
                  <a:pt x="571500" y="237744"/>
                </a:lnTo>
                <a:lnTo>
                  <a:pt x="574548" y="251460"/>
                </a:lnTo>
                <a:lnTo>
                  <a:pt x="577596" y="281940"/>
                </a:lnTo>
                <a:lnTo>
                  <a:pt x="577596" y="312420"/>
                </a:lnTo>
                <a:lnTo>
                  <a:pt x="574548" y="342900"/>
                </a:lnTo>
                <a:lnTo>
                  <a:pt x="571500" y="356616"/>
                </a:lnTo>
                <a:lnTo>
                  <a:pt x="568452" y="371856"/>
                </a:lnTo>
                <a:lnTo>
                  <a:pt x="554736" y="413004"/>
                </a:lnTo>
                <a:lnTo>
                  <a:pt x="528828" y="463296"/>
                </a:lnTo>
                <a:lnTo>
                  <a:pt x="493776" y="507492"/>
                </a:lnTo>
                <a:lnTo>
                  <a:pt x="451104" y="544068"/>
                </a:lnTo>
                <a:lnTo>
                  <a:pt x="414528" y="565404"/>
                </a:lnTo>
                <a:lnTo>
                  <a:pt x="404241" y="569976"/>
                </a:lnTo>
                <a:close/>
              </a:path>
              <a:path w="577850" h="596264">
                <a:moveTo>
                  <a:pt x="288036" y="595884"/>
                </a:moveTo>
                <a:lnTo>
                  <a:pt x="274319" y="594360"/>
                </a:lnTo>
                <a:lnTo>
                  <a:pt x="303276" y="594360"/>
                </a:lnTo>
                <a:lnTo>
                  <a:pt x="288036" y="595884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323596" y="2053842"/>
            <a:ext cx="12261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ア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タ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ッ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チ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メ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ン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ト</a:t>
            </a:r>
            <a:endParaRPr sz="1350">
              <a:latin typeface="Arial Unicode MS"/>
              <a:cs typeface="Arial Unicode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42744" y="3505200"/>
            <a:ext cx="1971039" cy="899160"/>
            <a:chOff x="2142744" y="3505200"/>
            <a:chExt cx="1971039" cy="899160"/>
          </a:xfrm>
        </p:grpSpPr>
        <p:sp>
          <p:nvSpPr>
            <p:cNvPr id="7" name="object 7"/>
            <p:cNvSpPr/>
            <p:nvPr/>
          </p:nvSpPr>
          <p:spPr>
            <a:xfrm>
              <a:off x="2165604" y="3505200"/>
              <a:ext cx="1863852" cy="8991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142744" y="3576827"/>
              <a:ext cx="1971039" cy="281940"/>
            </a:xfrm>
            <a:custGeom>
              <a:avLst/>
              <a:gdLst/>
              <a:ahLst/>
              <a:cxnLst/>
              <a:rect l="l" t="t" r="r" b="b"/>
              <a:pathLst>
                <a:path w="1971039" h="281939">
                  <a:moveTo>
                    <a:pt x="1133855" y="1270"/>
                  </a:moveTo>
                  <a:lnTo>
                    <a:pt x="836675" y="1270"/>
                  </a:lnTo>
                  <a:lnTo>
                    <a:pt x="885444" y="0"/>
                  </a:lnTo>
                  <a:lnTo>
                    <a:pt x="1085088" y="0"/>
                  </a:lnTo>
                  <a:lnTo>
                    <a:pt x="1133855" y="1270"/>
                  </a:lnTo>
                  <a:close/>
                </a:path>
                <a:path w="1971039" h="281939">
                  <a:moveTo>
                    <a:pt x="1085088" y="281940"/>
                  </a:moveTo>
                  <a:lnTo>
                    <a:pt x="836675" y="281940"/>
                  </a:lnTo>
                  <a:lnTo>
                    <a:pt x="742188" y="278130"/>
                  </a:lnTo>
                  <a:lnTo>
                    <a:pt x="696467" y="276860"/>
                  </a:lnTo>
                  <a:lnTo>
                    <a:pt x="521207" y="266700"/>
                  </a:lnTo>
                  <a:lnTo>
                    <a:pt x="480059" y="262890"/>
                  </a:lnTo>
                  <a:lnTo>
                    <a:pt x="440436" y="260350"/>
                  </a:lnTo>
                  <a:lnTo>
                    <a:pt x="365759" y="252730"/>
                  </a:lnTo>
                  <a:lnTo>
                    <a:pt x="330707" y="247650"/>
                  </a:lnTo>
                  <a:lnTo>
                    <a:pt x="297179" y="245110"/>
                  </a:lnTo>
                  <a:lnTo>
                    <a:pt x="263651" y="240030"/>
                  </a:lnTo>
                  <a:lnTo>
                    <a:pt x="233171" y="236220"/>
                  </a:lnTo>
                  <a:lnTo>
                    <a:pt x="204215" y="229870"/>
                  </a:lnTo>
                  <a:lnTo>
                    <a:pt x="176783" y="224790"/>
                  </a:lnTo>
                  <a:lnTo>
                    <a:pt x="150875" y="220980"/>
                  </a:lnTo>
                  <a:lnTo>
                    <a:pt x="128015" y="214630"/>
                  </a:lnTo>
                  <a:lnTo>
                    <a:pt x="106679" y="208280"/>
                  </a:lnTo>
                  <a:lnTo>
                    <a:pt x="86867" y="203200"/>
                  </a:lnTo>
                  <a:lnTo>
                    <a:pt x="68579" y="198120"/>
                  </a:lnTo>
                  <a:lnTo>
                    <a:pt x="51815" y="191770"/>
                  </a:lnTo>
                  <a:lnTo>
                    <a:pt x="38100" y="184150"/>
                  </a:lnTo>
                  <a:lnTo>
                    <a:pt x="25907" y="177800"/>
                  </a:lnTo>
                  <a:lnTo>
                    <a:pt x="21335" y="172720"/>
                  </a:lnTo>
                  <a:lnTo>
                    <a:pt x="16763" y="170180"/>
                  </a:lnTo>
                  <a:lnTo>
                    <a:pt x="9143" y="162560"/>
                  </a:lnTo>
                  <a:lnTo>
                    <a:pt x="6095" y="157480"/>
                  </a:lnTo>
                  <a:lnTo>
                    <a:pt x="6095" y="156210"/>
                  </a:lnTo>
                  <a:lnTo>
                    <a:pt x="4571" y="156210"/>
                  </a:lnTo>
                  <a:lnTo>
                    <a:pt x="3047" y="153670"/>
                  </a:lnTo>
                  <a:lnTo>
                    <a:pt x="3047" y="149860"/>
                  </a:lnTo>
                  <a:lnTo>
                    <a:pt x="1523" y="147320"/>
                  </a:lnTo>
                  <a:lnTo>
                    <a:pt x="1523" y="146050"/>
                  </a:lnTo>
                  <a:lnTo>
                    <a:pt x="0" y="140970"/>
                  </a:lnTo>
                  <a:lnTo>
                    <a:pt x="0" y="139700"/>
                  </a:lnTo>
                  <a:lnTo>
                    <a:pt x="1523" y="137160"/>
                  </a:lnTo>
                  <a:lnTo>
                    <a:pt x="1523" y="133350"/>
                  </a:lnTo>
                  <a:lnTo>
                    <a:pt x="3047" y="130810"/>
                  </a:lnTo>
                  <a:lnTo>
                    <a:pt x="3047" y="129540"/>
                  </a:lnTo>
                  <a:lnTo>
                    <a:pt x="4571" y="124460"/>
                  </a:lnTo>
                  <a:lnTo>
                    <a:pt x="7619" y="119380"/>
                  </a:lnTo>
                  <a:lnTo>
                    <a:pt x="15239" y="111760"/>
                  </a:lnTo>
                  <a:lnTo>
                    <a:pt x="21335" y="107950"/>
                  </a:lnTo>
                  <a:lnTo>
                    <a:pt x="25907" y="104140"/>
                  </a:lnTo>
                  <a:lnTo>
                    <a:pt x="38100" y="96520"/>
                  </a:lnTo>
                  <a:lnTo>
                    <a:pt x="51815" y="91440"/>
                  </a:lnTo>
                  <a:lnTo>
                    <a:pt x="67055" y="85090"/>
                  </a:lnTo>
                  <a:lnTo>
                    <a:pt x="85343" y="78740"/>
                  </a:lnTo>
                  <a:lnTo>
                    <a:pt x="105155" y="72390"/>
                  </a:lnTo>
                  <a:lnTo>
                    <a:pt x="128015" y="66040"/>
                  </a:lnTo>
                  <a:lnTo>
                    <a:pt x="150875" y="62230"/>
                  </a:lnTo>
                  <a:lnTo>
                    <a:pt x="176783" y="55880"/>
                  </a:lnTo>
                  <a:lnTo>
                    <a:pt x="204215" y="50800"/>
                  </a:lnTo>
                  <a:lnTo>
                    <a:pt x="233171" y="46990"/>
                  </a:lnTo>
                  <a:lnTo>
                    <a:pt x="263651" y="41910"/>
                  </a:lnTo>
                  <a:lnTo>
                    <a:pt x="330707" y="33020"/>
                  </a:lnTo>
                  <a:lnTo>
                    <a:pt x="365759" y="27940"/>
                  </a:lnTo>
                  <a:lnTo>
                    <a:pt x="402336" y="25400"/>
                  </a:lnTo>
                  <a:lnTo>
                    <a:pt x="440436" y="20320"/>
                  </a:lnTo>
                  <a:lnTo>
                    <a:pt x="521207" y="15240"/>
                  </a:lnTo>
                  <a:lnTo>
                    <a:pt x="606552" y="8890"/>
                  </a:lnTo>
                  <a:lnTo>
                    <a:pt x="650747" y="7620"/>
                  </a:lnTo>
                  <a:lnTo>
                    <a:pt x="742188" y="2540"/>
                  </a:lnTo>
                  <a:lnTo>
                    <a:pt x="789431" y="1270"/>
                  </a:lnTo>
                  <a:lnTo>
                    <a:pt x="1181099" y="1270"/>
                  </a:lnTo>
                  <a:lnTo>
                    <a:pt x="1228344" y="2540"/>
                  </a:lnTo>
                  <a:lnTo>
                    <a:pt x="1275588" y="5080"/>
                  </a:lnTo>
                  <a:lnTo>
                    <a:pt x="1363980" y="8890"/>
                  </a:lnTo>
                  <a:lnTo>
                    <a:pt x="1408175" y="11430"/>
                  </a:lnTo>
                  <a:lnTo>
                    <a:pt x="1490471" y="17780"/>
                  </a:lnTo>
                  <a:lnTo>
                    <a:pt x="1530096" y="20320"/>
                  </a:lnTo>
                  <a:lnTo>
                    <a:pt x="1558671" y="24130"/>
                  </a:lnTo>
                  <a:lnTo>
                    <a:pt x="935736" y="24130"/>
                  </a:lnTo>
                  <a:lnTo>
                    <a:pt x="886967" y="25400"/>
                  </a:lnTo>
                  <a:lnTo>
                    <a:pt x="838199" y="25400"/>
                  </a:lnTo>
                  <a:lnTo>
                    <a:pt x="743712" y="27940"/>
                  </a:lnTo>
                  <a:lnTo>
                    <a:pt x="652271" y="33020"/>
                  </a:lnTo>
                  <a:lnTo>
                    <a:pt x="608075" y="34290"/>
                  </a:lnTo>
                  <a:lnTo>
                    <a:pt x="443483" y="46990"/>
                  </a:lnTo>
                  <a:lnTo>
                    <a:pt x="405383" y="49530"/>
                  </a:lnTo>
                  <a:lnTo>
                    <a:pt x="368807" y="54610"/>
                  </a:lnTo>
                  <a:lnTo>
                    <a:pt x="333755" y="57150"/>
                  </a:lnTo>
                  <a:lnTo>
                    <a:pt x="300228" y="62230"/>
                  </a:lnTo>
                  <a:lnTo>
                    <a:pt x="268223" y="66040"/>
                  </a:lnTo>
                  <a:lnTo>
                    <a:pt x="208787" y="76200"/>
                  </a:lnTo>
                  <a:lnTo>
                    <a:pt x="156971" y="86360"/>
                  </a:lnTo>
                  <a:lnTo>
                    <a:pt x="112775" y="96520"/>
                  </a:lnTo>
                  <a:lnTo>
                    <a:pt x="94487" y="102870"/>
                  </a:lnTo>
                  <a:lnTo>
                    <a:pt x="77723" y="107950"/>
                  </a:lnTo>
                  <a:lnTo>
                    <a:pt x="62483" y="114300"/>
                  </a:lnTo>
                  <a:lnTo>
                    <a:pt x="41147" y="124460"/>
                  </a:lnTo>
                  <a:lnTo>
                    <a:pt x="36575" y="127000"/>
                  </a:lnTo>
                  <a:lnTo>
                    <a:pt x="33527" y="130810"/>
                  </a:lnTo>
                  <a:lnTo>
                    <a:pt x="30479" y="132080"/>
                  </a:lnTo>
                  <a:lnTo>
                    <a:pt x="26669" y="138430"/>
                  </a:lnTo>
                  <a:lnTo>
                    <a:pt x="25907" y="138430"/>
                  </a:lnTo>
                  <a:lnTo>
                    <a:pt x="25907" y="142240"/>
                  </a:lnTo>
                  <a:lnTo>
                    <a:pt x="26288" y="142240"/>
                  </a:lnTo>
                  <a:lnTo>
                    <a:pt x="27431" y="146050"/>
                  </a:lnTo>
                  <a:lnTo>
                    <a:pt x="30479" y="147320"/>
                  </a:lnTo>
                  <a:lnTo>
                    <a:pt x="32004" y="149860"/>
                  </a:lnTo>
                  <a:lnTo>
                    <a:pt x="35051" y="153670"/>
                  </a:lnTo>
                  <a:lnTo>
                    <a:pt x="39623" y="156210"/>
                  </a:lnTo>
                  <a:lnTo>
                    <a:pt x="44195" y="157480"/>
                  </a:lnTo>
                  <a:lnTo>
                    <a:pt x="48767" y="161290"/>
                  </a:lnTo>
                  <a:lnTo>
                    <a:pt x="76200" y="172720"/>
                  </a:lnTo>
                  <a:lnTo>
                    <a:pt x="92963" y="179070"/>
                  </a:lnTo>
                  <a:lnTo>
                    <a:pt x="112775" y="184150"/>
                  </a:lnTo>
                  <a:lnTo>
                    <a:pt x="134111" y="190500"/>
                  </a:lnTo>
                  <a:lnTo>
                    <a:pt x="156971" y="194310"/>
                  </a:lnTo>
                  <a:lnTo>
                    <a:pt x="181355" y="200660"/>
                  </a:lnTo>
                  <a:lnTo>
                    <a:pt x="208787" y="205740"/>
                  </a:lnTo>
                  <a:lnTo>
                    <a:pt x="237743" y="209550"/>
                  </a:lnTo>
                  <a:lnTo>
                    <a:pt x="268223" y="214630"/>
                  </a:lnTo>
                  <a:lnTo>
                    <a:pt x="300228" y="218440"/>
                  </a:lnTo>
                  <a:lnTo>
                    <a:pt x="368807" y="228600"/>
                  </a:lnTo>
                  <a:lnTo>
                    <a:pt x="443483" y="233680"/>
                  </a:lnTo>
                  <a:lnTo>
                    <a:pt x="483107" y="238760"/>
                  </a:lnTo>
                  <a:lnTo>
                    <a:pt x="522731" y="241300"/>
                  </a:lnTo>
                  <a:lnTo>
                    <a:pt x="565404" y="245110"/>
                  </a:lnTo>
                  <a:lnTo>
                    <a:pt x="608075" y="246380"/>
                  </a:lnTo>
                  <a:lnTo>
                    <a:pt x="696467" y="251460"/>
                  </a:lnTo>
                  <a:lnTo>
                    <a:pt x="838199" y="255270"/>
                  </a:lnTo>
                  <a:lnTo>
                    <a:pt x="886967" y="255270"/>
                  </a:lnTo>
                  <a:lnTo>
                    <a:pt x="935736" y="256540"/>
                  </a:lnTo>
                  <a:lnTo>
                    <a:pt x="1568196" y="256540"/>
                  </a:lnTo>
                  <a:lnTo>
                    <a:pt x="1530096" y="260350"/>
                  </a:lnTo>
                  <a:lnTo>
                    <a:pt x="1490471" y="262890"/>
                  </a:lnTo>
                  <a:lnTo>
                    <a:pt x="1408175" y="269240"/>
                  </a:lnTo>
                  <a:lnTo>
                    <a:pt x="1275588" y="276860"/>
                  </a:lnTo>
                  <a:lnTo>
                    <a:pt x="1181099" y="279400"/>
                  </a:lnTo>
                  <a:lnTo>
                    <a:pt x="1133855" y="279400"/>
                  </a:lnTo>
                  <a:lnTo>
                    <a:pt x="1085088" y="281940"/>
                  </a:lnTo>
                  <a:close/>
                </a:path>
                <a:path w="1971039" h="281939">
                  <a:moveTo>
                    <a:pt x="1970531" y="144780"/>
                  </a:moveTo>
                  <a:lnTo>
                    <a:pt x="1944623" y="144780"/>
                  </a:lnTo>
                  <a:lnTo>
                    <a:pt x="1944623" y="138430"/>
                  </a:lnTo>
                  <a:lnTo>
                    <a:pt x="1943099" y="134620"/>
                  </a:lnTo>
                  <a:lnTo>
                    <a:pt x="1938528" y="130810"/>
                  </a:lnTo>
                  <a:lnTo>
                    <a:pt x="1935480" y="129540"/>
                  </a:lnTo>
                  <a:lnTo>
                    <a:pt x="1921764" y="119380"/>
                  </a:lnTo>
                  <a:lnTo>
                    <a:pt x="1894331" y="107950"/>
                  </a:lnTo>
                  <a:lnTo>
                    <a:pt x="1877567" y="102870"/>
                  </a:lnTo>
                  <a:lnTo>
                    <a:pt x="1859280" y="96520"/>
                  </a:lnTo>
                  <a:lnTo>
                    <a:pt x="1789175" y="81280"/>
                  </a:lnTo>
                  <a:lnTo>
                    <a:pt x="1734312" y="71120"/>
                  </a:lnTo>
                  <a:lnTo>
                    <a:pt x="1671828" y="62230"/>
                  </a:lnTo>
                  <a:lnTo>
                    <a:pt x="1638299" y="57150"/>
                  </a:lnTo>
                  <a:lnTo>
                    <a:pt x="1603247" y="54610"/>
                  </a:lnTo>
                  <a:lnTo>
                    <a:pt x="1566671" y="49530"/>
                  </a:lnTo>
                  <a:lnTo>
                    <a:pt x="1528571" y="46990"/>
                  </a:lnTo>
                  <a:lnTo>
                    <a:pt x="1488947" y="43180"/>
                  </a:lnTo>
                  <a:lnTo>
                    <a:pt x="1406652" y="38100"/>
                  </a:lnTo>
                  <a:lnTo>
                    <a:pt x="1363980" y="34290"/>
                  </a:lnTo>
                  <a:lnTo>
                    <a:pt x="1319783" y="33020"/>
                  </a:lnTo>
                  <a:lnTo>
                    <a:pt x="1228344" y="27940"/>
                  </a:lnTo>
                  <a:lnTo>
                    <a:pt x="1133855" y="25400"/>
                  </a:lnTo>
                  <a:lnTo>
                    <a:pt x="1034796" y="25400"/>
                  </a:lnTo>
                  <a:lnTo>
                    <a:pt x="986028" y="24130"/>
                  </a:lnTo>
                  <a:lnTo>
                    <a:pt x="1558671" y="24130"/>
                  </a:lnTo>
                  <a:lnTo>
                    <a:pt x="1568196" y="25400"/>
                  </a:lnTo>
                  <a:lnTo>
                    <a:pt x="1604772" y="27940"/>
                  </a:lnTo>
                  <a:lnTo>
                    <a:pt x="1641347" y="33020"/>
                  </a:lnTo>
                  <a:lnTo>
                    <a:pt x="1674875" y="38100"/>
                  </a:lnTo>
                  <a:lnTo>
                    <a:pt x="1706880" y="41910"/>
                  </a:lnTo>
                  <a:lnTo>
                    <a:pt x="1737359" y="46990"/>
                  </a:lnTo>
                  <a:lnTo>
                    <a:pt x="1766315" y="50800"/>
                  </a:lnTo>
                  <a:lnTo>
                    <a:pt x="1793747" y="55880"/>
                  </a:lnTo>
                  <a:lnTo>
                    <a:pt x="1819655" y="62230"/>
                  </a:lnTo>
                  <a:lnTo>
                    <a:pt x="1842515" y="66040"/>
                  </a:lnTo>
                  <a:lnTo>
                    <a:pt x="1865375" y="72390"/>
                  </a:lnTo>
                  <a:lnTo>
                    <a:pt x="1885188" y="78740"/>
                  </a:lnTo>
                  <a:lnTo>
                    <a:pt x="1903475" y="85090"/>
                  </a:lnTo>
                  <a:lnTo>
                    <a:pt x="1918715" y="91440"/>
                  </a:lnTo>
                  <a:lnTo>
                    <a:pt x="1932431" y="96520"/>
                  </a:lnTo>
                  <a:lnTo>
                    <a:pt x="1944623" y="102870"/>
                  </a:lnTo>
                  <a:lnTo>
                    <a:pt x="1949196" y="107950"/>
                  </a:lnTo>
                  <a:lnTo>
                    <a:pt x="1953767" y="110490"/>
                  </a:lnTo>
                  <a:lnTo>
                    <a:pt x="1962912" y="119380"/>
                  </a:lnTo>
                  <a:lnTo>
                    <a:pt x="1965959" y="124460"/>
                  </a:lnTo>
                  <a:lnTo>
                    <a:pt x="1967483" y="129540"/>
                  </a:lnTo>
                  <a:lnTo>
                    <a:pt x="1969007" y="130810"/>
                  </a:lnTo>
                  <a:lnTo>
                    <a:pt x="1969007" y="134620"/>
                  </a:lnTo>
                  <a:lnTo>
                    <a:pt x="1970531" y="134620"/>
                  </a:lnTo>
                  <a:lnTo>
                    <a:pt x="1970531" y="144780"/>
                  </a:lnTo>
                  <a:close/>
                </a:path>
                <a:path w="1971039" h="281939">
                  <a:moveTo>
                    <a:pt x="25907" y="139700"/>
                  </a:moveTo>
                  <a:lnTo>
                    <a:pt x="25907" y="138430"/>
                  </a:lnTo>
                  <a:lnTo>
                    <a:pt x="26669" y="138430"/>
                  </a:lnTo>
                  <a:lnTo>
                    <a:pt x="25907" y="139700"/>
                  </a:lnTo>
                  <a:close/>
                </a:path>
                <a:path w="1971039" h="281939">
                  <a:moveTo>
                    <a:pt x="26161" y="140546"/>
                  </a:moveTo>
                  <a:lnTo>
                    <a:pt x="25907" y="139700"/>
                  </a:lnTo>
                  <a:lnTo>
                    <a:pt x="27431" y="138430"/>
                  </a:lnTo>
                  <a:lnTo>
                    <a:pt x="26161" y="140546"/>
                  </a:lnTo>
                  <a:close/>
                </a:path>
                <a:path w="1971039" h="281939">
                  <a:moveTo>
                    <a:pt x="25907" y="140970"/>
                  </a:moveTo>
                  <a:lnTo>
                    <a:pt x="25907" y="139700"/>
                  </a:lnTo>
                  <a:lnTo>
                    <a:pt x="26161" y="140546"/>
                  </a:lnTo>
                  <a:lnTo>
                    <a:pt x="25907" y="140970"/>
                  </a:lnTo>
                  <a:close/>
                </a:path>
                <a:path w="1971039" h="281939">
                  <a:moveTo>
                    <a:pt x="27431" y="144780"/>
                  </a:moveTo>
                  <a:lnTo>
                    <a:pt x="25907" y="140970"/>
                  </a:lnTo>
                  <a:lnTo>
                    <a:pt x="26161" y="140546"/>
                  </a:lnTo>
                  <a:lnTo>
                    <a:pt x="27431" y="144780"/>
                  </a:lnTo>
                  <a:close/>
                </a:path>
                <a:path w="1971039" h="281939">
                  <a:moveTo>
                    <a:pt x="26288" y="142240"/>
                  </a:moveTo>
                  <a:lnTo>
                    <a:pt x="25907" y="142240"/>
                  </a:lnTo>
                  <a:lnTo>
                    <a:pt x="25907" y="140970"/>
                  </a:lnTo>
                  <a:lnTo>
                    <a:pt x="26288" y="142240"/>
                  </a:lnTo>
                  <a:close/>
                </a:path>
                <a:path w="1971039" h="281939">
                  <a:moveTo>
                    <a:pt x="1568196" y="256540"/>
                  </a:moveTo>
                  <a:lnTo>
                    <a:pt x="986028" y="256540"/>
                  </a:lnTo>
                  <a:lnTo>
                    <a:pt x="1034796" y="255270"/>
                  </a:lnTo>
                  <a:lnTo>
                    <a:pt x="1133855" y="255270"/>
                  </a:lnTo>
                  <a:lnTo>
                    <a:pt x="1274063" y="251460"/>
                  </a:lnTo>
                  <a:lnTo>
                    <a:pt x="1488947" y="238760"/>
                  </a:lnTo>
                  <a:lnTo>
                    <a:pt x="1528571" y="233680"/>
                  </a:lnTo>
                  <a:lnTo>
                    <a:pt x="1601723" y="228600"/>
                  </a:lnTo>
                  <a:lnTo>
                    <a:pt x="1671828" y="218440"/>
                  </a:lnTo>
                  <a:lnTo>
                    <a:pt x="1703831" y="214630"/>
                  </a:lnTo>
                  <a:lnTo>
                    <a:pt x="1761744" y="205740"/>
                  </a:lnTo>
                  <a:lnTo>
                    <a:pt x="1789175" y="200660"/>
                  </a:lnTo>
                  <a:lnTo>
                    <a:pt x="1813559" y="194310"/>
                  </a:lnTo>
                  <a:lnTo>
                    <a:pt x="1836420" y="190500"/>
                  </a:lnTo>
                  <a:lnTo>
                    <a:pt x="1857755" y="184150"/>
                  </a:lnTo>
                  <a:lnTo>
                    <a:pt x="1877567" y="179070"/>
                  </a:lnTo>
                  <a:lnTo>
                    <a:pt x="1908047" y="167640"/>
                  </a:lnTo>
                  <a:lnTo>
                    <a:pt x="1920239" y="161290"/>
                  </a:lnTo>
                  <a:lnTo>
                    <a:pt x="1926336" y="160020"/>
                  </a:lnTo>
                  <a:lnTo>
                    <a:pt x="1930907" y="156210"/>
                  </a:lnTo>
                  <a:lnTo>
                    <a:pt x="1937004" y="149860"/>
                  </a:lnTo>
                  <a:lnTo>
                    <a:pt x="1940052" y="148590"/>
                  </a:lnTo>
                  <a:lnTo>
                    <a:pt x="1941575" y="147320"/>
                  </a:lnTo>
                  <a:lnTo>
                    <a:pt x="1944623" y="140970"/>
                  </a:lnTo>
                  <a:lnTo>
                    <a:pt x="1944623" y="144780"/>
                  </a:lnTo>
                  <a:lnTo>
                    <a:pt x="1970531" y="144780"/>
                  </a:lnTo>
                  <a:lnTo>
                    <a:pt x="1970531" y="147320"/>
                  </a:lnTo>
                  <a:lnTo>
                    <a:pt x="1969007" y="147320"/>
                  </a:lnTo>
                  <a:lnTo>
                    <a:pt x="1969007" y="152400"/>
                  </a:lnTo>
                  <a:lnTo>
                    <a:pt x="1967483" y="152400"/>
                  </a:lnTo>
                  <a:lnTo>
                    <a:pt x="1967483" y="153670"/>
                  </a:lnTo>
                  <a:lnTo>
                    <a:pt x="1965959" y="156210"/>
                  </a:lnTo>
                  <a:lnTo>
                    <a:pt x="1959864" y="165100"/>
                  </a:lnTo>
                  <a:lnTo>
                    <a:pt x="1955291" y="170180"/>
                  </a:lnTo>
                  <a:lnTo>
                    <a:pt x="1950720" y="172720"/>
                  </a:lnTo>
                  <a:lnTo>
                    <a:pt x="1944623" y="177800"/>
                  </a:lnTo>
                  <a:lnTo>
                    <a:pt x="1932431" y="184150"/>
                  </a:lnTo>
                  <a:lnTo>
                    <a:pt x="1918715" y="190500"/>
                  </a:lnTo>
                  <a:lnTo>
                    <a:pt x="1903475" y="195580"/>
                  </a:lnTo>
                  <a:lnTo>
                    <a:pt x="1885188" y="201930"/>
                  </a:lnTo>
                  <a:lnTo>
                    <a:pt x="1865375" y="208280"/>
                  </a:lnTo>
                  <a:lnTo>
                    <a:pt x="1844039" y="214630"/>
                  </a:lnTo>
                  <a:lnTo>
                    <a:pt x="1819655" y="220980"/>
                  </a:lnTo>
                  <a:lnTo>
                    <a:pt x="1793747" y="224790"/>
                  </a:lnTo>
                  <a:lnTo>
                    <a:pt x="1766315" y="229870"/>
                  </a:lnTo>
                  <a:lnTo>
                    <a:pt x="1737359" y="236220"/>
                  </a:lnTo>
                  <a:lnTo>
                    <a:pt x="1706880" y="240030"/>
                  </a:lnTo>
                  <a:lnTo>
                    <a:pt x="1674875" y="245110"/>
                  </a:lnTo>
                  <a:lnTo>
                    <a:pt x="1641347" y="247650"/>
                  </a:lnTo>
                  <a:lnTo>
                    <a:pt x="1568196" y="256540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2235472" y="3200128"/>
            <a:ext cx="883285" cy="42989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>
              <a:lnSpc>
                <a:spcPts val="1560"/>
              </a:lnSpc>
              <a:spcBef>
                <a:spcPts val="204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パ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ワ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ー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リ</a:t>
            </a:r>
            <a:r>
              <a:rPr dirty="0" sz="1350">
                <a:solidFill>
                  <a:srgbClr val="00ACEF"/>
                </a:solidFill>
                <a:latin typeface="Arial Unicode MS"/>
                <a:cs typeface="Arial Unicode MS"/>
              </a:rPr>
              <a:t>ッ 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ジ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3282" y="3225691"/>
            <a:ext cx="156845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プ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レ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ッ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シ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ャ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ー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ポ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イ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ン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42140" y="3461055"/>
            <a:ext cx="172720" cy="172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355"/>
              </a:lnSpc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ト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08932" y="3467100"/>
            <a:ext cx="1260348" cy="9616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259689" y="4629621"/>
            <a:ext cx="22561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萌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出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ス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ペ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ー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ス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と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最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後臼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歯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タブ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35707" y="4933188"/>
            <a:ext cx="1027175" cy="8549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418332" y="4986528"/>
            <a:ext cx="1363979" cy="7665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019425" y="1897103"/>
            <a:ext cx="198120" cy="42989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>
              <a:lnSpc>
                <a:spcPts val="1560"/>
              </a:lnSpc>
              <a:spcBef>
                <a:spcPts val="204"/>
              </a:spcBef>
            </a:pPr>
            <a:r>
              <a:rPr dirty="0" sz="1350">
                <a:solidFill>
                  <a:srgbClr val="00ACEF"/>
                </a:solidFill>
                <a:latin typeface="Arial Unicode MS"/>
                <a:cs typeface="Arial Unicode MS"/>
              </a:rPr>
              <a:t>プ ッ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04337" y="1934020"/>
            <a:ext cx="1028700" cy="3702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405"/>
              </a:lnSpc>
            </a:pP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レ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シ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ジ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ョ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ン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カ</a:t>
            </a:r>
            <a:endParaRPr sz="1350">
              <a:latin typeface="Arial Unicode MS"/>
              <a:cs typeface="Arial Unicode MS"/>
            </a:endParaRPr>
          </a:p>
          <a:p>
            <a:pPr>
              <a:lnSpc>
                <a:spcPts val="1510"/>
              </a:lnSpc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ト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99632" y="1844040"/>
            <a:ext cx="2325623" cy="13975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848855" y="4840223"/>
            <a:ext cx="1609344" cy="10195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5272725" y="5389776"/>
            <a:ext cx="1398270" cy="63690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 marL="12700" marR="5080">
              <a:lnSpc>
                <a:spcPct val="98300"/>
              </a:lnSpc>
              <a:spcBef>
                <a:spcPts val="130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デ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ィ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ー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プ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バ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イ</a:t>
            </a:r>
            <a:r>
              <a:rPr dirty="0" sz="1350">
                <a:solidFill>
                  <a:srgbClr val="00ACEF"/>
                </a:solidFill>
                <a:latin typeface="Arial Unicode MS"/>
                <a:cs typeface="Arial Unicode MS"/>
              </a:rPr>
              <a:t>ト用 プ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レ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ッ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シ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ャ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ー</a:t>
            </a:r>
            <a:r>
              <a:rPr dirty="0" sz="1350">
                <a:solidFill>
                  <a:srgbClr val="00ACEF"/>
                </a:solidFill>
                <a:latin typeface="Arial Unicode MS"/>
                <a:cs typeface="Arial Unicode MS"/>
              </a:rPr>
              <a:t>エリ 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ア</a:t>
            </a:r>
            <a:endParaRPr sz="1350">
              <a:latin typeface="Arial Unicode MS"/>
              <a:cs typeface="Arial Unicode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63967" y="3636264"/>
            <a:ext cx="1338580" cy="952500"/>
            <a:chOff x="7363967" y="3636264"/>
            <a:chExt cx="1338580" cy="952500"/>
          </a:xfrm>
        </p:grpSpPr>
        <p:sp>
          <p:nvSpPr>
            <p:cNvPr id="22" name="object 22"/>
            <p:cNvSpPr/>
            <p:nvPr/>
          </p:nvSpPr>
          <p:spPr>
            <a:xfrm>
              <a:off x="7363967" y="3636264"/>
              <a:ext cx="1330451" cy="9525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363967" y="3636264"/>
              <a:ext cx="1338071" cy="9525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6024134" y="3804887"/>
            <a:ext cx="1226185" cy="8420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algn="ctr" marL="12700" marR="5080">
              <a:lnSpc>
                <a:spcPts val="1560"/>
              </a:lnSpc>
              <a:spcBef>
                <a:spcPts val="204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デ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ィ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ー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プ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バ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イ</a:t>
            </a:r>
            <a:r>
              <a:rPr dirty="0" sz="1350">
                <a:solidFill>
                  <a:srgbClr val="00ACEF"/>
                </a:solidFill>
                <a:latin typeface="Arial Unicode MS"/>
                <a:cs typeface="Arial Unicode MS"/>
              </a:rPr>
              <a:t>ト 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用</a:t>
            </a:r>
            <a:endParaRPr sz="1350">
              <a:latin typeface="Arial Unicode MS"/>
              <a:cs typeface="Arial Unicode MS"/>
            </a:endParaRPr>
          </a:p>
          <a:p>
            <a:pPr algn="ctr" marL="12700" marR="5080">
              <a:lnSpc>
                <a:spcPts val="1560"/>
              </a:lnSpc>
              <a:spcBef>
                <a:spcPts val="125"/>
              </a:spcBef>
            </a:pP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プ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レ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シ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ジ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ョ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ン</a:t>
            </a:r>
            <a:r>
              <a:rPr dirty="0" sz="1350">
                <a:solidFill>
                  <a:srgbClr val="00ACEF"/>
                </a:solidFill>
                <a:latin typeface="Arial Unicode MS"/>
                <a:cs typeface="Arial Unicode MS"/>
              </a:rPr>
              <a:t>・ 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バ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イ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ト</a:t>
            </a:r>
            <a:r>
              <a:rPr dirty="0" sz="1350" spc="-10">
                <a:solidFill>
                  <a:srgbClr val="00ACEF"/>
                </a:solidFill>
                <a:latin typeface="Arial Unicode MS"/>
                <a:cs typeface="Arial Unicode MS"/>
              </a:rPr>
              <a:t>ラ</a:t>
            </a:r>
            <a:r>
              <a:rPr dirty="0" sz="1350" spc="5">
                <a:solidFill>
                  <a:srgbClr val="00ACEF"/>
                </a:solidFill>
                <a:latin typeface="Arial Unicode MS"/>
                <a:cs typeface="Arial Unicode MS"/>
              </a:rPr>
              <a:t>ンプ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95928" y="6078720"/>
            <a:ext cx="1991995" cy="24701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35"/>
              </a:spcBef>
            </a:pPr>
            <a:r>
              <a:rPr dirty="0" sz="750" spc="-5">
                <a:solidFill>
                  <a:srgbClr val="939597"/>
                </a:solidFill>
                <a:latin typeface="Arial"/>
                <a:cs typeface="Arial"/>
              </a:rPr>
              <a:t>CONFIDENTIAL </a:t>
            </a:r>
            <a:r>
              <a:rPr dirty="0" sz="750">
                <a:solidFill>
                  <a:srgbClr val="939597"/>
                </a:solidFill>
                <a:latin typeface="Arial"/>
                <a:cs typeface="Arial"/>
              </a:rPr>
              <a:t>© 2013 Align </a:t>
            </a:r>
            <a:r>
              <a:rPr dirty="0" sz="750" spc="-5">
                <a:solidFill>
                  <a:srgbClr val="939597"/>
                </a:solidFill>
                <a:latin typeface="Arial"/>
                <a:cs typeface="Arial"/>
              </a:rPr>
              <a:t>Technology,</a:t>
            </a:r>
            <a:r>
              <a:rPr dirty="0" sz="750" spc="-105">
                <a:solidFill>
                  <a:srgbClr val="939597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939597"/>
                </a:solidFill>
                <a:latin typeface="Arial"/>
                <a:cs typeface="Arial"/>
              </a:rPr>
              <a:t>Inc  All rights</a:t>
            </a:r>
            <a:r>
              <a:rPr dirty="0" sz="750" spc="-50">
                <a:solidFill>
                  <a:srgbClr val="939597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939597"/>
                </a:solidFill>
                <a:latin typeface="Arial"/>
                <a:cs typeface="Arial"/>
              </a:rPr>
              <a:t>reserved</a:t>
            </a:r>
            <a:endParaRPr sz="7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379708" y="6141828"/>
            <a:ext cx="109220" cy="8509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450" spc="-25">
                <a:solidFill>
                  <a:srgbClr val="F0F0F2"/>
                </a:solidFill>
                <a:latin typeface="Arial Unicode MS"/>
                <a:cs typeface="Arial Unicode MS"/>
              </a:rPr>
              <a:t>1</a:t>
            </a:r>
            <a:r>
              <a:rPr dirty="0" sz="450" spc="-25">
                <a:solidFill>
                  <a:srgbClr val="F0F0F2"/>
                </a:solidFill>
                <a:latin typeface="Arial Unicode MS"/>
                <a:cs typeface="Arial Unicode MS"/>
              </a:rPr>
              <a:t>2</a:t>
            </a:r>
            <a:endParaRPr sz="4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8527" y="1413074"/>
            <a:ext cx="213614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05" b="0">
                <a:latin typeface="Arial Unicode MS"/>
                <a:cs typeface="Arial Unicode MS"/>
              </a:rPr>
              <a:t>ア</a:t>
            </a:r>
            <a:r>
              <a:rPr dirty="0" sz="3000" spc="-725" b="0">
                <a:latin typeface="Arial Unicode MS"/>
                <a:cs typeface="Arial Unicode MS"/>
              </a:rPr>
              <a:t>タ</a:t>
            </a:r>
            <a:r>
              <a:rPr dirty="0" sz="3000" spc="-785" b="0">
                <a:latin typeface="Arial Unicode MS"/>
                <a:cs typeface="Arial Unicode MS"/>
              </a:rPr>
              <a:t>ッ</a:t>
            </a:r>
            <a:r>
              <a:rPr dirty="0" sz="3000" spc="-275" b="0">
                <a:latin typeface="Arial Unicode MS"/>
                <a:cs typeface="Arial Unicode MS"/>
              </a:rPr>
              <a:t>チ</a:t>
            </a:r>
            <a:r>
              <a:rPr dirty="0" sz="3000" spc="-844" b="0">
                <a:latin typeface="Arial Unicode MS"/>
                <a:cs typeface="Arial Unicode MS"/>
              </a:rPr>
              <a:t>メ</a:t>
            </a:r>
            <a:r>
              <a:rPr dirty="0" sz="3000" spc="-425" b="0">
                <a:latin typeface="Arial Unicode MS"/>
                <a:cs typeface="Arial Unicode MS"/>
              </a:rPr>
              <a:t>ン</a:t>
            </a:r>
            <a:r>
              <a:rPr dirty="0" sz="3000" spc="-1055" b="0">
                <a:latin typeface="Arial Unicode MS"/>
                <a:cs typeface="Arial Unicode MS"/>
              </a:rPr>
              <a:t>ト</a:t>
            </a:r>
            <a:endParaRPr sz="30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4695" y="2308127"/>
            <a:ext cx="6612255" cy="1701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47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800" spc="-170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800" spc="-509">
                <a:solidFill>
                  <a:srgbClr val="3D3834"/>
                </a:solidFill>
                <a:latin typeface="Arial Unicode MS"/>
                <a:cs typeface="Arial Unicode MS"/>
              </a:rPr>
              <a:t>メ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800" spc="-63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は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34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800" spc="-33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で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の歯の移動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補助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r>
              <a:rPr dirty="0" sz="1800" spc="-24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800" spc="-365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で</a:t>
            </a:r>
            <a:r>
              <a:rPr dirty="0" sz="1800" spc="-59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歯面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 spc="-85">
                <a:solidFill>
                  <a:srgbClr val="3D3834"/>
                </a:solidFill>
                <a:latin typeface="Arial Unicode MS"/>
                <a:cs typeface="Arial Unicode MS"/>
              </a:rPr>
              <a:t>つ 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け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800" spc="-135">
                <a:solidFill>
                  <a:srgbClr val="3D3834"/>
                </a:solidFill>
                <a:latin typeface="Arial Unicode MS"/>
                <a:cs typeface="Arial Unicode MS"/>
              </a:rPr>
              <a:t>CR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ボ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よ</a:t>
            </a:r>
            <a:r>
              <a:rPr dirty="0" sz="1800" spc="-525">
                <a:solidFill>
                  <a:srgbClr val="3D3834"/>
                </a:solidFill>
                <a:latin typeface="Arial Unicode MS"/>
                <a:cs typeface="Arial Unicode MS"/>
              </a:rPr>
              <a:t>う</a:t>
            </a:r>
            <a:r>
              <a:rPr dirty="0" sz="1800" spc="-204">
                <a:solidFill>
                  <a:srgbClr val="3D3834"/>
                </a:solidFill>
                <a:latin typeface="Arial Unicode MS"/>
                <a:cs typeface="Arial Unicode MS"/>
              </a:rPr>
              <a:t>な</a:t>
            </a:r>
            <a:r>
              <a:rPr dirty="0" sz="1800" spc="-350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で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r>
              <a:rPr dirty="0" sz="1800" spc="-605">
                <a:solidFill>
                  <a:srgbClr val="3D3834"/>
                </a:solidFill>
                <a:latin typeface="Arial Unicode MS"/>
                <a:cs typeface="Arial Unicode MS"/>
              </a:rPr>
              <a:t>。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47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800" spc="-170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800" spc="-509">
                <a:solidFill>
                  <a:srgbClr val="3D3834"/>
                </a:solidFill>
                <a:latin typeface="Arial Unicode MS"/>
                <a:cs typeface="Arial Unicode MS"/>
              </a:rPr>
              <a:t>メ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800" spc="-63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は</a:t>
            </a:r>
            <a:r>
              <a:rPr dirty="0" sz="1800" spc="-61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 spc="-105">
                <a:solidFill>
                  <a:srgbClr val="3D3834"/>
                </a:solidFill>
                <a:latin typeface="Arial Unicode MS"/>
                <a:cs typeface="Arial Unicode MS"/>
              </a:rPr>
              <a:t>2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種類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あ</a:t>
            </a:r>
            <a:r>
              <a:rPr dirty="0" sz="1800" spc="-475">
                <a:solidFill>
                  <a:srgbClr val="3D3834"/>
                </a:solidFill>
                <a:latin typeface="Arial Unicode MS"/>
                <a:cs typeface="Arial Unicode MS"/>
              </a:rPr>
              <a:t>り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ま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r>
              <a:rPr dirty="0" sz="1800" spc="-605">
                <a:solidFill>
                  <a:srgbClr val="3D3834"/>
                </a:solidFill>
                <a:latin typeface="Arial Unicode MS"/>
                <a:cs typeface="Arial Unicode MS"/>
              </a:rPr>
              <a:t>。</a:t>
            </a:r>
            <a:endParaRPr sz="1800">
              <a:latin typeface="Arial Unicode MS"/>
              <a:cs typeface="Arial Unicode MS"/>
            </a:endParaRPr>
          </a:p>
          <a:p>
            <a:pPr marL="316865">
              <a:lnSpc>
                <a:spcPct val="100000"/>
              </a:lnSpc>
              <a:spcBef>
                <a:spcPts val="805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①最適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49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800" spc="-170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800" spc="-490">
                <a:solidFill>
                  <a:srgbClr val="3D3834"/>
                </a:solidFill>
                <a:latin typeface="Arial Unicode MS"/>
                <a:cs typeface="Arial Unicode MS"/>
              </a:rPr>
              <a:t>メ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800" spc="-63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endParaRPr sz="1800">
              <a:latin typeface="Arial Unicode MS"/>
              <a:cs typeface="Arial Unicode MS"/>
            </a:endParaRPr>
          </a:p>
          <a:p>
            <a:pPr marL="316865">
              <a:lnSpc>
                <a:spcPct val="100000"/>
              </a:lnSpc>
              <a:spcBef>
                <a:spcPts val="805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②通常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49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800" spc="-170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800" spc="-490">
                <a:solidFill>
                  <a:srgbClr val="3D3834"/>
                </a:solidFill>
                <a:latin typeface="Arial Unicode MS"/>
                <a:cs typeface="Arial Unicode MS"/>
              </a:rPr>
              <a:t>メ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800" spc="-63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endParaRPr sz="1800">
              <a:latin typeface="Arial Unicode MS"/>
              <a:cs typeface="Arial Unicode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507735" y="3447288"/>
            <a:ext cx="2510155" cy="2278380"/>
            <a:chOff x="5507735" y="3447288"/>
            <a:chExt cx="2510155" cy="2278380"/>
          </a:xfrm>
        </p:grpSpPr>
        <p:sp>
          <p:nvSpPr>
            <p:cNvPr id="5" name="object 5"/>
            <p:cNvSpPr/>
            <p:nvPr/>
          </p:nvSpPr>
          <p:spPr>
            <a:xfrm>
              <a:off x="5507735" y="3447288"/>
              <a:ext cx="2510027" cy="22783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574536" y="4358640"/>
              <a:ext cx="782320" cy="784860"/>
            </a:xfrm>
            <a:custGeom>
              <a:avLst/>
              <a:gdLst/>
              <a:ahLst/>
              <a:cxnLst/>
              <a:rect l="l" t="t" r="r" b="b"/>
              <a:pathLst>
                <a:path w="782320" h="784860">
                  <a:moveTo>
                    <a:pt x="411480" y="784859"/>
                  </a:moveTo>
                  <a:lnTo>
                    <a:pt x="371856" y="784859"/>
                  </a:lnTo>
                  <a:lnTo>
                    <a:pt x="352044" y="783336"/>
                  </a:lnTo>
                  <a:lnTo>
                    <a:pt x="312419" y="777240"/>
                  </a:lnTo>
                  <a:lnTo>
                    <a:pt x="257556" y="761999"/>
                  </a:lnTo>
                  <a:lnTo>
                    <a:pt x="222503" y="746759"/>
                  </a:lnTo>
                  <a:lnTo>
                    <a:pt x="188976" y="728472"/>
                  </a:lnTo>
                  <a:lnTo>
                    <a:pt x="156971" y="707136"/>
                  </a:lnTo>
                  <a:lnTo>
                    <a:pt x="128016" y="682752"/>
                  </a:lnTo>
                  <a:lnTo>
                    <a:pt x="114300" y="670559"/>
                  </a:lnTo>
                  <a:lnTo>
                    <a:pt x="77724" y="627888"/>
                  </a:lnTo>
                  <a:lnTo>
                    <a:pt x="56387" y="595883"/>
                  </a:lnTo>
                  <a:lnTo>
                    <a:pt x="39624" y="563879"/>
                  </a:lnTo>
                  <a:lnTo>
                    <a:pt x="30480" y="545592"/>
                  </a:lnTo>
                  <a:lnTo>
                    <a:pt x="12192" y="490727"/>
                  </a:lnTo>
                  <a:lnTo>
                    <a:pt x="7619" y="472440"/>
                  </a:lnTo>
                  <a:lnTo>
                    <a:pt x="4571" y="452627"/>
                  </a:lnTo>
                  <a:lnTo>
                    <a:pt x="0" y="393192"/>
                  </a:lnTo>
                  <a:lnTo>
                    <a:pt x="1524" y="373379"/>
                  </a:lnTo>
                  <a:lnTo>
                    <a:pt x="1524" y="353567"/>
                  </a:lnTo>
                  <a:lnTo>
                    <a:pt x="7619" y="313943"/>
                  </a:lnTo>
                  <a:lnTo>
                    <a:pt x="18287" y="275843"/>
                  </a:lnTo>
                  <a:lnTo>
                    <a:pt x="38100" y="222503"/>
                  </a:lnTo>
                  <a:lnTo>
                    <a:pt x="56387" y="188975"/>
                  </a:lnTo>
                  <a:lnTo>
                    <a:pt x="89916" y="143256"/>
                  </a:lnTo>
                  <a:lnTo>
                    <a:pt x="128016" y="102108"/>
                  </a:lnTo>
                  <a:lnTo>
                    <a:pt x="187451" y="56387"/>
                  </a:lnTo>
                  <a:lnTo>
                    <a:pt x="220980" y="39624"/>
                  </a:lnTo>
                  <a:lnTo>
                    <a:pt x="239267" y="30479"/>
                  </a:lnTo>
                  <a:lnTo>
                    <a:pt x="292608" y="12191"/>
                  </a:lnTo>
                  <a:lnTo>
                    <a:pt x="330708" y="4571"/>
                  </a:lnTo>
                  <a:lnTo>
                    <a:pt x="370332" y="0"/>
                  </a:lnTo>
                  <a:lnTo>
                    <a:pt x="411480" y="0"/>
                  </a:lnTo>
                  <a:lnTo>
                    <a:pt x="431292" y="1524"/>
                  </a:lnTo>
                  <a:lnTo>
                    <a:pt x="449580" y="4571"/>
                  </a:lnTo>
                  <a:lnTo>
                    <a:pt x="469392" y="7619"/>
                  </a:lnTo>
                  <a:lnTo>
                    <a:pt x="487680" y="12191"/>
                  </a:lnTo>
                  <a:lnTo>
                    <a:pt x="507492" y="18287"/>
                  </a:lnTo>
                  <a:lnTo>
                    <a:pt x="525780" y="24383"/>
                  </a:lnTo>
                  <a:lnTo>
                    <a:pt x="529971" y="25908"/>
                  </a:lnTo>
                  <a:lnTo>
                    <a:pt x="371856" y="25908"/>
                  </a:lnTo>
                  <a:lnTo>
                    <a:pt x="335280" y="28956"/>
                  </a:lnTo>
                  <a:lnTo>
                    <a:pt x="316992" y="33527"/>
                  </a:lnTo>
                  <a:lnTo>
                    <a:pt x="300228" y="36575"/>
                  </a:lnTo>
                  <a:lnTo>
                    <a:pt x="283464" y="41148"/>
                  </a:lnTo>
                  <a:lnTo>
                    <a:pt x="265176" y="47243"/>
                  </a:lnTo>
                  <a:lnTo>
                    <a:pt x="248412" y="54863"/>
                  </a:lnTo>
                  <a:lnTo>
                    <a:pt x="233171" y="60959"/>
                  </a:lnTo>
                  <a:lnTo>
                    <a:pt x="217932" y="70103"/>
                  </a:lnTo>
                  <a:lnTo>
                    <a:pt x="201167" y="77724"/>
                  </a:lnTo>
                  <a:lnTo>
                    <a:pt x="187451" y="88391"/>
                  </a:lnTo>
                  <a:lnTo>
                    <a:pt x="172212" y="97535"/>
                  </a:lnTo>
                  <a:lnTo>
                    <a:pt x="158496" y="109727"/>
                  </a:lnTo>
                  <a:lnTo>
                    <a:pt x="146303" y="120395"/>
                  </a:lnTo>
                  <a:lnTo>
                    <a:pt x="99060" y="172211"/>
                  </a:lnTo>
                  <a:lnTo>
                    <a:pt x="70103" y="217932"/>
                  </a:lnTo>
                  <a:lnTo>
                    <a:pt x="47244" y="266700"/>
                  </a:lnTo>
                  <a:lnTo>
                    <a:pt x="42671" y="283463"/>
                  </a:lnTo>
                  <a:lnTo>
                    <a:pt x="36576" y="300227"/>
                  </a:lnTo>
                  <a:lnTo>
                    <a:pt x="27432" y="355092"/>
                  </a:lnTo>
                  <a:lnTo>
                    <a:pt x="26035" y="371856"/>
                  </a:lnTo>
                  <a:lnTo>
                    <a:pt x="26035" y="413003"/>
                  </a:lnTo>
                  <a:lnTo>
                    <a:pt x="27432" y="429767"/>
                  </a:lnTo>
                  <a:lnTo>
                    <a:pt x="36576" y="484632"/>
                  </a:lnTo>
                  <a:lnTo>
                    <a:pt x="42671" y="501395"/>
                  </a:lnTo>
                  <a:lnTo>
                    <a:pt x="47244" y="518159"/>
                  </a:lnTo>
                  <a:lnTo>
                    <a:pt x="54864" y="534924"/>
                  </a:lnTo>
                  <a:lnTo>
                    <a:pt x="60960" y="551688"/>
                  </a:lnTo>
                  <a:lnTo>
                    <a:pt x="70103" y="566927"/>
                  </a:lnTo>
                  <a:lnTo>
                    <a:pt x="77724" y="582167"/>
                  </a:lnTo>
                  <a:lnTo>
                    <a:pt x="88392" y="597408"/>
                  </a:lnTo>
                  <a:lnTo>
                    <a:pt x="97535" y="612647"/>
                  </a:lnTo>
                  <a:lnTo>
                    <a:pt x="108203" y="626363"/>
                  </a:lnTo>
                  <a:lnTo>
                    <a:pt x="120396" y="640079"/>
                  </a:lnTo>
                  <a:lnTo>
                    <a:pt x="144780" y="664463"/>
                  </a:lnTo>
                  <a:lnTo>
                    <a:pt x="158496" y="675131"/>
                  </a:lnTo>
                  <a:lnTo>
                    <a:pt x="172212" y="687324"/>
                  </a:lnTo>
                  <a:lnTo>
                    <a:pt x="185928" y="696467"/>
                  </a:lnTo>
                  <a:lnTo>
                    <a:pt x="201167" y="707136"/>
                  </a:lnTo>
                  <a:lnTo>
                    <a:pt x="216408" y="714756"/>
                  </a:lnTo>
                  <a:lnTo>
                    <a:pt x="281940" y="743711"/>
                  </a:lnTo>
                  <a:lnTo>
                    <a:pt x="335280" y="755904"/>
                  </a:lnTo>
                  <a:lnTo>
                    <a:pt x="390144" y="760475"/>
                  </a:lnTo>
                  <a:lnTo>
                    <a:pt x="529437" y="760475"/>
                  </a:lnTo>
                  <a:lnTo>
                    <a:pt x="525780" y="761999"/>
                  </a:lnTo>
                  <a:lnTo>
                    <a:pt x="489203" y="772667"/>
                  </a:lnTo>
                  <a:lnTo>
                    <a:pt x="451103" y="780288"/>
                  </a:lnTo>
                  <a:lnTo>
                    <a:pt x="431292" y="783336"/>
                  </a:lnTo>
                  <a:lnTo>
                    <a:pt x="411480" y="784859"/>
                  </a:lnTo>
                  <a:close/>
                </a:path>
                <a:path w="782320" h="784860">
                  <a:moveTo>
                    <a:pt x="529437" y="760475"/>
                  </a:moveTo>
                  <a:lnTo>
                    <a:pt x="390144" y="760475"/>
                  </a:lnTo>
                  <a:lnTo>
                    <a:pt x="446532" y="755904"/>
                  </a:lnTo>
                  <a:lnTo>
                    <a:pt x="464819" y="752856"/>
                  </a:lnTo>
                  <a:lnTo>
                    <a:pt x="481583" y="748283"/>
                  </a:lnTo>
                  <a:lnTo>
                    <a:pt x="499871" y="743711"/>
                  </a:lnTo>
                  <a:lnTo>
                    <a:pt x="533400" y="731520"/>
                  </a:lnTo>
                  <a:lnTo>
                    <a:pt x="548640" y="723899"/>
                  </a:lnTo>
                  <a:lnTo>
                    <a:pt x="565403" y="716279"/>
                  </a:lnTo>
                  <a:lnTo>
                    <a:pt x="580644" y="707136"/>
                  </a:lnTo>
                  <a:lnTo>
                    <a:pt x="623316" y="676656"/>
                  </a:lnTo>
                  <a:lnTo>
                    <a:pt x="661416" y="640079"/>
                  </a:lnTo>
                  <a:lnTo>
                    <a:pt x="672084" y="626363"/>
                  </a:lnTo>
                  <a:lnTo>
                    <a:pt x="684276" y="612647"/>
                  </a:lnTo>
                  <a:lnTo>
                    <a:pt x="693419" y="598931"/>
                  </a:lnTo>
                  <a:lnTo>
                    <a:pt x="711708" y="568452"/>
                  </a:lnTo>
                  <a:lnTo>
                    <a:pt x="720851" y="551688"/>
                  </a:lnTo>
                  <a:lnTo>
                    <a:pt x="726948" y="536447"/>
                  </a:lnTo>
                  <a:lnTo>
                    <a:pt x="734567" y="519683"/>
                  </a:lnTo>
                  <a:lnTo>
                    <a:pt x="739140" y="502919"/>
                  </a:lnTo>
                  <a:lnTo>
                    <a:pt x="745235" y="484632"/>
                  </a:lnTo>
                  <a:lnTo>
                    <a:pt x="748284" y="466343"/>
                  </a:lnTo>
                  <a:lnTo>
                    <a:pt x="752856" y="449579"/>
                  </a:lnTo>
                  <a:lnTo>
                    <a:pt x="754497" y="429767"/>
                  </a:lnTo>
                  <a:lnTo>
                    <a:pt x="755786" y="413003"/>
                  </a:lnTo>
                  <a:lnTo>
                    <a:pt x="755776" y="371856"/>
                  </a:lnTo>
                  <a:lnTo>
                    <a:pt x="752856" y="336803"/>
                  </a:lnTo>
                  <a:lnTo>
                    <a:pt x="748284" y="318516"/>
                  </a:lnTo>
                  <a:lnTo>
                    <a:pt x="745235" y="301751"/>
                  </a:lnTo>
                  <a:lnTo>
                    <a:pt x="740664" y="283463"/>
                  </a:lnTo>
                  <a:lnTo>
                    <a:pt x="728471" y="249935"/>
                  </a:lnTo>
                  <a:lnTo>
                    <a:pt x="720851" y="233171"/>
                  </a:lnTo>
                  <a:lnTo>
                    <a:pt x="711708" y="217932"/>
                  </a:lnTo>
                  <a:lnTo>
                    <a:pt x="704087" y="202691"/>
                  </a:lnTo>
                  <a:lnTo>
                    <a:pt x="693419" y="187451"/>
                  </a:lnTo>
                  <a:lnTo>
                    <a:pt x="684276" y="173735"/>
                  </a:lnTo>
                  <a:lnTo>
                    <a:pt x="673608" y="160019"/>
                  </a:lnTo>
                  <a:lnTo>
                    <a:pt x="637032" y="120395"/>
                  </a:lnTo>
                  <a:lnTo>
                    <a:pt x="595883" y="88391"/>
                  </a:lnTo>
                  <a:lnTo>
                    <a:pt x="550164" y="62483"/>
                  </a:lnTo>
                  <a:lnTo>
                    <a:pt x="499871" y="42671"/>
                  </a:lnTo>
                  <a:lnTo>
                    <a:pt x="483108" y="36575"/>
                  </a:lnTo>
                  <a:lnTo>
                    <a:pt x="428244" y="27432"/>
                  </a:lnTo>
                  <a:lnTo>
                    <a:pt x="409956" y="25908"/>
                  </a:lnTo>
                  <a:lnTo>
                    <a:pt x="529971" y="25908"/>
                  </a:lnTo>
                  <a:lnTo>
                    <a:pt x="577596" y="47243"/>
                  </a:lnTo>
                  <a:lnTo>
                    <a:pt x="624840" y="77724"/>
                  </a:lnTo>
                  <a:lnTo>
                    <a:pt x="667512" y="114300"/>
                  </a:lnTo>
                  <a:lnTo>
                    <a:pt x="691896" y="143256"/>
                  </a:lnTo>
                  <a:lnTo>
                    <a:pt x="704087" y="156971"/>
                  </a:lnTo>
                  <a:lnTo>
                    <a:pt x="725424" y="188975"/>
                  </a:lnTo>
                  <a:lnTo>
                    <a:pt x="743712" y="222503"/>
                  </a:lnTo>
                  <a:lnTo>
                    <a:pt x="769619" y="294132"/>
                  </a:lnTo>
                  <a:lnTo>
                    <a:pt x="777240" y="332232"/>
                  </a:lnTo>
                  <a:lnTo>
                    <a:pt x="781812" y="371856"/>
                  </a:lnTo>
                  <a:lnTo>
                    <a:pt x="781812" y="413003"/>
                  </a:lnTo>
                  <a:lnTo>
                    <a:pt x="777240" y="452627"/>
                  </a:lnTo>
                  <a:lnTo>
                    <a:pt x="769619" y="490727"/>
                  </a:lnTo>
                  <a:lnTo>
                    <a:pt x="757428" y="527304"/>
                  </a:lnTo>
                  <a:lnTo>
                    <a:pt x="751332" y="545592"/>
                  </a:lnTo>
                  <a:lnTo>
                    <a:pt x="725424" y="595883"/>
                  </a:lnTo>
                  <a:lnTo>
                    <a:pt x="704087" y="627888"/>
                  </a:lnTo>
                  <a:lnTo>
                    <a:pt x="667512" y="670559"/>
                  </a:lnTo>
                  <a:lnTo>
                    <a:pt x="624840" y="707136"/>
                  </a:lnTo>
                  <a:lnTo>
                    <a:pt x="560832" y="746759"/>
                  </a:lnTo>
                  <a:lnTo>
                    <a:pt x="544067" y="754379"/>
                  </a:lnTo>
                  <a:lnTo>
                    <a:pt x="529437" y="760475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1995928" y="6078720"/>
            <a:ext cx="1991995" cy="24701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35"/>
              </a:spcBef>
            </a:pPr>
            <a:r>
              <a:rPr dirty="0" sz="750" spc="-5">
                <a:solidFill>
                  <a:srgbClr val="939597"/>
                </a:solidFill>
                <a:latin typeface="Arial"/>
                <a:cs typeface="Arial"/>
              </a:rPr>
              <a:t>CONFIDENTIAL </a:t>
            </a:r>
            <a:r>
              <a:rPr dirty="0" sz="750">
                <a:solidFill>
                  <a:srgbClr val="939597"/>
                </a:solidFill>
                <a:latin typeface="Arial"/>
                <a:cs typeface="Arial"/>
              </a:rPr>
              <a:t>© 2013 Align </a:t>
            </a:r>
            <a:r>
              <a:rPr dirty="0" sz="750" spc="-5">
                <a:solidFill>
                  <a:srgbClr val="939597"/>
                </a:solidFill>
                <a:latin typeface="Arial"/>
                <a:cs typeface="Arial"/>
              </a:rPr>
              <a:t>Technology,</a:t>
            </a:r>
            <a:r>
              <a:rPr dirty="0" sz="750" spc="-105">
                <a:solidFill>
                  <a:srgbClr val="939597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939597"/>
                </a:solidFill>
                <a:latin typeface="Arial"/>
                <a:cs typeface="Arial"/>
              </a:rPr>
              <a:t>Inc  All rights</a:t>
            </a:r>
            <a:r>
              <a:rPr dirty="0" sz="750" spc="-50">
                <a:solidFill>
                  <a:srgbClr val="939597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939597"/>
                </a:solidFill>
                <a:latin typeface="Arial"/>
                <a:cs typeface="Arial"/>
              </a:rPr>
              <a:t>reserved</a:t>
            </a:r>
            <a:endParaRPr sz="7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79708" y="6141828"/>
            <a:ext cx="109220" cy="8509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450" spc="-25">
                <a:solidFill>
                  <a:srgbClr val="F0F0F2"/>
                </a:solidFill>
                <a:latin typeface="Arial Unicode MS"/>
                <a:cs typeface="Arial Unicode MS"/>
              </a:rPr>
              <a:t>1</a:t>
            </a:r>
            <a:r>
              <a:rPr dirty="0" sz="450" spc="-25">
                <a:solidFill>
                  <a:srgbClr val="F0F0F2"/>
                </a:solidFill>
                <a:latin typeface="Arial Unicode MS"/>
                <a:cs typeface="Arial Unicode MS"/>
              </a:rPr>
              <a:t>3</a:t>
            </a:r>
            <a:endParaRPr sz="4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8700" y="1518867"/>
            <a:ext cx="2425700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b="0">
                <a:latin typeface="Arial Unicode MS"/>
                <a:cs typeface="Arial Unicode MS"/>
              </a:rPr>
              <a:t>最適アタッチメント</a:t>
            </a:r>
            <a:endParaRPr sz="21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03047" y="6126029"/>
            <a:ext cx="123189" cy="140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50" spc="-35">
                <a:solidFill>
                  <a:srgbClr val="F0F0F2"/>
                </a:solidFill>
                <a:latin typeface="Arial"/>
                <a:cs typeface="Arial"/>
              </a:rPr>
              <a:t>14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07792" y="2046732"/>
            <a:ext cx="4710683" cy="30906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608815" y="3983213"/>
            <a:ext cx="7648575" cy="2040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39180" marR="15240" indent="-1143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Heiti SC"/>
                <a:cs typeface="Heiti SC"/>
              </a:rPr>
              <a:t>アタッチメント テンプレート</a:t>
            </a:r>
            <a:endParaRPr sz="1800">
              <a:latin typeface="Heiti SC"/>
              <a:cs typeface="Heiti SC"/>
            </a:endParaRPr>
          </a:p>
          <a:p>
            <a:pPr>
              <a:lnSpc>
                <a:spcPct val="100000"/>
              </a:lnSpc>
            </a:pPr>
            <a:endParaRPr sz="2000">
              <a:latin typeface="Heiti SC"/>
              <a:cs typeface="Heiti S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Heiti SC"/>
              <a:cs typeface="Heiti SC"/>
            </a:endParaRPr>
          </a:p>
          <a:p>
            <a:pPr marL="93345" indent="-81280">
              <a:lnSpc>
                <a:spcPct val="100000"/>
              </a:lnSpc>
              <a:buSzPct val="94444"/>
              <a:buFont typeface="Arial"/>
              <a:buChar char="•"/>
              <a:tabLst>
                <a:tab pos="93980" algn="l"/>
              </a:tabLst>
            </a:pPr>
            <a:r>
              <a:rPr dirty="0" sz="1800">
                <a:solidFill>
                  <a:srgbClr val="1F1C1A"/>
                </a:solidFill>
                <a:latin typeface="Arial Unicode MS"/>
                <a:cs typeface="Arial Unicode MS"/>
              </a:rPr>
              <a:t>実際に設置した「最適アタッチメント」はアライナーのくぼみより小さい</a:t>
            </a:r>
            <a:endParaRPr sz="1800">
              <a:latin typeface="Arial Unicode MS"/>
              <a:cs typeface="Arial Unicode MS"/>
            </a:endParaRPr>
          </a:p>
          <a:p>
            <a:pPr marL="93345" indent="-81280">
              <a:lnSpc>
                <a:spcPct val="100000"/>
              </a:lnSpc>
              <a:spcBef>
                <a:spcPts val="1090"/>
              </a:spcBef>
              <a:buSzPct val="94444"/>
              <a:buFont typeface="Arial"/>
              <a:buChar char="•"/>
              <a:tabLst>
                <a:tab pos="93980" algn="l"/>
              </a:tabLst>
            </a:pPr>
            <a:r>
              <a:rPr dirty="0" u="heavy" sz="1800">
                <a:solidFill>
                  <a:srgbClr val="1F1C1A"/>
                </a:solidFill>
                <a:uFill>
                  <a:solidFill>
                    <a:srgbClr val="00AFEF"/>
                  </a:solidFill>
                </a:uFill>
                <a:latin typeface="Arial Unicode MS"/>
                <a:cs typeface="Arial Unicode MS"/>
              </a:rPr>
              <a:t>タイトに接する部分</a:t>
            </a:r>
            <a:r>
              <a:rPr dirty="0" sz="1800">
                <a:solidFill>
                  <a:srgbClr val="1F1C1A"/>
                </a:solidFill>
                <a:latin typeface="Arial Unicode MS"/>
                <a:cs typeface="Arial Unicode MS"/>
              </a:rPr>
              <a:t>、ゆとりのある部分が存在する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10902" y="2268717"/>
            <a:ext cx="11684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Heiti SC"/>
                <a:cs typeface="Heiti SC"/>
              </a:rPr>
              <a:t>アライナー</a:t>
            </a:r>
            <a:endParaRPr sz="1800">
              <a:latin typeface="Heiti SC"/>
              <a:cs typeface="Heiti S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7425" y="2934740"/>
            <a:ext cx="17399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1F1C1A"/>
                </a:solidFill>
                <a:latin typeface="Arial Unicode MS"/>
                <a:cs typeface="Arial Unicode MS"/>
              </a:rPr>
              <a:t>タイトに接する部分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71544" y="5999988"/>
            <a:ext cx="1836420" cy="38100"/>
          </a:xfrm>
          <a:custGeom>
            <a:avLst/>
            <a:gdLst/>
            <a:ahLst/>
            <a:cxnLst/>
            <a:rect l="l" t="t" r="r" b="b"/>
            <a:pathLst>
              <a:path w="1836420" h="38100">
                <a:moveTo>
                  <a:pt x="1836420" y="38100"/>
                </a:moveTo>
                <a:lnTo>
                  <a:pt x="0" y="38100"/>
                </a:lnTo>
                <a:lnTo>
                  <a:pt x="0" y="0"/>
                </a:lnTo>
                <a:lnTo>
                  <a:pt x="1836420" y="0"/>
                </a:lnTo>
                <a:lnTo>
                  <a:pt x="1836420" y="3810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2749296" y="2238755"/>
            <a:ext cx="3693160" cy="2164080"/>
            <a:chOff x="2749296" y="2238755"/>
            <a:chExt cx="3693160" cy="2164080"/>
          </a:xfrm>
        </p:grpSpPr>
        <p:sp>
          <p:nvSpPr>
            <p:cNvPr id="10" name="object 10"/>
            <p:cNvSpPr/>
            <p:nvPr/>
          </p:nvSpPr>
          <p:spPr>
            <a:xfrm>
              <a:off x="2749296" y="2436876"/>
              <a:ext cx="1554480" cy="626745"/>
            </a:xfrm>
            <a:custGeom>
              <a:avLst/>
              <a:gdLst/>
              <a:ahLst/>
              <a:cxnLst/>
              <a:rect l="l" t="t" r="r" b="b"/>
              <a:pathLst>
                <a:path w="1554479" h="626744">
                  <a:moveTo>
                    <a:pt x="1475170" y="36940"/>
                  </a:moveTo>
                  <a:lnTo>
                    <a:pt x="1427988" y="28956"/>
                  </a:lnTo>
                  <a:lnTo>
                    <a:pt x="1420368" y="27432"/>
                  </a:lnTo>
                  <a:lnTo>
                    <a:pt x="1415796" y="19812"/>
                  </a:lnTo>
                  <a:lnTo>
                    <a:pt x="1417319" y="12191"/>
                  </a:lnTo>
                  <a:lnTo>
                    <a:pt x="1417319" y="4572"/>
                  </a:lnTo>
                  <a:lnTo>
                    <a:pt x="1424940" y="0"/>
                  </a:lnTo>
                  <a:lnTo>
                    <a:pt x="1432560" y="1524"/>
                  </a:lnTo>
                  <a:lnTo>
                    <a:pt x="1535723" y="18288"/>
                  </a:lnTo>
                  <a:lnTo>
                    <a:pt x="1524000" y="18288"/>
                  </a:lnTo>
                  <a:lnTo>
                    <a:pt x="1475170" y="36940"/>
                  </a:lnTo>
                  <a:close/>
                </a:path>
                <a:path w="1554479" h="626744">
                  <a:moveTo>
                    <a:pt x="1502557" y="41575"/>
                  </a:moveTo>
                  <a:lnTo>
                    <a:pt x="1475170" y="36940"/>
                  </a:lnTo>
                  <a:lnTo>
                    <a:pt x="1524000" y="18288"/>
                  </a:lnTo>
                  <a:lnTo>
                    <a:pt x="1525613" y="22860"/>
                  </a:lnTo>
                  <a:lnTo>
                    <a:pt x="1517904" y="22860"/>
                  </a:lnTo>
                  <a:lnTo>
                    <a:pt x="1502557" y="41575"/>
                  </a:lnTo>
                  <a:close/>
                </a:path>
                <a:path w="1554479" h="626744">
                  <a:moveTo>
                    <a:pt x="1463040" y="124968"/>
                  </a:moveTo>
                  <a:lnTo>
                    <a:pt x="1456944" y="118872"/>
                  </a:lnTo>
                  <a:lnTo>
                    <a:pt x="1450848" y="114300"/>
                  </a:lnTo>
                  <a:lnTo>
                    <a:pt x="1450848" y="105156"/>
                  </a:lnTo>
                  <a:lnTo>
                    <a:pt x="1455419" y="99060"/>
                  </a:lnTo>
                  <a:lnTo>
                    <a:pt x="1485455" y="62431"/>
                  </a:lnTo>
                  <a:lnTo>
                    <a:pt x="1533144" y="44196"/>
                  </a:lnTo>
                  <a:lnTo>
                    <a:pt x="1524000" y="18288"/>
                  </a:lnTo>
                  <a:lnTo>
                    <a:pt x="1535723" y="18288"/>
                  </a:lnTo>
                  <a:lnTo>
                    <a:pt x="1554480" y="21336"/>
                  </a:lnTo>
                  <a:lnTo>
                    <a:pt x="1478280" y="117348"/>
                  </a:lnTo>
                  <a:lnTo>
                    <a:pt x="1472184" y="123444"/>
                  </a:lnTo>
                  <a:lnTo>
                    <a:pt x="1463040" y="124968"/>
                  </a:lnTo>
                  <a:close/>
                </a:path>
                <a:path w="1554479" h="626744">
                  <a:moveTo>
                    <a:pt x="1527048" y="45720"/>
                  </a:moveTo>
                  <a:lnTo>
                    <a:pt x="1502557" y="41575"/>
                  </a:lnTo>
                  <a:lnTo>
                    <a:pt x="1517904" y="22860"/>
                  </a:lnTo>
                  <a:lnTo>
                    <a:pt x="1527048" y="45720"/>
                  </a:lnTo>
                  <a:close/>
                </a:path>
                <a:path w="1554479" h="626744">
                  <a:moveTo>
                    <a:pt x="1529158" y="45720"/>
                  </a:moveTo>
                  <a:lnTo>
                    <a:pt x="1527048" y="45720"/>
                  </a:lnTo>
                  <a:lnTo>
                    <a:pt x="1517904" y="22860"/>
                  </a:lnTo>
                  <a:lnTo>
                    <a:pt x="1525613" y="22860"/>
                  </a:lnTo>
                  <a:lnTo>
                    <a:pt x="1533144" y="44196"/>
                  </a:lnTo>
                  <a:lnTo>
                    <a:pt x="1529158" y="45720"/>
                  </a:lnTo>
                  <a:close/>
                </a:path>
                <a:path w="1554479" h="626744">
                  <a:moveTo>
                    <a:pt x="10668" y="626364"/>
                  </a:moveTo>
                  <a:lnTo>
                    <a:pt x="0" y="600456"/>
                  </a:lnTo>
                  <a:lnTo>
                    <a:pt x="1475170" y="36940"/>
                  </a:lnTo>
                  <a:lnTo>
                    <a:pt x="1502557" y="41575"/>
                  </a:lnTo>
                  <a:lnTo>
                    <a:pt x="1485455" y="62431"/>
                  </a:lnTo>
                  <a:lnTo>
                    <a:pt x="10668" y="626364"/>
                  </a:lnTo>
                  <a:close/>
                </a:path>
                <a:path w="1554479" h="626744">
                  <a:moveTo>
                    <a:pt x="1485455" y="62431"/>
                  </a:moveTo>
                  <a:lnTo>
                    <a:pt x="1502557" y="41575"/>
                  </a:lnTo>
                  <a:lnTo>
                    <a:pt x="1527048" y="45720"/>
                  </a:lnTo>
                  <a:lnTo>
                    <a:pt x="1529158" y="45720"/>
                  </a:lnTo>
                  <a:lnTo>
                    <a:pt x="1485455" y="62431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947159" y="2513075"/>
              <a:ext cx="920495" cy="5410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941063" y="2508504"/>
              <a:ext cx="932815" cy="554990"/>
            </a:xfrm>
            <a:custGeom>
              <a:avLst/>
              <a:gdLst/>
              <a:ahLst/>
              <a:cxnLst/>
              <a:rect l="l" t="t" r="r" b="b"/>
              <a:pathLst>
                <a:path w="932814" h="554989">
                  <a:moveTo>
                    <a:pt x="804672" y="405384"/>
                  </a:moveTo>
                  <a:lnTo>
                    <a:pt x="138683" y="405384"/>
                  </a:lnTo>
                  <a:lnTo>
                    <a:pt x="132587" y="400812"/>
                  </a:lnTo>
                  <a:lnTo>
                    <a:pt x="131064" y="394716"/>
                  </a:lnTo>
                  <a:lnTo>
                    <a:pt x="89096" y="76781"/>
                  </a:lnTo>
                  <a:lnTo>
                    <a:pt x="106680" y="15240"/>
                  </a:lnTo>
                  <a:lnTo>
                    <a:pt x="80986" y="13728"/>
                  </a:lnTo>
                  <a:lnTo>
                    <a:pt x="82295" y="9144"/>
                  </a:lnTo>
                  <a:lnTo>
                    <a:pt x="83820" y="3048"/>
                  </a:lnTo>
                  <a:lnTo>
                    <a:pt x="88391" y="0"/>
                  </a:lnTo>
                  <a:lnTo>
                    <a:pt x="100583" y="0"/>
                  </a:lnTo>
                  <a:lnTo>
                    <a:pt x="105156" y="4572"/>
                  </a:lnTo>
                  <a:lnTo>
                    <a:pt x="106680" y="10668"/>
                  </a:lnTo>
                  <a:lnTo>
                    <a:pt x="155563" y="381000"/>
                  </a:lnTo>
                  <a:lnTo>
                    <a:pt x="144780" y="381000"/>
                  </a:lnTo>
                  <a:lnTo>
                    <a:pt x="156972" y="391668"/>
                  </a:lnTo>
                  <a:lnTo>
                    <a:pt x="813398" y="391668"/>
                  </a:lnTo>
                  <a:lnTo>
                    <a:pt x="812292" y="396240"/>
                  </a:lnTo>
                  <a:lnTo>
                    <a:pt x="810768" y="402336"/>
                  </a:lnTo>
                  <a:lnTo>
                    <a:pt x="804672" y="405384"/>
                  </a:lnTo>
                  <a:close/>
                </a:path>
                <a:path w="932814" h="554989">
                  <a:moveTo>
                    <a:pt x="80840" y="14237"/>
                  </a:moveTo>
                  <a:lnTo>
                    <a:pt x="80772" y="13716"/>
                  </a:lnTo>
                  <a:lnTo>
                    <a:pt x="80986" y="13728"/>
                  </a:lnTo>
                  <a:lnTo>
                    <a:pt x="80840" y="14237"/>
                  </a:lnTo>
                  <a:close/>
                </a:path>
                <a:path w="932814" h="554989">
                  <a:moveTo>
                    <a:pt x="89096" y="76781"/>
                  </a:moveTo>
                  <a:lnTo>
                    <a:pt x="80840" y="14237"/>
                  </a:lnTo>
                  <a:lnTo>
                    <a:pt x="80986" y="13728"/>
                  </a:lnTo>
                  <a:lnTo>
                    <a:pt x="106680" y="15240"/>
                  </a:lnTo>
                  <a:lnTo>
                    <a:pt x="89096" y="76781"/>
                  </a:lnTo>
                  <a:close/>
                </a:path>
                <a:path w="932814" h="554989">
                  <a:moveTo>
                    <a:pt x="833628" y="554736"/>
                  </a:moveTo>
                  <a:lnTo>
                    <a:pt x="507492" y="554736"/>
                  </a:lnTo>
                  <a:lnTo>
                    <a:pt x="73152" y="534924"/>
                  </a:lnTo>
                  <a:lnTo>
                    <a:pt x="68580" y="534924"/>
                  </a:lnTo>
                  <a:lnTo>
                    <a:pt x="67056" y="533400"/>
                  </a:lnTo>
                  <a:lnTo>
                    <a:pt x="6095" y="496824"/>
                  </a:lnTo>
                  <a:lnTo>
                    <a:pt x="3048" y="493775"/>
                  </a:lnTo>
                  <a:lnTo>
                    <a:pt x="0" y="489204"/>
                  </a:lnTo>
                  <a:lnTo>
                    <a:pt x="0" y="484632"/>
                  </a:lnTo>
                  <a:lnTo>
                    <a:pt x="10594" y="263652"/>
                  </a:lnTo>
                  <a:lnTo>
                    <a:pt x="10668" y="259080"/>
                  </a:lnTo>
                  <a:lnTo>
                    <a:pt x="60960" y="83820"/>
                  </a:lnTo>
                  <a:lnTo>
                    <a:pt x="80840" y="14237"/>
                  </a:lnTo>
                  <a:lnTo>
                    <a:pt x="89096" y="76781"/>
                  </a:lnTo>
                  <a:lnTo>
                    <a:pt x="85343" y="89916"/>
                  </a:lnTo>
                  <a:lnTo>
                    <a:pt x="35052" y="266700"/>
                  </a:lnTo>
                  <a:lnTo>
                    <a:pt x="36429" y="266700"/>
                  </a:lnTo>
                  <a:lnTo>
                    <a:pt x="26419" y="475488"/>
                  </a:lnTo>
                  <a:lnTo>
                    <a:pt x="19812" y="475488"/>
                  </a:lnTo>
                  <a:lnTo>
                    <a:pt x="25908" y="486156"/>
                  </a:lnTo>
                  <a:lnTo>
                    <a:pt x="37592" y="486156"/>
                  </a:lnTo>
                  <a:lnTo>
                    <a:pt x="78232" y="510540"/>
                  </a:lnTo>
                  <a:lnTo>
                    <a:pt x="74676" y="510540"/>
                  </a:lnTo>
                  <a:lnTo>
                    <a:pt x="80772" y="512064"/>
                  </a:lnTo>
                  <a:lnTo>
                    <a:pt x="110744" y="512064"/>
                  </a:lnTo>
                  <a:lnTo>
                    <a:pt x="507492" y="528827"/>
                  </a:lnTo>
                  <a:lnTo>
                    <a:pt x="824705" y="528827"/>
                  </a:lnTo>
                  <a:lnTo>
                    <a:pt x="821436" y="531875"/>
                  </a:lnTo>
                  <a:lnTo>
                    <a:pt x="858520" y="531875"/>
                  </a:lnTo>
                  <a:lnTo>
                    <a:pt x="838200" y="550164"/>
                  </a:lnTo>
                  <a:lnTo>
                    <a:pt x="836676" y="553212"/>
                  </a:lnTo>
                  <a:lnTo>
                    <a:pt x="833628" y="554736"/>
                  </a:lnTo>
                  <a:close/>
                </a:path>
                <a:path w="932814" h="554989">
                  <a:moveTo>
                    <a:pt x="786384" y="390144"/>
                  </a:moveTo>
                  <a:lnTo>
                    <a:pt x="867156" y="56388"/>
                  </a:lnTo>
                  <a:lnTo>
                    <a:pt x="868680" y="50292"/>
                  </a:lnTo>
                  <a:lnTo>
                    <a:pt x="874776" y="45720"/>
                  </a:lnTo>
                  <a:lnTo>
                    <a:pt x="880872" y="45720"/>
                  </a:lnTo>
                  <a:lnTo>
                    <a:pt x="886968" y="47244"/>
                  </a:lnTo>
                  <a:lnTo>
                    <a:pt x="891540" y="51816"/>
                  </a:lnTo>
                  <a:lnTo>
                    <a:pt x="893064" y="56388"/>
                  </a:lnTo>
                  <a:lnTo>
                    <a:pt x="893735" y="60960"/>
                  </a:lnTo>
                  <a:lnTo>
                    <a:pt x="867156" y="60960"/>
                  </a:lnTo>
                  <a:lnTo>
                    <a:pt x="877315" y="127559"/>
                  </a:lnTo>
                  <a:lnTo>
                    <a:pt x="815980" y="381000"/>
                  </a:lnTo>
                  <a:lnTo>
                    <a:pt x="800100" y="381000"/>
                  </a:lnTo>
                  <a:lnTo>
                    <a:pt x="786384" y="390144"/>
                  </a:lnTo>
                  <a:close/>
                </a:path>
                <a:path w="932814" h="554989">
                  <a:moveTo>
                    <a:pt x="877315" y="127559"/>
                  </a:moveTo>
                  <a:lnTo>
                    <a:pt x="867156" y="60960"/>
                  </a:lnTo>
                  <a:lnTo>
                    <a:pt x="893064" y="62484"/>
                  </a:lnTo>
                  <a:lnTo>
                    <a:pt x="877315" y="127559"/>
                  </a:lnTo>
                  <a:close/>
                </a:path>
                <a:path w="932814" h="554989">
                  <a:moveTo>
                    <a:pt x="908304" y="330708"/>
                  </a:moveTo>
                  <a:lnTo>
                    <a:pt x="877315" y="127559"/>
                  </a:lnTo>
                  <a:lnTo>
                    <a:pt x="893064" y="62484"/>
                  </a:lnTo>
                  <a:lnTo>
                    <a:pt x="867156" y="60960"/>
                  </a:lnTo>
                  <a:lnTo>
                    <a:pt x="893735" y="60960"/>
                  </a:lnTo>
                  <a:lnTo>
                    <a:pt x="932688" y="326136"/>
                  </a:lnTo>
                  <a:lnTo>
                    <a:pt x="932688" y="327660"/>
                  </a:lnTo>
                  <a:lnTo>
                    <a:pt x="908304" y="327660"/>
                  </a:lnTo>
                  <a:lnTo>
                    <a:pt x="908304" y="330708"/>
                  </a:lnTo>
                  <a:close/>
                </a:path>
                <a:path w="932814" h="554989">
                  <a:moveTo>
                    <a:pt x="36429" y="266700"/>
                  </a:moveTo>
                  <a:lnTo>
                    <a:pt x="35052" y="266700"/>
                  </a:lnTo>
                  <a:lnTo>
                    <a:pt x="36576" y="263652"/>
                  </a:lnTo>
                  <a:lnTo>
                    <a:pt x="36429" y="266700"/>
                  </a:lnTo>
                  <a:close/>
                </a:path>
                <a:path w="932814" h="554989">
                  <a:moveTo>
                    <a:pt x="908304" y="450897"/>
                  </a:moveTo>
                  <a:lnTo>
                    <a:pt x="908304" y="327660"/>
                  </a:lnTo>
                  <a:lnTo>
                    <a:pt x="932688" y="327660"/>
                  </a:lnTo>
                  <a:lnTo>
                    <a:pt x="932688" y="448056"/>
                  </a:lnTo>
                  <a:lnTo>
                    <a:pt x="911352" y="448056"/>
                  </a:lnTo>
                  <a:lnTo>
                    <a:pt x="908304" y="450897"/>
                  </a:lnTo>
                  <a:close/>
                </a:path>
                <a:path w="932814" h="554989">
                  <a:moveTo>
                    <a:pt x="156972" y="391668"/>
                  </a:moveTo>
                  <a:lnTo>
                    <a:pt x="144780" y="381000"/>
                  </a:lnTo>
                  <a:lnTo>
                    <a:pt x="155563" y="381000"/>
                  </a:lnTo>
                  <a:lnTo>
                    <a:pt x="156972" y="391668"/>
                  </a:lnTo>
                  <a:close/>
                </a:path>
                <a:path w="932814" h="554989">
                  <a:moveTo>
                    <a:pt x="813398" y="391668"/>
                  </a:moveTo>
                  <a:lnTo>
                    <a:pt x="156972" y="391668"/>
                  </a:lnTo>
                  <a:lnTo>
                    <a:pt x="155563" y="381000"/>
                  </a:lnTo>
                  <a:lnTo>
                    <a:pt x="788596" y="381000"/>
                  </a:lnTo>
                  <a:lnTo>
                    <a:pt x="786384" y="390144"/>
                  </a:lnTo>
                  <a:lnTo>
                    <a:pt x="813767" y="390144"/>
                  </a:lnTo>
                  <a:lnTo>
                    <a:pt x="813398" y="391668"/>
                  </a:lnTo>
                  <a:close/>
                </a:path>
                <a:path w="932814" h="554989">
                  <a:moveTo>
                    <a:pt x="813767" y="390144"/>
                  </a:moveTo>
                  <a:lnTo>
                    <a:pt x="786384" y="390144"/>
                  </a:lnTo>
                  <a:lnTo>
                    <a:pt x="800100" y="381000"/>
                  </a:lnTo>
                  <a:lnTo>
                    <a:pt x="815980" y="381000"/>
                  </a:lnTo>
                  <a:lnTo>
                    <a:pt x="813767" y="390144"/>
                  </a:lnTo>
                  <a:close/>
                </a:path>
                <a:path w="932814" h="554989">
                  <a:moveTo>
                    <a:pt x="908304" y="458724"/>
                  </a:moveTo>
                  <a:lnTo>
                    <a:pt x="908304" y="450897"/>
                  </a:lnTo>
                  <a:lnTo>
                    <a:pt x="911352" y="448056"/>
                  </a:lnTo>
                  <a:lnTo>
                    <a:pt x="908304" y="458724"/>
                  </a:lnTo>
                  <a:close/>
                </a:path>
                <a:path w="932814" h="554989">
                  <a:moveTo>
                    <a:pt x="932688" y="458724"/>
                  </a:moveTo>
                  <a:lnTo>
                    <a:pt x="908304" y="458724"/>
                  </a:lnTo>
                  <a:lnTo>
                    <a:pt x="911352" y="448056"/>
                  </a:lnTo>
                  <a:lnTo>
                    <a:pt x="932688" y="448056"/>
                  </a:lnTo>
                  <a:lnTo>
                    <a:pt x="932688" y="458724"/>
                  </a:lnTo>
                  <a:close/>
                </a:path>
                <a:path w="932814" h="554989">
                  <a:moveTo>
                    <a:pt x="821436" y="531875"/>
                  </a:moveTo>
                  <a:lnTo>
                    <a:pt x="908304" y="450897"/>
                  </a:lnTo>
                  <a:lnTo>
                    <a:pt x="908304" y="458724"/>
                  </a:lnTo>
                  <a:lnTo>
                    <a:pt x="932688" y="458724"/>
                  </a:lnTo>
                  <a:lnTo>
                    <a:pt x="932688" y="461772"/>
                  </a:lnTo>
                  <a:lnTo>
                    <a:pt x="929640" y="467868"/>
                  </a:lnTo>
                  <a:lnTo>
                    <a:pt x="861906" y="528827"/>
                  </a:lnTo>
                  <a:lnTo>
                    <a:pt x="829056" y="528827"/>
                  </a:lnTo>
                  <a:lnTo>
                    <a:pt x="821436" y="531875"/>
                  </a:lnTo>
                  <a:close/>
                </a:path>
                <a:path w="932814" h="554989">
                  <a:moveTo>
                    <a:pt x="25908" y="486156"/>
                  </a:moveTo>
                  <a:lnTo>
                    <a:pt x="19812" y="475488"/>
                  </a:lnTo>
                  <a:lnTo>
                    <a:pt x="26234" y="479341"/>
                  </a:lnTo>
                  <a:lnTo>
                    <a:pt x="25908" y="486156"/>
                  </a:lnTo>
                  <a:close/>
                </a:path>
                <a:path w="932814" h="554989">
                  <a:moveTo>
                    <a:pt x="26234" y="479341"/>
                  </a:moveTo>
                  <a:lnTo>
                    <a:pt x="19812" y="475488"/>
                  </a:lnTo>
                  <a:lnTo>
                    <a:pt x="26419" y="475488"/>
                  </a:lnTo>
                  <a:lnTo>
                    <a:pt x="26234" y="479341"/>
                  </a:lnTo>
                  <a:close/>
                </a:path>
                <a:path w="932814" h="554989">
                  <a:moveTo>
                    <a:pt x="37592" y="486156"/>
                  </a:moveTo>
                  <a:lnTo>
                    <a:pt x="25908" y="486156"/>
                  </a:lnTo>
                  <a:lnTo>
                    <a:pt x="26234" y="479341"/>
                  </a:lnTo>
                  <a:lnTo>
                    <a:pt x="37592" y="486156"/>
                  </a:lnTo>
                  <a:close/>
                </a:path>
                <a:path w="932814" h="554989">
                  <a:moveTo>
                    <a:pt x="80772" y="512064"/>
                  </a:moveTo>
                  <a:lnTo>
                    <a:pt x="74676" y="510540"/>
                  </a:lnTo>
                  <a:lnTo>
                    <a:pt x="78501" y="510701"/>
                  </a:lnTo>
                  <a:lnTo>
                    <a:pt x="80772" y="512064"/>
                  </a:lnTo>
                  <a:close/>
                </a:path>
                <a:path w="932814" h="554989">
                  <a:moveTo>
                    <a:pt x="78501" y="510701"/>
                  </a:moveTo>
                  <a:lnTo>
                    <a:pt x="74676" y="510540"/>
                  </a:lnTo>
                  <a:lnTo>
                    <a:pt x="78232" y="510540"/>
                  </a:lnTo>
                  <a:lnTo>
                    <a:pt x="78501" y="510701"/>
                  </a:lnTo>
                  <a:close/>
                </a:path>
                <a:path w="932814" h="554989">
                  <a:moveTo>
                    <a:pt x="110744" y="512064"/>
                  </a:moveTo>
                  <a:lnTo>
                    <a:pt x="80772" y="512064"/>
                  </a:lnTo>
                  <a:lnTo>
                    <a:pt x="78501" y="510701"/>
                  </a:lnTo>
                  <a:lnTo>
                    <a:pt x="110744" y="512064"/>
                  </a:lnTo>
                  <a:close/>
                </a:path>
                <a:path w="932814" h="554989">
                  <a:moveTo>
                    <a:pt x="858520" y="531875"/>
                  </a:moveTo>
                  <a:lnTo>
                    <a:pt x="821436" y="531875"/>
                  </a:lnTo>
                  <a:lnTo>
                    <a:pt x="829056" y="528827"/>
                  </a:lnTo>
                  <a:lnTo>
                    <a:pt x="861906" y="528827"/>
                  </a:lnTo>
                  <a:lnTo>
                    <a:pt x="858520" y="531875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091940" y="2423159"/>
              <a:ext cx="673608" cy="944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101084" y="2517648"/>
              <a:ext cx="650138" cy="975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110227" y="2615184"/>
              <a:ext cx="621792" cy="9753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120896" y="2712719"/>
              <a:ext cx="591921" cy="960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5463527" y="2238755"/>
              <a:ext cx="978535" cy="2164080"/>
            </a:xfrm>
            <a:custGeom>
              <a:avLst/>
              <a:gdLst/>
              <a:ahLst/>
              <a:cxnLst/>
              <a:rect l="l" t="t" r="r" b="b"/>
              <a:pathLst>
                <a:path w="978535" h="2164079">
                  <a:moveTo>
                    <a:pt x="946404" y="2075688"/>
                  </a:moveTo>
                  <a:lnTo>
                    <a:pt x="944486" y="2048256"/>
                  </a:lnTo>
                  <a:lnTo>
                    <a:pt x="924623" y="1764792"/>
                  </a:lnTo>
                  <a:lnTo>
                    <a:pt x="923874" y="1754124"/>
                  </a:lnTo>
                  <a:lnTo>
                    <a:pt x="923544" y="1749552"/>
                  </a:lnTo>
                  <a:lnTo>
                    <a:pt x="923544" y="1746504"/>
                  </a:lnTo>
                  <a:lnTo>
                    <a:pt x="922020" y="1741932"/>
                  </a:lnTo>
                  <a:lnTo>
                    <a:pt x="887920" y="1673733"/>
                  </a:lnTo>
                  <a:lnTo>
                    <a:pt x="887920" y="2050745"/>
                  </a:lnTo>
                  <a:lnTo>
                    <a:pt x="273177" y="2105228"/>
                  </a:lnTo>
                  <a:lnTo>
                    <a:pt x="244703" y="1802892"/>
                  </a:lnTo>
                  <a:lnTo>
                    <a:pt x="244487" y="1800517"/>
                  </a:lnTo>
                  <a:lnTo>
                    <a:pt x="246291" y="1793748"/>
                  </a:lnTo>
                  <a:lnTo>
                    <a:pt x="285394" y="1647444"/>
                  </a:lnTo>
                  <a:lnTo>
                    <a:pt x="285635" y="1646542"/>
                  </a:lnTo>
                  <a:lnTo>
                    <a:pt x="781405" y="1626108"/>
                  </a:lnTo>
                  <a:lnTo>
                    <a:pt x="798982" y="1625384"/>
                  </a:lnTo>
                  <a:lnTo>
                    <a:pt x="866038" y="1759508"/>
                  </a:lnTo>
                  <a:lnTo>
                    <a:pt x="887920" y="2050745"/>
                  </a:lnTo>
                  <a:lnTo>
                    <a:pt x="887920" y="1673733"/>
                  </a:lnTo>
                  <a:lnTo>
                    <a:pt x="855726" y="1609344"/>
                  </a:lnTo>
                  <a:lnTo>
                    <a:pt x="842772" y="1583436"/>
                  </a:lnTo>
                  <a:lnTo>
                    <a:pt x="837628" y="1576349"/>
                  </a:lnTo>
                  <a:lnTo>
                    <a:pt x="831342" y="1571244"/>
                  </a:lnTo>
                  <a:lnTo>
                    <a:pt x="823912" y="1568437"/>
                  </a:lnTo>
                  <a:lnTo>
                    <a:pt x="815340" y="1568196"/>
                  </a:lnTo>
                  <a:lnTo>
                    <a:pt x="262128" y="1589532"/>
                  </a:lnTo>
                  <a:lnTo>
                    <a:pt x="188976" y="1789176"/>
                  </a:lnTo>
                  <a:lnTo>
                    <a:pt x="187452" y="1792224"/>
                  </a:lnTo>
                  <a:lnTo>
                    <a:pt x="187452" y="1798320"/>
                  </a:lnTo>
                  <a:lnTo>
                    <a:pt x="219456" y="2138172"/>
                  </a:lnTo>
                  <a:lnTo>
                    <a:pt x="222719" y="2149513"/>
                  </a:lnTo>
                  <a:lnTo>
                    <a:pt x="229552" y="2157984"/>
                  </a:lnTo>
                  <a:lnTo>
                    <a:pt x="238963" y="2163038"/>
                  </a:lnTo>
                  <a:lnTo>
                    <a:pt x="249936" y="2164080"/>
                  </a:lnTo>
                  <a:lnTo>
                    <a:pt x="602869" y="2133600"/>
                  </a:lnTo>
                  <a:lnTo>
                    <a:pt x="920496" y="2106168"/>
                  </a:lnTo>
                  <a:lnTo>
                    <a:pt x="946061" y="2078736"/>
                  </a:lnTo>
                  <a:lnTo>
                    <a:pt x="946404" y="2075688"/>
                  </a:lnTo>
                  <a:close/>
                </a:path>
                <a:path w="978535" h="2164079">
                  <a:moveTo>
                    <a:pt x="978408" y="691896"/>
                  </a:moveTo>
                  <a:lnTo>
                    <a:pt x="976655" y="665988"/>
                  </a:lnTo>
                  <a:lnTo>
                    <a:pt x="948867" y="256032"/>
                  </a:lnTo>
                  <a:lnTo>
                    <a:pt x="948143" y="245364"/>
                  </a:lnTo>
                  <a:lnTo>
                    <a:pt x="947928" y="242316"/>
                  </a:lnTo>
                  <a:lnTo>
                    <a:pt x="947928" y="237744"/>
                  </a:lnTo>
                  <a:lnTo>
                    <a:pt x="944880" y="231648"/>
                  </a:lnTo>
                  <a:lnTo>
                    <a:pt x="920038" y="179374"/>
                  </a:lnTo>
                  <a:lnTo>
                    <a:pt x="920038" y="668413"/>
                  </a:lnTo>
                  <a:lnTo>
                    <a:pt x="95046" y="744194"/>
                  </a:lnTo>
                  <a:lnTo>
                    <a:pt x="57200" y="312420"/>
                  </a:lnTo>
                  <a:lnTo>
                    <a:pt x="56984" y="310045"/>
                  </a:lnTo>
                  <a:lnTo>
                    <a:pt x="112052" y="88392"/>
                  </a:lnTo>
                  <a:lnTo>
                    <a:pt x="600303" y="67056"/>
                  </a:lnTo>
                  <a:lnTo>
                    <a:pt x="799312" y="58724"/>
                  </a:lnTo>
                  <a:lnTo>
                    <a:pt x="890371" y="250367"/>
                  </a:lnTo>
                  <a:lnTo>
                    <a:pt x="920038" y="668413"/>
                  </a:lnTo>
                  <a:lnTo>
                    <a:pt x="920038" y="179374"/>
                  </a:lnTo>
                  <a:lnTo>
                    <a:pt x="854367" y="41148"/>
                  </a:lnTo>
                  <a:lnTo>
                    <a:pt x="831913" y="4381"/>
                  </a:lnTo>
                  <a:lnTo>
                    <a:pt x="815340" y="0"/>
                  </a:lnTo>
                  <a:lnTo>
                    <a:pt x="88392" y="30480"/>
                  </a:lnTo>
                  <a:lnTo>
                    <a:pt x="1524" y="298704"/>
                  </a:lnTo>
                  <a:lnTo>
                    <a:pt x="0" y="301752"/>
                  </a:lnTo>
                  <a:lnTo>
                    <a:pt x="0" y="307848"/>
                  </a:lnTo>
                  <a:lnTo>
                    <a:pt x="41148" y="778764"/>
                  </a:lnTo>
                  <a:lnTo>
                    <a:pt x="41148" y="786384"/>
                  </a:lnTo>
                  <a:lnTo>
                    <a:pt x="45720" y="792480"/>
                  </a:lnTo>
                  <a:lnTo>
                    <a:pt x="56388" y="803148"/>
                  </a:lnTo>
                  <a:lnTo>
                    <a:pt x="64008" y="804672"/>
                  </a:lnTo>
                  <a:lnTo>
                    <a:pt x="71628" y="804672"/>
                  </a:lnTo>
                  <a:lnTo>
                    <a:pt x="414197" y="772668"/>
                  </a:lnTo>
                  <a:lnTo>
                    <a:pt x="952500" y="722376"/>
                  </a:lnTo>
                  <a:lnTo>
                    <a:pt x="977887" y="696468"/>
                  </a:lnTo>
                  <a:lnTo>
                    <a:pt x="978408" y="691896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1958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46683" y="1983828"/>
            <a:ext cx="4055110" cy="2541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30" b="1">
                <a:solidFill>
                  <a:srgbClr val="0067AC"/>
                </a:solidFill>
                <a:latin typeface="HiraMinProN-W6"/>
                <a:cs typeface="HiraMinProN-W6"/>
              </a:rPr>
              <a:t>イ</a:t>
            </a:r>
            <a:r>
              <a:rPr dirty="0" sz="1500" spc="15" b="1">
                <a:solidFill>
                  <a:srgbClr val="0067AC"/>
                </a:solidFill>
                <a:latin typeface="HiraMinProN-W6"/>
                <a:cs typeface="HiraMinProN-W6"/>
              </a:rPr>
              <a:t>ン</a:t>
            </a:r>
            <a:r>
              <a:rPr dirty="0" sz="1500" b="1">
                <a:solidFill>
                  <a:srgbClr val="0067AC"/>
                </a:solidFill>
                <a:latin typeface="HiraMinProN-W6"/>
                <a:cs typeface="HiraMinProN-W6"/>
              </a:rPr>
              <a:t>ビザライン最適アタッチメント</a:t>
            </a:r>
            <a:endParaRPr sz="1500">
              <a:latin typeface="HiraMinProN-W6"/>
              <a:cs typeface="HiraMinProN-W6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HiraMinProN-W6"/>
              <a:cs typeface="HiraMinProN-W6"/>
            </a:endParaRPr>
          </a:p>
          <a:p>
            <a:pPr marL="269875" indent="-257810">
              <a:lnSpc>
                <a:spcPct val="100000"/>
              </a:lnSpc>
              <a:buFont typeface="Times New Roman"/>
              <a:buChar char="➢"/>
              <a:tabLst>
                <a:tab pos="270510" algn="l"/>
              </a:tabLst>
            </a:pP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上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下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顎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前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歯部の</a:t>
            </a:r>
            <a:r>
              <a:rPr dirty="0" sz="1350" spc="-25">
                <a:solidFill>
                  <a:srgbClr val="696B72"/>
                </a:solidFill>
                <a:latin typeface="Arial Unicode MS"/>
                <a:cs typeface="Arial Unicode MS"/>
              </a:rPr>
              <a:t>挺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出用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最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適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ア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タ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ッ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チ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メン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endParaRPr sz="13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96B72"/>
              </a:buClr>
              <a:buFont typeface="Times New Roman"/>
              <a:buChar char="➢"/>
            </a:pPr>
            <a:endParaRPr sz="1200">
              <a:latin typeface="Arial Unicode MS"/>
              <a:cs typeface="Arial Unicode MS"/>
            </a:endParaRPr>
          </a:p>
          <a:p>
            <a:pPr marL="269875" indent="-257810">
              <a:lnSpc>
                <a:spcPct val="100000"/>
              </a:lnSpc>
              <a:buFont typeface="Times New Roman"/>
              <a:buChar char="➢"/>
              <a:tabLst>
                <a:tab pos="270510" algn="l"/>
              </a:tabLst>
            </a:pP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上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下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顎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犬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歯・小</a:t>
            </a:r>
            <a:r>
              <a:rPr dirty="0" sz="1350" spc="-25">
                <a:solidFill>
                  <a:srgbClr val="696B72"/>
                </a:solidFill>
                <a:latin typeface="Arial Unicode MS"/>
                <a:cs typeface="Arial Unicode MS"/>
              </a:rPr>
              <a:t>臼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歯の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回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転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用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最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適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ア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タッ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チ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メ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350" spc="-23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endParaRPr sz="13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696B72"/>
              </a:buClr>
              <a:buFont typeface="Times New Roman"/>
              <a:buChar char="➢"/>
            </a:pPr>
            <a:endParaRPr sz="1300">
              <a:latin typeface="Arial Unicode MS"/>
              <a:cs typeface="Arial Unicode MS"/>
            </a:endParaRPr>
          </a:p>
          <a:p>
            <a:pPr marL="269875" marR="5080" indent="-257810">
              <a:lnSpc>
                <a:spcPts val="1560"/>
              </a:lnSpc>
              <a:buFont typeface="Times New Roman"/>
              <a:buChar char="➢"/>
              <a:tabLst>
                <a:tab pos="270510" algn="l"/>
              </a:tabLst>
            </a:pP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上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下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顎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中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切歯・</a:t>
            </a:r>
            <a:r>
              <a:rPr dirty="0" sz="1350" spc="-25">
                <a:solidFill>
                  <a:srgbClr val="696B72"/>
                </a:solidFill>
                <a:latin typeface="Arial Unicode MS"/>
                <a:cs typeface="Arial Unicode MS"/>
              </a:rPr>
              <a:t>側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切歯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の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ル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ー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コ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トロ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ー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ル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用</a:t>
            </a:r>
            <a:r>
              <a:rPr dirty="0" sz="1350" spc="-320">
                <a:solidFill>
                  <a:srgbClr val="696B72"/>
                </a:solidFill>
                <a:latin typeface="Arial Unicode MS"/>
                <a:cs typeface="Arial Unicode MS"/>
              </a:rPr>
              <a:t>最 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適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ア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タ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ッ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チメント</a:t>
            </a:r>
            <a:endParaRPr sz="13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696B72"/>
              </a:buClr>
              <a:buFont typeface="Times New Roman"/>
              <a:buChar char="➢"/>
            </a:pPr>
            <a:endParaRPr sz="1150">
              <a:latin typeface="Arial Unicode MS"/>
              <a:cs typeface="Arial Unicode MS"/>
            </a:endParaRPr>
          </a:p>
          <a:p>
            <a:pPr marL="269875" indent="-257810">
              <a:lnSpc>
                <a:spcPct val="100000"/>
              </a:lnSpc>
              <a:buFont typeface="Times New Roman"/>
              <a:buChar char="➢"/>
              <a:tabLst>
                <a:tab pos="270510" algn="l"/>
              </a:tabLst>
            </a:pP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上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顎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側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切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歯のマ</a:t>
            </a:r>
            <a:r>
              <a:rPr dirty="0" sz="1350" spc="-25">
                <a:solidFill>
                  <a:srgbClr val="696B72"/>
                </a:solidFill>
                <a:latin typeface="Arial Unicode MS"/>
                <a:cs typeface="Arial Unicode MS"/>
              </a:rPr>
              <a:t>ル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チプ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レ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ー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用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最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適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機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能</a:t>
            </a:r>
            <a:endParaRPr sz="13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96B72"/>
              </a:buClr>
              <a:buFont typeface="Times New Roman"/>
              <a:buChar char="➢"/>
            </a:pPr>
            <a:endParaRPr sz="1200">
              <a:latin typeface="Arial Unicode MS"/>
              <a:cs typeface="Arial Unicode MS"/>
            </a:endParaRPr>
          </a:p>
          <a:p>
            <a:pPr marL="269875" indent="-257810">
              <a:lnSpc>
                <a:spcPct val="100000"/>
              </a:lnSpc>
              <a:buFont typeface="Times New Roman"/>
              <a:buChar char="➢"/>
              <a:tabLst>
                <a:tab pos="270510" algn="l"/>
              </a:tabLst>
            </a:pPr>
            <a:r>
              <a:rPr dirty="0" sz="1350" spc="15">
                <a:solidFill>
                  <a:srgbClr val="696B72"/>
                </a:solidFill>
                <a:latin typeface="Arial Unicode MS"/>
                <a:cs typeface="Arial Unicode MS"/>
              </a:rPr>
              <a:t>過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蓋咬合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用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最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適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ア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タ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ッチメント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58355" y="1944624"/>
            <a:ext cx="2107692" cy="1947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4600" y="3781044"/>
            <a:ext cx="1042416" cy="6812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13903" y="3764280"/>
            <a:ext cx="758951" cy="10530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353811" y="4556759"/>
            <a:ext cx="2043683" cy="11689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88308" y="4924044"/>
            <a:ext cx="1153668" cy="8244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29121" y="1504156"/>
            <a:ext cx="1713864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45" b="0">
                <a:latin typeface="Arial Unicode MS"/>
                <a:cs typeface="Arial Unicode MS"/>
              </a:rPr>
              <a:t>ア</a:t>
            </a:r>
            <a:r>
              <a:rPr dirty="0" sz="2400" spc="-580" b="0">
                <a:latin typeface="Arial Unicode MS"/>
                <a:cs typeface="Arial Unicode MS"/>
              </a:rPr>
              <a:t>タ</a:t>
            </a:r>
            <a:r>
              <a:rPr dirty="0" sz="2400" spc="-630" b="0">
                <a:latin typeface="Arial Unicode MS"/>
                <a:cs typeface="Arial Unicode MS"/>
              </a:rPr>
              <a:t>ッ</a:t>
            </a:r>
            <a:r>
              <a:rPr dirty="0" sz="2400" spc="-225" b="0">
                <a:latin typeface="Arial Unicode MS"/>
                <a:cs typeface="Arial Unicode MS"/>
              </a:rPr>
              <a:t>チ</a:t>
            </a:r>
            <a:r>
              <a:rPr dirty="0" sz="2400" spc="-675" b="0">
                <a:latin typeface="Arial Unicode MS"/>
                <a:cs typeface="Arial Unicode MS"/>
              </a:rPr>
              <a:t>メ</a:t>
            </a:r>
            <a:r>
              <a:rPr dirty="0" sz="2400" spc="-340" b="0">
                <a:latin typeface="Arial Unicode MS"/>
                <a:cs typeface="Arial Unicode MS"/>
              </a:rPr>
              <a:t>ン</a:t>
            </a:r>
            <a:r>
              <a:rPr dirty="0" sz="2400" spc="-844" b="0">
                <a:latin typeface="Arial Unicode MS"/>
                <a:cs typeface="Arial Unicode MS"/>
              </a:rPr>
              <a:t>ト</a:t>
            </a:r>
            <a:endParaRPr sz="2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03086" y="6136663"/>
            <a:ext cx="10515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90824" y="6133684"/>
            <a:ext cx="71120" cy="95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450" spc="-25">
                <a:solidFill>
                  <a:srgbClr val="F0F0F2"/>
                </a:solidFill>
                <a:latin typeface="Arial Unicode MS"/>
                <a:cs typeface="Arial Unicode MS"/>
              </a:rPr>
              <a:t>16</a:t>
            </a:r>
            <a:endParaRPr sz="45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3656" y="6081817"/>
            <a:ext cx="1830705" cy="255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dirty="0" sz="750" spc="-45">
                <a:solidFill>
                  <a:srgbClr val="939597"/>
                </a:solidFill>
                <a:latin typeface="Arial Unicode MS"/>
                <a:cs typeface="Arial Unicode MS"/>
              </a:rPr>
              <a:t>CONFIDENTIAL </a:t>
            </a:r>
            <a:r>
              <a:rPr dirty="0" sz="750" spc="-50">
                <a:solidFill>
                  <a:srgbClr val="939597"/>
                </a:solidFill>
                <a:latin typeface="Arial Unicode MS"/>
                <a:cs typeface="Arial Unicode MS"/>
              </a:rPr>
              <a:t>© </a:t>
            </a:r>
            <a:r>
              <a:rPr dirty="0" sz="750" spc="-40">
                <a:solidFill>
                  <a:srgbClr val="939597"/>
                </a:solidFill>
                <a:latin typeface="Arial Unicode MS"/>
                <a:cs typeface="Arial Unicode MS"/>
              </a:rPr>
              <a:t>2014 </a:t>
            </a:r>
            <a:r>
              <a:rPr dirty="0" sz="750" spc="-35">
                <a:solidFill>
                  <a:srgbClr val="939597"/>
                </a:solidFill>
                <a:latin typeface="Arial Unicode MS"/>
                <a:cs typeface="Arial Unicode MS"/>
              </a:rPr>
              <a:t>Align Technology, </a:t>
            </a:r>
            <a:r>
              <a:rPr dirty="0" sz="750" spc="-15">
                <a:solidFill>
                  <a:srgbClr val="939597"/>
                </a:solidFill>
                <a:latin typeface="Arial Unicode MS"/>
                <a:cs typeface="Arial Unicode MS"/>
              </a:rPr>
              <a:t>Inc  </a:t>
            </a:r>
            <a:r>
              <a:rPr dirty="0" sz="750" spc="-20">
                <a:solidFill>
                  <a:srgbClr val="939597"/>
                </a:solidFill>
                <a:latin typeface="Arial Unicode MS"/>
                <a:cs typeface="Arial Unicode MS"/>
              </a:rPr>
              <a:t>All </a:t>
            </a:r>
            <a:r>
              <a:rPr dirty="0" sz="750" spc="-15">
                <a:solidFill>
                  <a:srgbClr val="939597"/>
                </a:solidFill>
                <a:latin typeface="Arial Unicode MS"/>
                <a:cs typeface="Arial Unicode MS"/>
              </a:rPr>
              <a:t>rights</a:t>
            </a:r>
            <a:r>
              <a:rPr dirty="0" sz="750" spc="45">
                <a:solidFill>
                  <a:srgbClr val="939597"/>
                </a:solidFill>
                <a:latin typeface="Arial Unicode MS"/>
                <a:cs typeface="Arial Unicode MS"/>
              </a:rPr>
              <a:t> </a:t>
            </a:r>
            <a:r>
              <a:rPr dirty="0" sz="750" spc="-25">
                <a:solidFill>
                  <a:srgbClr val="939597"/>
                </a:solidFill>
                <a:latin typeface="Arial Unicode MS"/>
                <a:cs typeface="Arial Unicode MS"/>
              </a:rPr>
              <a:t>reserved</a:t>
            </a:r>
            <a:endParaRPr sz="75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51812" y="2045418"/>
            <a:ext cx="3120390" cy="3531870"/>
          </a:xfrm>
          <a:prstGeom prst="rect">
            <a:avLst/>
          </a:prstGeom>
        </p:spPr>
        <p:txBody>
          <a:bodyPr wrap="square" lIns="0" tIns="144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dirty="0" sz="1800" spc="30">
                <a:solidFill>
                  <a:srgbClr val="0070BF"/>
                </a:solidFill>
                <a:latin typeface="Times New Roman"/>
                <a:cs typeface="Times New Roman"/>
              </a:rPr>
              <a:t></a:t>
            </a:r>
            <a:r>
              <a:rPr dirty="0" sz="1800">
                <a:solidFill>
                  <a:srgbClr val="0070BF"/>
                </a:solidFill>
                <a:latin typeface="Arial Unicode MS"/>
                <a:cs typeface="Arial Unicode MS"/>
              </a:rPr>
              <a:t>楕円</a:t>
            </a:r>
            <a:endParaRPr sz="1800">
              <a:latin typeface="Arial Unicode MS"/>
              <a:cs typeface="Arial Unicode MS"/>
            </a:endParaRPr>
          </a:p>
          <a:p>
            <a:pPr marL="419100" marR="1103630">
              <a:lnSpc>
                <a:spcPts val="2410"/>
              </a:lnSpc>
              <a:spcBef>
                <a:spcPts val="210"/>
              </a:spcBef>
            </a:pPr>
            <a:r>
              <a:rPr dirty="0" sz="1350" spc="-120" b="1">
                <a:solidFill>
                  <a:srgbClr val="0070BF"/>
                </a:solidFill>
                <a:latin typeface="メイリオ"/>
                <a:cs typeface="メイリオ"/>
              </a:rPr>
              <a:t>ア</a:t>
            </a:r>
            <a:r>
              <a:rPr dirty="0" sz="1350" spc="-240" b="1">
                <a:solidFill>
                  <a:srgbClr val="0070BF"/>
                </a:solidFill>
                <a:latin typeface="メイリオ"/>
                <a:cs typeface="メイリオ"/>
              </a:rPr>
              <a:t>ク</a:t>
            </a:r>
            <a:r>
              <a:rPr dirty="0" sz="1350" spc="-160" b="1">
                <a:solidFill>
                  <a:srgbClr val="0070BF"/>
                </a:solidFill>
                <a:latin typeface="メイリオ"/>
                <a:cs typeface="メイリオ"/>
              </a:rPr>
              <a:t>テ</a:t>
            </a:r>
            <a:r>
              <a:rPr dirty="0" sz="1350" spc="-459" b="1">
                <a:solidFill>
                  <a:srgbClr val="0070BF"/>
                </a:solidFill>
                <a:latin typeface="メイリオ"/>
                <a:cs typeface="メイリオ"/>
              </a:rPr>
              <a:t>ィ</a:t>
            </a:r>
            <a:r>
              <a:rPr dirty="0" sz="1350" spc="-80" b="1">
                <a:solidFill>
                  <a:srgbClr val="0070BF"/>
                </a:solidFill>
                <a:latin typeface="メイリオ"/>
                <a:cs typeface="メイリオ"/>
              </a:rPr>
              <a:t>ベ</a:t>
            </a:r>
            <a:r>
              <a:rPr dirty="0" sz="1350" spc="-55" b="1">
                <a:solidFill>
                  <a:srgbClr val="0070BF"/>
                </a:solidFill>
                <a:latin typeface="メイリオ"/>
                <a:cs typeface="メイリオ"/>
              </a:rPr>
              <a:t>ー</a:t>
            </a:r>
            <a:r>
              <a:rPr dirty="0" sz="1350" spc="-150" b="1">
                <a:solidFill>
                  <a:srgbClr val="0070BF"/>
                </a:solidFill>
                <a:latin typeface="メイリオ"/>
                <a:cs typeface="メイリオ"/>
              </a:rPr>
              <a:t>シ</a:t>
            </a:r>
            <a:r>
              <a:rPr dirty="0" sz="1350" spc="-500" b="1">
                <a:solidFill>
                  <a:srgbClr val="0070BF"/>
                </a:solidFill>
                <a:latin typeface="メイリオ"/>
                <a:cs typeface="メイリオ"/>
              </a:rPr>
              <a:t>ョ</a:t>
            </a:r>
            <a:r>
              <a:rPr dirty="0" sz="1350" spc="-175" b="1">
                <a:solidFill>
                  <a:srgbClr val="0070BF"/>
                </a:solidFill>
                <a:latin typeface="メイリオ"/>
                <a:cs typeface="メイリオ"/>
              </a:rPr>
              <a:t>ン</a:t>
            </a:r>
            <a:r>
              <a:rPr dirty="0" sz="1350" spc="-135" b="1">
                <a:solidFill>
                  <a:srgbClr val="0070BF"/>
                </a:solidFill>
                <a:latin typeface="メイリオ"/>
                <a:cs typeface="メイリオ"/>
              </a:rPr>
              <a:t>な</a:t>
            </a:r>
            <a:r>
              <a:rPr dirty="0" sz="1350" spc="-210" b="1">
                <a:solidFill>
                  <a:srgbClr val="0070BF"/>
                </a:solidFill>
                <a:latin typeface="メイリオ"/>
                <a:cs typeface="メイリオ"/>
              </a:rPr>
              <a:t>し </a:t>
            </a:r>
            <a:r>
              <a:rPr dirty="0" sz="1350" spc="15" b="1">
                <a:solidFill>
                  <a:srgbClr val="0070BF"/>
                </a:solidFill>
                <a:latin typeface="メイリオ"/>
                <a:cs typeface="メイリオ"/>
              </a:rPr>
              <a:t>維</a:t>
            </a:r>
            <a:r>
              <a:rPr dirty="0" sz="1350" spc="5" b="1">
                <a:solidFill>
                  <a:srgbClr val="0070BF"/>
                </a:solidFill>
                <a:latin typeface="メイリオ"/>
                <a:cs typeface="メイリオ"/>
              </a:rPr>
              <a:t>持</a:t>
            </a:r>
            <a:endParaRPr sz="1350">
              <a:latin typeface="メイリオ"/>
              <a:cs typeface="メイリオ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300">
              <a:latin typeface="メイリオ"/>
              <a:cs typeface="メイリオ"/>
            </a:endParaRPr>
          </a:p>
          <a:p>
            <a:pPr marL="12700">
              <a:lnSpc>
                <a:spcPct val="100000"/>
              </a:lnSpc>
            </a:pPr>
            <a:r>
              <a:rPr dirty="0" sz="1800" spc="30">
                <a:solidFill>
                  <a:srgbClr val="0070BF"/>
                </a:solidFill>
                <a:latin typeface="Times New Roman"/>
                <a:cs typeface="Times New Roman"/>
              </a:rPr>
              <a:t></a:t>
            </a:r>
            <a:r>
              <a:rPr dirty="0" sz="1800">
                <a:solidFill>
                  <a:srgbClr val="0070BF"/>
                </a:solidFill>
                <a:latin typeface="Arial Unicode MS"/>
                <a:cs typeface="Arial Unicode MS"/>
              </a:rPr>
              <a:t>長方形</a:t>
            </a:r>
            <a:r>
              <a:rPr dirty="0" sz="1800" spc="-135">
                <a:solidFill>
                  <a:srgbClr val="0070BF"/>
                </a:solidFill>
                <a:latin typeface="Arial Unicode MS"/>
                <a:cs typeface="Arial Unicode MS"/>
              </a:rPr>
              <a:t>:</a:t>
            </a:r>
            <a:endParaRPr sz="1800">
              <a:latin typeface="Arial Unicode MS"/>
              <a:cs typeface="Arial Unicode MS"/>
            </a:endParaRPr>
          </a:p>
          <a:p>
            <a:pPr marL="347980" marR="1175385">
              <a:lnSpc>
                <a:spcPts val="2420"/>
              </a:lnSpc>
              <a:spcBef>
                <a:spcPts val="195"/>
              </a:spcBef>
            </a:pPr>
            <a:r>
              <a:rPr dirty="0" sz="1350" spc="-120" b="1">
                <a:solidFill>
                  <a:srgbClr val="0070BF"/>
                </a:solidFill>
                <a:latin typeface="メイリオ"/>
                <a:cs typeface="メイリオ"/>
              </a:rPr>
              <a:t>ア</a:t>
            </a:r>
            <a:r>
              <a:rPr dirty="0" sz="1350" spc="-240" b="1">
                <a:solidFill>
                  <a:srgbClr val="0070BF"/>
                </a:solidFill>
                <a:latin typeface="メイリオ"/>
                <a:cs typeface="メイリオ"/>
              </a:rPr>
              <a:t>ク</a:t>
            </a:r>
            <a:r>
              <a:rPr dirty="0" sz="1350" spc="-160" b="1">
                <a:solidFill>
                  <a:srgbClr val="0070BF"/>
                </a:solidFill>
                <a:latin typeface="メイリオ"/>
                <a:cs typeface="メイリオ"/>
              </a:rPr>
              <a:t>テ</a:t>
            </a:r>
            <a:r>
              <a:rPr dirty="0" sz="1350" spc="-459" b="1">
                <a:solidFill>
                  <a:srgbClr val="0070BF"/>
                </a:solidFill>
                <a:latin typeface="メイリオ"/>
                <a:cs typeface="メイリオ"/>
              </a:rPr>
              <a:t>ィ</a:t>
            </a:r>
            <a:r>
              <a:rPr dirty="0" sz="1350" spc="-80" b="1">
                <a:solidFill>
                  <a:srgbClr val="0070BF"/>
                </a:solidFill>
                <a:latin typeface="メイリオ"/>
                <a:cs typeface="メイリオ"/>
              </a:rPr>
              <a:t>ベ</a:t>
            </a:r>
            <a:r>
              <a:rPr dirty="0" sz="1350" spc="-55" b="1">
                <a:solidFill>
                  <a:srgbClr val="0070BF"/>
                </a:solidFill>
                <a:latin typeface="メイリオ"/>
                <a:cs typeface="メイリオ"/>
              </a:rPr>
              <a:t>ー</a:t>
            </a:r>
            <a:r>
              <a:rPr dirty="0" sz="1350" spc="-150" b="1">
                <a:solidFill>
                  <a:srgbClr val="0070BF"/>
                </a:solidFill>
                <a:latin typeface="メイリオ"/>
                <a:cs typeface="メイリオ"/>
              </a:rPr>
              <a:t>シ</a:t>
            </a:r>
            <a:r>
              <a:rPr dirty="0" sz="1350" spc="-500" b="1">
                <a:solidFill>
                  <a:srgbClr val="0070BF"/>
                </a:solidFill>
                <a:latin typeface="メイリオ"/>
                <a:cs typeface="メイリオ"/>
              </a:rPr>
              <a:t>ョ</a:t>
            </a:r>
            <a:r>
              <a:rPr dirty="0" sz="1350" spc="-175" b="1">
                <a:solidFill>
                  <a:srgbClr val="0070BF"/>
                </a:solidFill>
                <a:latin typeface="メイリオ"/>
                <a:cs typeface="メイリオ"/>
              </a:rPr>
              <a:t>ン</a:t>
            </a:r>
            <a:r>
              <a:rPr dirty="0" sz="1350" spc="-135" b="1">
                <a:solidFill>
                  <a:srgbClr val="0070BF"/>
                </a:solidFill>
                <a:latin typeface="メイリオ"/>
                <a:cs typeface="メイリオ"/>
              </a:rPr>
              <a:t>な</a:t>
            </a:r>
            <a:r>
              <a:rPr dirty="0" sz="1350" spc="-210" b="1">
                <a:solidFill>
                  <a:srgbClr val="0070BF"/>
                </a:solidFill>
                <a:latin typeface="メイリオ"/>
                <a:cs typeface="メイリオ"/>
              </a:rPr>
              <a:t>し </a:t>
            </a:r>
            <a:r>
              <a:rPr dirty="0" sz="1350" spc="15" b="1">
                <a:solidFill>
                  <a:srgbClr val="0070BF"/>
                </a:solidFill>
                <a:latin typeface="メイリオ"/>
                <a:cs typeface="メイリオ"/>
              </a:rPr>
              <a:t>垂</a:t>
            </a:r>
            <a:r>
              <a:rPr dirty="0" sz="1350" spc="5" b="1">
                <a:solidFill>
                  <a:srgbClr val="0070BF"/>
                </a:solidFill>
                <a:latin typeface="メイリオ"/>
                <a:cs typeface="メイリオ"/>
              </a:rPr>
              <a:t>直</a:t>
            </a:r>
            <a:r>
              <a:rPr dirty="0" sz="1350" spc="-310" b="1">
                <a:solidFill>
                  <a:srgbClr val="0070BF"/>
                </a:solidFill>
                <a:latin typeface="メイリオ"/>
                <a:cs typeface="メイリオ"/>
              </a:rPr>
              <a:t>と</a:t>
            </a:r>
            <a:r>
              <a:rPr dirty="0" sz="1350" spc="5" b="1">
                <a:solidFill>
                  <a:srgbClr val="0070BF"/>
                </a:solidFill>
                <a:latin typeface="メイリオ"/>
                <a:cs typeface="メイリオ"/>
              </a:rPr>
              <a:t>水平</a:t>
            </a:r>
            <a:endParaRPr sz="1350">
              <a:latin typeface="メイリオ"/>
              <a:cs typeface="メイリオ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メイリオ"/>
              <a:cs typeface="メイリオ"/>
            </a:endParaRPr>
          </a:p>
          <a:p>
            <a:pPr marL="12700">
              <a:lnSpc>
                <a:spcPct val="100000"/>
              </a:lnSpc>
            </a:pPr>
            <a:r>
              <a:rPr dirty="0" sz="1800" spc="30">
                <a:solidFill>
                  <a:srgbClr val="0070BF"/>
                </a:solidFill>
                <a:latin typeface="Times New Roman"/>
                <a:cs typeface="Times New Roman"/>
              </a:rPr>
              <a:t></a:t>
            </a:r>
            <a:r>
              <a:rPr dirty="0" sz="1800">
                <a:solidFill>
                  <a:srgbClr val="0070BF"/>
                </a:solidFill>
                <a:latin typeface="Arial Unicode MS"/>
                <a:cs typeface="Arial Unicode MS"/>
              </a:rPr>
              <a:t>長方形の傾斜付</a:t>
            </a:r>
            <a:r>
              <a:rPr dirty="0" sz="1800" spc="-185">
                <a:solidFill>
                  <a:srgbClr val="0070BF"/>
                </a:solidFill>
                <a:latin typeface="Arial Unicode MS"/>
                <a:cs typeface="Arial Unicode MS"/>
              </a:rPr>
              <a:t>ア</a:t>
            </a:r>
            <a:r>
              <a:rPr dirty="0" sz="1800" spc="-420">
                <a:solidFill>
                  <a:srgbClr val="0070BF"/>
                </a:solidFill>
                <a:latin typeface="Arial Unicode MS"/>
                <a:cs typeface="Arial Unicode MS"/>
              </a:rPr>
              <a:t>タ</a:t>
            </a:r>
            <a:r>
              <a:rPr dirty="0" sz="1800" spc="-490">
                <a:solidFill>
                  <a:srgbClr val="0070BF"/>
                </a:solidFill>
                <a:latin typeface="Arial Unicode MS"/>
                <a:cs typeface="Arial Unicode MS"/>
              </a:rPr>
              <a:t>ッ</a:t>
            </a:r>
            <a:r>
              <a:rPr dirty="0" sz="1800" spc="-170">
                <a:solidFill>
                  <a:srgbClr val="0070BF"/>
                </a:solidFill>
                <a:latin typeface="Arial Unicode MS"/>
                <a:cs typeface="Arial Unicode MS"/>
              </a:rPr>
              <a:t>チ</a:t>
            </a:r>
            <a:r>
              <a:rPr dirty="0" sz="1800" spc="-490">
                <a:solidFill>
                  <a:srgbClr val="0070BF"/>
                </a:solidFill>
                <a:latin typeface="Arial Unicode MS"/>
                <a:cs typeface="Arial Unicode MS"/>
              </a:rPr>
              <a:t>メ</a:t>
            </a:r>
            <a:r>
              <a:rPr dirty="0" sz="1800" spc="-275">
                <a:solidFill>
                  <a:srgbClr val="0070BF"/>
                </a:solidFill>
                <a:latin typeface="Arial Unicode MS"/>
                <a:cs typeface="Arial Unicode MS"/>
              </a:rPr>
              <a:t>ン</a:t>
            </a:r>
            <a:r>
              <a:rPr dirty="0" sz="1800" spc="-635">
                <a:solidFill>
                  <a:srgbClr val="0070BF"/>
                </a:solidFill>
                <a:latin typeface="Arial Unicode MS"/>
                <a:cs typeface="Arial Unicode MS"/>
              </a:rPr>
              <a:t>ト</a:t>
            </a:r>
            <a:r>
              <a:rPr dirty="0" sz="1800" spc="-475">
                <a:solidFill>
                  <a:srgbClr val="0070BF"/>
                </a:solidFill>
                <a:latin typeface="Arial Unicode MS"/>
                <a:cs typeface="Arial Unicode MS"/>
              </a:rPr>
              <a:t>:</a:t>
            </a:r>
            <a:endParaRPr sz="1800">
              <a:latin typeface="Arial Unicode MS"/>
              <a:cs typeface="Arial Unicode MS"/>
            </a:endParaRPr>
          </a:p>
          <a:p>
            <a:pPr marL="485140" marR="861694">
              <a:lnSpc>
                <a:spcPct val="143900"/>
              </a:lnSpc>
            </a:pPr>
            <a:r>
              <a:rPr dirty="0" sz="1500" spc="-155" b="1">
                <a:solidFill>
                  <a:srgbClr val="0070BF"/>
                </a:solidFill>
                <a:latin typeface="メイリオ"/>
                <a:cs typeface="メイリオ"/>
              </a:rPr>
              <a:t>ア</a:t>
            </a:r>
            <a:r>
              <a:rPr dirty="0" sz="1500" spc="-275" b="1">
                <a:solidFill>
                  <a:srgbClr val="0070BF"/>
                </a:solidFill>
                <a:latin typeface="メイリオ"/>
                <a:cs typeface="メイリオ"/>
              </a:rPr>
              <a:t>ク</a:t>
            </a:r>
            <a:r>
              <a:rPr dirty="0" sz="1500" spc="-155" b="1">
                <a:solidFill>
                  <a:srgbClr val="0070BF"/>
                </a:solidFill>
                <a:latin typeface="メイリオ"/>
                <a:cs typeface="メイリオ"/>
              </a:rPr>
              <a:t>テ</a:t>
            </a:r>
            <a:r>
              <a:rPr dirty="0" sz="1500" spc="-515" b="1">
                <a:solidFill>
                  <a:srgbClr val="0070BF"/>
                </a:solidFill>
                <a:latin typeface="メイリオ"/>
                <a:cs typeface="メイリオ"/>
              </a:rPr>
              <a:t>ィ</a:t>
            </a:r>
            <a:r>
              <a:rPr dirty="0" sz="1500" spc="-80" b="1">
                <a:solidFill>
                  <a:srgbClr val="0070BF"/>
                </a:solidFill>
                <a:latin typeface="メイリオ"/>
                <a:cs typeface="メイリオ"/>
              </a:rPr>
              <a:t>ベ</a:t>
            </a:r>
            <a:r>
              <a:rPr dirty="0" sz="1500" spc="-50" b="1">
                <a:solidFill>
                  <a:srgbClr val="0070BF"/>
                </a:solidFill>
                <a:latin typeface="メイリオ"/>
                <a:cs typeface="メイリオ"/>
              </a:rPr>
              <a:t>ー</a:t>
            </a:r>
            <a:r>
              <a:rPr dirty="0" sz="1500" spc="-155" b="1">
                <a:solidFill>
                  <a:srgbClr val="0070BF"/>
                </a:solidFill>
                <a:latin typeface="メイリオ"/>
                <a:cs typeface="メイリオ"/>
              </a:rPr>
              <a:t>シ</a:t>
            </a:r>
            <a:r>
              <a:rPr dirty="0" sz="1500" spc="-560" b="1">
                <a:solidFill>
                  <a:srgbClr val="0070BF"/>
                </a:solidFill>
                <a:latin typeface="メイリオ"/>
                <a:cs typeface="メイリオ"/>
              </a:rPr>
              <a:t>ョ</a:t>
            </a:r>
            <a:r>
              <a:rPr dirty="0" sz="1500" spc="-200" b="1">
                <a:solidFill>
                  <a:srgbClr val="0070BF"/>
                </a:solidFill>
                <a:latin typeface="メイリオ"/>
                <a:cs typeface="メイリオ"/>
              </a:rPr>
              <a:t>ン</a:t>
            </a:r>
            <a:r>
              <a:rPr dirty="0" sz="1500" spc="-155" b="1">
                <a:solidFill>
                  <a:srgbClr val="0070BF"/>
                </a:solidFill>
                <a:latin typeface="メイリオ"/>
                <a:cs typeface="メイリオ"/>
              </a:rPr>
              <a:t>な</a:t>
            </a:r>
            <a:r>
              <a:rPr dirty="0" sz="1500" spc="-235" b="1">
                <a:solidFill>
                  <a:srgbClr val="0070BF"/>
                </a:solidFill>
                <a:latin typeface="メイリオ"/>
                <a:cs typeface="メイリオ"/>
              </a:rPr>
              <a:t>し </a:t>
            </a:r>
            <a:r>
              <a:rPr dirty="0" sz="1500" spc="15" b="1">
                <a:solidFill>
                  <a:srgbClr val="0070BF"/>
                </a:solidFill>
                <a:latin typeface="メイリオ"/>
                <a:cs typeface="メイリオ"/>
              </a:rPr>
              <a:t>臼歯</a:t>
            </a:r>
            <a:r>
              <a:rPr dirty="0" sz="1500" b="1">
                <a:solidFill>
                  <a:srgbClr val="0070BF"/>
                </a:solidFill>
                <a:latin typeface="メイリオ"/>
                <a:cs typeface="メイリオ"/>
              </a:rPr>
              <a:t>の挺出</a:t>
            </a:r>
            <a:endParaRPr sz="1500">
              <a:latin typeface="メイリオ"/>
              <a:cs typeface="メイリオ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47188" y="2132075"/>
            <a:ext cx="5204460" cy="1004569"/>
            <a:chOff x="2647188" y="2132075"/>
            <a:chExt cx="5204460" cy="1004569"/>
          </a:xfrm>
        </p:grpSpPr>
        <p:sp>
          <p:nvSpPr>
            <p:cNvPr id="7" name="object 7"/>
            <p:cNvSpPr/>
            <p:nvPr/>
          </p:nvSpPr>
          <p:spPr>
            <a:xfrm>
              <a:off x="6809232" y="2205227"/>
              <a:ext cx="684275" cy="8595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2647188" y="2132075"/>
              <a:ext cx="5204460" cy="1004569"/>
            </a:xfrm>
            <a:custGeom>
              <a:avLst/>
              <a:gdLst/>
              <a:ahLst/>
              <a:cxnLst/>
              <a:rect l="l" t="t" r="r" b="b"/>
              <a:pathLst>
                <a:path w="5204459" h="1004569">
                  <a:moveTo>
                    <a:pt x="5029200" y="1004315"/>
                  </a:moveTo>
                  <a:lnTo>
                    <a:pt x="175260" y="1004315"/>
                  </a:lnTo>
                  <a:lnTo>
                    <a:pt x="140208" y="1001268"/>
                  </a:lnTo>
                  <a:lnTo>
                    <a:pt x="91440" y="982980"/>
                  </a:lnTo>
                  <a:lnTo>
                    <a:pt x="51816" y="954023"/>
                  </a:lnTo>
                  <a:lnTo>
                    <a:pt x="21336" y="912876"/>
                  </a:lnTo>
                  <a:lnTo>
                    <a:pt x="3048" y="864108"/>
                  </a:lnTo>
                  <a:lnTo>
                    <a:pt x="0" y="847344"/>
                  </a:lnTo>
                  <a:lnTo>
                    <a:pt x="0" y="158495"/>
                  </a:lnTo>
                  <a:lnTo>
                    <a:pt x="13716" y="108203"/>
                  </a:lnTo>
                  <a:lnTo>
                    <a:pt x="39624" y="65531"/>
                  </a:lnTo>
                  <a:lnTo>
                    <a:pt x="50292" y="51815"/>
                  </a:lnTo>
                  <a:lnTo>
                    <a:pt x="91440" y="21335"/>
                  </a:lnTo>
                  <a:lnTo>
                    <a:pt x="138684" y="4571"/>
                  </a:lnTo>
                  <a:lnTo>
                    <a:pt x="175260" y="0"/>
                  </a:lnTo>
                  <a:lnTo>
                    <a:pt x="5027676" y="0"/>
                  </a:lnTo>
                  <a:lnTo>
                    <a:pt x="5079492" y="7619"/>
                  </a:lnTo>
                  <a:lnTo>
                    <a:pt x="5119116" y="25907"/>
                  </a:lnTo>
                  <a:lnTo>
                    <a:pt x="160019" y="25907"/>
                  </a:lnTo>
                  <a:lnTo>
                    <a:pt x="146304" y="28955"/>
                  </a:lnTo>
                  <a:lnTo>
                    <a:pt x="103632" y="44195"/>
                  </a:lnTo>
                  <a:lnTo>
                    <a:pt x="68580" y="70103"/>
                  </a:lnTo>
                  <a:lnTo>
                    <a:pt x="42672" y="103631"/>
                  </a:lnTo>
                  <a:lnTo>
                    <a:pt x="27432" y="144779"/>
                  </a:lnTo>
                  <a:lnTo>
                    <a:pt x="24384" y="176783"/>
                  </a:lnTo>
                  <a:lnTo>
                    <a:pt x="24384" y="827532"/>
                  </a:lnTo>
                  <a:lnTo>
                    <a:pt x="32004" y="873252"/>
                  </a:lnTo>
                  <a:lnTo>
                    <a:pt x="50292" y="912876"/>
                  </a:lnTo>
                  <a:lnTo>
                    <a:pt x="79248" y="944880"/>
                  </a:lnTo>
                  <a:lnTo>
                    <a:pt x="103632" y="960120"/>
                  </a:lnTo>
                  <a:lnTo>
                    <a:pt x="115824" y="967740"/>
                  </a:lnTo>
                  <a:lnTo>
                    <a:pt x="129540" y="972311"/>
                  </a:lnTo>
                  <a:lnTo>
                    <a:pt x="160019" y="978408"/>
                  </a:lnTo>
                  <a:lnTo>
                    <a:pt x="5119877" y="978408"/>
                  </a:lnTo>
                  <a:lnTo>
                    <a:pt x="5113020" y="982980"/>
                  </a:lnTo>
                  <a:lnTo>
                    <a:pt x="5097780" y="990600"/>
                  </a:lnTo>
                  <a:lnTo>
                    <a:pt x="5081016" y="996696"/>
                  </a:lnTo>
                  <a:lnTo>
                    <a:pt x="5064252" y="1001268"/>
                  </a:lnTo>
                  <a:lnTo>
                    <a:pt x="5029200" y="1004315"/>
                  </a:lnTo>
                  <a:close/>
                </a:path>
                <a:path w="5204459" h="1004569">
                  <a:moveTo>
                    <a:pt x="5119877" y="978408"/>
                  </a:moveTo>
                  <a:lnTo>
                    <a:pt x="5042916" y="978408"/>
                  </a:lnTo>
                  <a:lnTo>
                    <a:pt x="5058155" y="975359"/>
                  </a:lnTo>
                  <a:lnTo>
                    <a:pt x="5071871" y="972311"/>
                  </a:lnTo>
                  <a:lnTo>
                    <a:pt x="5111496" y="954023"/>
                  </a:lnTo>
                  <a:lnTo>
                    <a:pt x="5143500" y="925067"/>
                  </a:lnTo>
                  <a:lnTo>
                    <a:pt x="5166360" y="888492"/>
                  </a:lnTo>
                  <a:lnTo>
                    <a:pt x="5178552" y="844296"/>
                  </a:lnTo>
                  <a:lnTo>
                    <a:pt x="5178552" y="161543"/>
                  </a:lnTo>
                  <a:lnTo>
                    <a:pt x="5167884" y="118871"/>
                  </a:lnTo>
                  <a:lnTo>
                    <a:pt x="5145023" y="80771"/>
                  </a:lnTo>
                  <a:lnTo>
                    <a:pt x="5113020" y="51815"/>
                  </a:lnTo>
                  <a:lnTo>
                    <a:pt x="5073396" y="32003"/>
                  </a:lnTo>
                  <a:lnTo>
                    <a:pt x="5044439" y="25907"/>
                  </a:lnTo>
                  <a:lnTo>
                    <a:pt x="5119116" y="25907"/>
                  </a:lnTo>
                  <a:lnTo>
                    <a:pt x="5152644" y="51815"/>
                  </a:lnTo>
                  <a:lnTo>
                    <a:pt x="5183123" y="91439"/>
                  </a:lnTo>
                  <a:lnTo>
                    <a:pt x="5199887" y="140207"/>
                  </a:lnTo>
                  <a:lnTo>
                    <a:pt x="5204460" y="175259"/>
                  </a:lnTo>
                  <a:lnTo>
                    <a:pt x="5204460" y="829056"/>
                  </a:lnTo>
                  <a:lnTo>
                    <a:pt x="5196839" y="880871"/>
                  </a:lnTo>
                  <a:lnTo>
                    <a:pt x="5173980" y="926592"/>
                  </a:lnTo>
                  <a:lnTo>
                    <a:pt x="5140452" y="963168"/>
                  </a:lnTo>
                  <a:lnTo>
                    <a:pt x="5126736" y="973836"/>
                  </a:lnTo>
                  <a:lnTo>
                    <a:pt x="5119877" y="9784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2647188" y="3317748"/>
            <a:ext cx="5204460" cy="1018540"/>
            <a:chOff x="2647188" y="3317748"/>
            <a:chExt cx="5204460" cy="1018540"/>
          </a:xfrm>
        </p:grpSpPr>
        <p:sp>
          <p:nvSpPr>
            <p:cNvPr id="10" name="object 10"/>
            <p:cNvSpPr/>
            <p:nvPr/>
          </p:nvSpPr>
          <p:spPr>
            <a:xfrm>
              <a:off x="6650735" y="3410744"/>
              <a:ext cx="837077" cy="91284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647188" y="3317748"/>
              <a:ext cx="5204460" cy="1018540"/>
            </a:xfrm>
            <a:custGeom>
              <a:avLst/>
              <a:gdLst/>
              <a:ahLst/>
              <a:cxnLst/>
              <a:rect l="l" t="t" r="r" b="b"/>
              <a:pathLst>
                <a:path w="5204459" h="1018539">
                  <a:moveTo>
                    <a:pt x="5026152" y="1018032"/>
                  </a:moveTo>
                  <a:lnTo>
                    <a:pt x="176783" y="1018032"/>
                  </a:lnTo>
                  <a:lnTo>
                    <a:pt x="141732" y="1014983"/>
                  </a:lnTo>
                  <a:lnTo>
                    <a:pt x="124968" y="1010412"/>
                  </a:lnTo>
                  <a:lnTo>
                    <a:pt x="108204" y="1004316"/>
                  </a:lnTo>
                  <a:lnTo>
                    <a:pt x="92964" y="996696"/>
                  </a:lnTo>
                  <a:lnTo>
                    <a:pt x="79248" y="987552"/>
                  </a:lnTo>
                  <a:lnTo>
                    <a:pt x="64008" y="978408"/>
                  </a:lnTo>
                  <a:lnTo>
                    <a:pt x="30480" y="940308"/>
                  </a:lnTo>
                  <a:lnTo>
                    <a:pt x="7620" y="893064"/>
                  </a:lnTo>
                  <a:lnTo>
                    <a:pt x="0" y="858012"/>
                  </a:lnTo>
                  <a:lnTo>
                    <a:pt x="0" y="161543"/>
                  </a:lnTo>
                  <a:lnTo>
                    <a:pt x="13716" y="109727"/>
                  </a:lnTo>
                  <a:lnTo>
                    <a:pt x="39624" y="65531"/>
                  </a:lnTo>
                  <a:lnTo>
                    <a:pt x="91440" y="22859"/>
                  </a:lnTo>
                  <a:lnTo>
                    <a:pt x="141732" y="4571"/>
                  </a:lnTo>
                  <a:lnTo>
                    <a:pt x="176783" y="0"/>
                  </a:lnTo>
                  <a:lnTo>
                    <a:pt x="5026152" y="0"/>
                  </a:lnTo>
                  <a:lnTo>
                    <a:pt x="5077968" y="7619"/>
                  </a:lnTo>
                  <a:lnTo>
                    <a:pt x="5117592" y="25907"/>
                  </a:lnTo>
                  <a:lnTo>
                    <a:pt x="163068" y="25907"/>
                  </a:lnTo>
                  <a:lnTo>
                    <a:pt x="132588" y="32003"/>
                  </a:lnTo>
                  <a:lnTo>
                    <a:pt x="92964" y="51815"/>
                  </a:lnTo>
                  <a:lnTo>
                    <a:pt x="59436" y="80771"/>
                  </a:lnTo>
                  <a:lnTo>
                    <a:pt x="36576" y="118871"/>
                  </a:lnTo>
                  <a:lnTo>
                    <a:pt x="24384" y="178307"/>
                  </a:lnTo>
                  <a:lnTo>
                    <a:pt x="24384" y="839724"/>
                  </a:lnTo>
                  <a:lnTo>
                    <a:pt x="27432" y="870204"/>
                  </a:lnTo>
                  <a:lnTo>
                    <a:pt x="32004" y="883920"/>
                  </a:lnTo>
                  <a:lnTo>
                    <a:pt x="36576" y="899160"/>
                  </a:lnTo>
                  <a:lnTo>
                    <a:pt x="59436" y="937260"/>
                  </a:lnTo>
                  <a:lnTo>
                    <a:pt x="91440" y="966216"/>
                  </a:lnTo>
                  <a:lnTo>
                    <a:pt x="131064" y="986028"/>
                  </a:lnTo>
                  <a:lnTo>
                    <a:pt x="161543" y="992124"/>
                  </a:lnTo>
                  <a:lnTo>
                    <a:pt x="5119116" y="992124"/>
                  </a:lnTo>
                  <a:lnTo>
                    <a:pt x="5111496" y="996696"/>
                  </a:lnTo>
                  <a:lnTo>
                    <a:pt x="5096255" y="1004316"/>
                  </a:lnTo>
                  <a:lnTo>
                    <a:pt x="5079492" y="1010412"/>
                  </a:lnTo>
                  <a:lnTo>
                    <a:pt x="5062728" y="1013460"/>
                  </a:lnTo>
                  <a:lnTo>
                    <a:pt x="5044439" y="1016508"/>
                  </a:lnTo>
                  <a:lnTo>
                    <a:pt x="5026152" y="1018032"/>
                  </a:lnTo>
                  <a:close/>
                </a:path>
                <a:path w="5204459" h="1018539">
                  <a:moveTo>
                    <a:pt x="5119116" y="992124"/>
                  </a:moveTo>
                  <a:lnTo>
                    <a:pt x="5041392" y="992124"/>
                  </a:lnTo>
                  <a:lnTo>
                    <a:pt x="5056632" y="989076"/>
                  </a:lnTo>
                  <a:lnTo>
                    <a:pt x="5070348" y="986028"/>
                  </a:lnTo>
                  <a:lnTo>
                    <a:pt x="5085587" y="981456"/>
                  </a:lnTo>
                  <a:lnTo>
                    <a:pt x="5097780" y="973835"/>
                  </a:lnTo>
                  <a:lnTo>
                    <a:pt x="5111496" y="966216"/>
                  </a:lnTo>
                  <a:lnTo>
                    <a:pt x="5143500" y="937260"/>
                  </a:lnTo>
                  <a:lnTo>
                    <a:pt x="5166360" y="900683"/>
                  </a:lnTo>
                  <a:lnTo>
                    <a:pt x="5170932" y="885443"/>
                  </a:lnTo>
                  <a:lnTo>
                    <a:pt x="5175504" y="871728"/>
                  </a:lnTo>
                  <a:lnTo>
                    <a:pt x="5178552" y="856487"/>
                  </a:lnTo>
                  <a:lnTo>
                    <a:pt x="5178552" y="163067"/>
                  </a:lnTo>
                  <a:lnTo>
                    <a:pt x="5160264" y="106679"/>
                  </a:lnTo>
                  <a:lnTo>
                    <a:pt x="5134355" y="71627"/>
                  </a:lnTo>
                  <a:lnTo>
                    <a:pt x="5099304" y="44195"/>
                  </a:lnTo>
                  <a:lnTo>
                    <a:pt x="5058155" y="28955"/>
                  </a:lnTo>
                  <a:lnTo>
                    <a:pt x="5026152" y="25907"/>
                  </a:lnTo>
                  <a:lnTo>
                    <a:pt x="5117592" y="25907"/>
                  </a:lnTo>
                  <a:lnTo>
                    <a:pt x="5151120" y="51815"/>
                  </a:lnTo>
                  <a:lnTo>
                    <a:pt x="5181600" y="92963"/>
                  </a:lnTo>
                  <a:lnTo>
                    <a:pt x="5199887" y="141731"/>
                  </a:lnTo>
                  <a:lnTo>
                    <a:pt x="5204460" y="178307"/>
                  </a:lnTo>
                  <a:lnTo>
                    <a:pt x="5204460" y="839724"/>
                  </a:lnTo>
                  <a:lnTo>
                    <a:pt x="5196839" y="891539"/>
                  </a:lnTo>
                  <a:lnTo>
                    <a:pt x="5173980" y="938783"/>
                  </a:lnTo>
                  <a:lnTo>
                    <a:pt x="5140452" y="976883"/>
                  </a:lnTo>
                  <a:lnTo>
                    <a:pt x="5126736" y="987552"/>
                  </a:lnTo>
                  <a:lnTo>
                    <a:pt x="5119116" y="992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2660903" y="4511040"/>
            <a:ext cx="5204460" cy="1419225"/>
            <a:chOff x="2660903" y="4511040"/>
            <a:chExt cx="5204460" cy="1419225"/>
          </a:xfrm>
        </p:grpSpPr>
        <p:sp>
          <p:nvSpPr>
            <p:cNvPr id="13" name="object 13"/>
            <p:cNvSpPr/>
            <p:nvPr/>
          </p:nvSpPr>
          <p:spPr>
            <a:xfrm>
              <a:off x="6006084" y="4725924"/>
              <a:ext cx="803147" cy="8884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931152" y="4712861"/>
              <a:ext cx="834230" cy="90155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660903" y="4511040"/>
              <a:ext cx="5204460" cy="1419225"/>
            </a:xfrm>
            <a:custGeom>
              <a:avLst/>
              <a:gdLst/>
              <a:ahLst/>
              <a:cxnLst/>
              <a:rect l="l" t="t" r="r" b="b"/>
              <a:pathLst>
                <a:path w="5204459" h="1419225">
                  <a:moveTo>
                    <a:pt x="4972812" y="1418844"/>
                  </a:moveTo>
                  <a:lnTo>
                    <a:pt x="233172" y="1418844"/>
                  </a:lnTo>
                  <a:lnTo>
                    <a:pt x="196595" y="1414272"/>
                  </a:lnTo>
                  <a:lnTo>
                    <a:pt x="129540" y="1389888"/>
                  </a:lnTo>
                  <a:lnTo>
                    <a:pt x="71628" y="1347216"/>
                  </a:lnTo>
                  <a:lnTo>
                    <a:pt x="42672" y="1310640"/>
                  </a:lnTo>
                  <a:lnTo>
                    <a:pt x="19812" y="1269492"/>
                  </a:lnTo>
                  <a:lnTo>
                    <a:pt x="4572" y="1223772"/>
                  </a:lnTo>
                  <a:lnTo>
                    <a:pt x="0" y="1187196"/>
                  </a:lnTo>
                  <a:lnTo>
                    <a:pt x="0" y="231648"/>
                  </a:lnTo>
                  <a:lnTo>
                    <a:pt x="10668" y="172212"/>
                  </a:lnTo>
                  <a:lnTo>
                    <a:pt x="28956" y="128016"/>
                  </a:lnTo>
                  <a:lnTo>
                    <a:pt x="54864" y="88392"/>
                  </a:lnTo>
                  <a:lnTo>
                    <a:pt x="88392" y="56388"/>
                  </a:lnTo>
                  <a:lnTo>
                    <a:pt x="128016" y="28956"/>
                  </a:lnTo>
                  <a:lnTo>
                    <a:pt x="172212" y="10668"/>
                  </a:lnTo>
                  <a:lnTo>
                    <a:pt x="219456" y="0"/>
                  </a:lnTo>
                  <a:lnTo>
                    <a:pt x="4985004" y="0"/>
                  </a:lnTo>
                  <a:lnTo>
                    <a:pt x="5032248" y="10668"/>
                  </a:lnTo>
                  <a:lnTo>
                    <a:pt x="5067300" y="24383"/>
                  </a:lnTo>
                  <a:lnTo>
                    <a:pt x="234695" y="24383"/>
                  </a:lnTo>
                  <a:lnTo>
                    <a:pt x="222504" y="25908"/>
                  </a:lnTo>
                  <a:lnTo>
                    <a:pt x="179831" y="35052"/>
                  </a:lnTo>
                  <a:lnTo>
                    <a:pt x="141732" y="50292"/>
                  </a:lnTo>
                  <a:lnTo>
                    <a:pt x="105156" y="74676"/>
                  </a:lnTo>
                  <a:lnTo>
                    <a:pt x="76200" y="103632"/>
                  </a:lnTo>
                  <a:lnTo>
                    <a:pt x="51816" y="138684"/>
                  </a:lnTo>
                  <a:lnTo>
                    <a:pt x="35052" y="178308"/>
                  </a:lnTo>
                  <a:lnTo>
                    <a:pt x="30480" y="199644"/>
                  </a:lnTo>
                  <a:lnTo>
                    <a:pt x="27432" y="210312"/>
                  </a:lnTo>
                  <a:lnTo>
                    <a:pt x="25908" y="220980"/>
                  </a:lnTo>
                  <a:lnTo>
                    <a:pt x="25908" y="1196340"/>
                  </a:lnTo>
                  <a:lnTo>
                    <a:pt x="35052" y="1239012"/>
                  </a:lnTo>
                  <a:lnTo>
                    <a:pt x="51816" y="1277112"/>
                  </a:lnTo>
                  <a:lnTo>
                    <a:pt x="74676" y="1312164"/>
                  </a:lnTo>
                  <a:lnTo>
                    <a:pt x="105156" y="1342644"/>
                  </a:lnTo>
                  <a:lnTo>
                    <a:pt x="140208" y="1367028"/>
                  </a:lnTo>
                  <a:lnTo>
                    <a:pt x="179831" y="1383792"/>
                  </a:lnTo>
                  <a:lnTo>
                    <a:pt x="201168" y="1388364"/>
                  </a:lnTo>
                  <a:lnTo>
                    <a:pt x="211836" y="1391412"/>
                  </a:lnTo>
                  <a:lnTo>
                    <a:pt x="222504" y="1391412"/>
                  </a:lnTo>
                  <a:lnTo>
                    <a:pt x="233172" y="1392936"/>
                  </a:lnTo>
                  <a:lnTo>
                    <a:pt x="5067300" y="1392936"/>
                  </a:lnTo>
                  <a:lnTo>
                    <a:pt x="5055107" y="1399032"/>
                  </a:lnTo>
                  <a:lnTo>
                    <a:pt x="5033771" y="1408176"/>
                  </a:lnTo>
                  <a:lnTo>
                    <a:pt x="5009387" y="1414272"/>
                  </a:lnTo>
                  <a:lnTo>
                    <a:pt x="4972812" y="1418844"/>
                  </a:lnTo>
                  <a:close/>
                </a:path>
                <a:path w="5204459" h="1419225">
                  <a:moveTo>
                    <a:pt x="5067300" y="1392936"/>
                  </a:moveTo>
                  <a:lnTo>
                    <a:pt x="4969764" y="1392936"/>
                  </a:lnTo>
                  <a:lnTo>
                    <a:pt x="4981955" y="1391412"/>
                  </a:lnTo>
                  <a:lnTo>
                    <a:pt x="4992623" y="1391412"/>
                  </a:lnTo>
                  <a:lnTo>
                    <a:pt x="5003292" y="1388364"/>
                  </a:lnTo>
                  <a:lnTo>
                    <a:pt x="5044439" y="1376172"/>
                  </a:lnTo>
                  <a:lnTo>
                    <a:pt x="5082539" y="1356360"/>
                  </a:lnTo>
                  <a:lnTo>
                    <a:pt x="5114544" y="1328928"/>
                  </a:lnTo>
                  <a:lnTo>
                    <a:pt x="5141976" y="1296924"/>
                  </a:lnTo>
                  <a:lnTo>
                    <a:pt x="5161787" y="1260348"/>
                  </a:lnTo>
                  <a:lnTo>
                    <a:pt x="5173980" y="1217676"/>
                  </a:lnTo>
                  <a:lnTo>
                    <a:pt x="5177028" y="1207008"/>
                  </a:lnTo>
                  <a:lnTo>
                    <a:pt x="5178552" y="1196340"/>
                  </a:lnTo>
                  <a:lnTo>
                    <a:pt x="5178552" y="222504"/>
                  </a:lnTo>
                  <a:lnTo>
                    <a:pt x="5169407" y="179832"/>
                  </a:lnTo>
                  <a:lnTo>
                    <a:pt x="5152644" y="140208"/>
                  </a:lnTo>
                  <a:lnTo>
                    <a:pt x="5129784" y="105156"/>
                  </a:lnTo>
                  <a:lnTo>
                    <a:pt x="5099304" y="74676"/>
                  </a:lnTo>
                  <a:lnTo>
                    <a:pt x="5064252" y="51816"/>
                  </a:lnTo>
                  <a:lnTo>
                    <a:pt x="5026152" y="35052"/>
                  </a:lnTo>
                  <a:lnTo>
                    <a:pt x="4981955" y="25908"/>
                  </a:lnTo>
                  <a:lnTo>
                    <a:pt x="4971287" y="24383"/>
                  </a:lnTo>
                  <a:lnTo>
                    <a:pt x="5067300" y="24383"/>
                  </a:lnTo>
                  <a:lnTo>
                    <a:pt x="5076444" y="28956"/>
                  </a:lnTo>
                  <a:lnTo>
                    <a:pt x="5114544" y="54864"/>
                  </a:lnTo>
                  <a:lnTo>
                    <a:pt x="5148071" y="88392"/>
                  </a:lnTo>
                  <a:lnTo>
                    <a:pt x="5175504" y="126492"/>
                  </a:lnTo>
                  <a:lnTo>
                    <a:pt x="5193792" y="170688"/>
                  </a:lnTo>
                  <a:lnTo>
                    <a:pt x="5204460" y="231648"/>
                  </a:lnTo>
                  <a:lnTo>
                    <a:pt x="5204460" y="1185672"/>
                  </a:lnTo>
                  <a:lnTo>
                    <a:pt x="5193792" y="1246632"/>
                  </a:lnTo>
                  <a:lnTo>
                    <a:pt x="5175504" y="1289304"/>
                  </a:lnTo>
                  <a:lnTo>
                    <a:pt x="5149596" y="1328928"/>
                  </a:lnTo>
                  <a:lnTo>
                    <a:pt x="5116068" y="1362456"/>
                  </a:lnTo>
                  <a:lnTo>
                    <a:pt x="5076444" y="1388364"/>
                  </a:lnTo>
                  <a:lnTo>
                    <a:pt x="5067300" y="13929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228080" y="1546870"/>
            <a:ext cx="3670935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360">
                <a:solidFill>
                  <a:srgbClr val="0067AC"/>
                </a:solidFill>
                <a:latin typeface="メイリオ"/>
                <a:cs typeface="メイリオ"/>
              </a:rPr>
              <a:t>イ</a:t>
            </a:r>
            <a:r>
              <a:rPr dirty="0" sz="2100" spc="-280">
                <a:solidFill>
                  <a:srgbClr val="0067AC"/>
                </a:solidFill>
                <a:latin typeface="メイリオ"/>
                <a:cs typeface="メイリオ"/>
              </a:rPr>
              <a:t>ンビ</a:t>
            </a:r>
            <a:r>
              <a:rPr dirty="0" sz="2100">
                <a:solidFill>
                  <a:srgbClr val="0067AC"/>
                </a:solidFill>
                <a:latin typeface="メイリオ"/>
                <a:cs typeface="メイリオ"/>
              </a:rPr>
              <a:t>ザ</a:t>
            </a:r>
            <a:r>
              <a:rPr dirty="0" sz="2100" spc="-385">
                <a:solidFill>
                  <a:srgbClr val="0067AC"/>
                </a:solidFill>
                <a:latin typeface="メイリオ"/>
                <a:cs typeface="メイリオ"/>
              </a:rPr>
              <a:t>ラ</a:t>
            </a:r>
            <a:r>
              <a:rPr dirty="0" sz="2100" spc="-380">
                <a:solidFill>
                  <a:srgbClr val="0067AC"/>
                </a:solidFill>
                <a:latin typeface="メイリオ"/>
                <a:cs typeface="メイリオ"/>
              </a:rPr>
              <a:t>イ</a:t>
            </a:r>
            <a:r>
              <a:rPr dirty="0" sz="2100" spc="-254">
                <a:solidFill>
                  <a:srgbClr val="0067AC"/>
                </a:solidFill>
                <a:latin typeface="メイリオ"/>
                <a:cs typeface="メイリオ"/>
              </a:rPr>
              <a:t>ン</a:t>
            </a:r>
            <a:r>
              <a:rPr dirty="0" sz="2100">
                <a:solidFill>
                  <a:srgbClr val="0067AC"/>
                </a:solidFill>
                <a:latin typeface="メイリオ"/>
                <a:cs typeface="メイリオ"/>
              </a:rPr>
              <a:t>通</a:t>
            </a:r>
            <a:r>
              <a:rPr dirty="0" sz="2100" spc="20">
                <a:solidFill>
                  <a:srgbClr val="0067AC"/>
                </a:solidFill>
                <a:latin typeface="メイリオ"/>
                <a:cs typeface="メイリオ"/>
              </a:rPr>
              <a:t>常</a:t>
            </a:r>
            <a:r>
              <a:rPr dirty="0" sz="2100" spc="-215">
                <a:solidFill>
                  <a:srgbClr val="0067AC"/>
                </a:solidFill>
                <a:latin typeface="メイリオ"/>
                <a:cs typeface="メイリオ"/>
              </a:rPr>
              <a:t>ア</a:t>
            </a:r>
            <a:r>
              <a:rPr dirty="0" sz="2100" spc="-490">
                <a:solidFill>
                  <a:srgbClr val="0067AC"/>
                </a:solidFill>
                <a:latin typeface="メイリオ"/>
                <a:cs typeface="メイリオ"/>
              </a:rPr>
              <a:t>タ</a:t>
            </a:r>
            <a:r>
              <a:rPr dirty="0" sz="2100" spc="-550">
                <a:solidFill>
                  <a:srgbClr val="0067AC"/>
                </a:solidFill>
                <a:latin typeface="メイリオ"/>
                <a:cs typeface="メイリオ"/>
              </a:rPr>
              <a:t>ッ</a:t>
            </a:r>
            <a:r>
              <a:rPr dirty="0" sz="2100" spc="-170">
                <a:solidFill>
                  <a:srgbClr val="0067AC"/>
                </a:solidFill>
                <a:latin typeface="メイリオ"/>
                <a:cs typeface="メイリオ"/>
              </a:rPr>
              <a:t>チ</a:t>
            </a:r>
            <a:r>
              <a:rPr dirty="0" sz="2100" spc="-595">
                <a:solidFill>
                  <a:srgbClr val="0067AC"/>
                </a:solidFill>
                <a:latin typeface="メイリオ"/>
                <a:cs typeface="メイリオ"/>
              </a:rPr>
              <a:t>メ</a:t>
            </a:r>
            <a:r>
              <a:rPr dirty="0" sz="2100" spc="-280">
                <a:solidFill>
                  <a:srgbClr val="0067AC"/>
                </a:solidFill>
                <a:latin typeface="メイリオ"/>
                <a:cs typeface="メイリオ"/>
              </a:rPr>
              <a:t>ン</a:t>
            </a:r>
            <a:r>
              <a:rPr dirty="0" sz="2100" spc="-740">
                <a:solidFill>
                  <a:srgbClr val="0067AC"/>
                </a:solidFill>
                <a:latin typeface="メイリオ"/>
                <a:cs typeface="メイリオ"/>
              </a:rPr>
              <a:t>ト</a:t>
            </a:r>
            <a:endParaRPr sz="2100">
              <a:latin typeface="メイリオ"/>
              <a:cs typeface="メイリオ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60179" y="2314370"/>
            <a:ext cx="3111500" cy="1159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0067AC"/>
                </a:solidFill>
                <a:latin typeface="Arial Unicode MS"/>
                <a:cs typeface="Arial Unicode MS"/>
              </a:rPr>
              <a:t>最適アタッチメント</a:t>
            </a:r>
            <a:endParaRPr sz="240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67AC"/>
              </a:buClr>
              <a:buFont typeface="Arial"/>
              <a:buChar char="•"/>
            </a:pPr>
            <a:endParaRPr sz="2350">
              <a:latin typeface="Arial Unicode MS"/>
              <a:cs typeface="Arial Unicode MS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>
                <a:solidFill>
                  <a:srgbClr val="0067AC"/>
                </a:solidFill>
                <a:latin typeface="Arial Unicode MS"/>
                <a:cs typeface="Arial Unicode MS"/>
              </a:rPr>
              <a:t>通常アタッチメント</a:t>
            </a:r>
            <a:endParaRPr sz="2400">
              <a:latin typeface="Arial Unicode MS"/>
              <a:cs typeface="Arial Unicode MS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13916" y="4154424"/>
          <a:ext cx="7412990" cy="1899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29610"/>
                <a:gridCol w="4169410"/>
              </a:tblGrid>
              <a:tr h="481583">
                <a:tc>
                  <a:txBody>
                    <a:bodyPr/>
                    <a:lstStyle/>
                    <a:p>
                      <a:pPr marL="5638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Heiti SC"/>
                          <a:cs typeface="Heiti SC"/>
                        </a:rPr>
                        <a:t>通常のアタッチメント</a:t>
                      </a:r>
                      <a:endParaRPr sz="1800">
                        <a:latin typeface="Heiti SC"/>
                        <a:cs typeface="Heiti SC"/>
                      </a:endParaRPr>
                    </a:p>
                  </a:txBody>
                  <a:tcPr marL="0" marR="0" marB="0" marT="20955">
                    <a:lnL w="9525">
                      <a:solidFill>
                        <a:srgbClr val="0099CD"/>
                      </a:solidFill>
                      <a:prstDash val="solid"/>
                    </a:lnL>
                    <a:solidFill>
                      <a:srgbClr val="009ACD"/>
                    </a:solidFill>
                  </a:tcPr>
                </a:tc>
                <a:tc>
                  <a:txBody>
                    <a:bodyPr/>
                    <a:lstStyle/>
                    <a:p>
                      <a:pPr marL="114681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800" b="1">
                          <a:solidFill>
                            <a:srgbClr val="FFFFFF"/>
                          </a:solidFill>
                          <a:latin typeface="Heiti SC"/>
                          <a:cs typeface="Heiti SC"/>
                        </a:rPr>
                        <a:t>最適アタッチメント</a:t>
                      </a:r>
                      <a:endParaRPr sz="1800">
                        <a:latin typeface="Heiti SC"/>
                        <a:cs typeface="Heiti SC"/>
                      </a:endParaRPr>
                    </a:p>
                  </a:txBody>
                  <a:tcPr marL="0" marR="0" marB="0" marT="20955">
                    <a:lnR w="9525">
                      <a:solidFill>
                        <a:srgbClr val="0099CD"/>
                      </a:solidFill>
                      <a:prstDash val="solid"/>
                    </a:lnR>
                    <a:solidFill>
                      <a:srgbClr val="009ACD"/>
                    </a:solidFill>
                  </a:tcPr>
                </a:tc>
              </a:tr>
              <a:tr h="467868">
                <a:tc>
                  <a:txBody>
                    <a:bodyPr/>
                    <a:lstStyle/>
                    <a:p>
                      <a:pPr marL="356235" indent="-287020">
                        <a:lnSpc>
                          <a:spcPct val="100000"/>
                        </a:lnSpc>
                        <a:spcBef>
                          <a:spcPts val="95"/>
                        </a:spcBef>
                        <a:buFont typeface="Arial"/>
                        <a:buChar char="•"/>
                        <a:tabLst>
                          <a:tab pos="356235" algn="l"/>
                          <a:tab pos="356870" algn="l"/>
                        </a:tabLst>
                      </a:pPr>
                      <a:r>
                        <a:rPr dirty="0" sz="18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共通した形状</a:t>
                      </a:r>
                      <a:endParaRPr sz="18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99CD"/>
                      </a:solidFill>
                      <a:prstDash val="solid"/>
                    </a:lnL>
                    <a:lnB w="9525">
                      <a:solidFill>
                        <a:srgbClr val="0099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7210" indent="-287020">
                        <a:lnSpc>
                          <a:spcPct val="100000"/>
                        </a:lnSpc>
                        <a:spcBef>
                          <a:spcPts val="95"/>
                        </a:spcBef>
                        <a:buFont typeface="Arial"/>
                        <a:buChar char="•"/>
                        <a:tabLst>
                          <a:tab pos="537210" algn="l"/>
                          <a:tab pos="537845" algn="l"/>
                        </a:tabLst>
                      </a:pPr>
                      <a:r>
                        <a:rPr dirty="0" sz="18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カスタムデザイン</a:t>
                      </a:r>
                      <a:endParaRPr sz="18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2065">
                    <a:lnR w="9525">
                      <a:solidFill>
                        <a:srgbClr val="0099CD"/>
                      </a:solidFill>
                      <a:prstDash val="solid"/>
                    </a:lnR>
                    <a:lnB w="9525">
                      <a:solidFill>
                        <a:srgbClr val="0099CD"/>
                      </a:solidFill>
                      <a:prstDash val="solid"/>
                    </a:lnB>
                  </a:tcPr>
                </a:tc>
              </a:tr>
              <a:tr h="472439">
                <a:tc>
                  <a:txBody>
                    <a:bodyPr/>
                    <a:lstStyle/>
                    <a:p>
                      <a:pPr marL="356235" indent="-287020">
                        <a:lnSpc>
                          <a:spcPct val="100000"/>
                        </a:lnSpc>
                        <a:spcBef>
                          <a:spcPts val="130"/>
                        </a:spcBef>
                        <a:buFont typeface="Arial"/>
                        <a:buChar char="•"/>
                        <a:tabLst>
                          <a:tab pos="356235" algn="l"/>
                          <a:tab pos="356870" algn="l"/>
                        </a:tabLst>
                      </a:pPr>
                      <a:r>
                        <a:rPr dirty="0" sz="18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アクティベーション</a:t>
                      </a:r>
                      <a:r>
                        <a:rPr dirty="0" sz="1800" spc="14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*</a:t>
                      </a:r>
                      <a:r>
                        <a:rPr dirty="0" sz="18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なし</a:t>
                      </a:r>
                      <a:endParaRPr sz="18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6510">
                    <a:lnL w="9525">
                      <a:solidFill>
                        <a:srgbClr val="0099CD"/>
                      </a:solidFill>
                      <a:prstDash val="solid"/>
                    </a:lnL>
                    <a:lnT w="9525">
                      <a:solidFill>
                        <a:srgbClr val="0099CD"/>
                      </a:solidFill>
                      <a:prstDash val="solid"/>
                    </a:lnT>
                    <a:lnB w="9525">
                      <a:solidFill>
                        <a:srgbClr val="0099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7210" indent="-287020">
                        <a:lnSpc>
                          <a:spcPct val="100000"/>
                        </a:lnSpc>
                        <a:spcBef>
                          <a:spcPts val="130"/>
                        </a:spcBef>
                        <a:buFont typeface="Arial"/>
                        <a:buChar char="•"/>
                        <a:tabLst>
                          <a:tab pos="537210" algn="l"/>
                          <a:tab pos="537845" algn="l"/>
                          <a:tab pos="765810" algn="l"/>
                        </a:tabLst>
                      </a:pPr>
                      <a:r>
                        <a:rPr dirty="0" u="sng" sz="1800" spc="-1800" b="1">
                          <a:solidFill>
                            <a:srgbClr val="FF9900"/>
                          </a:solidFill>
                          <a:uFill>
                            <a:solidFill>
                              <a:srgbClr val="FF9900"/>
                            </a:solidFill>
                          </a:uFill>
                          <a:latin typeface="Heiti SC"/>
                          <a:cs typeface="Heiti SC"/>
                        </a:rPr>
                        <a:t>ア</a:t>
                      </a:r>
                      <a:r>
                        <a:rPr dirty="0" sz="1800" spc="-1800" b="1">
                          <a:solidFill>
                            <a:srgbClr val="FF9900"/>
                          </a:solidFill>
                          <a:latin typeface="Heiti SC"/>
                          <a:cs typeface="Heiti SC"/>
                        </a:rPr>
                        <a:t>			</a:t>
                      </a:r>
                      <a:r>
                        <a:rPr dirty="0" u="sng" sz="1800" b="1">
                          <a:solidFill>
                            <a:srgbClr val="FF9900"/>
                          </a:solidFill>
                          <a:uFill>
                            <a:solidFill>
                              <a:srgbClr val="FF9900"/>
                            </a:solidFill>
                          </a:uFill>
                          <a:latin typeface="Heiti SC"/>
                          <a:cs typeface="Heiti SC"/>
                        </a:rPr>
                        <a:t>クティベーション</a:t>
                      </a:r>
                      <a:r>
                        <a:rPr dirty="0" u="sng" sz="1800" spc="150" b="1">
                          <a:solidFill>
                            <a:srgbClr val="FF9900"/>
                          </a:solidFill>
                          <a:uFill>
                            <a:solidFill>
                              <a:srgbClr val="FF9900"/>
                            </a:solidFill>
                          </a:uFill>
                          <a:latin typeface="Heiti SC"/>
                          <a:cs typeface="Heiti SC"/>
                        </a:rPr>
                        <a:t>*</a:t>
                      </a:r>
                      <a:r>
                        <a:rPr dirty="0" u="sng" sz="1800" b="1">
                          <a:solidFill>
                            <a:srgbClr val="FF9900"/>
                          </a:solidFill>
                          <a:uFill>
                            <a:solidFill>
                              <a:srgbClr val="FF9900"/>
                            </a:solidFill>
                          </a:uFill>
                          <a:latin typeface="Heiti SC"/>
                          <a:cs typeface="Heiti SC"/>
                        </a:rPr>
                        <a:t>あ</a:t>
                      </a:r>
                      <a:r>
                        <a:rPr dirty="0" u="sng" sz="1800" spc="-10" b="1">
                          <a:solidFill>
                            <a:srgbClr val="FF9900"/>
                          </a:solidFill>
                          <a:uFill>
                            <a:solidFill>
                              <a:srgbClr val="FF9900"/>
                            </a:solidFill>
                          </a:uFill>
                          <a:latin typeface="Heiti SC"/>
                          <a:cs typeface="Heiti SC"/>
                        </a:rPr>
                        <a:t>り</a:t>
                      </a:r>
                      <a:endParaRPr sz="1800">
                        <a:latin typeface="Heiti SC"/>
                        <a:cs typeface="Heiti SC"/>
                      </a:endParaRPr>
                    </a:p>
                  </a:txBody>
                  <a:tcPr marL="0" marR="0" marB="0" marT="16510">
                    <a:lnR w="9525">
                      <a:solidFill>
                        <a:srgbClr val="0099CD"/>
                      </a:solidFill>
                      <a:prstDash val="solid"/>
                    </a:lnR>
                    <a:lnT w="9525">
                      <a:solidFill>
                        <a:srgbClr val="0099CD"/>
                      </a:solidFill>
                      <a:prstDash val="solid"/>
                    </a:lnT>
                    <a:lnB w="9525">
                      <a:solidFill>
                        <a:srgbClr val="0099CD"/>
                      </a:solidFill>
                      <a:prstDash val="solid"/>
                    </a:lnB>
                  </a:tcPr>
                </a:tc>
              </a:tr>
              <a:tr h="472439">
                <a:tc>
                  <a:txBody>
                    <a:bodyPr/>
                    <a:lstStyle/>
                    <a:p>
                      <a:pPr marL="356235" indent="-287020">
                        <a:lnSpc>
                          <a:spcPct val="100000"/>
                        </a:lnSpc>
                        <a:spcBef>
                          <a:spcPts val="130"/>
                        </a:spcBef>
                        <a:buFont typeface="Arial"/>
                        <a:buChar char="•"/>
                        <a:tabLst>
                          <a:tab pos="356235" algn="l"/>
                          <a:tab pos="356870" algn="l"/>
                        </a:tabLst>
                      </a:pPr>
                      <a:r>
                        <a:rPr dirty="0" sz="18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歯冠中心に設置</a:t>
                      </a:r>
                      <a:endParaRPr sz="18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6510">
                    <a:lnL w="9525">
                      <a:solidFill>
                        <a:srgbClr val="0099CD"/>
                      </a:solidFill>
                      <a:prstDash val="solid"/>
                    </a:lnL>
                    <a:lnT w="9525">
                      <a:solidFill>
                        <a:srgbClr val="0099CD"/>
                      </a:solidFill>
                      <a:prstDash val="solid"/>
                    </a:lnT>
                    <a:lnB w="9525">
                      <a:solidFill>
                        <a:srgbClr val="0099C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7210" indent="-287020">
                        <a:lnSpc>
                          <a:spcPct val="100000"/>
                        </a:lnSpc>
                        <a:spcBef>
                          <a:spcPts val="130"/>
                        </a:spcBef>
                        <a:buFont typeface="Arial"/>
                        <a:buChar char="•"/>
                        <a:tabLst>
                          <a:tab pos="537210" algn="l"/>
                          <a:tab pos="537845" algn="l"/>
                        </a:tabLst>
                      </a:pPr>
                      <a:r>
                        <a:rPr dirty="0" sz="18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ソフトウェアによって自動設置</a:t>
                      </a:r>
                      <a:endParaRPr sz="18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6510">
                    <a:lnR w="9525">
                      <a:solidFill>
                        <a:srgbClr val="0099CD"/>
                      </a:solidFill>
                      <a:prstDash val="solid"/>
                    </a:lnR>
                    <a:lnT w="9525">
                      <a:solidFill>
                        <a:srgbClr val="0099CD"/>
                      </a:solidFill>
                      <a:prstDash val="solid"/>
                    </a:lnT>
                    <a:lnB w="9525">
                      <a:solidFill>
                        <a:srgbClr val="0099CD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130033" y="6074105"/>
            <a:ext cx="5948045" cy="1517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00" spc="80">
                <a:solidFill>
                  <a:srgbClr val="696B72"/>
                </a:solidFill>
                <a:latin typeface="Arial Unicode MS"/>
                <a:cs typeface="Arial Unicode MS"/>
              </a:rPr>
              <a:t>*</a:t>
            </a:r>
            <a:r>
              <a:rPr dirty="0" sz="800" spc="345">
                <a:solidFill>
                  <a:srgbClr val="696B72"/>
                </a:solidFill>
                <a:latin typeface="Arial Unicode MS"/>
                <a:cs typeface="Arial Unicode MS"/>
              </a:rPr>
              <a:t> 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アクティベーションとは、バイ</a:t>
            </a:r>
            <a:r>
              <a:rPr dirty="0" sz="800" spc="15">
                <a:solidFill>
                  <a:srgbClr val="696B72"/>
                </a:solidFill>
                <a:latin typeface="Arial Unicode MS"/>
                <a:cs typeface="Arial Unicode MS"/>
              </a:rPr>
              <a:t>オ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メカニ</a:t>
            </a:r>
            <a:r>
              <a:rPr dirty="0" sz="800" spc="5">
                <a:solidFill>
                  <a:srgbClr val="696B72"/>
                </a:solidFill>
                <a:latin typeface="Arial Unicode MS"/>
                <a:cs typeface="Arial Unicode MS"/>
              </a:rPr>
              <a:t>ッ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クスに</a:t>
            </a:r>
            <a:r>
              <a:rPr dirty="0" sz="800" spc="15">
                <a:solidFill>
                  <a:srgbClr val="696B72"/>
                </a:solidFill>
                <a:latin typeface="Arial Unicode MS"/>
                <a:cs typeface="Arial Unicode MS"/>
              </a:rPr>
              <a:t>基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づき開</a:t>
            </a:r>
            <a:r>
              <a:rPr dirty="0" sz="800" spc="15">
                <a:solidFill>
                  <a:srgbClr val="696B72"/>
                </a:solidFill>
                <a:latin typeface="Arial Unicode MS"/>
                <a:cs typeface="Arial Unicode MS"/>
              </a:rPr>
              <a:t>発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された</a:t>
            </a:r>
            <a:r>
              <a:rPr dirty="0" sz="800" spc="5">
                <a:solidFill>
                  <a:srgbClr val="696B72"/>
                </a:solidFill>
                <a:latin typeface="Arial Unicode MS"/>
                <a:cs typeface="Arial Unicode MS"/>
              </a:rPr>
              <a:t>ア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タッチ</a:t>
            </a:r>
            <a:r>
              <a:rPr dirty="0" sz="800" spc="15">
                <a:solidFill>
                  <a:srgbClr val="696B72"/>
                </a:solidFill>
                <a:latin typeface="Arial Unicode MS"/>
                <a:cs typeface="Arial Unicode MS"/>
              </a:rPr>
              <a:t>メ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ント・</a:t>
            </a:r>
            <a:r>
              <a:rPr dirty="0" sz="800" spc="5">
                <a:solidFill>
                  <a:srgbClr val="696B72"/>
                </a:solidFill>
                <a:latin typeface="Arial Unicode MS"/>
                <a:cs typeface="Arial Unicode MS"/>
              </a:rPr>
              <a:t>デ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ザイン</a:t>
            </a:r>
            <a:r>
              <a:rPr dirty="0" sz="800" spc="15">
                <a:solidFill>
                  <a:srgbClr val="696B72"/>
                </a:solidFill>
                <a:latin typeface="Arial Unicode MS"/>
                <a:cs typeface="Arial Unicode MS"/>
              </a:rPr>
              <a:t>（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スマー</a:t>
            </a:r>
            <a:r>
              <a:rPr dirty="0" sz="800" spc="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フォー</a:t>
            </a:r>
            <a:r>
              <a:rPr dirty="0" sz="800" spc="15">
                <a:solidFill>
                  <a:srgbClr val="696B72"/>
                </a:solidFill>
                <a:latin typeface="Arial Unicode MS"/>
                <a:cs typeface="Arial Unicode MS"/>
              </a:rPr>
              <a:t>ス</a:t>
            </a:r>
            <a:r>
              <a:rPr dirty="0" sz="800" spc="25">
                <a:solidFill>
                  <a:srgbClr val="696B72"/>
                </a:solidFill>
                <a:latin typeface="Arial Unicode MS"/>
                <a:cs typeface="Arial Unicode MS"/>
              </a:rPr>
              <a:t>）を示す</a:t>
            </a:r>
            <a:endParaRPr sz="8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60723" y="6039104"/>
            <a:ext cx="9969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0">
                <a:solidFill>
                  <a:srgbClr val="F0F0F2"/>
                </a:solidFill>
                <a:latin typeface="Arial Unicode MS"/>
                <a:cs typeface="Arial Unicode MS"/>
              </a:rPr>
              <a:t>1</a:t>
            </a:r>
            <a:r>
              <a:rPr dirty="0" sz="500" spc="15">
                <a:solidFill>
                  <a:srgbClr val="F0F0F2"/>
                </a:solidFill>
                <a:latin typeface="Arial Unicode MS"/>
                <a:cs typeface="Arial Unicode MS"/>
              </a:rPr>
              <a:t>7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65504" y="1581912"/>
            <a:ext cx="4009643" cy="2395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600700" y="2253995"/>
            <a:ext cx="3594100" cy="551815"/>
          </a:xfrm>
          <a:custGeom>
            <a:avLst/>
            <a:gdLst/>
            <a:ahLst/>
            <a:cxnLst/>
            <a:rect l="l" t="t" r="r" b="b"/>
            <a:pathLst>
              <a:path w="3594100" h="551814">
                <a:moveTo>
                  <a:pt x="3503676" y="551688"/>
                </a:moveTo>
                <a:lnTo>
                  <a:pt x="92964" y="551688"/>
                </a:lnTo>
                <a:lnTo>
                  <a:pt x="82296" y="550164"/>
                </a:lnTo>
                <a:lnTo>
                  <a:pt x="45720" y="534924"/>
                </a:lnTo>
                <a:lnTo>
                  <a:pt x="18288" y="507492"/>
                </a:lnTo>
                <a:lnTo>
                  <a:pt x="3048" y="472440"/>
                </a:lnTo>
                <a:lnTo>
                  <a:pt x="0" y="451104"/>
                </a:lnTo>
                <a:lnTo>
                  <a:pt x="0" y="102108"/>
                </a:lnTo>
                <a:lnTo>
                  <a:pt x="1524" y="92964"/>
                </a:lnTo>
                <a:lnTo>
                  <a:pt x="3048" y="82296"/>
                </a:lnTo>
                <a:lnTo>
                  <a:pt x="4572" y="73152"/>
                </a:lnTo>
                <a:lnTo>
                  <a:pt x="7620" y="62484"/>
                </a:lnTo>
                <a:lnTo>
                  <a:pt x="12192" y="54864"/>
                </a:lnTo>
                <a:lnTo>
                  <a:pt x="16764" y="45720"/>
                </a:lnTo>
                <a:lnTo>
                  <a:pt x="28956" y="30480"/>
                </a:lnTo>
                <a:lnTo>
                  <a:pt x="44196" y="18288"/>
                </a:lnTo>
                <a:lnTo>
                  <a:pt x="53340" y="13716"/>
                </a:lnTo>
                <a:lnTo>
                  <a:pt x="60960" y="9144"/>
                </a:lnTo>
                <a:lnTo>
                  <a:pt x="71628" y="4572"/>
                </a:lnTo>
                <a:lnTo>
                  <a:pt x="80772" y="3048"/>
                </a:lnTo>
                <a:lnTo>
                  <a:pt x="91440" y="1524"/>
                </a:lnTo>
                <a:lnTo>
                  <a:pt x="100584" y="0"/>
                </a:lnTo>
                <a:lnTo>
                  <a:pt x="3491484" y="0"/>
                </a:lnTo>
                <a:lnTo>
                  <a:pt x="3502152" y="1524"/>
                </a:lnTo>
                <a:lnTo>
                  <a:pt x="3511296" y="3048"/>
                </a:lnTo>
                <a:lnTo>
                  <a:pt x="3521964" y="4572"/>
                </a:lnTo>
                <a:lnTo>
                  <a:pt x="3555492" y="22860"/>
                </a:lnTo>
                <a:lnTo>
                  <a:pt x="3561588" y="28956"/>
                </a:lnTo>
                <a:lnTo>
                  <a:pt x="94488" y="28956"/>
                </a:lnTo>
                <a:lnTo>
                  <a:pt x="88392" y="30480"/>
                </a:lnTo>
                <a:lnTo>
                  <a:pt x="80772" y="32004"/>
                </a:lnTo>
                <a:lnTo>
                  <a:pt x="74676" y="35052"/>
                </a:lnTo>
                <a:lnTo>
                  <a:pt x="67056" y="38100"/>
                </a:lnTo>
                <a:lnTo>
                  <a:pt x="32004" y="79248"/>
                </a:lnTo>
                <a:lnTo>
                  <a:pt x="28956" y="94488"/>
                </a:lnTo>
                <a:lnTo>
                  <a:pt x="28956" y="457200"/>
                </a:lnTo>
                <a:lnTo>
                  <a:pt x="45720" y="496824"/>
                </a:lnTo>
                <a:lnTo>
                  <a:pt x="79248" y="519684"/>
                </a:lnTo>
                <a:lnTo>
                  <a:pt x="86868" y="522732"/>
                </a:lnTo>
                <a:lnTo>
                  <a:pt x="94488" y="522732"/>
                </a:lnTo>
                <a:lnTo>
                  <a:pt x="102108" y="524256"/>
                </a:lnTo>
                <a:lnTo>
                  <a:pt x="3562731" y="524256"/>
                </a:lnTo>
                <a:lnTo>
                  <a:pt x="3549396" y="534924"/>
                </a:lnTo>
                <a:lnTo>
                  <a:pt x="3540252" y="539495"/>
                </a:lnTo>
                <a:lnTo>
                  <a:pt x="3532632" y="544068"/>
                </a:lnTo>
                <a:lnTo>
                  <a:pt x="3523488" y="547116"/>
                </a:lnTo>
                <a:lnTo>
                  <a:pt x="3512819" y="550164"/>
                </a:lnTo>
                <a:lnTo>
                  <a:pt x="3503676" y="551688"/>
                </a:lnTo>
                <a:close/>
              </a:path>
              <a:path w="3594100" h="551814">
                <a:moveTo>
                  <a:pt x="3562731" y="524256"/>
                </a:moveTo>
                <a:lnTo>
                  <a:pt x="3491484" y="524256"/>
                </a:lnTo>
                <a:lnTo>
                  <a:pt x="3499103" y="522732"/>
                </a:lnTo>
                <a:lnTo>
                  <a:pt x="3506724" y="522732"/>
                </a:lnTo>
                <a:lnTo>
                  <a:pt x="3512819" y="521208"/>
                </a:lnTo>
                <a:lnTo>
                  <a:pt x="3518916" y="518160"/>
                </a:lnTo>
                <a:lnTo>
                  <a:pt x="3526536" y="515112"/>
                </a:lnTo>
                <a:lnTo>
                  <a:pt x="3532632" y="512064"/>
                </a:lnTo>
                <a:lnTo>
                  <a:pt x="3537203" y="507492"/>
                </a:lnTo>
                <a:lnTo>
                  <a:pt x="3543300" y="502920"/>
                </a:lnTo>
                <a:lnTo>
                  <a:pt x="3547872" y="498347"/>
                </a:lnTo>
                <a:lnTo>
                  <a:pt x="3552444" y="492252"/>
                </a:lnTo>
                <a:lnTo>
                  <a:pt x="3561588" y="473964"/>
                </a:lnTo>
                <a:lnTo>
                  <a:pt x="3564636" y="458724"/>
                </a:lnTo>
                <a:lnTo>
                  <a:pt x="3564636" y="96012"/>
                </a:lnTo>
                <a:lnTo>
                  <a:pt x="3561588" y="80772"/>
                </a:lnTo>
                <a:lnTo>
                  <a:pt x="3560064" y="74676"/>
                </a:lnTo>
                <a:lnTo>
                  <a:pt x="3557016" y="67056"/>
                </a:lnTo>
                <a:lnTo>
                  <a:pt x="3552444" y="62484"/>
                </a:lnTo>
                <a:lnTo>
                  <a:pt x="3549396" y="56388"/>
                </a:lnTo>
                <a:lnTo>
                  <a:pt x="3538728" y="45720"/>
                </a:lnTo>
                <a:lnTo>
                  <a:pt x="3532632" y="42672"/>
                </a:lnTo>
                <a:lnTo>
                  <a:pt x="3526536" y="38100"/>
                </a:lnTo>
                <a:lnTo>
                  <a:pt x="3514344" y="32004"/>
                </a:lnTo>
                <a:lnTo>
                  <a:pt x="3506724" y="30480"/>
                </a:lnTo>
                <a:lnTo>
                  <a:pt x="3500627" y="28956"/>
                </a:lnTo>
                <a:lnTo>
                  <a:pt x="3561588" y="28956"/>
                </a:lnTo>
                <a:lnTo>
                  <a:pt x="3569208" y="36576"/>
                </a:lnTo>
                <a:lnTo>
                  <a:pt x="3575303" y="44196"/>
                </a:lnTo>
                <a:lnTo>
                  <a:pt x="3581400" y="53340"/>
                </a:lnTo>
                <a:lnTo>
                  <a:pt x="3584448" y="62484"/>
                </a:lnTo>
                <a:lnTo>
                  <a:pt x="3589019" y="71628"/>
                </a:lnTo>
                <a:lnTo>
                  <a:pt x="3590544" y="80772"/>
                </a:lnTo>
                <a:lnTo>
                  <a:pt x="3592068" y="91440"/>
                </a:lnTo>
                <a:lnTo>
                  <a:pt x="3593592" y="100584"/>
                </a:lnTo>
                <a:lnTo>
                  <a:pt x="3593592" y="460247"/>
                </a:lnTo>
                <a:lnTo>
                  <a:pt x="3592068" y="470916"/>
                </a:lnTo>
                <a:lnTo>
                  <a:pt x="3585972" y="489204"/>
                </a:lnTo>
                <a:lnTo>
                  <a:pt x="3576828" y="507492"/>
                </a:lnTo>
                <a:lnTo>
                  <a:pt x="3564636" y="522732"/>
                </a:lnTo>
                <a:lnTo>
                  <a:pt x="3562731" y="524256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06339" y="4102607"/>
            <a:ext cx="4036060" cy="1961514"/>
          </a:xfrm>
          <a:custGeom>
            <a:avLst/>
            <a:gdLst/>
            <a:ahLst/>
            <a:cxnLst/>
            <a:rect l="l" t="t" r="r" b="b"/>
            <a:pathLst>
              <a:path w="4036059" h="1961514">
                <a:moveTo>
                  <a:pt x="3733800" y="1959864"/>
                </a:moveTo>
                <a:lnTo>
                  <a:pt x="303276" y="1959864"/>
                </a:lnTo>
                <a:lnTo>
                  <a:pt x="252983" y="1950720"/>
                </a:lnTo>
                <a:lnTo>
                  <a:pt x="205740" y="1933956"/>
                </a:lnTo>
                <a:lnTo>
                  <a:pt x="163068" y="1912620"/>
                </a:lnTo>
                <a:lnTo>
                  <a:pt x="99060" y="1862328"/>
                </a:lnTo>
                <a:lnTo>
                  <a:pt x="67056" y="1825752"/>
                </a:lnTo>
                <a:lnTo>
                  <a:pt x="50292" y="1799844"/>
                </a:lnTo>
                <a:lnTo>
                  <a:pt x="41148" y="1784604"/>
                </a:lnTo>
                <a:lnTo>
                  <a:pt x="15240" y="1725168"/>
                </a:lnTo>
                <a:lnTo>
                  <a:pt x="4572" y="1676400"/>
                </a:lnTo>
                <a:lnTo>
                  <a:pt x="0" y="1624584"/>
                </a:lnTo>
                <a:lnTo>
                  <a:pt x="0" y="336804"/>
                </a:lnTo>
                <a:lnTo>
                  <a:pt x="4572" y="286512"/>
                </a:lnTo>
                <a:lnTo>
                  <a:pt x="15240" y="237744"/>
                </a:lnTo>
                <a:lnTo>
                  <a:pt x="33528" y="192024"/>
                </a:lnTo>
                <a:lnTo>
                  <a:pt x="67056" y="135636"/>
                </a:lnTo>
                <a:lnTo>
                  <a:pt x="99060" y="99060"/>
                </a:lnTo>
                <a:lnTo>
                  <a:pt x="135636" y="67056"/>
                </a:lnTo>
                <a:lnTo>
                  <a:pt x="163068" y="50292"/>
                </a:lnTo>
                <a:lnTo>
                  <a:pt x="176783" y="41148"/>
                </a:lnTo>
                <a:lnTo>
                  <a:pt x="236219" y="15240"/>
                </a:lnTo>
                <a:lnTo>
                  <a:pt x="284988" y="4572"/>
                </a:lnTo>
                <a:lnTo>
                  <a:pt x="336804" y="0"/>
                </a:lnTo>
                <a:lnTo>
                  <a:pt x="3698748" y="0"/>
                </a:lnTo>
                <a:lnTo>
                  <a:pt x="3750564" y="4572"/>
                </a:lnTo>
                <a:lnTo>
                  <a:pt x="3799332" y="15240"/>
                </a:lnTo>
                <a:lnTo>
                  <a:pt x="3833622" y="28956"/>
                </a:lnTo>
                <a:lnTo>
                  <a:pt x="321563" y="28956"/>
                </a:lnTo>
                <a:lnTo>
                  <a:pt x="306324" y="30480"/>
                </a:lnTo>
                <a:lnTo>
                  <a:pt x="291083" y="33528"/>
                </a:lnTo>
                <a:lnTo>
                  <a:pt x="275843" y="35052"/>
                </a:lnTo>
                <a:lnTo>
                  <a:pt x="260604" y="39624"/>
                </a:lnTo>
                <a:lnTo>
                  <a:pt x="190500" y="65532"/>
                </a:lnTo>
                <a:lnTo>
                  <a:pt x="164592" y="82296"/>
                </a:lnTo>
                <a:lnTo>
                  <a:pt x="152400" y="89916"/>
                </a:lnTo>
                <a:lnTo>
                  <a:pt x="120396" y="118872"/>
                </a:lnTo>
                <a:lnTo>
                  <a:pt x="89916" y="152400"/>
                </a:lnTo>
                <a:lnTo>
                  <a:pt x="67056" y="190500"/>
                </a:lnTo>
                <a:lnTo>
                  <a:pt x="59436" y="202692"/>
                </a:lnTo>
                <a:lnTo>
                  <a:pt x="53340" y="216408"/>
                </a:lnTo>
                <a:lnTo>
                  <a:pt x="48768" y="230124"/>
                </a:lnTo>
                <a:lnTo>
                  <a:pt x="42672" y="245364"/>
                </a:lnTo>
                <a:lnTo>
                  <a:pt x="39624" y="259080"/>
                </a:lnTo>
                <a:lnTo>
                  <a:pt x="35052" y="274320"/>
                </a:lnTo>
                <a:lnTo>
                  <a:pt x="33528" y="289560"/>
                </a:lnTo>
                <a:lnTo>
                  <a:pt x="30480" y="304800"/>
                </a:lnTo>
                <a:lnTo>
                  <a:pt x="28956" y="320040"/>
                </a:lnTo>
                <a:lnTo>
                  <a:pt x="28956" y="1639824"/>
                </a:lnTo>
                <a:lnTo>
                  <a:pt x="30480" y="1655064"/>
                </a:lnTo>
                <a:lnTo>
                  <a:pt x="33528" y="1671828"/>
                </a:lnTo>
                <a:lnTo>
                  <a:pt x="35052" y="1687068"/>
                </a:lnTo>
                <a:lnTo>
                  <a:pt x="47244" y="1729740"/>
                </a:lnTo>
                <a:lnTo>
                  <a:pt x="59436" y="1757172"/>
                </a:lnTo>
                <a:lnTo>
                  <a:pt x="65532" y="1770888"/>
                </a:lnTo>
                <a:lnTo>
                  <a:pt x="73152" y="1784604"/>
                </a:lnTo>
                <a:lnTo>
                  <a:pt x="82296" y="1796796"/>
                </a:lnTo>
                <a:lnTo>
                  <a:pt x="89916" y="1808988"/>
                </a:lnTo>
                <a:lnTo>
                  <a:pt x="99060" y="1819655"/>
                </a:lnTo>
                <a:lnTo>
                  <a:pt x="118872" y="1842516"/>
                </a:lnTo>
                <a:lnTo>
                  <a:pt x="152400" y="1871472"/>
                </a:lnTo>
                <a:lnTo>
                  <a:pt x="164592" y="1879092"/>
                </a:lnTo>
                <a:lnTo>
                  <a:pt x="176783" y="1888236"/>
                </a:lnTo>
                <a:lnTo>
                  <a:pt x="190500" y="1895855"/>
                </a:lnTo>
                <a:lnTo>
                  <a:pt x="202692" y="1901952"/>
                </a:lnTo>
                <a:lnTo>
                  <a:pt x="230124" y="1914144"/>
                </a:lnTo>
                <a:lnTo>
                  <a:pt x="245364" y="1918716"/>
                </a:lnTo>
                <a:lnTo>
                  <a:pt x="259080" y="1923288"/>
                </a:lnTo>
                <a:lnTo>
                  <a:pt x="289560" y="1929384"/>
                </a:lnTo>
                <a:lnTo>
                  <a:pt x="320039" y="1932432"/>
                </a:lnTo>
                <a:lnTo>
                  <a:pt x="3833621" y="1932432"/>
                </a:lnTo>
                <a:lnTo>
                  <a:pt x="3799332" y="1946148"/>
                </a:lnTo>
                <a:lnTo>
                  <a:pt x="3784092" y="1950720"/>
                </a:lnTo>
                <a:lnTo>
                  <a:pt x="3733800" y="1959864"/>
                </a:lnTo>
                <a:close/>
              </a:path>
              <a:path w="4036059" h="1961514">
                <a:moveTo>
                  <a:pt x="3833621" y="1932432"/>
                </a:moveTo>
                <a:lnTo>
                  <a:pt x="3713988" y="1932432"/>
                </a:lnTo>
                <a:lnTo>
                  <a:pt x="3745992" y="1929384"/>
                </a:lnTo>
                <a:lnTo>
                  <a:pt x="3776472" y="1923288"/>
                </a:lnTo>
                <a:lnTo>
                  <a:pt x="3819144" y="1908048"/>
                </a:lnTo>
                <a:lnTo>
                  <a:pt x="3858768" y="1888236"/>
                </a:lnTo>
                <a:lnTo>
                  <a:pt x="3916680" y="1842516"/>
                </a:lnTo>
                <a:lnTo>
                  <a:pt x="3954780" y="1796796"/>
                </a:lnTo>
                <a:lnTo>
                  <a:pt x="3988308" y="1731264"/>
                </a:lnTo>
                <a:lnTo>
                  <a:pt x="3992880" y="1716024"/>
                </a:lnTo>
                <a:lnTo>
                  <a:pt x="3997452" y="1702308"/>
                </a:lnTo>
                <a:lnTo>
                  <a:pt x="4003548" y="1671828"/>
                </a:lnTo>
                <a:lnTo>
                  <a:pt x="4006596" y="1641348"/>
                </a:lnTo>
                <a:lnTo>
                  <a:pt x="4006596" y="321564"/>
                </a:lnTo>
                <a:lnTo>
                  <a:pt x="3997452" y="260604"/>
                </a:lnTo>
                <a:lnTo>
                  <a:pt x="3970020" y="190500"/>
                </a:lnTo>
                <a:lnTo>
                  <a:pt x="3936492" y="141732"/>
                </a:lnTo>
                <a:lnTo>
                  <a:pt x="3895344" y="100584"/>
                </a:lnTo>
                <a:lnTo>
                  <a:pt x="3846576" y="67056"/>
                </a:lnTo>
                <a:lnTo>
                  <a:pt x="3805428" y="48768"/>
                </a:lnTo>
                <a:lnTo>
                  <a:pt x="3791711" y="42672"/>
                </a:lnTo>
                <a:lnTo>
                  <a:pt x="3776472" y="39624"/>
                </a:lnTo>
                <a:lnTo>
                  <a:pt x="3761232" y="35052"/>
                </a:lnTo>
                <a:lnTo>
                  <a:pt x="3745992" y="33528"/>
                </a:lnTo>
                <a:lnTo>
                  <a:pt x="3730752" y="30480"/>
                </a:lnTo>
                <a:lnTo>
                  <a:pt x="3715511" y="28956"/>
                </a:lnTo>
                <a:lnTo>
                  <a:pt x="3833622" y="28956"/>
                </a:lnTo>
                <a:lnTo>
                  <a:pt x="3872484" y="48768"/>
                </a:lnTo>
                <a:lnTo>
                  <a:pt x="3936492" y="99060"/>
                </a:lnTo>
                <a:lnTo>
                  <a:pt x="3968496" y="135636"/>
                </a:lnTo>
                <a:lnTo>
                  <a:pt x="4002024" y="190500"/>
                </a:lnTo>
                <a:lnTo>
                  <a:pt x="4020311" y="236220"/>
                </a:lnTo>
                <a:lnTo>
                  <a:pt x="4034028" y="301752"/>
                </a:lnTo>
                <a:lnTo>
                  <a:pt x="4035552" y="320040"/>
                </a:lnTo>
                <a:lnTo>
                  <a:pt x="4035552" y="1641348"/>
                </a:lnTo>
                <a:lnTo>
                  <a:pt x="4034028" y="1658112"/>
                </a:lnTo>
                <a:lnTo>
                  <a:pt x="4030980" y="1676400"/>
                </a:lnTo>
                <a:lnTo>
                  <a:pt x="4027932" y="1691640"/>
                </a:lnTo>
                <a:lnTo>
                  <a:pt x="4024884" y="1708404"/>
                </a:lnTo>
                <a:lnTo>
                  <a:pt x="4009644" y="1755648"/>
                </a:lnTo>
                <a:lnTo>
                  <a:pt x="3986784" y="1798320"/>
                </a:lnTo>
                <a:lnTo>
                  <a:pt x="3959352" y="1837944"/>
                </a:lnTo>
                <a:lnTo>
                  <a:pt x="3913632" y="1883664"/>
                </a:lnTo>
                <a:lnTo>
                  <a:pt x="3874008" y="1912620"/>
                </a:lnTo>
                <a:lnTo>
                  <a:pt x="3845052" y="1927860"/>
                </a:lnTo>
                <a:lnTo>
                  <a:pt x="3833621" y="1932432"/>
                </a:lnTo>
                <a:close/>
              </a:path>
              <a:path w="4036059" h="1961514">
                <a:moveTo>
                  <a:pt x="3700272" y="1961388"/>
                </a:moveTo>
                <a:lnTo>
                  <a:pt x="336804" y="1961388"/>
                </a:lnTo>
                <a:lnTo>
                  <a:pt x="320039" y="1959864"/>
                </a:lnTo>
                <a:lnTo>
                  <a:pt x="3717036" y="1959864"/>
                </a:lnTo>
                <a:lnTo>
                  <a:pt x="3700272" y="1961388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1863" y="6129020"/>
            <a:ext cx="263842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82962" y="6110719"/>
            <a:ext cx="1530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18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7711" y="1546859"/>
            <a:ext cx="5940551" cy="3368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63213" y="5228306"/>
            <a:ext cx="855980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solidFill>
                  <a:srgbClr val="3D3834"/>
                </a:solidFill>
                <a:latin typeface="Arial Unicode MS"/>
                <a:cs typeface="Arial Unicode MS"/>
              </a:rPr>
              <a:t>最適アタッチメントは必ずアタッチメントテンプレートを使用して設置</a:t>
            </a:r>
            <a:endParaRPr sz="21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1958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2668" y="1208531"/>
            <a:ext cx="9144000" cy="4814570"/>
          </a:xfrm>
          <a:custGeom>
            <a:avLst/>
            <a:gdLst/>
            <a:ahLst/>
            <a:cxnLst/>
            <a:rect l="l" t="t" r="r" b="b"/>
            <a:pathLst>
              <a:path w="9144000" h="4814570">
                <a:moveTo>
                  <a:pt x="9143999" y="4814316"/>
                </a:moveTo>
                <a:lnTo>
                  <a:pt x="0" y="4814316"/>
                </a:lnTo>
                <a:lnTo>
                  <a:pt x="0" y="0"/>
                </a:lnTo>
                <a:lnTo>
                  <a:pt x="9143999" y="0"/>
                </a:lnTo>
                <a:lnTo>
                  <a:pt x="9143999" y="4814316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25295" y="1536191"/>
            <a:ext cx="1048512" cy="192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89744" y="3181894"/>
            <a:ext cx="65684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イ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ビ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ザ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ラ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イ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・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シス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テ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ム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治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療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オ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プシ</a:t>
            </a:r>
            <a:r>
              <a:rPr dirty="0" sz="2700" spc="25" b="0">
                <a:solidFill>
                  <a:srgbClr val="FFFFFF"/>
                </a:solidFill>
                <a:latin typeface="新細明體"/>
                <a:cs typeface="新細明體"/>
              </a:rPr>
              <a:t>ョ</a:t>
            </a:r>
            <a:r>
              <a:rPr dirty="0" sz="2700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endParaRPr sz="2700">
              <a:latin typeface="新細明體"/>
              <a:cs typeface="新細明體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79708" y="6135041"/>
            <a:ext cx="83820" cy="95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50" spc="-25">
                <a:solidFill>
                  <a:srgbClr val="B8975B"/>
                </a:solidFill>
                <a:latin typeface="Arial Unicode MS"/>
                <a:cs typeface="Arial Unicode MS"/>
              </a:rPr>
              <a:t>19</a:t>
            </a:r>
            <a:endParaRPr sz="4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7931" y="1501775"/>
            <a:ext cx="553021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0" b="0">
                <a:latin typeface="Arial Unicode MS"/>
                <a:cs typeface="Arial Unicode MS"/>
              </a:rPr>
              <a:t>Align</a:t>
            </a:r>
            <a:r>
              <a:rPr dirty="0" sz="2400" spc="55" b="0">
                <a:latin typeface="Arial Unicode MS"/>
                <a:cs typeface="Arial Unicode MS"/>
              </a:rPr>
              <a:t> </a:t>
            </a:r>
            <a:r>
              <a:rPr dirty="0" sz="2400" spc="-110" b="0">
                <a:latin typeface="Arial Unicode MS"/>
                <a:cs typeface="Arial Unicode MS"/>
              </a:rPr>
              <a:t>Technology,</a:t>
            </a:r>
            <a:r>
              <a:rPr dirty="0" sz="2400" spc="55" b="0">
                <a:latin typeface="Arial Unicode MS"/>
                <a:cs typeface="Arial Unicode MS"/>
              </a:rPr>
              <a:t> </a:t>
            </a:r>
            <a:r>
              <a:rPr dirty="0" sz="2400" spc="-320" b="0">
                <a:latin typeface="Arial Unicode MS"/>
                <a:cs typeface="Arial Unicode MS"/>
              </a:rPr>
              <a:t>Inc.（</a:t>
            </a:r>
            <a:r>
              <a:rPr dirty="0" sz="2400" b="0">
                <a:latin typeface="Arial Unicode MS"/>
                <a:cs typeface="Arial Unicode MS"/>
              </a:rPr>
              <a:t>米国本社</a:t>
            </a:r>
            <a:r>
              <a:rPr dirty="0" sz="2400" spc="-1200" b="0">
                <a:latin typeface="Arial Unicode MS"/>
                <a:cs typeface="Arial Unicode MS"/>
              </a:rPr>
              <a:t>）</a:t>
            </a:r>
            <a:r>
              <a:rPr dirty="0" sz="2400" b="0">
                <a:latin typeface="Arial Unicode MS"/>
                <a:cs typeface="Arial Unicode MS"/>
              </a:rPr>
              <a:t>会社概要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90386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78222" y="2049312"/>
            <a:ext cx="2343785" cy="1143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800"/>
              </a:lnSpc>
              <a:spcBef>
                <a:spcPts val="100"/>
              </a:spcBef>
            </a:pP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設立</a:t>
            </a:r>
            <a:r>
              <a:rPr dirty="0" sz="1500" spc="145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500" spc="-80">
                <a:solidFill>
                  <a:srgbClr val="3D3834"/>
                </a:solidFill>
                <a:latin typeface="Arial Unicode MS"/>
                <a:cs typeface="Arial Unicode MS"/>
              </a:rPr>
              <a:t>1997</a:t>
            </a: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年</a:t>
            </a:r>
            <a:r>
              <a:rPr dirty="0" sz="1500" spc="-85">
                <a:solidFill>
                  <a:srgbClr val="3D3834"/>
                </a:solidFill>
                <a:latin typeface="Arial Unicode MS"/>
                <a:cs typeface="Arial Unicode MS"/>
              </a:rPr>
              <a:t>3</a:t>
            </a: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月</a:t>
            </a:r>
            <a:endParaRPr sz="15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</a:pP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売上高</a:t>
            </a:r>
            <a:r>
              <a:rPr dirty="0" sz="1500" spc="10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500" spc="-85">
                <a:solidFill>
                  <a:srgbClr val="3D3834"/>
                </a:solidFill>
                <a:latin typeface="Arial Unicode MS"/>
                <a:cs typeface="Arial Unicode MS"/>
              </a:rPr>
              <a:t>$2.3</a:t>
            </a:r>
            <a:r>
              <a:rPr dirty="0" sz="1500" spc="-5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500" spc="-114">
                <a:solidFill>
                  <a:srgbClr val="3D3834"/>
                </a:solidFill>
                <a:latin typeface="Arial Unicode MS"/>
                <a:cs typeface="Arial Unicode MS"/>
              </a:rPr>
              <a:t>Billion（2019</a:t>
            </a: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年</a:t>
            </a:r>
            <a:r>
              <a:rPr dirty="0" sz="1500" spc="-750">
                <a:solidFill>
                  <a:srgbClr val="3D3834"/>
                </a:solidFill>
                <a:latin typeface="Arial Unicode MS"/>
                <a:cs typeface="Arial Unicode MS"/>
              </a:rPr>
              <a:t>）</a:t>
            </a:r>
            <a:endParaRPr sz="1500">
              <a:latin typeface="Arial Unicode MS"/>
              <a:cs typeface="Arial Unicode MS"/>
            </a:endParaRPr>
          </a:p>
          <a:p>
            <a:pPr marL="12700" marR="535305">
              <a:lnSpc>
                <a:spcPct val="143900"/>
              </a:lnSpc>
              <a:spcBef>
                <a:spcPts val="15"/>
              </a:spcBef>
            </a:pP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従業員数</a:t>
            </a:r>
            <a:r>
              <a:rPr dirty="0" sz="1500" spc="7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約</a:t>
            </a:r>
            <a:r>
              <a:rPr dirty="0" sz="1500" spc="-85">
                <a:solidFill>
                  <a:srgbClr val="3D3834"/>
                </a:solidFill>
                <a:latin typeface="Arial Unicode MS"/>
                <a:cs typeface="Arial Unicode MS"/>
              </a:rPr>
              <a:t>14,000</a:t>
            </a: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名  </a:t>
            </a:r>
            <a:r>
              <a:rPr dirty="0" sz="1500" spc="-100">
                <a:solidFill>
                  <a:srgbClr val="3D3834"/>
                </a:solidFill>
                <a:latin typeface="Arial Unicode MS"/>
                <a:cs typeface="Arial Unicode MS"/>
              </a:rPr>
              <a:t>Nasdaq</a:t>
            </a:r>
            <a:r>
              <a:rPr dirty="0" sz="1500" spc="-9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上場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82037" y="1931303"/>
            <a:ext cx="2470150" cy="1306195"/>
          </a:xfrm>
          <a:prstGeom prst="rect">
            <a:avLst/>
          </a:prstGeom>
        </p:spPr>
        <p:txBody>
          <a:bodyPr wrap="square" lIns="0" tIns="126364" rIns="0" bIns="0" rtlCol="0" vert="horz">
            <a:spAutoFit/>
          </a:bodyPr>
          <a:lstStyle/>
          <a:p>
            <a:pPr marL="107950" indent="-95885">
              <a:lnSpc>
                <a:spcPct val="100000"/>
              </a:lnSpc>
              <a:spcBef>
                <a:spcPts val="994"/>
              </a:spcBef>
              <a:buFont typeface="Arial"/>
              <a:buChar char="•"/>
              <a:tabLst>
                <a:tab pos="108585" algn="l"/>
              </a:tabLst>
            </a:pPr>
            <a:r>
              <a:rPr dirty="0" sz="1350" spc="15">
                <a:solidFill>
                  <a:srgbClr val="009ACD"/>
                </a:solidFill>
                <a:latin typeface="Arial Unicode MS"/>
                <a:cs typeface="Arial Unicode MS"/>
              </a:rPr>
              <a:t>イ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ンビザ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ラ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イ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ン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・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ド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クタ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ー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数</a:t>
            </a:r>
            <a:endParaRPr sz="1350">
              <a:latin typeface="Arial Unicode MS"/>
              <a:cs typeface="Arial Unicode MS"/>
            </a:endParaRPr>
          </a:p>
          <a:p>
            <a:pPr marL="107950" indent="-95885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108585" algn="l"/>
              </a:tabLst>
            </a:pPr>
            <a:r>
              <a:rPr dirty="0" sz="1350" spc="15">
                <a:solidFill>
                  <a:srgbClr val="009ACD"/>
                </a:solidFill>
                <a:latin typeface="Arial Unicode MS"/>
                <a:cs typeface="Arial Unicode MS"/>
              </a:rPr>
              <a:t>累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積症例数</a:t>
            </a:r>
            <a:r>
              <a:rPr dirty="0" sz="1350" spc="305">
                <a:solidFill>
                  <a:srgbClr val="009ACD"/>
                </a:solidFill>
                <a:latin typeface="Arial Unicode MS"/>
                <a:cs typeface="Arial Unicode MS"/>
              </a:rPr>
              <a:t> </a:t>
            </a:r>
            <a:r>
              <a:rPr dirty="0" sz="1350">
                <a:solidFill>
                  <a:srgbClr val="009ACD"/>
                </a:solidFill>
                <a:latin typeface="Arial"/>
                <a:cs typeface="Arial"/>
              </a:rPr>
              <a:t>800</a:t>
            </a:r>
            <a:r>
              <a:rPr dirty="0" sz="1350" spc="15">
                <a:solidFill>
                  <a:srgbClr val="009ACD"/>
                </a:solidFill>
                <a:latin typeface="Arial Unicode MS"/>
                <a:cs typeface="Arial Unicode MS"/>
              </a:rPr>
              <a:t>万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症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例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以上</a:t>
            </a:r>
            <a:endParaRPr sz="1350">
              <a:latin typeface="Arial Unicode MS"/>
              <a:cs typeface="Arial Unicode MS"/>
            </a:endParaRPr>
          </a:p>
          <a:p>
            <a:pPr marL="107950" indent="-95885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108585" algn="l"/>
              </a:tabLst>
            </a:pPr>
            <a:r>
              <a:rPr dirty="0" sz="1350" spc="15">
                <a:solidFill>
                  <a:srgbClr val="009ACD"/>
                </a:solidFill>
                <a:latin typeface="Arial Unicode MS"/>
                <a:cs typeface="Arial Unicode MS"/>
              </a:rPr>
              <a:t>現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在、世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界</a:t>
            </a:r>
            <a:r>
              <a:rPr dirty="0" sz="1350" spc="5">
                <a:solidFill>
                  <a:srgbClr val="009ACD"/>
                </a:solidFill>
                <a:latin typeface="Arial"/>
                <a:cs typeface="Arial"/>
              </a:rPr>
              <a:t>1</a:t>
            </a:r>
            <a:r>
              <a:rPr dirty="0" sz="1350" spc="-10">
                <a:solidFill>
                  <a:srgbClr val="009ACD"/>
                </a:solidFill>
                <a:latin typeface="Arial"/>
                <a:cs typeface="Arial"/>
              </a:rPr>
              <a:t>0</a:t>
            </a:r>
            <a:r>
              <a:rPr dirty="0" sz="1350" spc="-15">
                <a:solidFill>
                  <a:srgbClr val="009ACD"/>
                </a:solidFill>
                <a:latin typeface="Arial"/>
                <a:cs typeface="Arial"/>
              </a:rPr>
              <a:t>0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カ国以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上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に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提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供</a:t>
            </a:r>
            <a:endParaRPr sz="1350">
              <a:latin typeface="Arial Unicode MS"/>
              <a:cs typeface="Arial Unicode MS"/>
            </a:endParaRPr>
          </a:p>
          <a:p>
            <a:pPr marL="107950" indent="-95885">
              <a:lnSpc>
                <a:spcPct val="100000"/>
              </a:lnSpc>
              <a:spcBef>
                <a:spcPts val="905"/>
              </a:spcBef>
              <a:buFont typeface="Arial"/>
              <a:buChar char="•"/>
              <a:tabLst>
                <a:tab pos="108585" algn="l"/>
              </a:tabLst>
            </a:pP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口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腔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内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ス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キ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ャ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ナ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ー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事業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に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参入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8364" y="2044686"/>
            <a:ext cx="11639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009ACD"/>
                </a:solidFill>
                <a:latin typeface="Arial"/>
                <a:cs typeface="Arial"/>
              </a:rPr>
              <a:t>16</a:t>
            </a:r>
            <a:r>
              <a:rPr dirty="0" sz="1350" spc="-10">
                <a:solidFill>
                  <a:srgbClr val="009ACD"/>
                </a:solidFill>
                <a:latin typeface="Arial"/>
                <a:cs typeface="Arial"/>
              </a:rPr>
              <a:t>9</a:t>
            </a:r>
            <a:r>
              <a:rPr dirty="0" sz="1350">
                <a:solidFill>
                  <a:srgbClr val="009ACD"/>
                </a:solidFill>
                <a:latin typeface="Arial"/>
                <a:cs typeface="Arial"/>
              </a:rPr>
              <a:t>,</a:t>
            </a:r>
            <a:r>
              <a:rPr dirty="0" sz="1350" spc="-10">
                <a:solidFill>
                  <a:srgbClr val="009ACD"/>
                </a:solidFill>
                <a:latin typeface="Arial"/>
                <a:cs typeface="Arial"/>
              </a:rPr>
              <a:t>0</a:t>
            </a:r>
            <a:r>
              <a:rPr dirty="0" sz="1350" spc="5">
                <a:solidFill>
                  <a:srgbClr val="009ACD"/>
                </a:solidFill>
                <a:latin typeface="Arial"/>
                <a:cs typeface="Arial"/>
              </a:rPr>
              <a:t>0</a:t>
            </a:r>
            <a:r>
              <a:rPr dirty="0" sz="1350">
                <a:solidFill>
                  <a:srgbClr val="009ACD"/>
                </a:solidFill>
                <a:latin typeface="Arial"/>
                <a:cs typeface="Arial"/>
              </a:rPr>
              <a:t>0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名</a:t>
            </a:r>
            <a:r>
              <a:rPr dirty="0" sz="1350" spc="-10">
                <a:solidFill>
                  <a:srgbClr val="009ACD"/>
                </a:solidFill>
                <a:latin typeface="Arial Unicode MS"/>
                <a:cs typeface="Arial Unicode MS"/>
              </a:rPr>
              <a:t>以</a:t>
            </a:r>
            <a:r>
              <a:rPr dirty="0" sz="1350" spc="5">
                <a:solidFill>
                  <a:srgbClr val="009ACD"/>
                </a:solidFill>
                <a:latin typeface="Arial Unicode MS"/>
                <a:cs typeface="Arial Unicode MS"/>
              </a:rPr>
              <a:t>上</a:t>
            </a:r>
            <a:endParaRPr sz="13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0386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7931" y="1501775"/>
            <a:ext cx="58166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latin typeface="新細明體"/>
                <a:cs typeface="新細明體"/>
              </a:rPr>
              <a:t>インビザライン・システム治療オプション</a:t>
            </a:r>
            <a:endParaRPr sz="2400">
              <a:latin typeface="新細明體"/>
              <a:cs typeface="新細明體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39356" y="2387602"/>
            <a:ext cx="6303010" cy="556260"/>
          </a:xfrm>
          <a:prstGeom prst="rect">
            <a:avLst/>
          </a:prstGeom>
        </p:spPr>
        <p:txBody>
          <a:bodyPr wrap="square" lIns="0" tIns="36194" rIns="0" bIns="0" rtlCol="0" vert="horz">
            <a:spAutoFit/>
          </a:bodyPr>
          <a:lstStyle/>
          <a:p>
            <a:pPr marL="938530" marR="5080" indent="-926465">
              <a:lnSpc>
                <a:spcPts val="2020"/>
              </a:lnSpc>
              <a:spcBef>
                <a:spcPts val="284"/>
              </a:spcBef>
            </a:pPr>
            <a:r>
              <a:rPr dirty="0" sz="1800" spc="-330">
                <a:solidFill>
                  <a:srgbClr val="696B72"/>
                </a:solidFill>
                <a:latin typeface="Arial Unicode MS"/>
                <a:cs typeface="Arial Unicode MS"/>
              </a:rPr>
              <a:t>イ</a:t>
            </a:r>
            <a:r>
              <a:rPr dirty="0" sz="1800" spc="-240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ビ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ザ</a:t>
            </a:r>
            <a:r>
              <a:rPr dirty="0" sz="1800" spc="-365">
                <a:solidFill>
                  <a:srgbClr val="696B72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696B72"/>
                </a:solidFill>
                <a:latin typeface="Arial Unicode MS"/>
                <a:cs typeface="Arial Unicode MS"/>
              </a:rPr>
              <a:t>イ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800" spc="-900">
                <a:solidFill>
                  <a:srgbClr val="696B72"/>
                </a:solidFill>
                <a:latin typeface="Arial Unicode MS"/>
                <a:cs typeface="Arial Unicode MS"/>
              </a:rPr>
              <a:t>・</a:t>
            </a:r>
            <a:r>
              <a:rPr dirty="0" sz="1800" spc="-185">
                <a:solidFill>
                  <a:srgbClr val="696B72"/>
                </a:solidFill>
                <a:latin typeface="Arial Unicode MS"/>
                <a:cs typeface="Arial Unicode MS"/>
              </a:rPr>
              <a:t>シス</a:t>
            </a:r>
            <a:r>
              <a:rPr dirty="0" sz="1800" spc="-200">
                <a:solidFill>
                  <a:srgbClr val="696B72"/>
                </a:solidFill>
                <a:latin typeface="Arial Unicode MS"/>
                <a:cs typeface="Arial Unicode MS"/>
              </a:rPr>
              <a:t>テ</a:t>
            </a:r>
            <a:r>
              <a:rPr dirty="0" sz="1800" spc="-60">
                <a:solidFill>
                  <a:srgbClr val="696B72"/>
                </a:solidFill>
                <a:latin typeface="Arial Unicode MS"/>
                <a:cs typeface="Arial Unicode MS"/>
              </a:rPr>
              <a:t>ム</a:t>
            </a:r>
            <a:r>
              <a:rPr dirty="0" sz="1800" spc="-185">
                <a:solidFill>
                  <a:srgbClr val="696B72"/>
                </a:solidFill>
                <a:latin typeface="Arial Unicode MS"/>
                <a:cs typeface="Arial Unicode MS"/>
              </a:rPr>
              <a:t>で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は治療の</a:t>
            </a:r>
            <a:r>
              <a:rPr dirty="0" sz="1800" spc="-170">
                <a:solidFill>
                  <a:srgbClr val="696B72"/>
                </a:solidFill>
                <a:latin typeface="Arial Unicode MS"/>
                <a:cs typeface="Arial Unicode MS"/>
              </a:rPr>
              <a:t>ニ</a:t>
            </a:r>
            <a:r>
              <a:rPr dirty="0" sz="1800" spc="-80">
                <a:solidFill>
                  <a:srgbClr val="696B72"/>
                </a:solidFill>
                <a:latin typeface="Arial Unicode MS"/>
                <a:cs typeface="Arial Unicode MS"/>
              </a:rPr>
              <a:t>ー</a:t>
            </a:r>
            <a:r>
              <a:rPr dirty="0" sz="1800" spc="-60">
                <a:solidFill>
                  <a:srgbClr val="696B72"/>
                </a:solidFill>
                <a:latin typeface="Arial Unicode MS"/>
                <a:cs typeface="Arial Unicode MS"/>
              </a:rPr>
              <a:t>ズ</a:t>
            </a:r>
            <a:r>
              <a:rPr dirty="0" sz="1800" spc="-114">
                <a:solidFill>
                  <a:srgbClr val="696B72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適応</a:t>
            </a:r>
            <a:r>
              <a:rPr dirty="0" sz="1800" spc="-440">
                <a:solidFill>
                  <a:srgbClr val="696B72"/>
                </a:solidFill>
                <a:latin typeface="Arial Unicode MS"/>
                <a:cs typeface="Arial Unicode MS"/>
              </a:rPr>
              <a:t>し</a:t>
            </a:r>
            <a:r>
              <a:rPr dirty="0" sz="1800" spc="-135">
                <a:solidFill>
                  <a:srgbClr val="696B72"/>
                </a:solidFill>
                <a:latin typeface="Arial Unicode MS"/>
                <a:cs typeface="Arial Unicode MS"/>
              </a:rPr>
              <a:t>た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様々</a:t>
            </a:r>
            <a:r>
              <a:rPr dirty="0" sz="1800" spc="-204">
                <a:solidFill>
                  <a:srgbClr val="696B72"/>
                </a:solidFill>
                <a:latin typeface="Arial Unicode MS"/>
                <a:cs typeface="Arial Unicode MS"/>
              </a:rPr>
              <a:t>な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機能 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含</a:t>
            </a:r>
            <a:r>
              <a:rPr dirty="0" sz="1800" spc="-45">
                <a:solidFill>
                  <a:srgbClr val="696B72"/>
                </a:solidFill>
                <a:latin typeface="Arial Unicode MS"/>
                <a:cs typeface="Arial Unicode MS"/>
              </a:rPr>
              <a:t>む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複数の治療</a:t>
            </a:r>
            <a:r>
              <a:rPr dirty="0" sz="1800" spc="-130">
                <a:solidFill>
                  <a:srgbClr val="696B72"/>
                </a:solidFill>
                <a:latin typeface="Arial Unicode MS"/>
                <a:cs typeface="Arial Unicode MS"/>
              </a:rPr>
              <a:t>オ</a:t>
            </a:r>
            <a:r>
              <a:rPr dirty="0" sz="1800" spc="-225">
                <a:solidFill>
                  <a:srgbClr val="696B72"/>
                </a:solidFill>
                <a:latin typeface="Arial Unicode MS"/>
                <a:cs typeface="Arial Unicode MS"/>
              </a:rPr>
              <a:t>プ</a:t>
            </a:r>
            <a:r>
              <a:rPr dirty="0" sz="1800" spc="-185">
                <a:solidFill>
                  <a:srgbClr val="696B72"/>
                </a:solidFill>
                <a:latin typeface="Arial Unicode MS"/>
                <a:cs typeface="Arial Unicode MS"/>
              </a:rPr>
              <a:t>シ</a:t>
            </a:r>
            <a:r>
              <a:rPr dirty="0" sz="1800" spc="-670">
                <a:solidFill>
                  <a:srgbClr val="696B72"/>
                </a:solidFill>
                <a:latin typeface="Arial Unicode MS"/>
                <a:cs typeface="Arial Unicode MS"/>
              </a:rPr>
              <a:t>ョ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800" spc="-275">
                <a:solidFill>
                  <a:srgbClr val="696B72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提供</a:t>
            </a:r>
            <a:r>
              <a:rPr dirty="0" sz="1800" spc="-420">
                <a:solidFill>
                  <a:srgbClr val="696B72"/>
                </a:solidFill>
                <a:latin typeface="Arial Unicode MS"/>
                <a:cs typeface="Arial Unicode MS"/>
              </a:rPr>
              <a:t>し</a:t>
            </a:r>
            <a:r>
              <a:rPr dirty="0" sz="1800" spc="-204">
                <a:solidFill>
                  <a:srgbClr val="696B72"/>
                </a:solidFill>
                <a:latin typeface="Arial Unicode MS"/>
                <a:cs typeface="Arial Unicode MS"/>
              </a:rPr>
              <a:t>て</a:t>
            </a:r>
            <a:r>
              <a:rPr dirty="0" sz="1800" spc="-95">
                <a:solidFill>
                  <a:srgbClr val="696B72"/>
                </a:solidFill>
                <a:latin typeface="Arial Unicode MS"/>
                <a:cs typeface="Arial Unicode MS"/>
              </a:rPr>
              <a:t>い</a:t>
            </a:r>
            <a:r>
              <a:rPr dirty="0" sz="1800" spc="-204">
                <a:solidFill>
                  <a:srgbClr val="696B72"/>
                </a:solidFill>
                <a:latin typeface="Arial Unicode MS"/>
                <a:cs typeface="Arial Unicode MS"/>
              </a:rPr>
              <a:t>ま</a:t>
            </a:r>
            <a:r>
              <a:rPr dirty="0" sz="1800" spc="-75">
                <a:solidFill>
                  <a:srgbClr val="696B72"/>
                </a:solidFill>
                <a:latin typeface="Arial Unicode MS"/>
                <a:cs typeface="Arial Unicode MS"/>
              </a:rPr>
              <a:t>す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30795" y="3677411"/>
            <a:ext cx="6579804" cy="9870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406395" y="3968496"/>
            <a:ext cx="5766816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483699" y="4071951"/>
            <a:ext cx="37020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FFFFFF"/>
                </a:solidFill>
                <a:latin typeface="Arial Unicode MS"/>
                <a:cs typeface="Arial Unicode MS"/>
              </a:rPr>
              <a:t>軽度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13375" y="4071951"/>
            <a:ext cx="5422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FFFFFF"/>
                </a:solidFill>
                <a:latin typeface="Arial Unicode MS"/>
                <a:cs typeface="Arial Unicode MS"/>
              </a:rPr>
              <a:t>中等度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84499" y="4071951"/>
            <a:ext cx="37020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FFFFFF"/>
                </a:solidFill>
                <a:latin typeface="Arial Unicode MS"/>
                <a:cs typeface="Arial Unicode MS"/>
              </a:rPr>
              <a:t>重度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58304" y="4734914"/>
            <a:ext cx="21209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エクスプレスパッケージ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54249" y="5094334"/>
            <a:ext cx="1549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ライトパッケージ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97261" y="4793701"/>
            <a:ext cx="25019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solidFill>
                  <a:srgbClr val="3D3834"/>
                </a:solidFill>
                <a:latin typeface="Arial Unicode MS"/>
                <a:cs typeface="Arial Unicode MS"/>
              </a:rPr>
              <a:t>コンプリヘンシブパッケージ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1896" y="5436107"/>
            <a:ext cx="1706880" cy="2548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0386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7633" y="1381670"/>
            <a:ext cx="312547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latin typeface="新細明體"/>
                <a:cs typeface="新細明體"/>
              </a:rPr>
              <a:t>各</a:t>
            </a:r>
            <a:r>
              <a:rPr dirty="0" sz="2700" spc="25" b="0">
                <a:latin typeface="新細明體"/>
                <a:cs typeface="新細明體"/>
              </a:rPr>
              <a:t>種治</a:t>
            </a:r>
            <a:r>
              <a:rPr dirty="0" sz="2700" b="0">
                <a:latin typeface="新細明體"/>
                <a:cs typeface="新細明體"/>
              </a:rPr>
              <a:t>療オ</a:t>
            </a:r>
            <a:r>
              <a:rPr dirty="0" sz="2700" spc="25" b="0">
                <a:latin typeface="新細明體"/>
                <a:cs typeface="新細明體"/>
              </a:rPr>
              <a:t>プ</a:t>
            </a:r>
            <a:r>
              <a:rPr dirty="0" sz="2700" b="0">
                <a:latin typeface="新細明體"/>
                <a:cs typeface="新細明體"/>
              </a:rPr>
              <a:t>シ</a:t>
            </a:r>
            <a:r>
              <a:rPr dirty="0" sz="2700" spc="25" b="0">
                <a:latin typeface="新細明體"/>
                <a:cs typeface="新細明體"/>
              </a:rPr>
              <a:t>ョ</a:t>
            </a:r>
            <a:r>
              <a:rPr dirty="0" sz="2700" b="0">
                <a:latin typeface="新細明體"/>
                <a:cs typeface="新細明體"/>
              </a:rPr>
              <a:t>ン</a:t>
            </a:r>
            <a:endParaRPr sz="2700">
              <a:latin typeface="新細明體"/>
              <a:cs typeface="新細明體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71372" y="1990344"/>
          <a:ext cx="8426450" cy="3826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8210"/>
                <a:gridCol w="1522094"/>
                <a:gridCol w="857885"/>
                <a:gridCol w="3828415"/>
              </a:tblGrid>
              <a:tr h="25145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55955">
                        <a:lnSpc>
                          <a:spcPct val="100000"/>
                        </a:lnSpc>
                      </a:pPr>
                      <a:r>
                        <a:rPr dirty="0" sz="1100" spc="10" b="1">
                          <a:solidFill>
                            <a:srgbClr val="FFFFFF"/>
                          </a:solidFill>
                          <a:latin typeface="メイリオ"/>
                          <a:cs typeface="メイリオ"/>
                        </a:rPr>
                        <a:t>治療</a:t>
                      </a:r>
                      <a:r>
                        <a:rPr dirty="0" sz="1100" spc="-55" b="1">
                          <a:solidFill>
                            <a:srgbClr val="FFFFFF"/>
                          </a:solidFill>
                          <a:latin typeface="メイリオ"/>
                          <a:cs typeface="メイリオ"/>
                        </a:rPr>
                        <a:t>オ</a:t>
                      </a:r>
                      <a:r>
                        <a:rPr dirty="0" sz="1100" spc="-135" b="1">
                          <a:solidFill>
                            <a:srgbClr val="FFFFFF"/>
                          </a:solidFill>
                          <a:latin typeface="メイリオ"/>
                          <a:cs typeface="メイリオ"/>
                        </a:rPr>
                        <a:t>プ</a:t>
                      </a:r>
                      <a:r>
                        <a:rPr dirty="0" sz="1100" spc="-120" b="1">
                          <a:solidFill>
                            <a:srgbClr val="FFFFFF"/>
                          </a:solidFill>
                          <a:latin typeface="メイリオ"/>
                          <a:cs typeface="メイリオ"/>
                        </a:rPr>
                        <a:t>シ</a:t>
                      </a:r>
                      <a:r>
                        <a:rPr dirty="0" sz="1100" spc="-400" b="1">
                          <a:solidFill>
                            <a:srgbClr val="FFFFFF"/>
                          </a:solidFill>
                          <a:latin typeface="メイリオ"/>
                          <a:cs typeface="メイリオ"/>
                        </a:rPr>
                        <a:t>ョ</a:t>
                      </a:r>
                      <a:r>
                        <a:rPr dirty="0" sz="1100" spc="-150" b="1">
                          <a:solidFill>
                            <a:srgbClr val="FFFFFF"/>
                          </a:solidFill>
                          <a:latin typeface="メイリオ"/>
                          <a:cs typeface="メイリオ"/>
                        </a:rPr>
                        <a:t>ン</a:t>
                      </a:r>
                      <a:endParaRPr sz="1100">
                        <a:latin typeface="メイリオ"/>
                        <a:cs typeface="メイリオ"/>
                      </a:endParaRPr>
                    </a:p>
                  </a:txBody>
                  <a:tcPr marL="0" marR="0" marB="0" marT="6985">
                    <a:lnR w="381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spc="-21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16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ンビ</a:t>
                      </a:r>
                      <a:r>
                        <a:rPr dirty="0" sz="1200" spc="1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ザ</a:t>
                      </a:r>
                      <a:r>
                        <a:rPr dirty="0" sz="1200" spc="-22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ラ</a:t>
                      </a:r>
                      <a:r>
                        <a:rPr dirty="0" sz="1200" spc="-21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16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60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・</a:t>
                      </a:r>
                      <a:r>
                        <a:rPr dirty="0" sz="1200" spc="-114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シス</a:t>
                      </a:r>
                      <a:r>
                        <a:rPr dirty="0" sz="1200" spc="-14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テ</a:t>
                      </a:r>
                      <a:r>
                        <a:rPr dirty="0" sz="1200" spc="-3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ム</a:t>
                      </a:r>
                      <a:r>
                        <a:rPr dirty="0" sz="120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価格</a:t>
                      </a:r>
                      <a:r>
                        <a:rPr dirty="0" sz="1200" spc="-28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と</a:t>
                      </a:r>
                      <a:r>
                        <a:rPr dirty="0" sz="120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付帯サ</a:t>
                      </a:r>
                      <a:r>
                        <a:rPr dirty="0" sz="1200" spc="-4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7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ビ</a:t>
                      </a:r>
                      <a:r>
                        <a:rPr dirty="0" sz="1200" spc="-120" b="1">
                          <a:solidFill>
                            <a:srgbClr val="F0F0F2"/>
                          </a:solidFill>
                          <a:latin typeface="メイリオ"/>
                          <a:cs typeface="メイリオ"/>
                        </a:rPr>
                        <a:t>ス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</a:txBody>
                  <a:tcPr marL="0" marR="0" marB="0" marT="3048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3959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42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985">
                    <a:lnR w="381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 spc="-100" b="1">
                          <a:latin typeface="メイリオ"/>
                          <a:cs typeface="メイリオ"/>
                        </a:rPr>
                        <a:t>ア</a:t>
                      </a:r>
                      <a:r>
                        <a:rPr dirty="0" sz="1100" spc="-200" b="1">
                          <a:latin typeface="メイリオ"/>
                          <a:cs typeface="メイリオ"/>
                        </a:rPr>
                        <a:t>ラ</a:t>
                      </a:r>
                      <a:r>
                        <a:rPr dirty="0" sz="1100" spc="-180" b="1"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100" spc="-70" b="1">
                          <a:latin typeface="メイリオ"/>
                          <a:cs typeface="メイリオ"/>
                        </a:rPr>
                        <a:t>ナ</a:t>
                      </a:r>
                      <a:r>
                        <a:rPr dirty="0" sz="1100" spc="-45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100" b="1">
                          <a:latin typeface="メイリオ"/>
                          <a:cs typeface="メイリオ"/>
                        </a:rPr>
                        <a:t>の数</a:t>
                      </a:r>
                      <a:endParaRPr sz="1100">
                        <a:latin typeface="メイリオ"/>
                        <a:cs typeface="メイリオ"/>
                      </a:endParaRPr>
                    </a:p>
                  </a:txBody>
                  <a:tcPr marL="0" marR="0" marB="0" marT="33655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  <a:solidFill>
                      <a:srgbClr val="BD933B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 spc="10" b="1">
                          <a:latin typeface="メイリオ"/>
                          <a:cs typeface="メイリオ"/>
                        </a:rPr>
                        <a:t>治療</a:t>
                      </a:r>
                      <a:r>
                        <a:rPr dirty="0" sz="1100" b="1">
                          <a:latin typeface="メイリオ"/>
                          <a:cs typeface="メイリオ"/>
                        </a:rPr>
                        <a:t>完了日</a:t>
                      </a:r>
                      <a:endParaRPr sz="1100">
                        <a:latin typeface="メイリオ"/>
                        <a:cs typeface="メイリオ"/>
                      </a:endParaRPr>
                    </a:p>
                  </a:txBody>
                  <a:tcPr marL="0" marR="0" marB="0" marT="33655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  <a:solidFill>
                      <a:srgbClr val="BD933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1100" spc="10" b="1">
                          <a:latin typeface="メイリオ"/>
                          <a:cs typeface="メイリオ"/>
                        </a:rPr>
                        <a:t>追加</a:t>
                      </a:r>
                      <a:r>
                        <a:rPr dirty="0" sz="1100" spc="-110" b="1">
                          <a:latin typeface="メイリオ"/>
                          <a:cs typeface="メイリオ"/>
                        </a:rPr>
                        <a:t>ア</a:t>
                      </a:r>
                      <a:r>
                        <a:rPr dirty="0" sz="1100" spc="-200" b="1">
                          <a:latin typeface="メイリオ"/>
                          <a:cs typeface="メイリオ"/>
                        </a:rPr>
                        <a:t>ライ</a:t>
                      </a:r>
                      <a:r>
                        <a:rPr dirty="0" sz="1100" spc="-70" b="1">
                          <a:latin typeface="メイリオ"/>
                          <a:cs typeface="メイリオ"/>
                        </a:rPr>
                        <a:t>ナ</a:t>
                      </a:r>
                      <a:r>
                        <a:rPr dirty="0" sz="1100" spc="-40" b="1">
                          <a:latin typeface="メイリオ"/>
                          <a:cs typeface="メイリオ"/>
                        </a:rPr>
                        <a:t>ー</a:t>
                      </a:r>
                      <a:endParaRPr sz="1100">
                        <a:latin typeface="メイリオ"/>
                        <a:cs typeface="メイリオ"/>
                      </a:endParaRPr>
                    </a:p>
                  </a:txBody>
                  <a:tcPr marL="0" marR="0" marB="0" marT="33655">
                    <a:lnL w="381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  <a:solidFill>
                      <a:srgbClr val="BD933B"/>
                    </a:solidFill>
                  </a:tcPr>
                </a:tc>
              </a:tr>
              <a:tr h="6537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200" spc="-229" b="1">
                          <a:latin typeface="メイリオ"/>
                          <a:cs typeface="メイリオ"/>
                        </a:rPr>
                        <a:t>コ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プ</a:t>
                      </a:r>
                      <a:r>
                        <a:rPr dirty="0" sz="1200" spc="-290" b="1">
                          <a:latin typeface="メイリオ"/>
                          <a:cs typeface="メイリオ"/>
                        </a:rPr>
                        <a:t>リ</a:t>
                      </a:r>
                      <a:r>
                        <a:rPr dirty="0" sz="1200" spc="-65" b="1">
                          <a:latin typeface="メイリオ"/>
                          <a:cs typeface="メイリオ"/>
                        </a:rPr>
                        <a:t>ヘ</a:t>
                      </a:r>
                      <a:r>
                        <a:rPr dirty="0" sz="1200" spc="-17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シ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ブ</a:t>
                      </a:r>
                      <a:r>
                        <a:rPr dirty="0" sz="1200" spc="-600" b="1">
                          <a:latin typeface="メイリオ"/>
                          <a:cs typeface="メイリオ"/>
                        </a:rPr>
                        <a:t>・</a:t>
                      </a:r>
                      <a:r>
                        <a:rPr dirty="0" sz="1200" b="1">
                          <a:latin typeface="メイリオ"/>
                          <a:cs typeface="メイリオ"/>
                        </a:rPr>
                        <a:t>パ</a:t>
                      </a:r>
                      <a:r>
                        <a:rPr dirty="0" sz="1200" spc="-315" b="1">
                          <a:latin typeface="メイリオ"/>
                          <a:cs typeface="メイリオ"/>
                        </a:rPr>
                        <a:t>ッ</a:t>
                      </a:r>
                      <a:r>
                        <a:rPr dirty="0" sz="1200" spc="-85" b="1">
                          <a:latin typeface="メイリオ"/>
                          <a:cs typeface="メイリオ"/>
                        </a:rPr>
                        <a:t>ケ</a:t>
                      </a:r>
                      <a:r>
                        <a:rPr dirty="0" sz="1200" spc="-40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25" b="1">
                          <a:latin typeface="メイリオ"/>
                          <a:cs typeface="メイリオ"/>
                        </a:rPr>
                        <a:t>ジ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</a:txBody>
                  <a:tcPr marL="0" marR="0" marB="0" marT="5080">
                    <a:lnR w="12700">
                      <a:solidFill>
                        <a:srgbClr val="3D3834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制限</a:t>
                      </a:r>
                      <a:r>
                        <a:rPr dirty="0" sz="1500" spc="-1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な</a:t>
                      </a:r>
                      <a:r>
                        <a:rPr dirty="0" sz="1500" spc="-3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し</a:t>
                      </a:r>
                      <a:endParaRPr sz="15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444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5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年</a:t>
                      </a:r>
                      <a:r>
                        <a:rPr dirty="0" sz="15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6675" marR="200660">
                        <a:lnSpc>
                          <a:spcPts val="1380"/>
                        </a:lnSpc>
                      </a:pP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治療完了日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で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の追加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ア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ラ</a:t>
                      </a:r>
                      <a:r>
                        <a:rPr dirty="0" sz="1200" spc="-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イ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ナ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ー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は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、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回数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制限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な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く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価 格</a:t>
                      </a:r>
                      <a:r>
                        <a:rPr dirty="0" sz="1200" spc="-8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含</a:t>
                      </a:r>
                      <a:r>
                        <a:rPr dirty="0" sz="1200" spc="-14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れ</a:t>
                      </a:r>
                      <a:r>
                        <a:rPr dirty="0" sz="1200" spc="-14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200" spc="-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す</a:t>
                      </a:r>
                      <a:r>
                        <a:rPr dirty="0" sz="1200" spc="-40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。</a:t>
                      </a:r>
                      <a:endParaRPr sz="12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635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</a:tr>
              <a:tr h="678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 spc="-220" b="1">
                          <a:latin typeface="メイリオ"/>
                          <a:cs typeface="メイリオ"/>
                        </a:rPr>
                        <a:t>ラ</a:t>
                      </a:r>
                      <a:r>
                        <a:rPr dirty="0" sz="1200" spc="-210" b="1"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415" b="1">
                          <a:latin typeface="メイリオ"/>
                          <a:cs typeface="メイリオ"/>
                        </a:rPr>
                        <a:t>ト</a:t>
                      </a:r>
                      <a:r>
                        <a:rPr dirty="0" sz="1200" spc="-590" b="1">
                          <a:latin typeface="メイリオ"/>
                          <a:cs typeface="メイリオ"/>
                        </a:rPr>
                        <a:t>・</a:t>
                      </a:r>
                      <a:r>
                        <a:rPr dirty="0" sz="1200" spc="10" b="1">
                          <a:latin typeface="メイリオ"/>
                          <a:cs typeface="メイリオ"/>
                        </a:rPr>
                        <a:t>パ</a:t>
                      </a:r>
                      <a:r>
                        <a:rPr dirty="0" sz="1200" spc="-315" b="1">
                          <a:latin typeface="メイリオ"/>
                          <a:cs typeface="メイリオ"/>
                        </a:rPr>
                        <a:t>ッ</a:t>
                      </a:r>
                      <a:r>
                        <a:rPr dirty="0" sz="1200" spc="-75" b="1">
                          <a:latin typeface="メイリオ"/>
                          <a:cs typeface="メイリオ"/>
                        </a:rPr>
                        <a:t>ケ</a:t>
                      </a:r>
                      <a:r>
                        <a:rPr dirty="0" sz="1200" spc="-40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25" b="1">
                          <a:latin typeface="メイリオ"/>
                          <a:cs typeface="メイリオ"/>
                        </a:rPr>
                        <a:t>ジ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</a:txBody>
                  <a:tcPr marL="0" marR="0" marB="0" marT="2540">
                    <a:lnR w="12700">
                      <a:solidFill>
                        <a:srgbClr val="3D3834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307340" marR="111760" indent="-192405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片顎</a:t>
                      </a:r>
                      <a:r>
                        <a:rPr dirty="0" sz="15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</a:t>
                      </a:r>
                      <a:r>
                        <a:rPr dirty="0" sz="15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つ</a:t>
                      </a:r>
                      <a:r>
                        <a:rPr dirty="0" sz="1500" spc="-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き</a:t>
                      </a:r>
                      <a:r>
                        <a:rPr dirty="0" sz="15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ス </a:t>
                      </a:r>
                      <a:r>
                        <a:rPr dirty="0" sz="1500" spc="-17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テ</a:t>
                      </a:r>
                      <a:r>
                        <a:rPr dirty="0" sz="1500" spc="-6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ー</a:t>
                      </a:r>
                      <a:r>
                        <a:rPr dirty="0" sz="1500" spc="-1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ジ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以内</a:t>
                      </a:r>
                      <a:endParaRPr sz="15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0668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年</a:t>
                      </a:r>
                      <a:r>
                        <a:rPr dirty="0" sz="15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9461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dirty="0" sz="14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治療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完了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日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まで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の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追加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ア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ライ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ナ</a:t>
                      </a:r>
                      <a:r>
                        <a:rPr dirty="0" sz="1400" spc="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ー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回分が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価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格 </a:t>
                      </a:r>
                      <a:r>
                        <a:rPr dirty="0" sz="14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に含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まれ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す</a:t>
                      </a:r>
                      <a:r>
                        <a:rPr dirty="0" sz="14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。</a:t>
                      </a:r>
                      <a:r>
                        <a:rPr dirty="0" sz="1400" spc="-2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回目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以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降は</a:t>
                      </a:r>
                      <a:r>
                        <a:rPr dirty="0" sz="1400" spc="-1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20,000</a:t>
                      </a:r>
                      <a:r>
                        <a:rPr dirty="0" sz="14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円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税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別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435"/>
                        </a:lnSpc>
                      </a:pP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注意：当初の治療目標の変更不可</a:t>
                      </a:r>
                      <a:endParaRPr sz="12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31114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</a:tr>
              <a:tr h="6781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200" spc="-125" b="1">
                          <a:latin typeface="メイリオ"/>
                          <a:cs typeface="メイリオ"/>
                        </a:rPr>
                        <a:t>エ</a:t>
                      </a:r>
                      <a:r>
                        <a:rPr dirty="0" sz="1200" spc="-229" b="1">
                          <a:latin typeface="メイリオ"/>
                          <a:cs typeface="メイリオ"/>
                        </a:rPr>
                        <a:t>ク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ス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プ</a:t>
                      </a:r>
                      <a:r>
                        <a:rPr dirty="0" sz="1200" spc="-170" b="1">
                          <a:latin typeface="メイリオ"/>
                          <a:cs typeface="メイリオ"/>
                        </a:rPr>
                        <a:t>レ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ス</a:t>
                      </a:r>
                      <a:r>
                        <a:rPr dirty="0" sz="1200" spc="-590" b="1">
                          <a:latin typeface="メイリオ"/>
                          <a:cs typeface="メイリオ"/>
                        </a:rPr>
                        <a:t>・</a:t>
                      </a:r>
                      <a:r>
                        <a:rPr dirty="0" sz="1200" b="1">
                          <a:latin typeface="メイリオ"/>
                          <a:cs typeface="メイリオ"/>
                        </a:rPr>
                        <a:t>パ</a:t>
                      </a:r>
                      <a:r>
                        <a:rPr dirty="0" sz="1200" spc="-315" b="1">
                          <a:latin typeface="メイリオ"/>
                          <a:cs typeface="メイリオ"/>
                        </a:rPr>
                        <a:t>ッ</a:t>
                      </a:r>
                      <a:r>
                        <a:rPr dirty="0" sz="1200" spc="-75" b="1">
                          <a:latin typeface="メイリオ"/>
                          <a:cs typeface="メイリオ"/>
                        </a:rPr>
                        <a:t>ケ</a:t>
                      </a:r>
                      <a:r>
                        <a:rPr dirty="0" sz="1200" spc="-40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25" b="1">
                          <a:latin typeface="メイリオ"/>
                          <a:cs typeface="メイリオ"/>
                        </a:rPr>
                        <a:t>ジ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</a:txBody>
                  <a:tcPr marL="0" marR="0" marB="0" marT="2540">
                    <a:lnR w="12700">
                      <a:solidFill>
                        <a:srgbClr val="3D3834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393065" marR="78105" indent="-30861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片顎</a:t>
                      </a:r>
                      <a:r>
                        <a:rPr dirty="0" sz="15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</a:t>
                      </a:r>
                      <a:r>
                        <a:rPr dirty="0" sz="15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つ</a:t>
                      </a:r>
                      <a:r>
                        <a:rPr dirty="0" sz="1500" spc="-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き</a:t>
                      </a:r>
                      <a:r>
                        <a:rPr dirty="0" sz="15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dirty="0" sz="15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ス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テ </a:t>
                      </a:r>
                      <a:r>
                        <a:rPr dirty="0" sz="1500" spc="-6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ー</a:t>
                      </a:r>
                      <a:r>
                        <a:rPr dirty="0" sz="1500" spc="-1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ジ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以内</a:t>
                      </a:r>
                      <a:endParaRPr sz="15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0668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5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年</a:t>
                      </a:r>
                      <a:r>
                        <a:rPr dirty="0" sz="15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946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4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治療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完了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日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まで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の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追加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ア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ライ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ナ</a:t>
                      </a:r>
                      <a:r>
                        <a:rPr dirty="0" sz="1400" spc="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ー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回分が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価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格 </a:t>
                      </a:r>
                      <a:r>
                        <a:rPr dirty="0" sz="14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に含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まれ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す</a:t>
                      </a:r>
                      <a:r>
                        <a:rPr dirty="0" sz="14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。</a:t>
                      </a:r>
                      <a:r>
                        <a:rPr dirty="0" sz="1400" spc="-2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回目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以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降は</a:t>
                      </a:r>
                      <a:r>
                        <a:rPr dirty="0" sz="1400" spc="-1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20,000</a:t>
                      </a:r>
                      <a:r>
                        <a:rPr dirty="0" sz="14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円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税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別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6675">
                        <a:lnSpc>
                          <a:spcPts val="1435"/>
                        </a:lnSpc>
                      </a:pP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注意：当初の治療目標の変更不可</a:t>
                      </a:r>
                      <a:endParaRPr sz="12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3111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</a:tr>
              <a:tr h="653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200" spc="-210" b="1"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ンビ</a:t>
                      </a:r>
                      <a:r>
                        <a:rPr dirty="0" sz="1200" spc="10" b="1">
                          <a:latin typeface="メイリオ"/>
                          <a:cs typeface="メイリオ"/>
                        </a:rPr>
                        <a:t>ザ</a:t>
                      </a:r>
                      <a:r>
                        <a:rPr dirty="0" sz="1200" spc="-220" b="1">
                          <a:latin typeface="メイリオ"/>
                          <a:cs typeface="メイリオ"/>
                        </a:rPr>
                        <a:t>ラ</a:t>
                      </a:r>
                      <a:r>
                        <a:rPr dirty="0" sz="1200" spc="-210" b="1"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600" b="1">
                          <a:latin typeface="メイリオ"/>
                          <a:cs typeface="メイリオ"/>
                        </a:rPr>
                        <a:t>・</a:t>
                      </a:r>
                      <a:r>
                        <a:rPr dirty="0" sz="1200" spc="-229" b="1">
                          <a:latin typeface="メイリオ"/>
                          <a:cs typeface="メイリオ"/>
                        </a:rPr>
                        <a:t>フ</a:t>
                      </a:r>
                      <a:r>
                        <a:rPr dirty="0" sz="1200" spc="-285" b="1">
                          <a:latin typeface="メイリオ"/>
                          <a:cs typeface="メイリオ"/>
                        </a:rPr>
                        <a:t>ァ</a:t>
                      </a:r>
                      <a:r>
                        <a:rPr dirty="0" sz="1200" spc="-55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ス</a:t>
                      </a:r>
                      <a:r>
                        <a:rPr dirty="0" sz="1200" spc="-425" b="1">
                          <a:latin typeface="メイリオ"/>
                          <a:cs typeface="メイリオ"/>
                        </a:rPr>
                        <a:t>ト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  <a:p>
                      <a:pPr marL="66675">
                        <a:lnSpc>
                          <a:spcPct val="100000"/>
                        </a:lnSpc>
                      </a:pPr>
                      <a:r>
                        <a:rPr dirty="0" sz="1200" spc="10" b="1">
                          <a:latin typeface="メイリオ"/>
                          <a:cs typeface="メイリオ"/>
                        </a:rPr>
                        <a:t>－</a:t>
                      </a:r>
                      <a:r>
                        <a:rPr dirty="0" sz="1200" spc="-229" b="1">
                          <a:latin typeface="メイリオ"/>
                          <a:cs typeface="メイリオ"/>
                        </a:rPr>
                        <a:t>コ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プ</a:t>
                      </a:r>
                      <a:r>
                        <a:rPr dirty="0" sz="1200" spc="-305" b="1">
                          <a:latin typeface="メイリオ"/>
                          <a:cs typeface="メイリオ"/>
                        </a:rPr>
                        <a:t>リ</a:t>
                      </a:r>
                      <a:r>
                        <a:rPr dirty="0" sz="1200" spc="-65" b="1">
                          <a:latin typeface="メイリオ"/>
                          <a:cs typeface="メイリオ"/>
                        </a:rPr>
                        <a:t>ヘ</a:t>
                      </a:r>
                      <a:r>
                        <a:rPr dirty="0" sz="1200" spc="-17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シ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ブ</a:t>
                      </a:r>
                      <a:r>
                        <a:rPr dirty="0" sz="1200" b="1">
                          <a:latin typeface="メイリオ"/>
                          <a:cs typeface="メイリオ"/>
                        </a:rPr>
                        <a:t>パ</a:t>
                      </a:r>
                      <a:r>
                        <a:rPr dirty="0" sz="1200" spc="-315" b="1">
                          <a:latin typeface="メイリオ"/>
                          <a:cs typeface="メイリオ"/>
                        </a:rPr>
                        <a:t>ッ</a:t>
                      </a:r>
                      <a:r>
                        <a:rPr dirty="0" sz="1200" spc="-85" b="1">
                          <a:latin typeface="メイリオ"/>
                          <a:cs typeface="メイリオ"/>
                        </a:rPr>
                        <a:t>ケ</a:t>
                      </a:r>
                      <a:r>
                        <a:rPr dirty="0" sz="1200" spc="-40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25" b="1">
                          <a:latin typeface="メイリオ"/>
                          <a:cs typeface="メイリオ"/>
                        </a:rPr>
                        <a:t>ジ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</a:txBody>
                  <a:tcPr marL="0" marR="0" marB="0" marT="1270">
                    <a:lnR w="12700">
                      <a:solidFill>
                        <a:srgbClr val="3D3834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制限</a:t>
                      </a:r>
                      <a:r>
                        <a:rPr dirty="0" sz="1500" spc="-1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な</a:t>
                      </a:r>
                      <a:r>
                        <a:rPr dirty="0" sz="1500" spc="-3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し</a:t>
                      </a:r>
                      <a:endParaRPr sz="15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381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725" marR="144780" indent="-18923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dirty="0" sz="14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400" spc="-1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か月 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endParaRPr sz="14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0985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222885">
                        <a:lnSpc>
                          <a:spcPts val="1620"/>
                        </a:lnSpc>
                        <a:spcBef>
                          <a:spcPts val="1030"/>
                        </a:spcBef>
                      </a:pP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治療完了日</a:t>
                      </a:r>
                      <a:r>
                        <a:rPr dirty="0" sz="14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400" spc="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で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の追加</a:t>
                      </a:r>
                      <a:r>
                        <a:rPr dirty="0" sz="1400" spc="-1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ア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ラ</a:t>
                      </a:r>
                      <a:r>
                        <a:rPr dirty="0" sz="1400" spc="-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イ</a:t>
                      </a:r>
                      <a:r>
                        <a:rPr dirty="0" sz="14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ナ</a:t>
                      </a:r>
                      <a:r>
                        <a:rPr dirty="0" sz="1400" spc="-2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ー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は</a:t>
                      </a:r>
                      <a:r>
                        <a:rPr dirty="0" sz="1400" spc="-1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、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回数</a:t>
                      </a:r>
                      <a:r>
                        <a:rPr dirty="0" sz="1400" spc="-2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制 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限</a:t>
                      </a:r>
                      <a:r>
                        <a:rPr dirty="0" sz="1400" spc="-12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な</a:t>
                      </a:r>
                      <a:r>
                        <a:rPr dirty="0" sz="1400" spc="-57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く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価格</a:t>
                      </a:r>
                      <a:r>
                        <a:rPr dirty="0" sz="1400" spc="-8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含</a:t>
                      </a:r>
                      <a:r>
                        <a:rPr dirty="0" sz="1400" spc="-16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れ</a:t>
                      </a:r>
                      <a:r>
                        <a:rPr dirty="0" sz="1400" spc="-1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ま</a:t>
                      </a:r>
                      <a:r>
                        <a:rPr dirty="0" sz="1400" spc="-6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す</a:t>
                      </a:r>
                      <a:r>
                        <a:rPr dirty="0" sz="1400" spc="-47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。</a:t>
                      </a:r>
                      <a:endParaRPr sz="14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130810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</a:tr>
              <a:tr h="653796"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200" spc="-210" b="1"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ンビ</a:t>
                      </a:r>
                      <a:r>
                        <a:rPr dirty="0" sz="1200" spc="10" b="1">
                          <a:latin typeface="メイリオ"/>
                          <a:cs typeface="メイリオ"/>
                        </a:rPr>
                        <a:t>ザ</a:t>
                      </a:r>
                      <a:r>
                        <a:rPr dirty="0" sz="1200" spc="-220" b="1">
                          <a:latin typeface="メイリオ"/>
                          <a:cs typeface="メイリオ"/>
                        </a:rPr>
                        <a:t>ラ</a:t>
                      </a:r>
                      <a:r>
                        <a:rPr dirty="0" sz="1200" spc="-210" b="1">
                          <a:latin typeface="メイリオ"/>
                          <a:cs typeface="メイリオ"/>
                        </a:rPr>
                        <a:t>イ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600" b="1">
                          <a:latin typeface="メイリオ"/>
                          <a:cs typeface="メイリオ"/>
                        </a:rPr>
                        <a:t>・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シス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テ</a:t>
                      </a:r>
                      <a:r>
                        <a:rPr dirty="0" sz="1200" spc="-30" b="1">
                          <a:latin typeface="メイリオ"/>
                          <a:cs typeface="メイリオ"/>
                        </a:rPr>
                        <a:t>ム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  <a:p>
                      <a:pPr marL="66675" marR="680085" indent="102235">
                        <a:lnSpc>
                          <a:spcPct val="100000"/>
                        </a:lnSpc>
                      </a:pPr>
                      <a:r>
                        <a:rPr dirty="0" sz="1200" spc="10" b="1">
                          <a:latin typeface="メイリオ"/>
                          <a:cs typeface="メイリオ"/>
                        </a:rPr>
                        <a:t>－</a:t>
                      </a:r>
                      <a:r>
                        <a:rPr dirty="0" sz="1200" spc="-229" b="1">
                          <a:latin typeface="メイリオ"/>
                          <a:cs typeface="メイリオ"/>
                        </a:rPr>
                        <a:t>コ</a:t>
                      </a:r>
                      <a:r>
                        <a:rPr dirty="0" sz="1200" spc="-16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140" b="1">
                          <a:latin typeface="メイリオ"/>
                          <a:cs typeface="メイリオ"/>
                        </a:rPr>
                        <a:t>プ</a:t>
                      </a:r>
                      <a:r>
                        <a:rPr dirty="0" sz="1200" spc="-305" b="1">
                          <a:latin typeface="メイリオ"/>
                          <a:cs typeface="メイリオ"/>
                        </a:rPr>
                        <a:t>リ</a:t>
                      </a:r>
                      <a:r>
                        <a:rPr dirty="0" sz="1200" spc="-65" b="1">
                          <a:latin typeface="メイリオ"/>
                          <a:cs typeface="メイリオ"/>
                        </a:rPr>
                        <a:t>ヘ</a:t>
                      </a:r>
                      <a:r>
                        <a:rPr dirty="0" sz="1200" spc="-170" b="1">
                          <a:latin typeface="メイリオ"/>
                          <a:cs typeface="メイリオ"/>
                        </a:rPr>
                        <a:t>ン</a:t>
                      </a:r>
                      <a:r>
                        <a:rPr dirty="0" sz="1200" spc="-114" b="1">
                          <a:latin typeface="メイリオ"/>
                          <a:cs typeface="メイリオ"/>
                        </a:rPr>
                        <a:t>シ</a:t>
                      </a:r>
                      <a:r>
                        <a:rPr dirty="0" sz="1200" spc="-145" b="1">
                          <a:latin typeface="メイリオ"/>
                          <a:cs typeface="メイリオ"/>
                        </a:rPr>
                        <a:t>ブ </a:t>
                      </a:r>
                      <a:r>
                        <a:rPr dirty="0" sz="1200" spc="-229" b="1">
                          <a:latin typeface="メイリオ"/>
                          <a:cs typeface="メイリオ"/>
                        </a:rPr>
                        <a:t>フ</a:t>
                      </a:r>
                      <a:r>
                        <a:rPr dirty="0" sz="1200" spc="-305" b="1">
                          <a:latin typeface="メイリオ"/>
                          <a:cs typeface="メイリオ"/>
                        </a:rPr>
                        <a:t>ェ</a:t>
                      </a:r>
                      <a:r>
                        <a:rPr dirty="0" sz="1200" spc="-40" b="1">
                          <a:latin typeface="メイリオ"/>
                          <a:cs typeface="メイリオ"/>
                        </a:rPr>
                        <a:t>ーズ</a:t>
                      </a:r>
                      <a:r>
                        <a:rPr dirty="0" sz="1200" spc="-380" b="1">
                          <a:latin typeface="メイリオ"/>
                          <a:cs typeface="メイリオ"/>
                        </a:rPr>
                        <a:t>２</a:t>
                      </a:r>
                      <a:r>
                        <a:rPr dirty="0" sz="1200" spc="-370" b="1">
                          <a:latin typeface="メイリオ"/>
                          <a:cs typeface="メイリオ"/>
                        </a:rPr>
                        <a:t> </a:t>
                      </a:r>
                      <a:r>
                        <a:rPr dirty="0" sz="1200" spc="10" b="1">
                          <a:latin typeface="メイリオ"/>
                          <a:cs typeface="メイリオ"/>
                        </a:rPr>
                        <a:t>パ</a:t>
                      </a:r>
                      <a:r>
                        <a:rPr dirty="0" sz="1200" spc="-315" b="1">
                          <a:latin typeface="メイリオ"/>
                          <a:cs typeface="メイリオ"/>
                        </a:rPr>
                        <a:t>ッ</a:t>
                      </a:r>
                      <a:r>
                        <a:rPr dirty="0" sz="1200" spc="-75" b="1">
                          <a:latin typeface="メイリオ"/>
                          <a:cs typeface="メイリオ"/>
                        </a:rPr>
                        <a:t>ケ</a:t>
                      </a:r>
                      <a:r>
                        <a:rPr dirty="0" sz="1200" spc="-40" b="1">
                          <a:latin typeface="メイリオ"/>
                          <a:cs typeface="メイリオ"/>
                        </a:rPr>
                        <a:t>ー</a:t>
                      </a:r>
                      <a:r>
                        <a:rPr dirty="0" sz="1200" spc="-125" b="1">
                          <a:latin typeface="メイリオ"/>
                          <a:cs typeface="メイリオ"/>
                        </a:rPr>
                        <a:t>ジ</a:t>
                      </a:r>
                      <a:endParaRPr sz="1200">
                        <a:latin typeface="メイリオ"/>
                        <a:cs typeface="メイリオ"/>
                      </a:endParaRPr>
                    </a:p>
                  </a:txBody>
                  <a:tcPr marL="0" marR="0" marB="0" marT="48895">
                    <a:lnR w="12700">
                      <a:solidFill>
                        <a:srgbClr val="3D3834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制限</a:t>
                      </a:r>
                      <a:r>
                        <a:rPr dirty="0" sz="1500" spc="-1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な</a:t>
                      </a:r>
                      <a:r>
                        <a:rPr dirty="0" sz="1500" spc="-35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し</a:t>
                      </a:r>
                      <a:endParaRPr sz="15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444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年</a:t>
                      </a:r>
                      <a:r>
                        <a:rPr dirty="0" sz="15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間</a:t>
                      </a:r>
                      <a:r>
                        <a:rPr dirty="0" sz="1500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*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444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 marR="16256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治療開始</a:t>
                      </a:r>
                      <a:r>
                        <a:rPr dirty="0" sz="12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年間の追加アライナーは回数に制限なく価 格に含まれます。その後</a:t>
                      </a:r>
                      <a:r>
                        <a:rPr dirty="0" sz="12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年間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は</a:t>
                      </a:r>
                      <a:r>
                        <a:rPr dirty="0" sz="1200" spc="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回につ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き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30,000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円 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税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別</a:t>
                      </a:r>
                      <a:r>
                        <a:rPr dirty="0" sz="1200" spc="-5">
                          <a:solidFill>
                            <a:srgbClr val="3D3834"/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dirty="0" sz="12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にて追加アライナーを注文できます。</a:t>
                      </a:r>
                      <a:endParaRPr sz="12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48895">
                    <a:lnL w="12700">
                      <a:solidFill>
                        <a:srgbClr val="3D3834"/>
                      </a:solidFill>
                      <a:prstDash val="solid"/>
                    </a:lnL>
                    <a:lnR w="12700">
                      <a:solidFill>
                        <a:srgbClr val="3D3834"/>
                      </a:solidFill>
                      <a:prstDash val="solid"/>
                    </a:lnR>
                    <a:lnT w="12700">
                      <a:solidFill>
                        <a:srgbClr val="3D3834"/>
                      </a:solidFill>
                      <a:prstDash val="solid"/>
                    </a:lnT>
                    <a:lnB w="12700">
                      <a:solidFill>
                        <a:srgbClr val="3D383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163476" y="6072632"/>
            <a:ext cx="4026535" cy="186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＊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治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療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完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了</a:t>
            </a:r>
            <a:r>
              <a:rPr dirty="0" sz="1050" spc="-20">
                <a:solidFill>
                  <a:srgbClr val="FFFFFF"/>
                </a:solidFill>
                <a:latin typeface="Arial Unicode MS"/>
                <a:cs typeface="Arial Unicode MS"/>
              </a:rPr>
              <a:t>日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は、ア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ラ</a:t>
            </a:r>
            <a:r>
              <a:rPr dirty="0" sz="1050" spc="-2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ナ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の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初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回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出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荷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日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か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ら</a:t>
            </a:r>
            <a:r>
              <a:rPr dirty="0" sz="1050" spc="-20">
                <a:solidFill>
                  <a:srgbClr val="FFFFFF"/>
                </a:solidFill>
                <a:latin typeface="Arial Unicode MS"/>
                <a:cs typeface="Arial Unicode MS"/>
              </a:rPr>
              <a:t>の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期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間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と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な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り</a:t>
            </a:r>
            <a:r>
              <a:rPr dirty="0" sz="1050" spc="-10">
                <a:solidFill>
                  <a:srgbClr val="FFFFFF"/>
                </a:solidFill>
                <a:latin typeface="Arial Unicode MS"/>
                <a:cs typeface="Arial Unicode MS"/>
              </a:rPr>
              <a:t>ま</a:t>
            </a:r>
            <a:r>
              <a:rPr dirty="0" sz="1050" spc="5">
                <a:solidFill>
                  <a:srgbClr val="FFFFFF"/>
                </a:solidFill>
                <a:latin typeface="Arial Unicode MS"/>
                <a:cs typeface="Arial Unicode MS"/>
              </a:rPr>
              <a:t>す。</a:t>
            </a:r>
            <a:endParaRPr sz="10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7633" y="1381670"/>
            <a:ext cx="312547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latin typeface="新細明體"/>
                <a:cs typeface="新細明體"/>
              </a:rPr>
              <a:t>各</a:t>
            </a:r>
            <a:r>
              <a:rPr dirty="0" sz="2700" spc="25" b="0">
                <a:latin typeface="新細明體"/>
                <a:cs typeface="新細明體"/>
              </a:rPr>
              <a:t>種治</a:t>
            </a:r>
            <a:r>
              <a:rPr dirty="0" sz="2700" b="0">
                <a:latin typeface="新細明體"/>
                <a:cs typeface="新細明體"/>
              </a:rPr>
              <a:t>療オ</a:t>
            </a:r>
            <a:r>
              <a:rPr dirty="0" sz="2700" spc="25" b="0">
                <a:latin typeface="新細明體"/>
                <a:cs typeface="新細明體"/>
              </a:rPr>
              <a:t>プ</a:t>
            </a:r>
            <a:r>
              <a:rPr dirty="0" sz="2700" b="0">
                <a:latin typeface="新細明體"/>
                <a:cs typeface="新細明體"/>
              </a:rPr>
              <a:t>シ</a:t>
            </a:r>
            <a:r>
              <a:rPr dirty="0" sz="2700" spc="25" b="0">
                <a:latin typeface="新細明體"/>
                <a:cs typeface="新細明體"/>
              </a:rPr>
              <a:t>ョ</a:t>
            </a:r>
            <a:r>
              <a:rPr dirty="0" sz="2700" b="0">
                <a:latin typeface="新細明體"/>
                <a:cs typeface="新細明體"/>
              </a:rPr>
              <a:t>ン</a:t>
            </a:r>
            <a:endParaRPr sz="2700">
              <a:latin typeface="新細明體"/>
              <a:cs typeface="新細明體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04808" y="2172964"/>
            <a:ext cx="12719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3D3834"/>
                </a:solidFill>
                <a:latin typeface="HiraMinProN-W6"/>
                <a:cs typeface="HiraMinProN-W6"/>
              </a:rPr>
              <a:t>追加ア</a:t>
            </a:r>
            <a:r>
              <a:rPr dirty="0" sz="1400" spc="-15" b="1">
                <a:solidFill>
                  <a:srgbClr val="3D3834"/>
                </a:solidFill>
                <a:latin typeface="HiraMinProN-W6"/>
                <a:cs typeface="HiraMinProN-W6"/>
              </a:rPr>
              <a:t>ラ</a:t>
            </a:r>
            <a:r>
              <a:rPr dirty="0" sz="1400" b="1">
                <a:solidFill>
                  <a:srgbClr val="3D3834"/>
                </a:solidFill>
                <a:latin typeface="HiraMinProN-W6"/>
                <a:cs typeface="HiraMinProN-W6"/>
              </a:rPr>
              <a:t>イナー</a:t>
            </a:r>
            <a:endParaRPr sz="1400">
              <a:latin typeface="HiraMinProN-W6"/>
              <a:cs typeface="HiraMinProN-W6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27092" y="2109721"/>
            <a:ext cx="5537200" cy="1133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0" marR="537845" indent="-178435">
              <a:lnSpc>
                <a:spcPct val="129900"/>
              </a:lnSpc>
              <a:spcBef>
                <a:spcPts val="100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・さら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な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る歯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牙の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移動を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必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要とす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場合や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ライ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ナー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が歯牙に フィ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トし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なく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なった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場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合等に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再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発注す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注文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・新し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患者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記録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（印象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・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写真）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提出し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クリ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ンチ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ェック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か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ら作成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・費用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は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治療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オプ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ション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よって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異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なる</a:t>
            </a:r>
            <a:endParaRPr sz="14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4808" y="3558333"/>
            <a:ext cx="12719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3D3834"/>
                </a:solidFill>
                <a:latin typeface="HiraMinProN-W6"/>
                <a:cs typeface="HiraMinProN-W6"/>
              </a:rPr>
              <a:t>保証ア</a:t>
            </a:r>
            <a:r>
              <a:rPr dirty="0" sz="1400" spc="-15" b="1">
                <a:solidFill>
                  <a:srgbClr val="3D3834"/>
                </a:solidFill>
                <a:latin typeface="HiraMinProN-W6"/>
                <a:cs typeface="HiraMinProN-W6"/>
              </a:rPr>
              <a:t>ラ</a:t>
            </a:r>
            <a:r>
              <a:rPr dirty="0" sz="1400" b="1">
                <a:solidFill>
                  <a:srgbClr val="3D3834"/>
                </a:solidFill>
                <a:latin typeface="HiraMinProN-W6"/>
                <a:cs typeface="HiraMinProN-W6"/>
              </a:rPr>
              <a:t>イナー</a:t>
            </a:r>
            <a:endParaRPr sz="1400">
              <a:latin typeface="HiraMinProN-W6"/>
              <a:cs typeface="HiraMinProN-W6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27092" y="3496483"/>
            <a:ext cx="5890260" cy="854710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・届い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た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アラ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イナ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ーの形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状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に異常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や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不備が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あ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った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場合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に再製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造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を行う</a:t>
            </a:r>
            <a:r>
              <a:rPr dirty="0" sz="1400" spc="-30">
                <a:solidFill>
                  <a:srgbClr val="3D3834"/>
                </a:solidFill>
                <a:latin typeface="Arial Unicode MS"/>
                <a:cs typeface="Arial Unicode MS"/>
              </a:rPr>
              <a:t>注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文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・患者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記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録の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提出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やクリ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チェッ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は不要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・費用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は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無料</a:t>
            </a:r>
            <a:endParaRPr sz="14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04808" y="4664399"/>
            <a:ext cx="12719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3D3834"/>
                </a:solidFill>
                <a:latin typeface="HiraMinProN-W6"/>
                <a:cs typeface="HiraMinProN-W6"/>
              </a:rPr>
              <a:t>交換ア</a:t>
            </a:r>
            <a:r>
              <a:rPr dirty="0" sz="1400" spc="-15" b="1">
                <a:solidFill>
                  <a:srgbClr val="3D3834"/>
                </a:solidFill>
                <a:latin typeface="HiraMinProN-W6"/>
                <a:cs typeface="HiraMinProN-W6"/>
              </a:rPr>
              <a:t>ラ</a:t>
            </a:r>
            <a:r>
              <a:rPr dirty="0" sz="1400" b="1">
                <a:solidFill>
                  <a:srgbClr val="3D3834"/>
                </a:solidFill>
                <a:latin typeface="HiraMinProN-W6"/>
                <a:cs typeface="HiraMinProN-W6"/>
              </a:rPr>
              <a:t>イナー</a:t>
            </a:r>
            <a:endParaRPr sz="1400">
              <a:latin typeface="HiraMinProN-W6"/>
              <a:cs typeface="HiraMinProN-W6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27092" y="4601155"/>
            <a:ext cx="3939540" cy="113411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・紛失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ま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たは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破損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してし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ま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った場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合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の注文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・患者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記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録の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提出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やクリ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チェッ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は不要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・アラ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ナー</a:t>
            </a:r>
            <a:r>
              <a:rPr dirty="0" sz="1400" spc="-95">
                <a:solidFill>
                  <a:srgbClr val="3D3834"/>
                </a:solidFill>
                <a:latin typeface="Arial Unicode MS"/>
                <a:cs typeface="Arial Unicode MS"/>
              </a:rPr>
              <a:t>1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枚あたり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¥4,000（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税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別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）</a:t>
            </a:r>
            <a:endParaRPr sz="14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dirty="0" sz="1400" spc="-40">
                <a:solidFill>
                  <a:srgbClr val="3D3834"/>
                </a:solidFill>
                <a:latin typeface="Arial Unicode MS"/>
                <a:cs typeface="Arial Unicode MS"/>
              </a:rPr>
              <a:t>※1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回のご</a:t>
            </a:r>
            <a:r>
              <a:rPr dirty="0" sz="1400" spc="-30">
                <a:solidFill>
                  <a:srgbClr val="3D3834"/>
                </a:solidFill>
                <a:latin typeface="Arial Unicode MS"/>
                <a:cs typeface="Arial Unicode MS"/>
              </a:rPr>
              <a:t>注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文につき</a:t>
            </a:r>
            <a:r>
              <a:rPr dirty="0" sz="1400" spc="-25">
                <a:solidFill>
                  <a:srgbClr val="3D3834"/>
                </a:solidFill>
                <a:latin typeface="Arial Unicode MS"/>
                <a:cs typeface="Arial Unicode MS"/>
              </a:rPr>
              <a:t>¥24,000（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税別）が上限</a:t>
            </a:r>
            <a:r>
              <a:rPr dirty="0" sz="1400" spc="-15">
                <a:solidFill>
                  <a:srgbClr val="3D3834"/>
                </a:solidFill>
                <a:latin typeface="Arial Unicode MS"/>
                <a:cs typeface="Arial Unicode MS"/>
              </a:rPr>
              <a:t>で</a:t>
            </a:r>
            <a:r>
              <a:rPr dirty="0" sz="1400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endParaRPr sz="1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894" y="3137993"/>
            <a:ext cx="537845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イ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ビ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ザ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ライ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の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製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造プ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ロ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セス</a:t>
            </a:r>
            <a:endParaRPr sz="3000">
              <a:latin typeface="新細明體"/>
              <a:cs typeface="新細明體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8972" y="1322734"/>
            <a:ext cx="587883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latin typeface="新細明體"/>
                <a:cs typeface="新細明體"/>
              </a:rPr>
              <a:t>イ</a:t>
            </a:r>
            <a:r>
              <a:rPr dirty="0" sz="2700" spc="25" b="0">
                <a:latin typeface="新細明體"/>
                <a:cs typeface="新細明體"/>
              </a:rPr>
              <a:t>ンビ</a:t>
            </a:r>
            <a:r>
              <a:rPr dirty="0" sz="2700" b="0">
                <a:latin typeface="新細明體"/>
                <a:cs typeface="新細明體"/>
              </a:rPr>
              <a:t>ザラ</a:t>
            </a:r>
            <a:r>
              <a:rPr dirty="0" sz="2700" spc="25" b="0">
                <a:latin typeface="新細明體"/>
                <a:cs typeface="新細明體"/>
              </a:rPr>
              <a:t>イ</a:t>
            </a:r>
            <a:r>
              <a:rPr dirty="0" sz="2700" b="0">
                <a:latin typeface="新細明體"/>
                <a:cs typeface="新細明體"/>
              </a:rPr>
              <a:t>ン</a:t>
            </a:r>
            <a:r>
              <a:rPr dirty="0" sz="2700" spc="25" b="0">
                <a:latin typeface="新細明體"/>
                <a:cs typeface="新細明體"/>
              </a:rPr>
              <a:t>・</a:t>
            </a:r>
            <a:r>
              <a:rPr dirty="0" sz="2700" b="0">
                <a:latin typeface="新細明體"/>
                <a:cs typeface="新細明體"/>
              </a:rPr>
              <a:t>シ</a:t>
            </a:r>
            <a:r>
              <a:rPr dirty="0" sz="2700" spc="25" b="0">
                <a:latin typeface="新細明體"/>
                <a:cs typeface="新細明體"/>
              </a:rPr>
              <a:t>ス</a:t>
            </a:r>
            <a:r>
              <a:rPr dirty="0" sz="2700" b="0">
                <a:latin typeface="新細明體"/>
                <a:cs typeface="新細明體"/>
              </a:rPr>
              <a:t>テム</a:t>
            </a:r>
            <a:r>
              <a:rPr dirty="0" sz="2700" spc="25" b="0">
                <a:latin typeface="新細明體"/>
                <a:cs typeface="新細明體"/>
              </a:rPr>
              <a:t>の</a:t>
            </a:r>
            <a:r>
              <a:rPr dirty="0" sz="2700" b="0">
                <a:latin typeface="新細明體"/>
                <a:cs typeface="新細明體"/>
              </a:rPr>
              <a:t>注</a:t>
            </a:r>
            <a:r>
              <a:rPr dirty="0" sz="2700" spc="25" b="0">
                <a:latin typeface="新細明體"/>
                <a:cs typeface="新細明體"/>
              </a:rPr>
              <a:t>文</a:t>
            </a:r>
            <a:r>
              <a:rPr dirty="0" sz="2700" b="0">
                <a:latin typeface="新細明體"/>
                <a:cs typeface="新細明體"/>
              </a:rPr>
              <a:t>方法</a:t>
            </a:r>
            <a:endParaRPr sz="2700">
              <a:latin typeface="新細明體"/>
              <a:cs typeface="新細明體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79675" y="1882139"/>
            <a:ext cx="6693534" cy="2036445"/>
          </a:xfrm>
          <a:custGeom>
            <a:avLst/>
            <a:gdLst/>
            <a:ahLst/>
            <a:cxnLst/>
            <a:rect l="l" t="t" r="r" b="b"/>
            <a:pathLst>
              <a:path w="6693534" h="2036445">
                <a:moveTo>
                  <a:pt x="6574536" y="2036064"/>
                </a:moveTo>
                <a:lnTo>
                  <a:pt x="118872" y="2036064"/>
                </a:lnTo>
                <a:lnTo>
                  <a:pt x="105156" y="2034539"/>
                </a:lnTo>
                <a:lnTo>
                  <a:pt x="92964" y="2029968"/>
                </a:lnTo>
                <a:lnTo>
                  <a:pt x="80772" y="2026920"/>
                </a:lnTo>
                <a:lnTo>
                  <a:pt x="47244" y="2007108"/>
                </a:lnTo>
                <a:lnTo>
                  <a:pt x="15240" y="1967484"/>
                </a:lnTo>
                <a:lnTo>
                  <a:pt x="1524" y="1930908"/>
                </a:lnTo>
                <a:lnTo>
                  <a:pt x="0" y="1918716"/>
                </a:lnTo>
                <a:lnTo>
                  <a:pt x="0" y="118872"/>
                </a:lnTo>
                <a:lnTo>
                  <a:pt x="9144" y="80772"/>
                </a:lnTo>
                <a:lnTo>
                  <a:pt x="47244" y="30480"/>
                </a:lnTo>
                <a:lnTo>
                  <a:pt x="68580" y="16764"/>
                </a:lnTo>
                <a:lnTo>
                  <a:pt x="79248" y="10668"/>
                </a:lnTo>
                <a:lnTo>
                  <a:pt x="91440" y="6096"/>
                </a:lnTo>
                <a:lnTo>
                  <a:pt x="103632" y="3048"/>
                </a:lnTo>
                <a:lnTo>
                  <a:pt x="131064" y="0"/>
                </a:lnTo>
                <a:lnTo>
                  <a:pt x="6560820" y="0"/>
                </a:lnTo>
                <a:lnTo>
                  <a:pt x="6600444" y="6096"/>
                </a:lnTo>
                <a:lnTo>
                  <a:pt x="6638239" y="25908"/>
                </a:lnTo>
                <a:lnTo>
                  <a:pt x="120396" y="25908"/>
                </a:lnTo>
                <a:lnTo>
                  <a:pt x="109728" y="27432"/>
                </a:lnTo>
                <a:lnTo>
                  <a:pt x="100584" y="30480"/>
                </a:lnTo>
                <a:lnTo>
                  <a:pt x="89916" y="33528"/>
                </a:lnTo>
                <a:lnTo>
                  <a:pt x="80772" y="38100"/>
                </a:lnTo>
                <a:lnTo>
                  <a:pt x="48768" y="64008"/>
                </a:lnTo>
                <a:lnTo>
                  <a:pt x="28956" y="100584"/>
                </a:lnTo>
                <a:lnTo>
                  <a:pt x="24384" y="132588"/>
                </a:lnTo>
                <a:lnTo>
                  <a:pt x="24384" y="1903476"/>
                </a:lnTo>
                <a:lnTo>
                  <a:pt x="28956" y="1935480"/>
                </a:lnTo>
                <a:lnTo>
                  <a:pt x="33528" y="1944624"/>
                </a:lnTo>
                <a:lnTo>
                  <a:pt x="36576" y="1955292"/>
                </a:lnTo>
                <a:lnTo>
                  <a:pt x="42672" y="1962912"/>
                </a:lnTo>
                <a:lnTo>
                  <a:pt x="48768" y="1972056"/>
                </a:lnTo>
                <a:lnTo>
                  <a:pt x="54864" y="1979676"/>
                </a:lnTo>
                <a:lnTo>
                  <a:pt x="89916" y="2002536"/>
                </a:lnTo>
                <a:lnTo>
                  <a:pt x="131064" y="2011680"/>
                </a:lnTo>
                <a:lnTo>
                  <a:pt x="6637629" y="2011680"/>
                </a:lnTo>
                <a:lnTo>
                  <a:pt x="6624828" y="2020824"/>
                </a:lnTo>
                <a:lnTo>
                  <a:pt x="6600444" y="2029968"/>
                </a:lnTo>
                <a:lnTo>
                  <a:pt x="6588252" y="2033016"/>
                </a:lnTo>
                <a:lnTo>
                  <a:pt x="6574536" y="2036064"/>
                </a:lnTo>
                <a:close/>
              </a:path>
              <a:path w="6693534" h="2036445">
                <a:moveTo>
                  <a:pt x="6637629" y="2011680"/>
                </a:moveTo>
                <a:lnTo>
                  <a:pt x="6560820" y="2011680"/>
                </a:lnTo>
                <a:lnTo>
                  <a:pt x="6592823" y="2007108"/>
                </a:lnTo>
                <a:lnTo>
                  <a:pt x="6620255" y="1993392"/>
                </a:lnTo>
                <a:lnTo>
                  <a:pt x="6649212" y="1964436"/>
                </a:lnTo>
                <a:lnTo>
                  <a:pt x="6665976" y="1926336"/>
                </a:lnTo>
                <a:lnTo>
                  <a:pt x="6667500" y="1915668"/>
                </a:lnTo>
                <a:lnTo>
                  <a:pt x="6667500" y="121920"/>
                </a:lnTo>
                <a:lnTo>
                  <a:pt x="6655307" y="82296"/>
                </a:lnTo>
                <a:lnTo>
                  <a:pt x="6629400" y="50292"/>
                </a:lnTo>
                <a:lnTo>
                  <a:pt x="6592823" y="30480"/>
                </a:lnTo>
                <a:lnTo>
                  <a:pt x="6583680" y="27432"/>
                </a:lnTo>
                <a:lnTo>
                  <a:pt x="6573012" y="25908"/>
                </a:lnTo>
                <a:lnTo>
                  <a:pt x="6638239" y="25908"/>
                </a:lnTo>
                <a:lnTo>
                  <a:pt x="6670548" y="57912"/>
                </a:lnTo>
                <a:lnTo>
                  <a:pt x="6687312" y="92964"/>
                </a:lnTo>
                <a:lnTo>
                  <a:pt x="6691884" y="118872"/>
                </a:lnTo>
                <a:lnTo>
                  <a:pt x="6693407" y="131064"/>
                </a:lnTo>
                <a:lnTo>
                  <a:pt x="6693407" y="1905000"/>
                </a:lnTo>
                <a:lnTo>
                  <a:pt x="6691884" y="1917192"/>
                </a:lnTo>
                <a:lnTo>
                  <a:pt x="6690360" y="1930908"/>
                </a:lnTo>
                <a:lnTo>
                  <a:pt x="6670548" y="1978152"/>
                </a:lnTo>
                <a:lnTo>
                  <a:pt x="6662928" y="1987296"/>
                </a:lnTo>
                <a:lnTo>
                  <a:pt x="6655307" y="1997964"/>
                </a:lnTo>
                <a:lnTo>
                  <a:pt x="6646164" y="2005584"/>
                </a:lnTo>
                <a:lnTo>
                  <a:pt x="6637629" y="2011680"/>
                </a:lnTo>
                <a:close/>
              </a:path>
            </a:pathLst>
          </a:custGeom>
          <a:solidFill>
            <a:srgbClr val="B1B3B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4075176" y="1767839"/>
            <a:ext cx="2597150" cy="254635"/>
            <a:chOff x="4075176" y="1767839"/>
            <a:chExt cx="2597150" cy="254635"/>
          </a:xfrm>
        </p:grpSpPr>
        <p:sp>
          <p:nvSpPr>
            <p:cNvPr id="5" name="object 5"/>
            <p:cNvSpPr/>
            <p:nvPr/>
          </p:nvSpPr>
          <p:spPr>
            <a:xfrm>
              <a:off x="4087368" y="1780031"/>
              <a:ext cx="2573020" cy="228600"/>
            </a:xfrm>
            <a:custGeom>
              <a:avLst/>
              <a:gdLst/>
              <a:ahLst/>
              <a:cxnLst/>
              <a:rect l="l" t="t" r="r" b="b"/>
              <a:pathLst>
                <a:path w="2573020" h="228600">
                  <a:moveTo>
                    <a:pt x="2572512" y="228600"/>
                  </a:moveTo>
                  <a:lnTo>
                    <a:pt x="0" y="228600"/>
                  </a:lnTo>
                  <a:lnTo>
                    <a:pt x="0" y="0"/>
                  </a:lnTo>
                  <a:lnTo>
                    <a:pt x="2572512" y="0"/>
                  </a:lnTo>
                  <a:lnTo>
                    <a:pt x="2572512" y="228600"/>
                  </a:lnTo>
                  <a:close/>
                </a:path>
              </a:pathLst>
            </a:custGeom>
            <a:solidFill>
              <a:srgbClr val="DFE1D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075176" y="1767839"/>
              <a:ext cx="2597150" cy="254635"/>
            </a:xfrm>
            <a:custGeom>
              <a:avLst/>
              <a:gdLst/>
              <a:ahLst/>
              <a:cxnLst/>
              <a:rect l="l" t="t" r="r" b="b"/>
              <a:pathLst>
                <a:path w="2597150" h="254635">
                  <a:moveTo>
                    <a:pt x="2592324" y="254508"/>
                  </a:moveTo>
                  <a:lnTo>
                    <a:pt x="6096" y="254508"/>
                  </a:lnTo>
                  <a:lnTo>
                    <a:pt x="0" y="248411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592324" y="0"/>
                  </a:lnTo>
                  <a:lnTo>
                    <a:pt x="2596896" y="6096"/>
                  </a:lnTo>
                  <a:lnTo>
                    <a:pt x="2596896" y="12192"/>
                  </a:ln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228599"/>
                  </a:lnTo>
                  <a:lnTo>
                    <a:pt x="12192" y="228599"/>
                  </a:lnTo>
                  <a:lnTo>
                    <a:pt x="25908" y="240792"/>
                  </a:lnTo>
                  <a:lnTo>
                    <a:pt x="2596896" y="240792"/>
                  </a:lnTo>
                  <a:lnTo>
                    <a:pt x="2596896" y="248411"/>
                  </a:lnTo>
                  <a:lnTo>
                    <a:pt x="2592324" y="254508"/>
                  </a:lnTo>
                  <a:close/>
                </a:path>
                <a:path w="2597150" h="254635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close/>
                </a:path>
                <a:path w="2597150" h="254635">
                  <a:moveTo>
                    <a:pt x="2572511" y="25908"/>
                  </a:moveTo>
                  <a:lnTo>
                    <a:pt x="25908" y="25908"/>
                  </a:lnTo>
                  <a:lnTo>
                    <a:pt x="25908" y="12192"/>
                  </a:lnTo>
                  <a:lnTo>
                    <a:pt x="2572511" y="12192"/>
                  </a:lnTo>
                  <a:lnTo>
                    <a:pt x="2572511" y="25908"/>
                  </a:lnTo>
                  <a:close/>
                </a:path>
                <a:path w="2597150" h="254635">
                  <a:moveTo>
                    <a:pt x="2572511" y="240792"/>
                  </a:moveTo>
                  <a:lnTo>
                    <a:pt x="2572511" y="12192"/>
                  </a:lnTo>
                  <a:lnTo>
                    <a:pt x="2584703" y="25908"/>
                  </a:lnTo>
                  <a:lnTo>
                    <a:pt x="2596896" y="25908"/>
                  </a:lnTo>
                  <a:lnTo>
                    <a:pt x="2596896" y="228599"/>
                  </a:lnTo>
                  <a:lnTo>
                    <a:pt x="2584703" y="228599"/>
                  </a:lnTo>
                  <a:lnTo>
                    <a:pt x="2572511" y="240792"/>
                  </a:lnTo>
                  <a:close/>
                </a:path>
                <a:path w="2597150" h="254635">
                  <a:moveTo>
                    <a:pt x="2596896" y="25908"/>
                  </a:moveTo>
                  <a:lnTo>
                    <a:pt x="2584703" y="25908"/>
                  </a:lnTo>
                  <a:lnTo>
                    <a:pt x="2572511" y="12192"/>
                  </a:lnTo>
                  <a:lnTo>
                    <a:pt x="2596896" y="12192"/>
                  </a:lnTo>
                  <a:lnTo>
                    <a:pt x="2596896" y="25908"/>
                  </a:lnTo>
                  <a:close/>
                </a:path>
                <a:path w="2597150" h="254635">
                  <a:moveTo>
                    <a:pt x="25908" y="240792"/>
                  </a:moveTo>
                  <a:lnTo>
                    <a:pt x="12192" y="228599"/>
                  </a:lnTo>
                  <a:lnTo>
                    <a:pt x="25908" y="228599"/>
                  </a:lnTo>
                  <a:lnTo>
                    <a:pt x="25908" y="240792"/>
                  </a:lnTo>
                  <a:close/>
                </a:path>
                <a:path w="2597150" h="254635">
                  <a:moveTo>
                    <a:pt x="2572511" y="240792"/>
                  </a:moveTo>
                  <a:lnTo>
                    <a:pt x="25908" y="240792"/>
                  </a:lnTo>
                  <a:lnTo>
                    <a:pt x="25908" y="228599"/>
                  </a:lnTo>
                  <a:lnTo>
                    <a:pt x="2572511" y="228599"/>
                  </a:lnTo>
                  <a:lnTo>
                    <a:pt x="2572511" y="240792"/>
                  </a:lnTo>
                  <a:close/>
                </a:path>
                <a:path w="2597150" h="254635">
                  <a:moveTo>
                    <a:pt x="2596896" y="240792"/>
                  </a:moveTo>
                  <a:lnTo>
                    <a:pt x="2572511" y="240792"/>
                  </a:lnTo>
                  <a:lnTo>
                    <a:pt x="2584703" y="228599"/>
                  </a:lnTo>
                  <a:lnTo>
                    <a:pt x="2596896" y="228599"/>
                  </a:lnTo>
                  <a:lnTo>
                    <a:pt x="2596896" y="240792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4087367" y="1780032"/>
            <a:ext cx="2573020" cy="228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50520">
              <a:lnSpc>
                <a:spcPts val="1789"/>
              </a:lnSpc>
            </a:pPr>
            <a:r>
              <a:rPr dirty="0" sz="1500" spc="-260" b="1">
                <a:latin typeface="メイリオ"/>
                <a:cs typeface="メイリオ"/>
              </a:rPr>
              <a:t>イ</a:t>
            </a:r>
            <a:r>
              <a:rPr dirty="0" sz="1500" spc="-200" b="1">
                <a:latin typeface="メイリオ"/>
                <a:cs typeface="メイリオ"/>
              </a:rPr>
              <a:t>ンビ</a:t>
            </a:r>
            <a:r>
              <a:rPr dirty="0" sz="1500" spc="15" b="1">
                <a:latin typeface="メイリオ"/>
                <a:cs typeface="メイリオ"/>
              </a:rPr>
              <a:t>ザ</a:t>
            </a:r>
            <a:r>
              <a:rPr dirty="0" sz="1500" spc="-275" b="1">
                <a:latin typeface="メイリオ"/>
                <a:cs typeface="メイリオ"/>
              </a:rPr>
              <a:t>ライ</a:t>
            </a:r>
            <a:r>
              <a:rPr dirty="0" sz="1500" spc="-200" b="1">
                <a:latin typeface="メイリオ"/>
                <a:cs typeface="メイリオ"/>
              </a:rPr>
              <a:t>ン</a:t>
            </a:r>
            <a:r>
              <a:rPr dirty="0" sz="1500" spc="-750" b="1">
                <a:latin typeface="メイリオ"/>
                <a:cs typeface="メイリオ"/>
              </a:rPr>
              <a:t>・</a:t>
            </a:r>
            <a:r>
              <a:rPr dirty="0" sz="1500" spc="-440" b="1">
                <a:latin typeface="メイリオ"/>
                <a:cs typeface="メイリオ"/>
              </a:rPr>
              <a:t>ド</a:t>
            </a:r>
            <a:r>
              <a:rPr dirty="0" sz="1500" spc="-305" b="1">
                <a:latin typeface="メイリオ"/>
                <a:cs typeface="メイリオ"/>
              </a:rPr>
              <a:t>ク</a:t>
            </a:r>
            <a:r>
              <a:rPr dirty="0" sz="1500" spc="-350" b="1">
                <a:latin typeface="メイリオ"/>
                <a:cs typeface="メイリオ"/>
              </a:rPr>
              <a:t>タ</a:t>
            </a:r>
            <a:r>
              <a:rPr dirty="0" sz="1500" spc="-60" b="1">
                <a:latin typeface="メイリオ"/>
                <a:cs typeface="メイリオ"/>
              </a:rPr>
              <a:t>ー</a:t>
            </a:r>
            <a:endParaRPr sz="1500">
              <a:latin typeface="メイリオ"/>
              <a:cs typeface="メイリオ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67483" y="3939540"/>
            <a:ext cx="6711950" cy="2197735"/>
            <a:chOff x="1967483" y="3939540"/>
            <a:chExt cx="6711950" cy="2197735"/>
          </a:xfrm>
        </p:grpSpPr>
        <p:sp>
          <p:nvSpPr>
            <p:cNvPr id="9" name="object 9"/>
            <p:cNvSpPr/>
            <p:nvPr/>
          </p:nvSpPr>
          <p:spPr>
            <a:xfrm>
              <a:off x="1981893" y="3947160"/>
              <a:ext cx="6688142" cy="20619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967483" y="3939540"/>
              <a:ext cx="6711950" cy="2078989"/>
            </a:xfrm>
            <a:custGeom>
              <a:avLst/>
              <a:gdLst/>
              <a:ahLst/>
              <a:cxnLst/>
              <a:rect l="l" t="t" r="r" b="b"/>
              <a:pathLst>
                <a:path w="6711950" h="2078989">
                  <a:moveTo>
                    <a:pt x="6608064" y="2078736"/>
                  </a:moveTo>
                  <a:lnTo>
                    <a:pt x="105156" y="2078736"/>
                  </a:lnTo>
                  <a:lnTo>
                    <a:pt x="92964" y="2077212"/>
                  </a:lnTo>
                  <a:lnTo>
                    <a:pt x="42672" y="2052828"/>
                  </a:lnTo>
                  <a:lnTo>
                    <a:pt x="13716" y="2019300"/>
                  </a:lnTo>
                  <a:lnTo>
                    <a:pt x="3048" y="1987296"/>
                  </a:lnTo>
                  <a:lnTo>
                    <a:pt x="0" y="1975104"/>
                  </a:lnTo>
                  <a:lnTo>
                    <a:pt x="0" y="105156"/>
                  </a:lnTo>
                  <a:lnTo>
                    <a:pt x="1524" y="94488"/>
                  </a:lnTo>
                  <a:lnTo>
                    <a:pt x="25908" y="42672"/>
                  </a:lnTo>
                  <a:lnTo>
                    <a:pt x="59436" y="15240"/>
                  </a:lnTo>
                  <a:lnTo>
                    <a:pt x="70104" y="9144"/>
                  </a:lnTo>
                  <a:lnTo>
                    <a:pt x="80772" y="6096"/>
                  </a:lnTo>
                  <a:lnTo>
                    <a:pt x="92964" y="3048"/>
                  </a:lnTo>
                  <a:lnTo>
                    <a:pt x="103632" y="1524"/>
                  </a:lnTo>
                  <a:lnTo>
                    <a:pt x="115824" y="0"/>
                  </a:lnTo>
                  <a:lnTo>
                    <a:pt x="6595872" y="0"/>
                  </a:lnTo>
                  <a:lnTo>
                    <a:pt x="6606539" y="1524"/>
                  </a:lnTo>
                  <a:lnTo>
                    <a:pt x="6618732" y="3048"/>
                  </a:lnTo>
                  <a:lnTo>
                    <a:pt x="6629400" y="4572"/>
                  </a:lnTo>
                  <a:lnTo>
                    <a:pt x="6650736" y="13716"/>
                  </a:lnTo>
                  <a:lnTo>
                    <a:pt x="6669023" y="25908"/>
                  </a:lnTo>
                  <a:lnTo>
                    <a:pt x="108204" y="25908"/>
                  </a:lnTo>
                  <a:lnTo>
                    <a:pt x="89916" y="28956"/>
                  </a:lnTo>
                  <a:lnTo>
                    <a:pt x="51816" y="51816"/>
                  </a:lnTo>
                  <a:lnTo>
                    <a:pt x="28956" y="88392"/>
                  </a:lnTo>
                  <a:lnTo>
                    <a:pt x="25908" y="106680"/>
                  </a:lnTo>
                  <a:lnTo>
                    <a:pt x="25908" y="1972056"/>
                  </a:lnTo>
                  <a:lnTo>
                    <a:pt x="27432" y="1979675"/>
                  </a:lnTo>
                  <a:lnTo>
                    <a:pt x="28956" y="1988820"/>
                  </a:lnTo>
                  <a:lnTo>
                    <a:pt x="51816" y="2026920"/>
                  </a:lnTo>
                  <a:lnTo>
                    <a:pt x="65532" y="2037588"/>
                  </a:lnTo>
                  <a:lnTo>
                    <a:pt x="71628" y="2042160"/>
                  </a:lnTo>
                  <a:lnTo>
                    <a:pt x="80772" y="2046732"/>
                  </a:lnTo>
                  <a:lnTo>
                    <a:pt x="88392" y="2049779"/>
                  </a:lnTo>
                  <a:lnTo>
                    <a:pt x="106680" y="2052828"/>
                  </a:lnTo>
                  <a:lnTo>
                    <a:pt x="6668719" y="2052828"/>
                  </a:lnTo>
                  <a:lnTo>
                    <a:pt x="6661404" y="2058924"/>
                  </a:lnTo>
                  <a:lnTo>
                    <a:pt x="6652260" y="2065020"/>
                  </a:lnTo>
                  <a:lnTo>
                    <a:pt x="6630923" y="2074164"/>
                  </a:lnTo>
                  <a:lnTo>
                    <a:pt x="6620255" y="2075688"/>
                  </a:lnTo>
                  <a:lnTo>
                    <a:pt x="6608064" y="2078736"/>
                  </a:lnTo>
                  <a:close/>
                </a:path>
                <a:path w="6711950" h="2078989">
                  <a:moveTo>
                    <a:pt x="6668719" y="2052828"/>
                  </a:moveTo>
                  <a:lnTo>
                    <a:pt x="6605016" y="2052828"/>
                  </a:lnTo>
                  <a:lnTo>
                    <a:pt x="6614160" y="2051304"/>
                  </a:lnTo>
                  <a:lnTo>
                    <a:pt x="6621780" y="2049779"/>
                  </a:lnTo>
                  <a:lnTo>
                    <a:pt x="6630923" y="2046732"/>
                  </a:lnTo>
                  <a:lnTo>
                    <a:pt x="6638544" y="2043684"/>
                  </a:lnTo>
                  <a:lnTo>
                    <a:pt x="6646164" y="2037588"/>
                  </a:lnTo>
                  <a:lnTo>
                    <a:pt x="6653784" y="2033016"/>
                  </a:lnTo>
                  <a:lnTo>
                    <a:pt x="6665976" y="2020824"/>
                  </a:lnTo>
                  <a:lnTo>
                    <a:pt x="6670548" y="2013204"/>
                  </a:lnTo>
                  <a:lnTo>
                    <a:pt x="6675120" y="2007108"/>
                  </a:lnTo>
                  <a:lnTo>
                    <a:pt x="6679692" y="1997964"/>
                  </a:lnTo>
                  <a:lnTo>
                    <a:pt x="6682739" y="1990344"/>
                  </a:lnTo>
                  <a:lnTo>
                    <a:pt x="6687312" y="1962912"/>
                  </a:lnTo>
                  <a:lnTo>
                    <a:pt x="6687312" y="117348"/>
                  </a:lnTo>
                  <a:lnTo>
                    <a:pt x="6685788" y="108204"/>
                  </a:lnTo>
                  <a:lnTo>
                    <a:pt x="6685788" y="99060"/>
                  </a:lnTo>
                  <a:lnTo>
                    <a:pt x="6682739" y="89916"/>
                  </a:lnTo>
                  <a:lnTo>
                    <a:pt x="6679692" y="82296"/>
                  </a:lnTo>
                  <a:lnTo>
                    <a:pt x="6676644" y="73152"/>
                  </a:lnTo>
                  <a:lnTo>
                    <a:pt x="6647688" y="41148"/>
                  </a:lnTo>
                  <a:lnTo>
                    <a:pt x="6605016" y="25908"/>
                  </a:lnTo>
                  <a:lnTo>
                    <a:pt x="6669023" y="25908"/>
                  </a:lnTo>
                  <a:lnTo>
                    <a:pt x="6697980" y="60960"/>
                  </a:lnTo>
                  <a:lnTo>
                    <a:pt x="6711696" y="103632"/>
                  </a:lnTo>
                  <a:lnTo>
                    <a:pt x="6711696" y="1973579"/>
                  </a:lnTo>
                  <a:lnTo>
                    <a:pt x="6697980" y="2017775"/>
                  </a:lnTo>
                  <a:lnTo>
                    <a:pt x="6670548" y="2051304"/>
                  </a:lnTo>
                  <a:lnTo>
                    <a:pt x="6668719" y="2052828"/>
                  </a:lnTo>
                  <a:close/>
                </a:path>
              </a:pathLst>
            </a:custGeom>
            <a:solidFill>
              <a:srgbClr val="5E4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315967" y="5925312"/>
              <a:ext cx="2573020" cy="198120"/>
            </a:xfrm>
            <a:custGeom>
              <a:avLst/>
              <a:gdLst/>
              <a:ahLst/>
              <a:cxnLst/>
              <a:rect l="l" t="t" r="r" b="b"/>
              <a:pathLst>
                <a:path w="2573020" h="198120">
                  <a:moveTo>
                    <a:pt x="2572512" y="198119"/>
                  </a:moveTo>
                  <a:lnTo>
                    <a:pt x="0" y="198119"/>
                  </a:lnTo>
                  <a:lnTo>
                    <a:pt x="0" y="0"/>
                  </a:lnTo>
                  <a:lnTo>
                    <a:pt x="2572512" y="0"/>
                  </a:lnTo>
                  <a:lnTo>
                    <a:pt x="2572512" y="1981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303775" y="5913120"/>
              <a:ext cx="2597150" cy="224154"/>
            </a:xfrm>
            <a:custGeom>
              <a:avLst/>
              <a:gdLst/>
              <a:ahLst/>
              <a:cxnLst/>
              <a:rect l="l" t="t" r="r" b="b"/>
              <a:pathLst>
                <a:path w="2597150" h="224154">
                  <a:moveTo>
                    <a:pt x="2592324" y="224028"/>
                  </a:moveTo>
                  <a:lnTo>
                    <a:pt x="6096" y="224028"/>
                  </a:lnTo>
                  <a:lnTo>
                    <a:pt x="0" y="217932"/>
                  </a:lnTo>
                  <a:lnTo>
                    <a:pt x="0" y="6096"/>
                  </a:lnTo>
                  <a:lnTo>
                    <a:pt x="6096" y="0"/>
                  </a:lnTo>
                  <a:lnTo>
                    <a:pt x="2592324" y="0"/>
                  </a:lnTo>
                  <a:lnTo>
                    <a:pt x="2596896" y="6096"/>
                  </a:lnTo>
                  <a:lnTo>
                    <a:pt x="2596896" y="12192"/>
                  </a:lnTo>
                  <a:lnTo>
                    <a:pt x="25908" y="12192"/>
                  </a:lnTo>
                  <a:lnTo>
                    <a:pt x="12192" y="25908"/>
                  </a:lnTo>
                  <a:lnTo>
                    <a:pt x="25908" y="25908"/>
                  </a:lnTo>
                  <a:lnTo>
                    <a:pt x="25908" y="198120"/>
                  </a:lnTo>
                  <a:lnTo>
                    <a:pt x="12192" y="198120"/>
                  </a:lnTo>
                  <a:lnTo>
                    <a:pt x="25908" y="210311"/>
                  </a:lnTo>
                  <a:lnTo>
                    <a:pt x="2596896" y="210311"/>
                  </a:lnTo>
                  <a:lnTo>
                    <a:pt x="2596896" y="217932"/>
                  </a:lnTo>
                  <a:lnTo>
                    <a:pt x="2592324" y="224028"/>
                  </a:lnTo>
                  <a:close/>
                </a:path>
                <a:path w="2597150" h="224154">
                  <a:moveTo>
                    <a:pt x="25908" y="25908"/>
                  </a:moveTo>
                  <a:lnTo>
                    <a:pt x="12192" y="25908"/>
                  </a:lnTo>
                  <a:lnTo>
                    <a:pt x="25908" y="12192"/>
                  </a:lnTo>
                  <a:lnTo>
                    <a:pt x="25908" y="25908"/>
                  </a:lnTo>
                  <a:close/>
                </a:path>
                <a:path w="2597150" h="224154">
                  <a:moveTo>
                    <a:pt x="2572511" y="25908"/>
                  </a:moveTo>
                  <a:lnTo>
                    <a:pt x="25908" y="25908"/>
                  </a:lnTo>
                  <a:lnTo>
                    <a:pt x="25908" y="12192"/>
                  </a:lnTo>
                  <a:lnTo>
                    <a:pt x="2572511" y="12192"/>
                  </a:lnTo>
                  <a:lnTo>
                    <a:pt x="2572511" y="25908"/>
                  </a:lnTo>
                  <a:close/>
                </a:path>
                <a:path w="2597150" h="224154">
                  <a:moveTo>
                    <a:pt x="2572511" y="210311"/>
                  </a:moveTo>
                  <a:lnTo>
                    <a:pt x="2572511" y="12192"/>
                  </a:lnTo>
                  <a:lnTo>
                    <a:pt x="2584703" y="25908"/>
                  </a:lnTo>
                  <a:lnTo>
                    <a:pt x="2596896" y="25908"/>
                  </a:lnTo>
                  <a:lnTo>
                    <a:pt x="2596896" y="198120"/>
                  </a:lnTo>
                  <a:lnTo>
                    <a:pt x="2584703" y="198120"/>
                  </a:lnTo>
                  <a:lnTo>
                    <a:pt x="2572511" y="210311"/>
                  </a:lnTo>
                  <a:close/>
                </a:path>
                <a:path w="2597150" h="224154">
                  <a:moveTo>
                    <a:pt x="2596896" y="25908"/>
                  </a:moveTo>
                  <a:lnTo>
                    <a:pt x="2584703" y="25908"/>
                  </a:lnTo>
                  <a:lnTo>
                    <a:pt x="2572511" y="12192"/>
                  </a:lnTo>
                  <a:lnTo>
                    <a:pt x="2596896" y="12192"/>
                  </a:lnTo>
                  <a:lnTo>
                    <a:pt x="2596896" y="25908"/>
                  </a:lnTo>
                  <a:close/>
                </a:path>
                <a:path w="2597150" h="224154">
                  <a:moveTo>
                    <a:pt x="25908" y="210311"/>
                  </a:moveTo>
                  <a:lnTo>
                    <a:pt x="12192" y="198120"/>
                  </a:lnTo>
                  <a:lnTo>
                    <a:pt x="25908" y="198120"/>
                  </a:lnTo>
                  <a:lnTo>
                    <a:pt x="25908" y="210311"/>
                  </a:lnTo>
                  <a:close/>
                </a:path>
                <a:path w="2597150" h="224154">
                  <a:moveTo>
                    <a:pt x="2572511" y="210311"/>
                  </a:moveTo>
                  <a:lnTo>
                    <a:pt x="25908" y="210311"/>
                  </a:lnTo>
                  <a:lnTo>
                    <a:pt x="25908" y="198120"/>
                  </a:lnTo>
                  <a:lnTo>
                    <a:pt x="2572511" y="198120"/>
                  </a:lnTo>
                  <a:lnTo>
                    <a:pt x="2572511" y="210311"/>
                  </a:lnTo>
                  <a:close/>
                </a:path>
                <a:path w="2597150" h="224154">
                  <a:moveTo>
                    <a:pt x="2596896" y="210311"/>
                  </a:moveTo>
                  <a:lnTo>
                    <a:pt x="2572511" y="210311"/>
                  </a:lnTo>
                  <a:lnTo>
                    <a:pt x="2584703" y="198120"/>
                  </a:lnTo>
                  <a:lnTo>
                    <a:pt x="2596896" y="198120"/>
                  </a:lnTo>
                  <a:lnTo>
                    <a:pt x="2596896" y="210311"/>
                  </a:lnTo>
                  <a:close/>
                </a:path>
              </a:pathLst>
            </a:custGeom>
            <a:solidFill>
              <a:srgbClr val="707272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4630735" y="5895773"/>
            <a:ext cx="194373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40" b="1">
                <a:latin typeface="メイリオ"/>
                <a:cs typeface="メイリオ"/>
              </a:rPr>
              <a:t>ア</a:t>
            </a:r>
            <a:r>
              <a:rPr dirty="0" sz="1500" spc="-290" b="1">
                <a:latin typeface="メイリオ"/>
                <a:cs typeface="メイリオ"/>
              </a:rPr>
              <a:t>ラ</a:t>
            </a:r>
            <a:r>
              <a:rPr dirty="0" sz="1500" spc="-260" b="1">
                <a:latin typeface="メイリオ"/>
                <a:cs typeface="メイリオ"/>
              </a:rPr>
              <a:t>イ</a:t>
            </a:r>
            <a:r>
              <a:rPr dirty="0" sz="1500" spc="-185" b="1">
                <a:latin typeface="メイリオ"/>
                <a:cs typeface="メイリオ"/>
              </a:rPr>
              <a:t>ン</a:t>
            </a:r>
            <a:r>
              <a:rPr dirty="0" sz="1500" spc="-735" b="1">
                <a:latin typeface="メイリオ"/>
                <a:cs typeface="メイリオ"/>
              </a:rPr>
              <a:t>・</a:t>
            </a:r>
            <a:r>
              <a:rPr dirty="0" sz="1500" spc="-185" b="1">
                <a:latin typeface="メイリオ"/>
                <a:cs typeface="メイリオ"/>
              </a:rPr>
              <a:t>テ</a:t>
            </a:r>
            <a:r>
              <a:rPr dirty="0" sz="1500" spc="-290" b="1">
                <a:latin typeface="メイリオ"/>
                <a:cs typeface="メイリオ"/>
              </a:rPr>
              <a:t>ク</a:t>
            </a:r>
            <a:r>
              <a:rPr dirty="0" sz="1500" spc="-440" b="1">
                <a:latin typeface="メイリオ"/>
                <a:cs typeface="メイリオ"/>
              </a:rPr>
              <a:t>ノ</a:t>
            </a:r>
            <a:r>
              <a:rPr dirty="0" sz="1500" spc="-200" b="1">
                <a:latin typeface="メイリオ"/>
                <a:cs typeface="メイリオ"/>
              </a:rPr>
              <a:t>ロ</a:t>
            </a:r>
            <a:r>
              <a:rPr dirty="0" sz="1500" spc="-155" b="1">
                <a:latin typeface="メイリオ"/>
                <a:cs typeface="メイリオ"/>
              </a:rPr>
              <a:t>ジ</a:t>
            </a:r>
            <a:r>
              <a:rPr dirty="0" sz="1500" spc="-65" b="1">
                <a:latin typeface="メイリオ"/>
                <a:cs typeface="メイリオ"/>
              </a:rPr>
              <a:t>ー</a:t>
            </a:r>
            <a:r>
              <a:rPr dirty="0" sz="1500" b="1">
                <a:latin typeface="メイリオ"/>
                <a:cs typeface="メイリオ"/>
              </a:rPr>
              <a:t>社</a:t>
            </a:r>
            <a:endParaRPr sz="1500">
              <a:latin typeface="メイリオ"/>
              <a:cs typeface="メイリオ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87879" y="5686044"/>
            <a:ext cx="1201420" cy="32384"/>
          </a:xfrm>
          <a:custGeom>
            <a:avLst/>
            <a:gdLst/>
            <a:ahLst/>
            <a:cxnLst/>
            <a:rect l="l" t="t" r="r" b="b"/>
            <a:pathLst>
              <a:path w="1201420" h="32385">
                <a:moveTo>
                  <a:pt x="1199387" y="32003"/>
                </a:moveTo>
                <a:lnTo>
                  <a:pt x="0" y="25907"/>
                </a:lnTo>
                <a:lnTo>
                  <a:pt x="0" y="0"/>
                </a:lnTo>
                <a:lnTo>
                  <a:pt x="1200912" y="6095"/>
                </a:lnTo>
                <a:lnTo>
                  <a:pt x="1199387" y="320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052439" y="2088753"/>
            <a:ext cx="12236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①</a:t>
            </a: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患者記録</a:t>
            </a:r>
            <a:r>
              <a:rPr dirty="0" sz="1200" spc="-170">
                <a:solidFill>
                  <a:srgbClr val="696B72"/>
                </a:solidFill>
                <a:latin typeface="Arial Unicode MS"/>
                <a:cs typeface="Arial Unicode MS"/>
              </a:rPr>
              <a:t>を</a:t>
            </a: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準備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023872" y="2023872"/>
            <a:ext cx="4023360" cy="3929379"/>
            <a:chOff x="2023872" y="2023872"/>
            <a:chExt cx="4023360" cy="3929379"/>
          </a:xfrm>
        </p:grpSpPr>
        <p:sp>
          <p:nvSpPr>
            <p:cNvPr id="17" name="object 17"/>
            <p:cNvSpPr/>
            <p:nvPr/>
          </p:nvSpPr>
          <p:spPr>
            <a:xfrm>
              <a:off x="2106167" y="2977896"/>
              <a:ext cx="1106424" cy="9418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238755" y="3112008"/>
              <a:ext cx="842771" cy="67513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068067" y="2250948"/>
              <a:ext cx="1182624" cy="86258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202180" y="2383536"/>
              <a:ext cx="915923" cy="59588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023872" y="2023872"/>
              <a:ext cx="1327785" cy="1841500"/>
            </a:xfrm>
            <a:custGeom>
              <a:avLst/>
              <a:gdLst/>
              <a:ahLst/>
              <a:cxnLst/>
              <a:rect l="l" t="t" r="r" b="b"/>
              <a:pathLst>
                <a:path w="1327785" h="1841500">
                  <a:moveTo>
                    <a:pt x="1200912" y="1840991"/>
                  </a:moveTo>
                  <a:lnTo>
                    <a:pt x="128016" y="1840991"/>
                  </a:lnTo>
                  <a:lnTo>
                    <a:pt x="100584" y="1834896"/>
                  </a:lnTo>
                  <a:lnTo>
                    <a:pt x="62484" y="1816608"/>
                  </a:lnTo>
                  <a:lnTo>
                    <a:pt x="33528" y="1790700"/>
                  </a:lnTo>
                  <a:lnTo>
                    <a:pt x="12192" y="1755648"/>
                  </a:lnTo>
                  <a:lnTo>
                    <a:pt x="1524" y="1714500"/>
                  </a:lnTo>
                  <a:lnTo>
                    <a:pt x="0" y="1699260"/>
                  </a:lnTo>
                  <a:lnTo>
                    <a:pt x="0" y="141732"/>
                  </a:lnTo>
                  <a:lnTo>
                    <a:pt x="1524" y="128016"/>
                  </a:lnTo>
                  <a:lnTo>
                    <a:pt x="3048" y="112776"/>
                  </a:lnTo>
                  <a:lnTo>
                    <a:pt x="6096" y="99060"/>
                  </a:lnTo>
                  <a:lnTo>
                    <a:pt x="12192" y="86868"/>
                  </a:lnTo>
                  <a:lnTo>
                    <a:pt x="16764" y="74676"/>
                  </a:lnTo>
                  <a:lnTo>
                    <a:pt x="41148" y="41148"/>
                  </a:lnTo>
                  <a:lnTo>
                    <a:pt x="74676" y="16764"/>
                  </a:lnTo>
                  <a:lnTo>
                    <a:pt x="112776" y="3048"/>
                  </a:lnTo>
                  <a:lnTo>
                    <a:pt x="128016" y="0"/>
                  </a:lnTo>
                  <a:lnTo>
                    <a:pt x="1199388" y="0"/>
                  </a:lnTo>
                  <a:lnTo>
                    <a:pt x="1214628" y="3048"/>
                  </a:lnTo>
                  <a:lnTo>
                    <a:pt x="1228344" y="6096"/>
                  </a:lnTo>
                  <a:lnTo>
                    <a:pt x="1240536" y="10668"/>
                  </a:lnTo>
                  <a:lnTo>
                    <a:pt x="1243584" y="12192"/>
                  </a:lnTo>
                  <a:lnTo>
                    <a:pt x="141732" y="12192"/>
                  </a:lnTo>
                  <a:lnTo>
                    <a:pt x="129540" y="13716"/>
                  </a:lnTo>
                  <a:lnTo>
                    <a:pt x="115824" y="15240"/>
                  </a:lnTo>
                  <a:lnTo>
                    <a:pt x="103632" y="18288"/>
                  </a:lnTo>
                  <a:lnTo>
                    <a:pt x="92964" y="22860"/>
                  </a:lnTo>
                  <a:lnTo>
                    <a:pt x="80772" y="27432"/>
                  </a:lnTo>
                  <a:lnTo>
                    <a:pt x="70104" y="35052"/>
                  </a:lnTo>
                  <a:lnTo>
                    <a:pt x="60960" y="41148"/>
                  </a:lnTo>
                  <a:lnTo>
                    <a:pt x="42672" y="59436"/>
                  </a:lnTo>
                  <a:lnTo>
                    <a:pt x="35052" y="68580"/>
                  </a:lnTo>
                  <a:lnTo>
                    <a:pt x="28956" y="79248"/>
                  </a:lnTo>
                  <a:lnTo>
                    <a:pt x="22860" y="91440"/>
                  </a:lnTo>
                  <a:lnTo>
                    <a:pt x="19812" y="102108"/>
                  </a:lnTo>
                  <a:lnTo>
                    <a:pt x="15240" y="115824"/>
                  </a:lnTo>
                  <a:lnTo>
                    <a:pt x="13716" y="128016"/>
                  </a:lnTo>
                  <a:lnTo>
                    <a:pt x="13716" y="1712976"/>
                  </a:lnTo>
                  <a:lnTo>
                    <a:pt x="35052" y="1770887"/>
                  </a:lnTo>
                  <a:lnTo>
                    <a:pt x="80772" y="1813560"/>
                  </a:lnTo>
                  <a:lnTo>
                    <a:pt x="128016" y="1827276"/>
                  </a:lnTo>
                  <a:lnTo>
                    <a:pt x="141732" y="1828800"/>
                  </a:lnTo>
                  <a:lnTo>
                    <a:pt x="1245108" y="1828800"/>
                  </a:lnTo>
                  <a:lnTo>
                    <a:pt x="1242059" y="1830324"/>
                  </a:lnTo>
                  <a:lnTo>
                    <a:pt x="1228344" y="1834896"/>
                  </a:lnTo>
                  <a:lnTo>
                    <a:pt x="1200912" y="1840991"/>
                  </a:lnTo>
                  <a:close/>
                </a:path>
                <a:path w="1327785" h="1841500">
                  <a:moveTo>
                    <a:pt x="1245108" y="1828800"/>
                  </a:moveTo>
                  <a:lnTo>
                    <a:pt x="1185672" y="1828800"/>
                  </a:lnTo>
                  <a:lnTo>
                    <a:pt x="1199388" y="1827276"/>
                  </a:lnTo>
                  <a:lnTo>
                    <a:pt x="1211580" y="1825752"/>
                  </a:lnTo>
                  <a:lnTo>
                    <a:pt x="1257300" y="1807464"/>
                  </a:lnTo>
                  <a:lnTo>
                    <a:pt x="1292351" y="1772412"/>
                  </a:lnTo>
                  <a:lnTo>
                    <a:pt x="1304544" y="1749552"/>
                  </a:lnTo>
                  <a:lnTo>
                    <a:pt x="1309116" y="1738883"/>
                  </a:lnTo>
                  <a:lnTo>
                    <a:pt x="1312163" y="1726691"/>
                  </a:lnTo>
                  <a:lnTo>
                    <a:pt x="1315212" y="1699260"/>
                  </a:lnTo>
                  <a:lnTo>
                    <a:pt x="1315212" y="141732"/>
                  </a:lnTo>
                  <a:lnTo>
                    <a:pt x="1309116" y="103632"/>
                  </a:lnTo>
                  <a:lnTo>
                    <a:pt x="1286255" y="59436"/>
                  </a:lnTo>
                  <a:lnTo>
                    <a:pt x="1248155" y="27432"/>
                  </a:lnTo>
                  <a:lnTo>
                    <a:pt x="1235963" y="22860"/>
                  </a:lnTo>
                  <a:lnTo>
                    <a:pt x="1225296" y="18288"/>
                  </a:lnTo>
                  <a:lnTo>
                    <a:pt x="1211580" y="15240"/>
                  </a:lnTo>
                  <a:lnTo>
                    <a:pt x="1199388" y="13716"/>
                  </a:lnTo>
                  <a:lnTo>
                    <a:pt x="1185672" y="12192"/>
                  </a:lnTo>
                  <a:lnTo>
                    <a:pt x="1243584" y="12192"/>
                  </a:lnTo>
                  <a:lnTo>
                    <a:pt x="1286255" y="41148"/>
                  </a:lnTo>
                  <a:lnTo>
                    <a:pt x="1310640" y="73152"/>
                  </a:lnTo>
                  <a:lnTo>
                    <a:pt x="1327404" y="126492"/>
                  </a:lnTo>
                  <a:lnTo>
                    <a:pt x="1327404" y="1714500"/>
                  </a:lnTo>
                  <a:lnTo>
                    <a:pt x="1316736" y="1754124"/>
                  </a:lnTo>
                  <a:lnTo>
                    <a:pt x="1295400" y="1789176"/>
                  </a:lnTo>
                  <a:lnTo>
                    <a:pt x="1264920" y="1816608"/>
                  </a:lnTo>
                  <a:lnTo>
                    <a:pt x="1254251" y="1824228"/>
                  </a:lnTo>
                  <a:lnTo>
                    <a:pt x="1245108" y="1828800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632960" y="4027932"/>
              <a:ext cx="1347470" cy="1925320"/>
            </a:xfrm>
            <a:custGeom>
              <a:avLst/>
              <a:gdLst/>
              <a:ahLst/>
              <a:cxnLst/>
              <a:rect l="l" t="t" r="r" b="b"/>
              <a:pathLst>
                <a:path w="1347470" h="1925320">
                  <a:moveTo>
                    <a:pt x="1222248" y="1924812"/>
                  </a:moveTo>
                  <a:lnTo>
                    <a:pt x="124968" y="1924812"/>
                  </a:lnTo>
                  <a:lnTo>
                    <a:pt x="111252" y="1921763"/>
                  </a:lnTo>
                  <a:lnTo>
                    <a:pt x="73152" y="1908048"/>
                  </a:lnTo>
                  <a:lnTo>
                    <a:pt x="32004" y="1874520"/>
                  </a:lnTo>
                  <a:lnTo>
                    <a:pt x="10668" y="1839467"/>
                  </a:lnTo>
                  <a:lnTo>
                    <a:pt x="0" y="1799844"/>
                  </a:lnTo>
                  <a:lnTo>
                    <a:pt x="0" y="124968"/>
                  </a:lnTo>
                  <a:lnTo>
                    <a:pt x="10668" y="85344"/>
                  </a:lnTo>
                  <a:lnTo>
                    <a:pt x="32004" y="50292"/>
                  </a:lnTo>
                  <a:lnTo>
                    <a:pt x="60960" y="24384"/>
                  </a:lnTo>
                  <a:lnTo>
                    <a:pt x="97536" y="6096"/>
                  </a:lnTo>
                  <a:lnTo>
                    <a:pt x="124968" y="0"/>
                  </a:lnTo>
                  <a:lnTo>
                    <a:pt x="1222248" y="0"/>
                  </a:lnTo>
                  <a:lnTo>
                    <a:pt x="1249680" y="6096"/>
                  </a:lnTo>
                  <a:lnTo>
                    <a:pt x="1261871" y="10668"/>
                  </a:lnTo>
                  <a:lnTo>
                    <a:pt x="1264919" y="12192"/>
                  </a:lnTo>
                  <a:lnTo>
                    <a:pt x="140208" y="12192"/>
                  </a:lnTo>
                  <a:lnTo>
                    <a:pt x="126492" y="13716"/>
                  </a:lnTo>
                  <a:lnTo>
                    <a:pt x="79248" y="27432"/>
                  </a:lnTo>
                  <a:lnTo>
                    <a:pt x="41148" y="57912"/>
                  </a:lnTo>
                  <a:lnTo>
                    <a:pt x="35052" y="68580"/>
                  </a:lnTo>
                  <a:lnTo>
                    <a:pt x="27432" y="79248"/>
                  </a:lnTo>
                  <a:lnTo>
                    <a:pt x="13716" y="126492"/>
                  </a:lnTo>
                  <a:lnTo>
                    <a:pt x="12192" y="140208"/>
                  </a:lnTo>
                  <a:lnTo>
                    <a:pt x="12192" y="1784604"/>
                  </a:lnTo>
                  <a:lnTo>
                    <a:pt x="18288" y="1822704"/>
                  </a:lnTo>
                  <a:lnTo>
                    <a:pt x="41148" y="1865376"/>
                  </a:lnTo>
                  <a:lnTo>
                    <a:pt x="50292" y="1874520"/>
                  </a:lnTo>
                  <a:lnTo>
                    <a:pt x="57912" y="1883663"/>
                  </a:lnTo>
                  <a:lnTo>
                    <a:pt x="68580" y="1889759"/>
                  </a:lnTo>
                  <a:lnTo>
                    <a:pt x="79248" y="1897380"/>
                  </a:lnTo>
                  <a:lnTo>
                    <a:pt x="89916" y="1901952"/>
                  </a:lnTo>
                  <a:lnTo>
                    <a:pt x="102108" y="1906524"/>
                  </a:lnTo>
                  <a:lnTo>
                    <a:pt x="114300" y="1909572"/>
                  </a:lnTo>
                  <a:lnTo>
                    <a:pt x="126492" y="1911096"/>
                  </a:lnTo>
                  <a:lnTo>
                    <a:pt x="140208" y="1912620"/>
                  </a:lnTo>
                  <a:lnTo>
                    <a:pt x="1264920" y="1912620"/>
                  </a:lnTo>
                  <a:lnTo>
                    <a:pt x="1261871" y="1914144"/>
                  </a:lnTo>
                  <a:lnTo>
                    <a:pt x="1249680" y="1918716"/>
                  </a:lnTo>
                  <a:lnTo>
                    <a:pt x="1222248" y="1924812"/>
                  </a:lnTo>
                  <a:close/>
                </a:path>
                <a:path w="1347470" h="1925320">
                  <a:moveTo>
                    <a:pt x="1264920" y="1912620"/>
                  </a:moveTo>
                  <a:lnTo>
                    <a:pt x="1207008" y="1912620"/>
                  </a:lnTo>
                  <a:lnTo>
                    <a:pt x="1220724" y="1911096"/>
                  </a:lnTo>
                  <a:lnTo>
                    <a:pt x="1232916" y="1909572"/>
                  </a:lnTo>
                  <a:lnTo>
                    <a:pt x="1278636" y="1891284"/>
                  </a:lnTo>
                  <a:lnTo>
                    <a:pt x="1312163" y="1856232"/>
                  </a:lnTo>
                  <a:lnTo>
                    <a:pt x="1319784" y="1845563"/>
                  </a:lnTo>
                  <a:lnTo>
                    <a:pt x="1333500" y="1798320"/>
                  </a:lnTo>
                  <a:lnTo>
                    <a:pt x="1335024" y="1784604"/>
                  </a:lnTo>
                  <a:lnTo>
                    <a:pt x="1335024" y="140208"/>
                  </a:lnTo>
                  <a:lnTo>
                    <a:pt x="1328928" y="102108"/>
                  </a:lnTo>
                  <a:lnTo>
                    <a:pt x="1298448" y="50292"/>
                  </a:lnTo>
                  <a:lnTo>
                    <a:pt x="1267967" y="27432"/>
                  </a:lnTo>
                  <a:lnTo>
                    <a:pt x="1220724" y="13716"/>
                  </a:lnTo>
                  <a:lnTo>
                    <a:pt x="1207008" y="12192"/>
                  </a:lnTo>
                  <a:lnTo>
                    <a:pt x="1264919" y="12192"/>
                  </a:lnTo>
                  <a:lnTo>
                    <a:pt x="1315212" y="50292"/>
                  </a:lnTo>
                  <a:lnTo>
                    <a:pt x="1336548" y="85344"/>
                  </a:lnTo>
                  <a:lnTo>
                    <a:pt x="1347216" y="124968"/>
                  </a:lnTo>
                  <a:lnTo>
                    <a:pt x="1347216" y="1799844"/>
                  </a:lnTo>
                  <a:lnTo>
                    <a:pt x="1336548" y="1839467"/>
                  </a:lnTo>
                  <a:lnTo>
                    <a:pt x="1315212" y="1874520"/>
                  </a:lnTo>
                  <a:lnTo>
                    <a:pt x="1286255" y="1900428"/>
                  </a:lnTo>
                  <a:lnTo>
                    <a:pt x="1274063" y="1908048"/>
                  </a:lnTo>
                  <a:lnTo>
                    <a:pt x="1264920" y="1912620"/>
                  </a:lnTo>
                  <a:close/>
                </a:path>
              </a:pathLst>
            </a:custGeom>
            <a:solidFill>
              <a:srgbClr val="49D1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893564" y="4460748"/>
              <a:ext cx="1011935" cy="75895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820411" y="5039867"/>
              <a:ext cx="1226820" cy="90373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4745037" y="4077691"/>
            <a:ext cx="1182370" cy="3835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⑤</a:t>
            </a:r>
            <a:r>
              <a:rPr dirty="0" sz="1200" spc="-245">
                <a:solidFill>
                  <a:srgbClr val="0070BF"/>
                </a:solidFill>
                <a:latin typeface="Arial Unicode MS"/>
                <a:cs typeface="Arial Unicode MS"/>
              </a:rPr>
              <a:t>ク</a:t>
            </a:r>
            <a:r>
              <a:rPr dirty="0" sz="1200" spc="-305">
                <a:solidFill>
                  <a:srgbClr val="0070BF"/>
                </a:solidFill>
                <a:latin typeface="Arial Unicode MS"/>
                <a:cs typeface="Arial Unicode MS"/>
              </a:rPr>
              <a:t>リ</a:t>
            </a:r>
            <a:r>
              <a:rPr dirty="0" sz="1200" spc="-170">
                <a:solidFill>
                  <a:srgbClr val="0070BF"/>
                </a:solidFill>
                <a:latin typeface="Arial Unicode MS"/>
                <a:cs typeface="Arial Unicode MS"/>
              </a:rPr>
              <a:t>ン</a:t>
            </a:r>
            <a:r>
              <a:rPr dirty="0" sz="1200" spc="-114">
                <a:solidFill>
                  <a:srgbClr val="0070BF"/>
                </a:solidFill>
                <a:latin typeface="Arial Unicode MS"/>
                <a:cs typeface="Arial Unicode MS"/>
              </a:rPr>
              <a:t>チ</a:t>
            </a:r>
            <a:r>
              <a:rPr dirty="0" sz="1200" spc="-315">
                <a:solidFill>
                  <a:srgbClr val="0070BF"/>
                </a:solidFill>
                <a:latin typeface="Arial Unicode MS"/>
                <a:cs typeface="Arial Unicode MS"/>
              </a:rPr>
              <a:t>ェ</a:t>
            </a:r>
            <a:r>
              <a:rPr dirty="0" sz="1200" spc="-330">
                <a:solidFill>
                  <a:srgbClr val="0070BF"/>
                </a:solidFill>
                <a:latin typeface="Arial Unicode MS"/>
                <a:cs typeface="Arial Unicode MS"/>
              </a:rPr>
              <a:t>ッ</a:t>
            </a:r>
            <a:r>
              <a:rPr dirty="0" sz="1200" spc="-245">
                <a:solidFill>
                  <a:srgbClr val="0070BF"/>
                </a:solidFill>
                <a:latin typeface="Arial Unicode MS"/>
                <a:cs typeface="Arial Unicode MS"/>
              </a:rPr>
              <a:t>ク</a:t>
            </a:r>
            <a:r>
              <a:rPr dirty="0" sz="1200">
                <a:solidFill>
                  <a:srgbClr val="0070BF"/>
                </a:solidFill>
                <a:latin typeface="Arial Unicode MS"/>
                <a:cs typeface="Arial Unicode MS"/>
              </a:rPr>
              <a:t>治 療計画作成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652772" y="2023872"/>
            <a:ext cx="1327785" cy="1841500"/>
          </a:xfrm>
          <a:custGeom>
            <a:avLst/>
            <a:gdLst/>
            <a:ahLst/>
            <a:cxnLst/>
            <a:rect l="l" t="t" r="r" b="b"/>
            <a:pathLst>
              <a:path w="1327785" h="1841500">
                <a:moveTo>
                  <a:pt x="1200912" y="1840991"/>
                </a:moveTo>
                <a:lnTo>
                  <a:pt x="128016" y="1840991"/>
                </a:lnTo>
                <a:lnTo>
                  <a:pt x="100584" y="1834896"/>
                </a:lnTo>
                <a:lnTo>
                  <a:pt x="62484" y="1816608"/>
                </a:lnTo>
                <a:lnTo>
                  <a:pt x="33528" y="1790700"/>
                </a:lnTo>
                <a:lnTo>
                  <a:pt x="12192" y="1755648"/>
                </a:lnTo>
                <a:lnTo>
                  <a:pt x="1524" y="1714500"/>
                </a:lnTo>
                <a:lnTo>
                  <a:pt x="0" y="1699260"/>
                </a:lnTo>
                <a:lnTo>
                  <a:pt x="0" y="141732"/>
                </a:lnTo>
                <a:lnTo>
                  <a:pt x="1524" y="128016"/>
                </a:lnTo>
                <a:lnTo>
                  <a:pt x="3048" y="112776"/>
                </a:lnTo>
                <a:lnTo>
                  <a:pt x="6096" y="99060"/>
                </a:lnTo>
                <a:lnTo>
                  <a:pt x="12192" y="86868"/>
                </a:lnTo>
                <a:lnTo>
                  <a:pt x="16764" y="74676"/>
                </a:lnTo>
                <a:lnTo>
                  <a:pt x="41148" y="41148"/>
                </a:lnTo>
                <a:lnTo>
                  <a:pt x="74676" y="16764"/>
                </a:lnTo>
                <a:lnTo>
                  <a:pt x="112776" y="3048"/>
                </a:lnTo>
                <a:lnTo>
                  <a:pt x="128016" y="0"/>
                </a:lnTo>
                <a:lnTo>
                  <a:pt x="1199388" y="0"/>
                </a:lnTo>
                <a:lnTo>
                  <a:pt x="1214628" y="3048"/>
                </a:lnTo>
                <a:lnTo>
                  <a:pt x="1228344" y="6096"/>
                </a:lnTo>
                <a:lnTo>
                  <a:pt x="1240536" y="10668"/>
                </a:lnTo>
                <a:lnTo>
                  <a:pt x="1243584" y="12192"/>
                </a:lnTo>
                <a:lnTo>
                  <a:pt x="141732" y="12192"/>
                </a:lnTo>
                <a:lnTo>
                  <a:pt x="129540" y="13716"/>
                </a:lnTo>
                <a:lnTo>
                  <a:pt x="115824" y="15240"/>
                </a:lnTo>
                <a:lnTo>
                  <a:pt x="103632" y="18288"/>
                </a:lnTo>
                <a:lnTo>
                  <a:pt x="92964" y="22860"/>
                </a:lnTo>
                <a:lnTo>
                  <a:pt x="80772" y="27432"/>
                </a:lnTo>
                <a:lnTo>
                  <a:pt x="70104" y="35052"/>
                </a:lnTo>
                <a:lnTo>
                  <a:pt x="60960" y="41148"/>
                </a:lnTo>
                <a:lnTo>
                  <a:pt x="42672" y="59436"/>
                </a:lnTo>
                <a:lnTo>
                  <a:pt x="35052" y="68580"/>
                </a:lnTo>
                <a:lnTo>
                  <a:pt x="28956" y="79248"/>
                </a:lnTo>
                <a:lnTo>
                  <a:pt x="22860" y="91440"/>
                </a:lnTo>
                <a:lnTo>
                  <a:pt x="19812" y="102108"/>
                </a:lnTo>
                <a:lnTo>
                  <a:pt x="15240" y="115824"/>
                </a:lnTo>
                <a:lnTo>
                  <a:pt x="13716" y="128016"/>
                </a:lnTo>
                <a:lnTo>
                  <a:pt x="13716" y="1712976"/>
                </a:lnTo>
                <a:lnTo>
                  <a:pt x="35052" y="1770887"/>
                </a:lnTo>
                <a:lnTo>
                  <a:pt x="80772" y="1813560"/>
                </a:lnTo>
                <a:lnTo>
                  <a:pt x="128016" y="1827276"/>
                </a:lnTo>
                <a:lnTo>
                  <a:pt x="141732" y="1828800"/>
                </a:lnTo>
                <a:lnTo>
                  <a:pt x="1245108" y="1828800"/>
                </a:lnTo>
                <a:lnTo>
                  <a:pt x="1242059" y="1830324"/>
                </a:lnTo>
                <a:lnTo>
                  <a:pt x="1228344" y="1834896"/>
                </a:lnTo>
                <a:lnTo>
                  <a:pt x="1200912" y="1840991"/>
                </a:lnTo>
                <a:close/>
              </a:path>
              <a:path w="1327785" h="1841500">
                <a:moveTo>
                  <a:pt x="1245108" y="1828800"/>
                </a:moveTo>
                <a:lnTo>
                  <a:pt x="1185672" y="1828800"/>
                </a:lnTo>
                <a:lnTo>
                  <a:pt x="1199388" y="1827276"/>
                </a:lnTo>
                <a:lnTo>
                  <a:pt x="1211580" y="1825752"/>
                </a:lnTo>
                <a:lnTo>
                  <a:pt x="1257300" y="1807464"/>
                </a:lnTo>
                <a:lnTo>
                  <a:pt x="1292351" y="1772412"/>
                </a:lnTo>
                <a:lnTo>
                  <a:pt x="1304544" y="1749552"/>
                </a:lnTo>
                <a:lnTo>
                  <a:pt x="1309116" y="1738883"/>
                </a:lnTo>
                <a:lnTo>
                  <a:pt x="1312163" y="1726691"/>
                </a:lnTo>
                <a:lnTo>
                  <a:pt x="1315212" y="1699260"/>
                </a:lnTo>
                <a:lnTo>
                  <a:pt x="1315212" y="141732"/>
                </a:lnTo>
                <a:lnTo>
                  <a:pt x="1309116" y="103632"/>
                </a:lnTo>
                <a:lnTo>
                  <a:pt x="1286255" y="59436"/>
                </a:lnTo>
                <a:lnTo>
                  <a:pt x="1248155" y="27432"/>
                </a:lnTo>
                <a:lnTo>
                  <a:pt x="1235963" y="22860"/>
                </a:lnTo>
                <a:lnTo>
                  <a:pt x="1225296" y="18288"/>
                </a:lnTo>
                <a:lnTo>
                  <a:pt x="1211580" y="15240"/>
                </a:lnTo>
                <a:lnTo>
                  <a:pt x="1199388" y="13716"/>
                </a:lnTo>
                <a:lnTo>
                  <a:pt x="1185672" y="12192"/>
                </a:lnTo>
                <a:lnTo>
                  <a:pt x="1243584" y="12192"/>
                </a:lnTo>
                <a:lnTo>
                  <a:pt x="1286255" y="41148"/>
                </a:lnTo>
                <a:lnTo>
                  <a:pt x="1310640" y="73152"/>
                </a:lnTo>
                <a:lnTo>
                  <a:pt x="1327404" y="126492"/>
                </a:lnTo>
                <a:lnTo>
                  <a:pt x="1327404" y="1714500"/>
                </a:lnTo>
                <a:lnTo>
                  <a:pt x="1316736" y="1754124"/>
                </a:lnTo>
                <a:lnTo>
                  <a:pt x="1295400" y="1789176"/>
                </a:lnTo>
                <a:lnTo>
                  <a:pt x="1264920" y="1816608"/>
                </a:lnTo>
                <a:lnTo>
                  <a:pt x="1254251" y="1824228"/>
                </a:lnTo>
                <a:lnTo>
                  <a:pt x="1245108" y="1828800"/>
                </a:lnTo>
                <a:close/>
              </a:path>
            </a:pathLst>
          </a:custGeom>
          <a:solidFill>
            <a:srgbClr val="B1B3B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4710707" y="2464593"/>
            <a:ext cx="15240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00"/>
              </a:lnSpc>
            </a:pP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認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642103" y="2002535"/>
            <a:ext cx="3967479" cy="2127885"/>
            <a:chOff x="4642103" y="2002535"/>
            <a:chExt cx="3967479" cy="2127885"/>
          </a:xfrm>
        </p:grpSpPr>
        <p:sp>
          <p:nvSpPr>
            <p:cNvPr id="29" name="object 29"/>
            <p:cNvSpPr/>
            <p:nvPr/>
          </p:nvSpPr>
          <p:spPr>
            <a:xfrm>
              <a:off x="4788408" y="2500884"/>
              <a:ext cx="1110995" cy="51511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642103" y="3049524"/>
              <a:ext cx="1327403" cy="75285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774691" y="3182111"/>
              <a:ext cx="1062227" cy="49072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5052047" y="3672852"/>
              <a:ext cx="262255" cy="457200"/>
            </a:xfrm>
            <a:custGeom>
              <a:avLst/>
              <a:gdLst/>
              <a:ahLst/>
              <a:cxnLst/>
              <a:rect l="l" t="t" r="r" b="b"/>
              <a:pathLst>
                <a:path w="262254" h="457200">
                  <a:moveTo>
                    <a:pt x="262128" y="448056"/>
                  </a:moveTo>
                  <a:lnTo>
                    <a:pt x="261569" y="444246"/>
                  </a:lnTo>
                  <a:lnTo>
                    <a:pt x="255244" y="444246"/>
                  </a:lnTo>
                  <a:lnTo>
                    <a:pt x="255130" y="443484"/>
                  </a:lnTo>
                  <a:lnTo>
                    <a:pt x="261442" y="443484"/>
                  </a:lnTo>
                  <a:lnTo>
                    <a:pt x="257784" y="419100"/>
                  </a:lnTo>
                  <a:lnTo>
                    <a:pt x="257556" y="417576"/>
                  </a:lnTo>
                  <a:lnTo>
                    <a:pt x="257556" y="414528"/>
                  </a:lnTo>
                  <a:lnTo>
                    <a:pt x="254508" y="411480"/>
                  </a:lnTo>
                  <a:lnTo>
                    <a:pt x="251460" y="411480"/>
                  </a:lnTo>
                  <a:lnTo>
                    <a:pt x="239268" y="413004"/>
                  </a:lnTo>
                  <a:lnTo>
                    <a:pt x="228600" y="414528"/>
                  </a:lnTo>
                  <a:lnTo>
                    <a:pt x="217932" y="413004"/>
                  </a:lnTo>
                  <a:lnTo>
                    <a:pt x="205740" y="413004"/>
                  </a:lnTo>
                  <a:lnTo>
                    <a:pt x="184404" y="409956"/>
                  </a:lnTo>
                  <a:lnTo>
                    <a:pt x="173736" y="406908"/>
                  </a:lnTo>
                  <a:lnTo>
                    <a:pt x="163068" y="402336"/>
                  </a:lnTo>
                  <a:lnTo>
                    <a:pt x="153924" y="399288"/>
                  </a:lnTo>
                  <a:lnTo>
                    <a:pt x="143256" y="393192"/>
                  </a:lnTo>
                  <a:lnTo>
                    <a:pt x="134112" y="388620"/>
                  </a:lnTo>
                  <a:lnTo>
                    <a:pt x="124968" y="382524"/>
                  </a:lnTo>
                  <a:lnTo>
                    <a:pt x="91440" y="353568"/>
                  </a:lnTo>
                  <a:lnTo>
                    <a:pt x="68580" y="323088"/>
                  </a:lnTo>
                  <a:lnTo>
                    <a:pt x="48768" y="274320"/>
                  </a:lnTo>
                  <a:lnTo>
                    <a:pt x="44196" y="239268"/>
                  </a:lnTo>
                  <a:lnTo>
                    <a:pt x="44196" y="220980"/>
                  </a:lnTo>
                  <a:lnTo>
                    <a:pt x="54864" y="170688"/>
                  </a:lnTo>
                  <a:lnTo>
                    <a:pt x="79248" y="123444"/>
                  </a:lnTo>
                  <a:lnTo>
                    <a:pt x="97167" y="102476"/>
                  </a:lnTo>
                  <a:lnTo>
                    <a:pt x="108204" y="141732"/>
                  </a:lnTo>
                  <a:lnTo>
                    <a:pt x="108204" y="144780"/>
                  </a:lnTo>
                  <a:lnTo>
                    <a:pt x="109728" y="146304"/>
                  </a:lnTo>
                  <a:lnTo>
                    <a:pt x="112776" y="146304"/>
                  </a:lnTo>
                  <a:lnTo>
                    <a:pt x="115824" y="147828"/>
                  </a:lnTo>
                  <a:lnTo>
                    <a:pt x="117348" y="146304"/>
                  </a:lnTo>
                  <a:lnTo>
                    <a:pt x="118872" y="143256"/>
                  </a:lnTo>
                  <a:lnTo>
                    <a:pt x="121424" y="138684"/>
                  </a:lnTo>
                  <a:lnTo>
                    <a:pt x="176618" y="39624"/>
                  </a:lnTo>
                  <a:lnTo>
                    <a:pt x="178308" y="36576"/>
                  </a:lnTo>
                  <a:lnTo>
                    <a:pt x="178308" y="32004"/>
                  </a:lnTo>
                  <a:lnTo>
                    <a:pt x="176784" y="30480"/>
                  </a:lnTo>
                  <a:lnTo>
                    <a:pt x="173736" y="27432"/>
                  </a:lnTo>
                  <a:lnTo>
                    <a:pt x="95923" y="6096"/>
                  </a:lnTo>
                  <a:lnTo>
                    <a:pt x="79248" y="1524"/>
                  </a:lnTo>
                  <a:lnTo>
                    <a:pt x="77724" y="0"/>
                  </a:lnTo>
                  <a:lnTo>
                    <a:pt x="74676" y="1524"/>
                  </a:lnTo>
                  <a:lnTo>
                    <a:pt x="71628" y="4572"/>
                  </a:lnTo>
                  <a:lnTo>
                    <a:pt x="71628" y="9144"/>
                  </a:lnTo>
                  <a:lnTo>
                    <a:pt x="84048" y="54635"/>
                  </a:lnTo>
                  <a:lnTo>
                    <a:pt x="76200" y="62484"/>
                  </a:lnTo>
                  <a:lnTo>
                    <a:pt x="45720" y="94488"/>
                  </a:lnTo>
                  <a:lnTo>
                    <a:pt x="22860" y="132588"/>
                  </a:lnTo>
                  <a:lnTo>
                    <a:pt x="7620" y="173736"/>
                  </a:lnTo>
                  <a:lnTo>
                    <a:pt x="4572" y="188976"/>
                  </a:lnTo>
                  <a:lnTo>
                    <a:pt x="1524" y="202692"/>
                  </a:lnTo>
                  <a:lnTo>
                    <a:pt x="1524" y="217932"/>
                  </a:lnTo>
                  <a:lnTo>
                    <a:pt x="0" y="233172"/>
                  </a:lnTo>
                  <a:lnTo>
                    <a:pt x="3048" y="263652"/>
                  </a:lnTo>
                  <a:lnTo>
                    <a:pt x="13716" y="307848"/>
                  </a:lnTo>
                  <a:lnTo>
                    <a:pt x="32004" y="347472"/>
                  </a:lnTo>
                  <a:lnTo>
                    <a:pt x="57912" y="382524"/>
                  </a:lnTo>
                  <a:lnTo>
                    <a:pt x="89916" y="413004"/>
                  </a:lnTo>
                  <a:lnTo>
                    <a:pt x="128016" y="435864"/>
                  </a:lnTo>
                  <a:lnTo>
                    <a:pt x="167640" y="451104"/>
                  </a:lnTo>
                  <a:lnTo>
                    <a:pt x="211836" y="457200"/>
                  </a:lnTo>
                  <a:lnTo>
                    <a:pt x="245364" y="457200"/>
                  </a:lnTo>
                  <a:lnTo>
                    <a:pt x="256032" y="455676"/>
                  </a:lnTo>
                  <a:lnTo>
                    <a:pt x="257556" y="455676"/>
                  </a:lnTo>
                  <a:lnTo>
                    <a:pt x="260604" y="454152"/>
                  </a:lnTo>
                  <a:lnTo>
                    <a:pt x="260604" y="452628"/>
                  </a:lnTo>
                  <a:lnTo>
                    <a:pt x="262128" y="452628"/>
                  </a:lnTo>
                  <a:lnTo>
                    <a:pt x="262128" y="449580"/>
                  </a:lnTo>
                  <a:lnTo>
                    <a:pt x="262128" y="448056"/>
                  </a:lnTo>
                  <a:close/>
                </a:path>
              </a:pathLst>
            </a:custGeom>
            <a:solidFill>
              <a:srgbClr val="49D1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5248643" y="2023871"/>
              <a:ext cx="2040889" cy="2095500"/>
            </a:xfrm>
            <a:custGeom>
              <a:avLst/>
              <a:gdLst/>
              <a:ahLst/>
              <a:cxnLst/>
              <a:rect l="l" t="t" r="r" b="b"/>
              <a:pathLst>
                <a:path w="2040890" h="2095500">
                  <a:moveTo>
                    <a:pt x="316992" y="1876044"/>
                  </a:moveTo>
                  <a:lnTo>
                    <a:pt x="313944" y="1845564"/>
                  </a:lnTo>
                  <a:lnTo>
                    <a:pt x="310896" y="1830324"/>
                  </a:lnTo>
                  <a:lnTo>
                    <a:pt x="306324" y="1815084"/>
                  </a:lnTo>
                  <a:lnTo>
                    <a:pt x="301752" y="1802892"/>
                  </a:lnTo>
                  <a:lnTo>
                    <a:pt x="298704" y="1792224"/>
                  </a:lnTo>
                  <a:lnTo>
                    <a:pt x="292608" y="1783080"/>
                  </a:lnTo>
                  <a:lnTo>
                    <a:pt x="288036" y="1772412"/>
                  </a:lnTo>
                  <a:lnTo>
                    <a:pt x="275844" y="1754124"/>
                  </a:lnTo>
                  <a:lnTo>
                    <a:pt x="245364" y="1720596"/>
                  </a:lnTo>
                  <a:lnTo>
                    <a:pt x="208788" y="1694688"/>
                  </a:lnTo>
                  <a:lnTo>
                    <a:pt x="146304" y="1668780"/>
                  </a:lnTo>
                  <a:lnTo>
                    <a:pt x="76200" y="1661160"/>
                  </a:lnTo>
                  <a:lnTo>
                    <a:pt x="28956" y="1667256"/>
                  </a:lnTo>
                  <a:lnTo>
                    <a:pt x="16764" y="1670304"/>
                  </a:lnTo>
                  <a:lnTo>
                    <a:pt x="4572" y="1674876"/>
                  </a:lnTo>
                  <a:lnTo>
                    <a:pt x="3048" y="1674876"/>
                  </a:lnTo>
                  <a:lnTo>
                    <a:pt x="1524" y="1676400"/>
                  </a:lnTo>
                  <a:lnTo>
                    <a:pt x="1524" y="1677924"/>
                  </a:lnTo>
                  <a:lnTo>
                    <a:pt x="0" y="1679448"/>
                  </a:lnTo>
                  <a:lnTo>
                    <a:pt x="0" y="1682496"/>
                  </a:lnTo>
                  <a:lnTo>
                    <a:pt x="10668" y="1711452"/>
                  </a:lnTo>
                  <a:lnTo>
                    <a:pt x="10668" y="1716024"/>
                  </a:lnTo>
                  <a:lnTo>
                    <a:pt x="15240" y="1717548"/>
                  </a:lnTo>
                  <a:lnTo>
                    <a:pt x="18288" y="1716024"/>
                  </a:lnTo>
                  <a:lnTo>
                    <a:pt x="42672" y="1709928"/>
                  </a:lnTo>
                  <a:lnTo>
                    <a:pt x="56388" y="1708404"/>
                  </a:lnTo>
                  <a:lnTo>
                    <a:pt x="68580" y="1706880"/>
                  </a:lnTo>
                  <a:lnTo>
                    <a:pt x="82296" y="1705356"/>
                  </a:lnTo>
                  <a:lnTo>
                    <a:pt x="94488" y="1705356"/>
                  </a:lnTo>
                  <a:lnTo>
                    <a:pt x="118872" y="1708404"/>
                  </a:lnTo>
                  <a:lnTo>
                    <a:pt x="166116" y="1722120"/>
                  </a:lnTo>
                  <a:lnTo>
                    <a:pt x="208788" y="1748028"/>
                  </a:lnTo>
                  <a:lnTo>
                    <a:pt x="245364" y="1789176"/>
                  </a:lnTo>
                  <a:lnTo>
                    <a:pt x="266700" y="1836420"/>
                  </a:lnTo>
                  <a:lnTo>
                    <a:pt x="271272" y="1871472"/>
                  </a:lnTo>
                  <a:lnTo>
                    <a:pt x="271272" y="1889760"/>
                  </a:lnTo>
                  <a:lnTo>
                    <a:pt x="260604" y="1941576"/>
                  </a:lnTo>
                  <a:lnTo>
                    <a:pt x="233172" y="1990344"/>
                  </a:lnTo>
                  <a:lnTo>
                    <a:pt x="225793" y="1999373"/>
                  </a:lnTo>
                  <a:lnTo>
                    <a:pt x="209410" y="1964436"/>
                  </a:lnTo>
                  <a:lnTo>
                    <a:pt x="207264" y="1959864"/>
                  </a:lnTo>
                  <a:lnTo>
                    <a:pt x="207264" y="1958340"/>
                  </a:lnTo>
                  <a:lnTo>
                    <a:pt x="204216" y="1956816"/>
                  </a:lnTo>
                  <a:lnTo>
                    <a:pt x="199644" y="1956816"/>
                  </a:lnTo>
                  <a:lnTo>
                    <a:pt x="196596" y="1958340"/>
                  </a:lnTo>
                  <a:lnTo>
                    <a:pt x="196596" y="1959864"/>
                  </a:lnTo>
                  <a:lnTo>
                    <a:pt x="152400" y="2072640"/>
                  </a:lnTo>
                  <a:lnTo>
                    <a:pt x="152400" y="2075688"/>
                  </a:lnTo>
                  <a:lnTo>
                    <a:pt x="153924" y="2078736"/>
                  </a:lnTo>
                  <a:lnTo>
                    <a:pt x="153924" y="2080260"/>
                  </a:lnTo>
                  <a:lnTo>
                    <a:pt x="156972" y="2080260"/>
                  </a:lnTo>
                  <a:lnTo>
                    <a:pt x="158496" y="2081784"/>
                  </a:lnTo>
                  <a:lnTo>
                    <a:pt x="259080" y="2095500"/>
                  </a:lnTo>
                  <a:lnTo>
                    <a:pt x="262128" y="2095500"/>
                  </a:lnTo>
                  <a:lnTo>
                    <a:pt x="266700" y="2090928"/>
                  </a:lnTo>
                  <a:lnTo>
                    <a:pt x="266700" y="2086356"/>
                  </a:lnTo>
                  <a:lnTo>
                    <a:pt x="247421" y="2045208"/>
                  </a:lnTo>
                  <a:lnTo>
                    <a:pt x="245795" y="2041740"/>
                  </a:lnTo>
                  <a:lnTo>
                    <a:pt x="249936" y="2037588"/>
                  </a:lnTo>
                  <a:lnTo>
                    <a:pt x="283464" y="1994916"/>
                  </a:lnTo>
                  <a:lnTo>
                    <a:pt x="303276" y="1952244"/>
                  </a:lnTo>
                  <a:lnTo>
                    <a:pt x="312420" y="1921764"/>
                  </a:lnTo>
                  <a:lnTo>
                    <a:pt x="316992" y="1876044"/>
                  </a:lnTo>
                  <a:close/>
                </a:path>
                <a:path w="2040890" h="2095500">
                  <a:moveTo>
                    <a:pt x="2040636" y="141732"/>
                  </a:moveTo>
                  <a:lnTo>
                    <a:pt x="2039112" y="126492"/>
                  </a:lnTo>
                  <a:lnTo>
                    <a:pt x="2037588" y="112776"/>
                  </a:lnTo>
                  <a:lnTo>
                    <a:pt x="2028444" y="85344"/>
                  </a:lnTo>
                  <a:lnTo>
                    <a:pt x="2026920" y="82296"/>
                  </a:lnTo>
                  <a:lnTo>
                    <a:pt x="2026920" y="128016"/>
                  </a:lnTo>
                  <a:lnTo>
                    <a:pt x="2026920" y="1712988"/>
                  </a:lnTo>
                  <a:lnTo>
                    <a:pt x="2025396" y="1726692"/>
                  </a:lnTo>
                  <a:lnTo>
                    <a:pt x="2020824" y="1738884"/>
                  </a:lnTo>
                  <a:lnTo>
                    <a:pt x="2017776" y="1749552"/>
                  </a:lnTo>
                  <a:lnTo>
                    <a:pt x="1979676" y="1799844"/>
                  </a:lnTo>
                  <a:lnTo>
                    <a:pt x="1947672" y="1818132"/>
                  </a:lnTo>
                  <a:lnTo>
                    <a:pt x="1937004" y="1822704"/>
                  </a:lnTo>
                  <a:lnTo>
                    <a:pt x="1924812" y="1825752"/>
                  </a:lnTo>
                  <a:lnTo>
                    <a:pt x="1897380" y="1828800"/>
                  </a:lnTo>
                  <a:lnTo>
                    <a:pt x="854964" y="1828800"/>
                  </a:lnTo>
                  <a:lnTo>
                    <a:pt x="841248" y="1827288"/>
                  </a:lnTo>
                  <a:lnTo>
                    <a:pt x="829056" y="1825752"/>
                  </a:lnTo>
                  <a:lnTo>
                    <a:pt x="815340" y="1822704"/>
                  </a:lnTo>
                  <a:lnTo>
                    <a:pt x="804672" y="1818132"/>
                  </a:lnTo>
                  <a:lnTo>
                    <a:pt x="792480" y="1813572"/>
                  </a:lnTo>
                  <a:lnTo>
                    <a:pt x="754380" y="1781568"/>
                  </a:lnTo>
                  <a:lnTo>
                    <a:pt x="731520" y="1737372"/>
                  </a:lnTo>
                  <a:lnTo>
                    <a:pt x="725424" y="1712988"/>
                  </a:lnTo>
                  <a:lnTo>
                    <a:pt x="725424" y="141732"/>
                  </a:lnTo>
                  <a:lnTo>
                    <a:pt x="726948" y="128016"/>
                  </a:lnTo>
                  <a:lnTo>
                    <a:pt x="728472" y="115824"/>
                  </a:lnTo>
                  <a:lnTo>
                    <a:pt x="731520" y="102108"/>
                  </a:lnTo>
                  <a:lnTo>
                    <a:pt x="736092" y="91440"/>
                  </a:lnTo>
                  <a:lnTo>
                    <a:pt x="740664" y="79248"/>
                  </a:lnTo>
                  <a:lnTo>
                    <a:pt x="748284" y="68580"/>
                  </a:lnTo>
                  <a:lnTo>
                    <a:pt x="763524" y="50292"/>
                  </a:lnTo>
                  <a:lnTo>
                    <a:pt x="772668" y="41148"/>
                  </a:lnTo>
                  <a:lnTo>
                    <a:pt x="783336" y="35052"/>
                  </a:lnTo>
                  <a:lnTo>
                    <a:pt x="794004" y="27432"/>
                  </a:lnTo>
                  <a:lnTo>
                    <a:pt x="841248" y="13716"/>
                  </a:lnTo>
                  <a:lnTo>
                    <a:pt x="854964" y="12192"/>
                  </a:lnTo>
                  <a:lnTo>
                    <a:pt x="1898904" y="12192"/>
                  </a:lnTo>
                  <a:lnTo>
                    <a:pt x="1937004" y="18288"/>
                  </a:lnTo>
                  <a:lnTo>
                    <a:pt x="1981200" y="42672"/>
                  </a:lnTo>
                  <a:lnTo>
                    <a:pt x="2017776" y="91440"/>
                  </a:lnTo>
                  <a:lnTo>
                    <a:pt x="2026920" y="128016"/>
                  </a:lnTo>
                  <a:lnTo>
                    <a:pt x="2026920" y="82296"/>
                  </a:lnTo>
                  <a:lnTo>
                    <a:pt x="1997964" y="41148"/>
                  </a:lnTo>
                  <a:lnTo>
                    <a:pt x="1965960" y="16764"/>
                  </a:lnTo>
                  <a:lnTo>
                    <a:pt x="1956816" y="12192"/>
                  </a:lnTo>
                  <a:lnTo>
                    <a:pt x="1953768" y="10668"/>
                  </a:lnTo>
                  <a:lnTo>
                    <a:pt x="1940052" y="6096"/>
                  </a:lnTo>
                  <a:lnTo>
                    <a:pt x="1912620" y="0"/>
                  </a:lnTo>
                  <a:lnTo>
                    <a:pt x="839724" y="0"/>
                  </a:lnTo>
                  <a:lnTo>
                    <a:pt x="812292" y="6096"/>
                  </a:lnTo>
                  <a:lnTo>
                    <a:pt x="798576" y="10668"/>
                  </a:lnTo>
                  <a:lnTo>
                    <a:pt x="786384" y="16764"/>
                  </a:lnTo>
                  <a:lnTo>
                    <a:pt x="775716" y="24384"/>
                  </a:lnTo>
                  <a:lnTo>
                    <a:pt x="763524" y="32004"/>
                  </a:lnTo>
                  <a:lnTo>
                    <a:pt x="737616" y="62484"/>
                  </a:lnTo>
                  <a:lnTo>
                    <a:pt x="719328" y="99060"/>
                  </a:lnTo>
                  <a:lnTo>
                    <a:pt x="713232" y="128016"/>
                  </a:lnTo>
                  <a:lnTo>
                    <a:pt x="713232" y="1714500"/>
                  </a:lnTo>
                  <a:lnTo>
                    <a:pt x="719328" y="1741932"/>
                  </a:lnTo>
                  <a:lnTo>
                    <a:pt x="723900" y="1755648"/>
                  </a:lnTo>
                  <a:lnTo>
                    <a:pt x="729996" y="1767840"/>
                  </a:lnTo>
                  <a:lnTo>
                    <a:pt x="737616" y="1778508"/>
                  </a:lnTo>
                  <a:lnTo>
                    <a:pt x="745236" y="1790700"/>
                  </a:lnTo>
                  <a:lnTo>
                    <a:pt x="775716" y="1816608"/>
                  </a:lnTo>
                  <a:lnTo>
                    <a:pt x="812292" y="1834896"/>
                  </a:lnTo>
                  <a:lnTo>
                    <a:pt x="839724" y="1840992"/>
                  </a:lnTo>
                  <a:lnTo>
                    <a:pt x="1912620" y="1840992"/>
                  </a:lnTo>
                  <a:lnTo>
                    <a:pt x="1927860" y="1837944"/>
                  </a:lnTo>
                  <a:lnTo>
                    <a:pt x="1941576" y="1834896"/>
                  </a:lnTo>
                  <a:lnTo>
                    <a:pt x="1953768" y="1830324"/>
                  </a:lnTo>
                  <a:lnTo>
                    <a:pt x="1956816" y="1828800"/>
                  </a:lnTo>
                  <a:lnTo>
                    <a:pt x="1965960" y="1824228"/>
                  </a:lnTo>
                  <a:lnTo>
                    <a:pt x="1999488" y="1799844"/>
                  </a:lnTo>
                  <a:lnTo>
                    <a:pt x="2023872" y="1766316"/>
                  </a:lnTo>
                  <a:lnTo>
                    <a:pt x="2037588" y="1728216"/>
                  </a:lnTo>
                  <a:lnTo>
                    <a:pt x="2040636" y="1699272"/>
                  </a:lnTo>
                  <a:lnTo>
                    <a:pt x="2040636" y="141732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5980176" y="2180844"/>
              <a:ext cx="1315211" cy="98145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114287" y="2311908"/>
              <a:ext cx="1050035" cy="71780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6079235" y="3102864"/>
              <a:ext cx="1107948" cy="81686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6213348" y="3235451"/>
              <a:ext cx="841247" cy="551687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7075932" y="3753624"/>
              <a:ext cx="299085" cy="337185"/>
            </a:xfrm>
            <a:custGeom>
              <a:avLst/>
              <a:gdLst/>
              <a:ahLst/>
              <a:cxnLst/>
              <a:rect l="l" t="t" r="r" b="b"/>
              <a:pathLst>
                <a:path w="299084" h="337185">
                  <a:moveTo>
                    <a:pt x="298704" y="252984"/>
                  </a:moveTo>
                  <a:lnTo>
                    <a:pt x="289636" y="242316"/>
                  </a:lnTo>
                  <a:lnTo>
                    <a:pt x="167932" y="99060"/>
                  </a:lnTo>
                  <a:lnTo>
                    <a:pt x="160794" y="90652"/>
                  </a:lnTo>
                  <a:lnTo>
                    <a:pt x="172478" y="80772"/>
                  </a:lnTo>
                  <a:lnTo>
                    <a:pt x="186893" y="68580"/>
                  </a:lnTo>
                  <a:lnTo>
                    <a:pt x="210312" y="48768"/>
                  </a:lnTo>
                  <a:lnTo>
                    <a:pt x="197167" y="45720"/>
                  </a:lnTo>
                  <a:lnTo>
                    <a:pt x="72288" y="16764"/>
                  </a:lnTo>
                  <a:lnTo>
                    <a:pt x="0" y="0"/>
                  </a:lnTo>
                  <a:lnTo>
                    <a:pt x="12192" y="216408"/>
                  </a:lnTo>
                  <a:lnTo>
                    <a:pt x="42799" y="190500"/>
                  </a:lnTo>
                  <a:lnTo>
                    <a:pt x="61734" y="174472"/>
                  </a:lnTo>
                  <a:lnTo>
                    <a:pt x="199644" y="336804"/>
                  </a:lnTo>
                  <a:lnTo>
                    <a:pt x="230251" y="310896"/>
                  </a:lnTo>
                  <a:lnTo>
                    <a:pt x="289687" y="260604"/>
                  </a:lnTo>
                  <a:lnTo>
                    <a:pt x="298704" y="252984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7179564" y="2002535"/>
              <a:ext cx="1430020" cy="1842770"/>
            </a:xfrm>
            <a:custGeom>
              <a:avLst/>
              <a:gdLst/>
              <a:ahLst/>
              <a:cxnLst/>
              <a:rect l="l" t="t" r="r" b="b"/>
              <a:pathLst>
                <a:path w="1430020" h="1842770">
                  <a:moveTo>
                    <a:pt x="1429499" y="128016"/>
                  </a:moveTo>
                  <a:lnTo>
                    <a:pt x="1426451" y="112776"/>
                  </a:lnTo>
                  <a:lnTo>
                    <a:pt x="1423403" y="99060"/>
                  </a:lnTo>
                  <a:lnTo>
                    <a:pt x="1418831" y="86868"/>
                  </a:lnTo>
                  <a:lnTo>
                    <a:pt x="1417307" y="83820"/>
                  </a:lnTo>
                  <a:lnTo>
                    <a:pt x="1417307" y="141732"/>
                  </a:lnTo>
                  <a:lnTo>
                    <a:pt x="1417307" y="1700784"/>
                  </a:lnTo>
                  <a:lnTo>
                    <a:pt x="1411211" y="1738884"/>
                  </a:lnTo>
                  <a:lnTo>
                    <a:pt x="1386827" y="1783080"/>
                  </a:lnTo>
                  <a:lnTo>
                    <a:pt x="1338059" y="1819656"/>
                  </a:lnTo>
                  <a:lnTo>
                    <a:pt x="1301483" y="1828800"/>
                  </a:lnTo>
                  <a:lnTo>
                    <a:pt x="230111" y="1828800"/>
                  </a:lnTo>
                  <a:lnTo>
                    <a:pt x="217919" y="1827276"/>
                  </a:lnTo>
                  <a:lnTo>
                    <a:pt x="205727" y="1822704"/>
                  </a:lnTo>
                  <a:lnTo>
                    <a:pt x="193535" y="1819656"/>
                  </a:lnTo>
                  <a:lnTo>
                    <a:pt x="152387" y="1790700"/>
                  </a:lnTo>
                  <a:lnTo>
                    <a:pt x="124955" y="1749552"/>
                  </a:lnTo>
                  <a:lnTo>
                    <a:pt x="115811" y="1712976"/>
                  </a:lnTo>
                  <a:lnTo>
                    <a:pt x="115811" y="970788"/>
                  </a:lnTo>
                  <a:lnTo>
                    <a:pt x="170675" y="970788"/>
                  </a:lnTo>
                  <a:lnTo>
                    <a:pt x="170675" y="1027176"/>
                  </a:lnTo>
                  <a:lnTo>
                    <a:pt x="323075" y="912876"/>
                  </a:lnTo>
                  <a:lnTo>
                    <a:pt x="170675" y="798576"/>
                  </a:lnTo>
                  <a:lnTo>
                    <a:pt x="170675" y="856488"/>
                  </a:lnTo>
                  <a:lnTo>
                    <a:pt x="115811" y="856488"/>
                  </a:lnTo>
                  <a:lnTo>
                    <a:pt x="115811" y="128016"/>
                  </a:lnTo>
                  <a:lnTo>
                    <a:pt x="117335" y="115824"/>
                  </a:lnTo>
                  <a:lnTo>
                    <a:pt x="121907" y="103632"/>
                  </a:lnTo>
                  <a:lnTo>
                    <a:pt x="124955" y="91440"/>
                  </a:lnTo>
                  <a:lnTo>
                    <a:pt x="153911" y="50292"/>
                  </a:lnTo>
                  <a:lnTo>
                    <a:pt x="195059" y="22860"/>
                  </a:lnTo>
                  <a:lnTo>
                    <a:pt x="231635" y="13716"/>
                  </a:lnTo>
                  <a:lnTo>
                    <a:pt x="1301483" y="13716"/>
                  </a:lnTo>
                  <a:lnTo>
                    <a:pt x="1313675" y="15240"/>
                  </a:lnTo>
                  <a:lnTo>
                    <a:pt x="1327391" y="19812"/>
                  </a:lnTo>
                  <a:lnTo>
                    <a:pt x="1338059" y="22860"/>
                  </a:lnTo>
                  <a:lnTo>
                    <a:pt x="1388351" y="60960"/>
                  </a:lnTo>
                  <a:lnTo>
                    <a:pt x="1406639" y="92964"/>
                  </a:lnTo>
                  <a:lnTo>
                    <a:pt x="1411211" y="103632"/>
                  </a:lnTo>
                  <a:lnTo>
                    <a:pt x="1414259" y="115824"/>
                  </a:lnTo>
                  <a:lnTo>
                    <a:pt x="1415783" y="129540"/>
                  </a:lnTo>
                  <a:lnTo>
                    <a:pt x="1417307" y="141732"/>
                  </a:lnTo>
                  <a:lnTo>
                    <a:pt x="1417307" y="83820"/>
                  </a:lnTo>
                  <a:lnTo>
                    <a:pt x="1412735" y="74676"/>
                  </a:lnTo>
                  <a:lnTo>
                    <a:pt x="1388351" y="41148"/>
                  </a:lnTo>
                  <a:lnTo>
                    <a:pt x="1354823" y="16764"/>
                  </a:lnTo>
                  <a:lnTo>
                    <a:pt x="1346695" y="13716"/>
                  </a:lnTo>
                  <a:lnTo>
                    <a:pt x="1342631" y="12192"/>
                  </a:lnTo>
                  <a:lnTo>
                    <a:pt x="1330439" y="6096"/>
                  </a:lnTo>
                  <a:lnTo>
                    <a:pt x="1316723" y="3048"/>
                  </a:lnTo>
                  <a:lnTo>
                    <a:pt x="1301483" y="1524"/>
                  </a:lnTo>
                  <a:lnTo>
                    <a:pt x="1287767" y="0"/>
                  </a:lnTo>
                  <a:lnTo>
                    <a:pt x="243827" y="0"/>
                  </a:lnTo>
                  <a:lnTo>
                    <a:pt x="230111" y="1524"/>
                  </a:lnTo>
                  <a:lnTo>
                    <a:pt x="214871" y="3048"/>
                  </a:lnTo>
                  <a:lnTo>
                    <a:pt x="164579" y="24384"/>
                  </a:lnTo>
                  <a:lnTo>
                    <a:pt x="134099" y="51816"/>
                  </a:lnTo>
                  <a:lnTo>
                    <a:pt x="114287" y="86868"/>
                  </a:lnTo>
                  <a:lnTo>
                    <a:pt x="108191" y="100584"/>
                  </a:lnTo>
                  <a:lnTo>
                    <a:pt x="105143" y="114300"/>
                  </a:lnTo>
                  <a:lnTo>
                    <a:pt x="102095" y="141732"/>
                  </a:lnTo>
                  <a:lnTo>
                    <a:pt x="102095" y="856488"/>
                  </a:lnTo>
                  <a:lnTo>
                    <a:pt x="0" y="856488"/>
                  </a:lnTo>
                  <a:lnTo>
                    <a:pt x="0" y="970788"/>
                  </a:lnTo>
                  <a:lnTo>
                    <a:pt x="102095" y="970788"/>
                  </a:lnTo>
                  <a:lnTo>
                    <a:pt x="102095" y="1700784"/>
                  </a:lnTo>
                  <a:lnTo>
                    <a:pt x="103619" y="1714500"/>
                  </a:lnTo>
                  <a:lnTo>
                    <a:pt x="105143" y="1729740"/>
                  </a:lnTo>
                  <a:lnTo>
                    <a:pt x="109715" y="1743456"/>
                  </a:lnTo>
                  <a:lnTo>
                    <a:pt x="126479" y="1780032"/>
                  </a:lnTo>
                  <a:lnTo>
                    <a:pt x="153911" y="1810512"/>
                  </a:lnTo>
                  <a:lnTo>
                    <a:pt x="188963" y="1830324"/>
                  </a:lnTo>
                  <a:lnTo>
                    <a:pt x="202679" y="1836420"/>
                  </a:lnTo>
                  <a:lnTo>
                    <a:pt x="216395" y="1839468"/>
                  </a:lnTo>
                  <a:lnTo>
                    <a:pt x="243827" y="1842516"/>
                  </a:lnTo>
                  <a:lnTo>
                    <a:pt x="1287767" y="1842516"/>
                  </a:lnTo>
                  <a:lnTo>
                    <a:pt x="1303007" y="1840992"/>
                  </a:lnTo>
                  <a:lnTo>
                    <a:pt x="1316723" y="1839468"/>
                  </a:lnTo>
                  <a:lnTo>
                    <a:pt x="1344155" y="1830324"/>
                  </a:lnTo>
                  <a:lnTo>
                    <a:pt x="1347203" y="1828800"/>
                  </a:lnTo>
                  <a:lnTo>
                    <a:pt x="1356347" y="1824228"/>
                  </a:lnTo>
                  <a:lnTo>
                    <a:pt x="1397495" y="1790700"/>
                  </a:lnTo>
                  <a:lnTo>
                    <a:pt x="1418831" y="1755648"/>
                  </a:lnTo>
                  <a:lnTo>
                    <a:pt x="1429499" y="1714500"/>
                  </a:lnTo>
                  <a:lnTo>
                    <a:pt x="1429499" y="128016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7367984" y="2060178"/>
            <a:ext cx="7874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⑩治療開始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967984" y="2279904"/>
            <a:ext cx="2639695" cy="3679190"/>
            <a:chOff x="5967984" y="2279904"/>
            <a:chExt cx="2639695" cy="3679190"/>
          </a:xfrm>
        </p:grpSpPr>
        <p:sp>
          <p:nvSpPr>
            <p:cNvPr id="42" name="object 42"/>
            <p:cNvSpPr/>
            <p:nvPr/>
          </p:nvSpPr>
          <p:spPr>
            <a:xfrm>
              <a:off x="7368539" y="3003803"/>
              <a:ext cx="1239012" cy="786383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7502652" y="3137916"/>
              <a:ext cx="972312" cy="519683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7502652" y="2279904"/>
              <a:ext cx="1042416" cy="70561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5967984" y="4034028"/>
              <a:ext cx="1300480" cy="1925320"/>
            </a:xfrm>
            <a:custGeom>
              <a:avLst/>
              <a:gdLst/>
              <a:ahLst/>
              <a:cxnLst/>
              <a:rect l="l" t="t" r="r" b="b"/>
              <a:pathLst>
                <a:path w="1300479" h="1925320">
                  <a:moveTo>
                    <a:pt x="1179575" y="1924812"/>
                  </a:moveTo>
                  <a:lnTo>
                    <a:pt x="121920" y="1924812"/>
                  </a:lnTo>
                  <a:lnTo>
                    <a:pt x="94488" y="1918716"/>
                  </a:lnTo>
                  <a:lnTo>
                    <a:pt x="48768" y="1894332"/>
                  </a:lnTo>
                  <a:lnTo>
                    <a:pt x="22860" y="1865376"/>
                  </a:lnTo>
                  <a:lnTo>
                    <a:pt x="6096" y="1830324"/>
                  </a:lnTo>
                  <a:lnTo>
                    <a:pt x="0" y="1804416"/>
                  </a:lnTo>
                  <a:lnTo>
                    <a:pt x="0" y="121920"/>
                  </a:lnTo>
                  <a:lnTo>
                    <a:pt x="15240" y="70104"/>
                  </a:lnTo>
                  <a:lnTo>
                    <a:pt x="48768" y="30480"/>
                  </a:lnTo>
                  <a:lnTo>
                    <a:pt x="82296" y="10668"/>
                  </a:lnTo>
                  <a:lnTo>
                    <a:pt x="120396" y="0"/>
                  </a:lnTo>
                  <a:lnTo>
                    <a:pt x="1178052" y="0"/>
                  </a:lnTo>
                  <a:lnTo>
                    <a:pt x="1205484" y="6096"/>
                  </a:lnTo>
                  <a:lnTo>
                    <a:pt x="1221739" y="12192"/>
                  </a:lnTo>
                  <a:lnTo>
                    <a:pt x="135636" y="12192"/>
                  </a:lnTo>
                  <a:lnTo>
                    <a:pt x="121920" y="13716"/>
                  </a:lnTo>
                  <a:lnTo>
                    <a:pt x="76200" y="27432"/>
                  </a:lnTo>
                  <a:lnTo>
                    <a:pt x="41148" y="56388"/>
                  </a:lnTo>
                  <a:lnTo>
                    <a:pt x="18288" y="97536"/>
                  </a:lnTo>
                  <a:lnTo>
                    <a:pt x="12192" y="134112"/>
                  </a:lnTo>
                  <a:lnTo>
                    <a:pt x="12192" y="1789176"/>
                  </a:lnTo>
                  <a:lnTo>
                    <a:pt x="13716" y="1802892"/>
                  </a:lnTo>
                  <a:lnTo>
                    <a:pt x="15240" y="1815084"/>
                  </a:lnTo>
                  <a:lnTo>
                    <a:pt x="18288" y="1825752"/>
                  </a:lnTo>
                  <a:lnTo>
                    <a:pt x="21336" y="1837944"/>
                  </a:lnTo>
                  <a:lnTo>
                    <a:pt x="56388" y="1883663"/>
                  </a:lnTo>
                  <a:lnTo>
                    <a:pt x="97536" y="1906524"/>
                  </a:lnTo>
                  <a:lnTo>
                    <a:pt x="134112" y="1912620"/>
                  </a:lnTo>
                  <a:lnTo>
                    <a:pt x="1220724" y="1912620"/>
                  </a:lnTo>
                  <a:lnTo>
                    <a:pt x="1217675" y="1914144"/>
                  </a:lnTo>
                  <a:lnTo>
                    <a:pt x="1205484" y="1918716"/>
                  </a:lnTo>
                  <a:lnTo>
                    <a:pt x="1193292" y="1921763"/>
                  </a:lnTo>
                  <a:lnTo>
                    <a:pt x="1179575" y="1924812"/>
                  </a:lnTo>
                  <a:close/>
                </a:path>
                <a:path w="1300479" h="1925320">
                  <a:moveTo>
                    <a:pt x="1220724" y="1912620"/>
                  </a:moveTo>
                  <a:lnTo>
                    <a:pt x="1164336" y="1912620"/>
                  </a:lnTo>
                  <a:lnTo>
                    <a:pt x="1178052" y="1911096"/>
                  </a:lnTo>
                  <a:lnTo>
                    <a:pt x="1190244" y="1909571"/>
                  </a:lnTo>
                  <a:lnTo>
                    <a:pt x="1200912" y="1906524"/>
                  </a:lnTo>
                  <a:lnTo>
                    <a:pt x="1213104" y="1903476"/>
                  </a:lnTo>
                  <a:lnTo>
                    <a:pt x="1223771" y="1897380"/>
                  </a:lnTo>
                  <a:lnTo>
                    <a:pt x="1258824" y="1868424"/>
                  </a:lnTo>
                  <a:lnTo>
                    <a:pt x="1281684" y="1827276"/>
                  </a:lnTo>
                  <a:lnTo>
                    <a:pt x="1287780" y="1790700"/>
                  </a:lnTo>
                  <a:lnTo>
                    <a:pt x="1287780" y="135636"/>
                  </a:lnTo>
                  <a:lnTo>
                    <a:pt x="1278636" y="86868"/>
                  </a:lnTo>
                  <a:lnTo>
                    <a:pt x="1243584" y="41148"/>
                  </a:lnTo>
                  <a:lnTo>
                    <a:pt x="1202436" y="18288"/>
                  </a:lnTo>
                  <a:lnTo>
                    <a:pt x="1165860" y="12192"/>
                  </a:lnTo>
                  <a:lnTo>
                    <a:pt x="1221739" y="12192"/>
                  </a:lnTo>
                  <a:lnTo>
                    <a:pt x="1269492" y="48768"/>
                  </a:lnTo>
                  <a:lnTo>
                    <a:pt x="1289304" y="82296"/>
                  </a:lnTo>
                  <a:lnTo>
                    <a:pt x="1299972" y="120396"/>
                  </a:lnTo>
                  <a:lnTo>
                    <a:pt x="1299972" y="1802892"/>
                  </a:lnTo>
                  <a:lnTo>
                    <a:pt x="1284732" y="1854708"/>
                  </a:lnTo>
                  <a:lnTo>
                    <a:pt x="1251204" y="1894332"/>
                  </a:lnTo>
                  <a:lnTo>
                    <a:pt x="1229867" y="1908048"/>
                  </a:lnTo>
                  <a:lnTo>
                    <a:pt x="1220724" y="1912620"/>
                  </a:lnTo>
                  <a:close/>
                </a:path>
              </a:pathLst>
            </a:custGeom>
            <a:solidFill>
              <a:srgbClr val="49D1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6058892" y="4062214"/>
            <a:ext cx="1005840" cy="38417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⑦</a:t>
            </a:r>
            <a:r>
              <a:rPr dirty="0" sz="1200" spc="-125">
                <a:solidFill>
                  <a:srgbClr val="0070BF"/>
                </a:solidFill>
                <a:latin typeface="Arial Unicode MS"/>
                <a:cs typeface="Arial Unicode MS"/>
              </a:rPr>
              <a:t>ア</a:t>
            </a:r>
            <a:r>
              <a:rPr dirty="0" sz="1200" spc="-229">
                <a:solidFill>
                  <a:srgbClr val="0070BF"/>
                </a:solidFill>
                <a:latin typeface="Arial Unicode MS"/>
                <a:cs typeface="Arial Unicode MS"/>
              </a:rPr>
              <a:t>ラ</a:t>
            </a:r>
            <a:r>
              <a:rPr dirty="0" sz="1200" spc="-225">
                <a:solidFill>
                  <a:srgbClr val="0070BF"/>
                </a:solidFill>
                <a:latin typeface="Arial Unicode MS"/>
                <a:cs typeface="Arial Unicode MS"/>
              </a:rPr>
              <a:t>イ</a:t>
            </a:r>
            <a:r>
              <a:rPr dirty="0" sz="1200" spc="-80">
                <a:solidFill>
                  <a:srgbClr val="0070BF"/>
                </a:solidFill>
                <a:latin typeface="Arial Unicode MS"/>
                <a:cs typeface="Arial Unicode MS"/>
              </a:rPr>
              <a:t>ナ</a:t>
            </a:r>
            <a:r>
              <a:rPr dirty="0" sz="1200" spc="-55">
                <a:solidFill>
                  <a:srgbClr val="0070BF"/>
                </a:solidFill>
                <a:latin typeface="Arial Unicode MS"/>
                <a:cs typeface="Arial Unicode MS"/>
              </a:rPr>
              <a:t>ー</a:t>
            </a:r>
            <a:r>
              <a:rPr dirty="0" sz="1200">
                <a:solidFill>
                  <a:srgbClr val="0070BF"/>
                </a:solidFill>
                <a:latin typeface="Arial Unicode MS"/>
                <a:cs typeface="Arial Unicode MS"/>
              </a:rPr>
              <a:t>製 造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5910072" y="4463796"/>
            <a:ext cx="1393190" cy="1492250"/>
            <a:chOff x="5910072" y="4463796"/>
            <a:chExt cx="1393190" cy="1492250"/>
          </a:xfrm>
        </p:grpSpPr>
        <p:sp>
          <p:nvSpPr>
            <p:cNvPr id="48" name="object 48"/>
            <p:cNvSpPr/>
            <p:nvPr/>
          </p:nvSpPr>
          <p:spPr>
            <a:xfrm>
              <a:off x="6156960" y="4463796"/>
              <a:ext cx="1018031" cy="57607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6124955" y="5015484"/>
              <a:ext cx="1178051" cy="940308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6259068" y="5148071"/>
              <a:ext cx="911351" cy="67665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5910072" y="4710683"/>
              <a:ext cx="330835" cy="245745"/>
            </a:xfrm>
            <a:custGeom>
              <a:avLst/>
              <a:gdLst/>
              <a:ahLst/>
              <a:cxnLst/>
              <a:rect l="l" t="t" r="r" b="b"/>
              <a:pathLst>
                <a:path w="330835" h="245745">
                  <a:moveTo>
                    <a:pt x="330708" y="123444"/>
                  </a:moveTo>
                  <a:lnTo>
                    <a:pt x="316611" y="112776"/>
                  </a:lnTo>
                  <a:lnTo>
                    <a:pt x="201853" y="25908"/>
                  </a:lnTo>
                  <a:lnTo>
                    <a:pt x="167640" y="0"/>
                  </a:lnTo>
                  <a:lnTo>
                    <a:pt x="167640" y="60960"/>
                  </a:lnTo>
                  <a:lnTo>
                    <a:pt x="0" y="60960"/>
                  </a:lnTo>
                  <a:lnTo>
                    <a:pt x="0" y="184404"/>
                  </a:lnTo>
                  <a:lnTo>
                    <a:pt x="167640" y="184404"/>
                  </a:lnTo>
                  <a:lnTo>
                    <a:pt x="167640" y="245364"/>
                  </a:lnTo>
                  <a:lnTo>
                    <a:pt x="200253" y="220980"/>
                  </a:lnTo>
                  <a:lnTo>
                    <a:pt x="318477" y="132588"/>
                  </a:lnTo>
                  <a:lnTo>
                    <a:pt x="330708" y="123444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/>
          <p:cNvSpPr txBox="1"/>
          <p:nvPr/>
        </p:nvSpPr>
        <p:spPr>
          <a:xfrm>
            <a:off x="3424039" y="2072084"/>
            <a:ext cx="383095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86510" algn="l"/>
                <a:tab pos="2595245" algn="l"/>
              </a:tabLst>
            </a:pPr>
            <a:r>
              <a:rPr dirty="0" baseline="2314" sz="1800">
                <a:solidFill>
                  <a:srgbClr val="696B72"/>
                </a:solidFill>
                <a:latin typeface="Arial Unicode MS"/>
                <a:cs typeface="Arial Unicode MS"/>
              </a:rPr>
              <a:t>②</a:t>
            </a:r>
            <a:r>
              <a:rPr dirty="0" baseline="2314" sz="1800">
                <a:solidFill>
                  <a:srgbClr val="00AF50"/>
                </a:solidFill>
                <a:latin typeface="Arial Unicode MS"/>
                <a:cs typeface="Arial Unicode MS"/>
              </a:rPr>
              <a:t>処方書提出</a:t>
            </a:r>
            <a:r>
              <a:rPr dirty="0" baseline="2314" sz="1800">
                <a:solidFill>
                  <a:srgbClr val="B1B1B8"/>
                </a:solidFill>
                <a:latin typeface="Arial Unicode MS"/>
                <a:cs typeface="Arial Unicode MS"/>
              </a:rPr>
              <a:t>及</a:t>
            </a:r>
            <a:r>
              <a:rPr dirty="0" baseline="2314" sz="1800" spc="-75">
                <a:solidFill>
                  <a:srgbClr val="B1B1B8"/>
                </a:solidFill>
                <a:latin typeface="Arial Unicode MS"/>
                <a:cs typeface="Arial Unicode MS"/>
              </a:rPr>
              <a:t>び</a:t>
            </a:r>
            <a:r>
              <a:rPr dirty="0" baseline="2314" sz="1800" spc="209">
                <a:solidFill>
                  <a:srgbClr val="B1B1B8"/>
                </a:solidFill>
                <a:latin typeface="Arial Unicode MS"/>
                <a:cs typeface="Arial Unicode MS"/>
              </a:rPr>
              <a:t> </a:t>
            </a: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⑥</a:t>
            </a:r>
            <a:r>
              <a:rPr dirty="0" sz="1200" spc="-245">
                <a:solidFill>
                  <a:srgbClr val="00AF50"/>
                </a:solidFill>
                <a:latin typeface="Arial Unicode MS"/>
                <a:cs typeface="Arial Unicode MS"/>
              </a:rPr>
              <a:t>ク</a:t>
            </a:r>
            <a:r>
              <a:rPr dirty="0" sz="1200" spc="-305">
                <a:solidFill>
                  <a:srgbClr val="00AF50"/>
                </a:solidFill>
                <a:latin typeface="Arial Unicode MS"/>
                <a:cs typeface="Arial Unicode MS"/>
              </a:rPr>
              <a:t>リ</a:t>
            </a:r>
            <a:r>
              <a:rPr dirty="0" sz="1200" spc="-170">
                <a:solidFill>
                  <a:srgbClr val="00AF50"/>
                </a:solidFill>
                <a:latin typeface="Arial Unicode MS"/>
                <a:cs typeface="Arial Unicode MS"/>
              </a:rPr>
              <a:t>ン</a:t>
            </a:r>
            <a:r>
              <a:rPr dirty="0" sz="1200" spc="-114">
                <a:solidFill>
                  <a:srgbClr val="00AF50"/>
                </a:solidFill>
                <a:latin typeface="Arial Unicode MS"/>
                <a:cs typeface="Arial Unicode MS"/>
              </a:rPr>
              <a:t>チ</a:t>
            </a:r>
            <a:r>
              <a:rPr dirty="0" sz="1200" spc="-315">
                <a:solidFill>
                  <a:srgbClr val="00AF50"/>
                </a:solidFill>
                <a:latin typeface="Arial Unicode MS"/>
                <a:cs typeface="Arial Unicode MS"/>
              </a:rPr>
              <a:t>ェ</a:t>
            </a:r>
            <a:r>
              <a:rPr dirty="0" sz="1200" spc="-330">
                <a:solidFill>
                  <a:srgbClr val="00AF50"/>
                </a:solidFill>
                <a:latin typeface="Arial Unicode MS"/>
                <a:cs typeface="Arial Unicode MS"/>
              </a:rPr>
              <a:t>ッ</a:t>
            </a:r>
            <a:r>
              <a:rPr dirty="0" sz="1200" spc="-245">
                <a:solidFill>
                  <a:srgbClr val="00AF50"/>
                </a:solidFill>
                <a:latin typeface="Arial Unicode MS"/>
                <a:cs typeface="Arial Unicode MS"/>
              </a:rPr>
              <a:t>ク</a:t>
            </a: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治	</a:t>
            </a: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⑨</a:t>
            </a:r>
            <a:r>
              <a:rPr dirty="0" sz="1200" spc="-125">
                <a:solidFill>
                  <a:srgbClr val="00AF50"/>
                </a:solidFill>
                <a:latin typeface="Arial Unicode MS"/>
                <a:cs typeface="Arial Unicode MS"/>
              </a:rPr>
              <a:t>ア</a:t>
            </a:r>
            <a:r>
              <a:rPr dirty="0" sz="1200" spc="-229">
                <a:solidFill>
                  <a:srgbClr val="00AF50"/>
                </a:solidFill>
                <a:latin typeface="Arial Unicode MS"/>
                <a:cs typeface="Arial Unicode MS"/>
              </a:rPr>
              <a:t>ラ</a:t>
            </a:r>
            <a:r>
              <a:rPr dirty="0" sz="1200" spc="-225">
                <a:solidFill>
                  <a:srgbClr val="00AF50"/>
                </a:solidFill>
                <a:latin typeface="Arial Unicode MS"/>
                <a:cs typeface="Arial Unicode MS"/>
              </a:rPr>
              <a:t>イ</a:t>
            </a:r>
            <a:r>
              <a:rPr dirty="0" sz="1200" spc="-80">
                <a:solidFill>
                  <a:srgbClr val="00AF50"/>
                </a:solidFill>
                <a:latin typeface="Arial Unicode MS"/>
                <a:cs typeface="Arial Unicode MS"/>
              </a:rPr>
              <a:t>ナ</a:t>
            </a:r>
            <a:r>
              <a:rPr dirty="0" sz="1200" spc="-55">
                <a:solidFill>
                  <a:srgbClr val="00AF50"/>
                </a:solidFill>
                <a:latin typeface="Arial Unicode MS"/>
                <a:cs typeface="Arial Unicode MS"/>
              </a:rPr>
              <a:t>ー</a:t>
            </a: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が届</a:t>
            </a:r>
            <a:r>
              <a:rPr dirty="0" sz="1200" spc="-315">
                <a:solidFill>
                  <a:srgbClr val="00AF50"/>
                </a:solidFill>
                <a:latin typeface="Arial Unicode MS"/>
                <a:cs typeface="Arial Unicode MS"/>
              </a:rPr>
              <a:t>く </a:t>
            </a:r>
            <a:r>
              <a:rPr dirty="0" baseline="4629" sz="1800">
                <a:solidFill>
                  <a:srgbClr val="00AF50"/>
                </a:solidFill>
                <a:latin typeface="Arial Unicode MS"/>
                <a:cs typeface="Arial Unicode MS"/>
              </a:rPr>
              <a:t>印象</a:t>
            </a:r>
            <a:r>
              <a:rPr dirty="0" baseline="4629" sz="1800" spc="-254">
                <a:solidFill>
                  <a:srgbClr val="00AF50"/>
                </a:solidFill>
                <a:latin typeface="Arial Unicode MS"/>
                <a:cs typeface="Arial Unicode MS"/>
              </a:rPr>
              <a:t>を</a:t>
            </a:r>
            <a:r>
              <a:rPr dirty="0" baseline="4629" sz="1800">
                <a:solidFill>
                  <a:srgbClr val="00AF50"/>
                </a:solidFill>
                <a:latin typeface="Arial Unicode MS"/>
                <a:cs typeface="Arial Unicode MS"/>
              </a:rPr>
              <a:t>発送	</a:t>
            </a: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療計画</a:t>
            </a:r>
            <a:r>
              <a:rPr dirty="0" sz="1200" spc="-170">
                <a:solidFill>
                  <a:srgbClr val="00AF50"/>
                </a:solidFill>
                <a:latin typeface="Arial Unicode MS"/>
                <a:cs typeface="Arial Unicode MS"/>
              </a:rPr>
              <a:t>を</a:t>
            </a: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確認</a:t>
            </a:r>
            <a:r>
              <a:rPr dirty="0" sz="1200" spc="-600">
                <a:solidFill>
                  <a:srgbClr val="00AF50"/>
                </a:solidFill>
                <a:latin typeface="Arial Unicode MS"/>
                <a:cs typeface="Arial Unicode MS"/>
              </a:rPr>
              <a:t>・</a:t>
            </a:r>
            <a:r>
              <a:rPr dirty="0" sz="1200">
                <a:solidFill>
                  <a:srgbClr val="00AF50"/>
                </a:solidFill>
                <a:latin typeface="Arial Unicode MS"/>
                <a:cs typeface="Arial Unicode MS"/>
              </a:rPr>
              <a:t>承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116580" y="2023872"/>
            <a:ext cx="5492750" cy="3935095"/>
            <a:chOff x="3116580" y="2023872"/>
            <a:chExt cx="5492750" cy="3935095"/>
          </a:xfrm>
        </p:grpSpPr>
        <p:sp>
          <p:nvSpPr>
            <p:cNvPr id="54" name="object 54"/>
            <p:cNvSpPr/>
            <p:nvPr/>
          </p:nvSpPr>
          <p:spPr>
            <a:xfrm>
              <a:off x="3339083" y="2023872"/>
              <a:ext cx="1327785" cy="1841500"/>
            </a:xfrm>
            <a:custGeom>
              <a:avLst/>
              <a:gdLst/>
              <a:ahLst/>
              <a:cxnLst/>
              <a:rect l="l" t="t" r="r" b="b"/>
              <a:pathLst>
                <a:path w="1327785" h="1841500">
                  <a:moveTo>
                    <a:pt x="1199388" y="1840991"/>
                  </a:moveTo>
                  <a:lnTo>
                    <a:pt x="128016" y="1840991"/>
                  </a:lnTo>
                  <a:lnTo>
                    <a:pt x="112776" y="1837944"/>
                  </a:lnTo>
                  <a:lnTo>
                    <a:pt x="74676" y="1824228"/>
                  </a:lnTo>
                  <a:lnTo>
                    <a:pt x="41148" y="1799844"/>
                  </a:lnTo>
                  <a:lnTo>
                    <a:pt x="24384" y="1778508"/>
                  </a:lnTo>
                  <a:lnTo>
                    <a:pt x="16764" y="1767840"/>
                  </a:lnTo>
                  <a:lnTo>
                    <a:pt x="10668" y="1755648"/>
                  </a:lnTo>
                  <a:lnTo>
                    <a:pt x="6096" y="1741932"/>
                  </a:lnTo>
                  <a:lnTo>
                    <a:pt x="0" y="1714500"/>
                  </a:lnTo>
                  <a:lnTo>
                    <a:pt x="0" y="128016"/>
                  </a:lnTo>
                  <a:lnTo>
                    <a:pt x="10668" y="86868"/>
                  </a:lnTo>
                  <a:lnTo>
                    <a:pt x="32004" y="51816"/>
                  </a:lnTo>
                  <a:lnTo>
                    <a:pt x="62484" y="24384"/>
                  </a:lnTo>
                  <a:lnTo>
                    <a:pt x="73152" y="16764"/>
                  </a:lnTo>
                  <a:lnTo>
                    <a:pt x="85344" y="10668"/>
                  </a:lnTo>
                  <a:lnTo>
                    <a:pt x="99060" y="6096"/>
                  </a:lnTo>
                  <a:lnTo>
                    <a:pt x="126492" y="0"/>
                  </a:lnTo>
                  <a:lnTo>
                    <a:pt x="1199388" y="0"/>
                  </a:lnTo>
                  <a:lnTo>
                    <a:pt x="1226820" y="6096"/>
                  </a:lnTo>
                  <a:lnTo>
                    <a:pt x="1240536" y="10668"/>
                  </a:lnTo>
                  <a:lnTo>
                    <a:pt x="1243584" y="12192"/>
                  </a:lnTo>
                  <a:lnTo>
                    <a:pt x="141732" y="12192"/>
                  </a:lnTo>
                  <a:lnTo>
                    <a:pt x="128016" y="13716"/>
                  </a:lnTo>
                  <a:lnTo>
                    <a:pt x="80772" y="27432"/>
                  </a:lnTo>
                  <a:lnTo>
                    <a:pt x="70104" y="35052"/>
                  </a:lnTo>
                  <a:lnTo>
                    <a:pt x="59436" y="41148"/>
                  </a:lnTo>
                  <a:lnTo>
                    <a:pt x="50292" y="50292"/>
                  </a:lnTo>
                  <a:lnTo>
                    <a:pt x="35052" y="68580"/>
                  </a:lnTo>
                  <a:lnTo>
                    <a:pt x="27432" y="79248"/>
                  </a:lnTo>
                  <a:lnTo>
                    <a:pt x="22860" y="91440"/>
                  </a:lnTo>
                  <a:lnTo>
                    <a:pt x="18288" y="102108"/>
                  </a:lnTo>
                  <a:lnTo>
                    <a:pt x="15240" y="115824"/>
                  </a:lnTo>
                  <a:lnTo>
                    <a:pt x="13716" y="128016"/>
                  </a:lnTo>
                  <a:lnTo>
                    <a:pt x="12192" y="141732"/>
                  </a:lnTo>
                  <a:lnTo>
                    <a:pt x="12192" y="1699260"/>
                  </a:lnTo>
                  <a:lnTo>
                    <a:pt x="18288" y="1737360"/>
                  </a:lnTo>
                  <a:lnTo>
                    <a:pt x="35052" y="1770887"/>
                  </a:lnTo>
                  <a:lnTo>
                    <a:pt x="41148" y="1781556"/>
                  </a:lnTo>
                  <a:lnTo>
                    <a:pt x="50292" y="1790700"/>
                  </a:lnTo>
                  <a:lnTo>
                    <a:pt x="68580" y="1805940"/>
                  </a:lnTo>
                  <a:lnTo>
                    <a:pt x="79248" y="1813560"/>
                  </a:lnTo>
                  <a:lnTo>
                    <a:pt x="91440" y="1818132"/>
                  </a:lnTo>
                  <a:lnTo>
                    <a:pt x="102108" y="1822704"/>
                  </a:lnTo>
                  <a:lnTo>
                    <a:pt x="115824" y="1825752"/>
                  </a:lnTo>
                  <a:lnTo>
                    <a:pt x="128016" y="1827276"/>
                  </a:lnTo>
                  <a:lnTo>
                    <a:pt x="141732" y="1828800"/>
                  </a:lnTo>
                  <a:lnTo>
                    <a:pt x="1243584" y="1828800"/>
                  </a:lnTo>
                  <a:lnTo>
                    <a:pt x="1240536" y="1830324"/>
                  </a:lnTo>
                  <a:lnTo>
                    <a:pt x="1228344" y="1834896"/>
                  </a:lnTo>
                  <a:lnTo>
                    <a:pt x="1214628" y="1837944"/>
                  </a:lnTo>
                  <a:lnTo>
                    <a:pt x="1199388" y="1840991"/>
                  </a:lnTo>
                  <a:close/>
                </a:path>
                <a:path w="1327785" h="1841500">
                  <a:moveTo>
                    <a:pt x="1243584" y="1828800"/>
                  </a:moveTo>
                  <a:lnTo>
                    <a:pt x="1185672" y="1828800"/>
                  </a:lnTo>
                  <a:lnTo>
                    <a:pt x="1197864" y="1827276"/>
                  </a:lnTo>
                  <a:lnTo>
                    <a:pt x="1211580" y="1825752"/>
                  </a:lnTo>
                  <a:lnTo>
                    <a:pt x="1223771" y="1822704"/>
                  </a:lnTo>
                  <a:lnTo>
                    <a:pt x="1234440" y="1818132"/>
                  </a:lnTo>
                  <a:lnTo>
                    <a:pt x="1246632" y="1813560"/>
                  </a:lnTo>
                  <a:lnTo>
                    <a:pt x="1257300" y="1807464"/>
                  </a:lnTo>
                  <a:lnTo>
                    <a:pt x="1292351" y="1772412"/>
                  </a:lnTo>
                  <a:lnTo>
                    <a:pt x="1307592" y="1738883"/>
                  </a:lnTo>
                  <a:lnTo>
                    <a:pt x="1312163" y="1726691"/>
                  </a:lnTo>
                  <a:lnTo>
                    <a:pt x="1313688" y="1712976"/>
                  </a:lnTo>
                  <a:lnTo>
                    <a:pt x="1313688" y="128016"/>
                  </a:lnTo>
                  <a:lnTo>
                    <a:pt x="1292351" y="70104"/>
                  </a:lnTo>
                  <a:lnTo>
                    <a:pt x="1246632" y="27432"/>
                  </a:lnTo>
                  <a:lnTo>
                    <a:pt x="1199388" y="13716"/>
                  </a:lnTo>
                  <a:lnTo>
                    <a:pt x="1185672" y="12192"/>
                  </a:lnTo>
                  <a:lnTo>
                    <a:pt x="1243584" y="12192"/>
                  </a:lnTo>
                  <a:lnTo>
                    <a:pt x="1284732" y="41148"/>
                  </a:lnTo>
                  <a:lnTo>
                    <a:pt x="1309116" y="73152"/>
                  </a:lnTo>
                  <a:lnTo>
                    <a:pt x="1324355" y="112776"/>
                  </a:lnTo>
                  <a:lnTo>
                    <a:pt x="1327404" y="141732"/>
                  </a:lnTo>
                  <a:lnTo>
                    <a:pt x="1327404" y="1699260"/>
                  </a:lnTo>
                  <a:lnTo>
                    <a:pt x="1325880" y="1714500"/>
                  </a:lnTo>
                  <a:lnTo>
                    <a:pt x="1324355" y="1728216"/>
                  </a:lnTo>
                  <a:lnTo>
                    <a:pt x="1321308" y="1741932"/>
                  </a:lnTo>
                  <a:lnTo>
                    <a:pt x="1315212" y="1754124"/>
                  </a:lnTo>
                  <a:lnTo>
                    <a:pt x="1310640" y="1766316"/>
                  </a:lnTo>
                  <a:lnTo>
                    <a:pt x="1286255" y="1799844"/>
                  </a:lnTo>
                  <a:lnTo>
                    <a:pt x="1252728" y="1824228"/>
                  </a:lnTo>
                  <a:lnTo>
                    <a:pt x="1243584" y="1828800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3465575" y="2366771"/>
              <a:ext cx="1269491" cy="982979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3596640" y="2500883"/>
              <a:ext cx="1005839" cy="717803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3369564" y="2982467"/>
              <a:ext cx="1306067" cy="93725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3503675" y="3116580"/>
              <a:ext cx="1040891" cy="670559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3116580" y="2837688"/>
              <a:ext cx="457200" cy="228600"/>
            </a:xfrm>
            <a:custGeom>
              <a:avLst/>
              <a:gdLst/>
              <a:ahLst/>
              <a:cxnLst/>
              <a:rect l="l" t="t" r="r" b="b"/>
              <a:pathLst>
                <a:path w="457200" h="228600">
                  <a:moveTo>
                    <a:pt x="304800" y="228600"/>
                  </a:moveTo>
                  <a:lnTo>
                    <a:pt x="304800" y="170687"/>
                  </a:lnTo>
                  <a:lnTo>
                    <a:pt x="0" y="170687"/>
                  </a:lnTo>
                  <a:lnTo>
                    <a:pt x="0" y="56387"/>
                  </a:lnTo>
                  <a:lnTo>
                    <a:pt x="304800" y="56387"/>
                  </a:lnTo>
                  <a:lnTo>
                    <a:pt x="304800" y="0"/>
                  </a:lnTo>
                  <a:lnTo>
                    <a:pt x="457200" y="114300"/>
                  </a:lnTo>
                  <a:lnTo>
                    <a:pt x="304800" y="228600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7255764" y="4034027"/>
              <a:ext cx="1353820" cy="1925320"/>
            </a:xfrm>
            <a:custGeom>
              <a:avLst/>
              <a:gdLst/>
              <a:ahLst/>
              <a:cxnLst/>
              <a:rect l="l" t="t" r="r" b="b"/>
              <a:pathLst>
                <a:path w="1353820" h="1925320">
                  <a:moveTo>
                    <a:pt x="1228344" y="1924812"/>
                  </a:moveTo>
                  <a:lnTo>
                    <a:pt x="126492" y="1924812"/>
                  </a:lnTo>
                  <a:lnTo>
                    <a:pt x="99060" y="1918716"/>
                  </a:lnTo>
                  <a:lnTo>
                    <a:pt x="62484" y="1901952"/>
                  </a:lnTo>
                  <a:lnTo>
                    <a:pt x="32004" y="1874520"/>
                  </a:lnTo>
                  <a:lnTo>
                    <a:pt x="10668" y="1839467"/>
                  </a:lnTo>
                  <a:lnTo>
                    <a:pt x="0" y="1799844"/>
                  </a:lnTo>
                  <a:lnTo>
                    <a:pt x="0" y="126492"/>
                  </a:lnTo>
                  <a:lnTo>
                    <a:pt x="10668" y="85344"/>
                  </a:lnTo>
                  <a:lnTo>
                    <a:pt x="41148" y="41148"/>
                  </a:lnTo>
                  <a:lnTo>
                    <a:pt x="73152" y="16764"/>
                  </a:lnTo>
                  <a:lnTo>
                    <a:pt x="124968" y="0"/>
                  </a:lnTo>
                  <a:lnTo>
                    <a:pt x="1226820" y="0"/>
                  </a:lnTo>
                  <a:lnTo>
                    <a:pt x="1254251" y="6096"/>
                  </a:lnTo>
                  <a:lnTo>
                    <a:pt x="1267967" y="10668"/>
                  </a:lnTo>
                  <a:lnTo>
                    <a:pt x="1271015" y="12192"/>
                  </a:lnTo>
                  <a:lnTo>
                    <a:pt x="140208" y="12192"/>
                  </a:lnTo>
                  <a:lnTo>
                    <a:pt x="128016" y="13716"/>
                  </a:lnTo>
                  <a:lnTo>
                    <a:pt x="114300" y="15240"/>
                  </a:lnTo>
                  <a:lnTo>
                    <a:pt x="102108" y="18288"/>
                  </a:lnTo>
                  <a:lnTo>
                    <a:pt x="91440" y="22860"/>
                  </a:lnTo>
                  <a:lnTo>
                    <a:pt x="79248" y="27432"/>
                  </a:lnTo>
                  <a:lnTo>
                    <a:pt x="68580" y="33528"/>
                  </a:lnTo>
                  <a:lnTo>
                    <a:pt x="59436" y="41148"/>
                  </a:lnTo>
                  <a:lnTo>
                    <a:pt x="50292" y="50292"/>
                  </a:lnTo>
                  <a:lnTo>
                    <a:pt x="41148" y="57912"/>
                  </a:lnTo>
                  <a:lnTo>
                    <a:pt x="35052" y="68580"/>
                  </a:lnTo>
                  <a:lnTo>
                    <a:pt x="27432" y="79248"/>
                  </a:lnTo>
                  <a:lnTo>
                    <a:pt x="22860" y="89916"/>
                  </a:lnTo>
                  <a:lnTo>
                    <a:pt x="18288" y="102108"/>
                  </a:lnTo>
                  <a:lnTo>
                    <a:pt x="15240" y="114300"/>
                  </a:lnTo>
                  <a:lnTo>
                    <a:pt x="13716" y="126492"/>
                  </a:lnTo>
                  <a:lnTo>
                    <a:pt x="12192" y="140208"/>
                  </a:lnTo>
                  <a:lnTo>
                    <a:pt x="12192" y="1784604"/>
                  </a:lnTo>
                  <a:lnTo>
                    <a:pt x="13716" y="1796796"/>
                  </a:lnTo>
                  <a:lnTo>
                    <a:pt x="15240" y="1810512"/>
                  </a:lnTo>
                  <a:lnTo>
                    <a:pt x="33528" y="1856232"/>
                  </a:lnTo>
                  <a:lnTo>
                    <a:pt x="68580" y="1889759"/>
                  </a:lnTo>
                  <a:lnTo>
                    <a:pt x="79248" y="1897380"/>
                  </a:lnTo>
                  <a:lnTo>
                    <a:pt x="126492" y="1911096"/>
                  </a:lnTo>
                  <a:lnTo>
                    <a:pt x="140208" y="1912620"/>
                  </a:lnTo>
                  <a:lnTo>
                    <a:pt x="1271016" y="1912620"/>
                  </a:lnTo>
                  <a:lnTo>
                    <a:pt x="1267967" y="1914144"/>
                  </a:lnTo>
                  <a:lnTo>
                    <a:pt x="1255775" y="1918716"/>
                  </a:lnTo>
                  <a:lnTo>
                    <a:pt x="1228344" y="1924812"/>
                  </a:lnTo>
                  <a:close/>
                </a:path>
                <a:path w="1353820" h="1925320">
                  <a:moveTo>
                    <a:pt x="1271016" y="1912620"/>
                  </a:moveTo>
                  <a:lnTo>
                    <a:pt x="1213104" y="1912620"/>
                  </a:lnTo>
                  <a:lnTo>
                    <a:pt x="1225296" y="1911096"/>
                  </a:lnTo>
                  <a:lnTo>
                    <a:pt x="1239012" y="1909572"/>
                  </a:lnTo>
                  <a:lnTo>
                    <a:pt x="1251204" y="1906524"/>
                  </a:lnTo>
                  <a:lnTo>
                    <a:pt x="1261871" y="1901952"/>
                  </a:lnTo>
                  <a:lnTo>
                    <a:pt x="1274063" y="1897380"/>
                  </a:lnTo>
                  <a:lnTo>
                    <a:pt x="1284732" y="1891284"/>
                  </a:lnTo>
                  <a:lnTo>
                    <a:pt x="1293876" y="1883663"/>
                  </a:lnTo>
                  <a:lnTo>
                    <a:pt x="1312163" y="1865376"/>
                  </a:lnTo>
                  <a:lnTo>
                    <a:pt x="1318259" y="1856232"/>
                  </a:lnTo>
                  <a:lnTo>
                    <a:pt x="1325880" y="1845563"/>
                  </a:lnTo>
                  <a:lnTo>
                    <a:pt x="1339596" y="1798320"/>
                  </a:lnTo>
                  <a:lnTo>
                    <a:pt x="1341120" y="1784604"/>
                  </a:lnTo>
                  <a:lnTo>
                    <a:pt x="1341120" y="140208"/>
                  </a:lnTo>
                  <a:lnTo>
                    <a:pt x="1339596" y="128016"/>
                  </a:lnTo>
                  <a:lnTo>
                    <a:pt x="1338072" y="114300"/>
                  </a:lnTo>
                  <a:lnTo>
                    <a:pt x="1335024" y="102108"/>
                  </a:lnTo>
                  <a:lnTo>
                    <a:pt x="1330451" y="91440"/>
                  </a:lnTo>
                  <a:lnTo>
                    <a:pt x="1325880" y="79248"/>
                  </a:lnTo>
                  <a:lnTo>
                    <a:pt x="1319784" y="68580"/>
                  </a:lnTo>
                  <a:lnTo>
                    <a:pt x="1312163" y="59436"/>
                  </a:lnTo>
                  <a:lnTo>
                    <a:pt x="1303020" y="50292"/>
                  </a:lnTo>
                  <a:lnTo>
                    <a:pt x="1295400" y="41148"/>
                  </a:lnTo>
                  <a:lnTo>
                    <a:pt x="1284732" y="35052"/>
                  </a:lnTo>
                  <a:lnTo>
                    <a:pt x="1274063" y="27432"/>
                  </a:lnTo>
                  <a:lnTo>
                    <a:pt x="1263396" y="22860"/>
                  </a:lnTo>
                  <a:lnTo>
                    <a:pt x="1251204" y="18288"/>
                  </a:lnTo>
                  <a:lnTo>
                    <a:pt x="1239012" y="15240"/>
                  </a:lnTo>
                  <a:lnTo>
                    <a:pt x="1226820" y="13716"/>
                  </a:lnTo>
                  <a:lnTo>
                    <a:pt x="1213104" y="12192"/>
                  </a:lnTo>
                  <a:lnTo>
                    <a:pt x="1271015" y="12192"/>
                  </a:lnTo>
                  <a:lnTo>
                    <a:pt x="1321308" y="50292"/>
                  </a:lnTo>
                  <a:lnTo>
                    <a:pt x="1342644" y="85344"/>
                  </a:lnTo>
                  <a:lnTo>
                    <a:pt x="1353312" y="124968"/>
                  </a:lnTo>
                  <a:lnTo>
                    <a:pt x="1353312" y="1798320"/>
                  </a:lnTo>
                  <a:lnTo>
                    <a:pt x="1342644" y="1839467"/>
                  </a:lnTo>
                  <a:lnTo>
                    <a:pt x="1312163" y="1883663"/>
                  </a:lnTo>
                  <a:lnTo>
                    <a:pt x="1280159" y="1908048"/>
                  </a:lnTo>
                  <a:lnTo>
                    <a:pt x="1271016" y="1912620"/>
                  </a:lnTo>
                  <a:close/>
                </a:path>
              </a:pathLst>
            </a:custGeom>
            <a:solidFill>
              <a:srgbClr val="49D1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7167359" y="4710683"/>
              <a:ext cx="356870" cy="239395"/>
            </a:xfrm>
            <a:custGeom>
              <a:avLst/>
              <a:gdLst/>
              <a:ahLst/>
              <a:cxnLst/>
              <a:rect l="l" t="t" r="r" b="b"/>
              <a:pathLst>
                <a:path w="356870" h="239395">
                  <a:moveTo>
                    <a:pt x="356616" y="120396"/>
                  </a:moveTo>
                  <a:lnTo>
                    <a:pt x="342442" y="109728"/>
                  </a:lnTo>
                  <a:lnTo>
                    <a:pt x="231038" y="25908"/>
                  </a:lnTo>
                  <a:lnTo>
                    <a:pt x="196596" y="0"/>
                  </a:lnTo>
                  <a:lnTo>
                    <a:pt x="196596" y="59436"/>
                  </a:lnTo>
                  <a:lnTo>
                    <a:pt x="0" y="59436"/>
                  </a:lnTo>
                  <a:lnTo>
                    <a:pt x="0" y="179832"/>
                  </a:lnTo>
                  <a:lnTo>
                    <a:pt x="196596" y="179832"/>
                  </a:lnTo>
                  <a:lnTo>
                    <a:pt x="196596" y="239268"/>
                  </a:lnTo>
                  <a:lnTo>
                    <a:pt x="229425" y="214884"/>
                  </a:lnTo>
                  <a:lnTo>
                    <a:pt x="344309" y="129540"/>
                  </a:lnTo>
                  <a:lnTo>
                    <a:pt x="356616" y="120396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/>
          <p:cNvSpPr txBox="1"/>
          <p:nvPr/>
        </p:nvSpPr>
        <p:spPr>
          <a:xfrm>
            <a:off x="7421562" y="4094360"/>
            <a:ext cx="10058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⑧</a:t>
            </a:r>
            <a:r>
              <a:rPr dirty="0" sz="1200" spc="-125">
                <a:solidFill>
                  <a:srgbClr val="0070BF"/>
                </a:solidFill>
                <a:latin typeface="Arial Unicode MS"/>
                <a:cs typeface="Arial Unicode MS"/>
              </a:rPr>
              <a:t>ア</a:t>
            </a:r>
            <a:r>
              <a:rPr dirty="0" sz="1200" spc="-229">
                <a:solidFill>
                  <a:srgbClr val="0070BF"/>
                </a:solidFill>
                <a:latin typeface="Arial Unicode MS"/>
                <a:cs typeface="Arial Unicode MS"/>
              </a:rPr>
              <a:t>ラ</a:t>
            </a:r>
            <a:r>
              <a:rPr dirty="0" sz="1200" spc="-225">
                <a:solidFill>
                  <a:srgbClr val="0070BF"/>
                </a:solidFill>
                <a:latin typeface="Arial Unicode MS"/>
                <a:cs typeface="Arial Unicode MS"/>
              </a:rPr>
              <a:t>イ</a:t>
            </a:r>
            <a:r>
              <a:rPr dirty="0" sz="1200" spc="-80">
                <a:solidFill>
                  <a:srgbClr val="0070BF"/>
                </a:solidFill>
                <a:latin typeface="Arial Unicode MS"/>
                <a:cs typeface="Arial Unicode MS"/>
              </a:rPr>
              <a:t>ナ</a:t>
            </a:r>
            <a:r>
              <a:rPr dirty="0" sz="1200" spc="-55">
                <a:solidFill>
                  <a:srgbClr val="0070BF"/>
                </a:solidFill>
                <a:latin typeface="Arial Unicode MS"/>
                <a:cs typeface="Arial Unicode MS"/>
              </a:rPr>
              <a:t>ー</a:t>
            </a:r>
            <a:r>
              <a:rPr dirty="0" sz="1200">
                <a:solidFill>
                  <a:srgbClr val="0070BF"/>
                </a:solidFill>
                <a:latin typeface="Arial Unicode MS"/>
                <a:cs typeface="Arial Unicode MS"/>
              </a:rPr>
              <a:t>発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434262" y="4304109"/>
            <a:ext cx="15240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00"/>
              </a:lnSpc>
            </a:pPr>
            <a:r>
              <a:rPr dirty="0" sz="1200">
                <a:solidFill>
                  <a:srgbClr val="0070BF"/>
                </a:solidFill>
                <a:latin typeface="Arial Unicode MS"/>
                <a:cs typeface="Arial Unicode MS"/>
              </a:rPr>
              <a:t>送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7397496" y="4274820"/>
            <a:ext cx="1152525" cy="1582420"/>
            <a:chOff x="7397496" y="4274820"/>
            <a:chExt cx="1152525" cy="1582420"/>
          </a:xfrm>
        </p:grpSpPr>
        <p:sp>
          <p:nvSpPr>
            <p:cNvPr id="65" name="object 65"/>
            <p:cNvSpPr/>
            <p:nvPr/>
          </p:nvSpPr>
          <p:spPr>
            <a:xfrm>
              <a:off x="7539228" y="4274820"/>
              <a:ext cx="964691" cy="65379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7397496" y="5018532"/>
              <a:ext cx="1152143" cy="83820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7" name="object 67"/>
          <p:cNvSpPr txBox="1"/>
          <p:nvPr/>
        </p:nvSpPr>
        <p:spPr>
          <a:xfrm>
            <a:off x="2166739" y="4099123"/>
            <a:ext cx="934085" cy="3835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③処方書及</a:t>
            </a:r>
            <a:r>
              <a:rPr dirty="0" sz="1200" spc="-30">
                <a:solidFill>
                  <a:srgbClr val="696B72"/>
                </a:solidFill>
                <a:latin typeface="Arial Unicode MS"/>
                <a:cs typeface="Arial Unicode MS"/>
              </a:rPr>
              <a:t>び </a:t>
            </a:r>
            <a:r>
              <a:rPr dirty="0" sz="1200" spc="-30">
                <a:solidFill>
                  <a:srgbClr val="696B72"/>
                </a:solidFill>
                <a:latin typeface="Arial Unicode MS"/>
                <a:cs typeface="Arial Unicode MS"/>
              </a:rPr>
              <a:t>印象</a:t>
            </a:r>
            <a:r>
              <a:rPr dirty="0" sz="1200" spc="-30">
                <a:solidFill>
                  <a:srgbClr val="0070BF"/>
                </a:solidFill>
                <a:latin typeface="Arial Unicode MS"/>
                <a:cs typeface="Arial Unicode MS"/>
              </a:rPr>
              <a:t>受領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2023872" y="4018788"/>
            <a:ext cx="2711450" cy="1971039"/>
            <a:chOff x="2023872" y="4018788"/>
            <a:chExt cx="2711450" cy="1971039"/>
          </a:xfrm>
        </p:grpSpPr>
        <p:sp>
          <p:nvSpPr>
            <p:cNvPr id="69" name="object 69"/>
            <p:cNvSpPr/>
            <p:nvPr/>
          </p:nvSpPr>
          <p:spPr>
            <a:xfrm>
              <a:off x="2023872" y="4029456"/>
              <a:ext cx="1308100" cy="1925320"/>
            </a:xfrm>
            <a:custGeom>
              <a:avLst/>
              <a:gdLst/>
              <a:ahLst/>
              <a:cxnLst/>
              <a:rect l="l" t="t" r="r" b="b"/>
              <a:pathLst>
                <a:path w="1308100" h="1925320">
                  <a:moveTo>
                    <a:pt x="1173480" y="1924812"/>
                  </a:moveTo>
                  <a:lnTo>
                    <a:pt x="135636" y="1924812"/>
                  </a:lnTo>
                  <a:lnTo>
                    <a:pt x="121920" y="1923288"/>
                  </a:lnTo>
                  <a:lnTo>
                    <a:pt x="79248" y="1908048"/>
                  </a:lnTo>
                  <a:lnTo>
                    <a:pt x="56388" y="1891284"/>
                  </a:lnTo>
                  <a:lnTo>
                    <a:pt x="44196" y="1882140"/>
                  </a:lnTo>
                  <a:lnTo>
                    <a:pt x="18288" y="1847088"/>
                  </a:lnTo>
                  <a:lnTo>
                    <a:pt x="3048" y="1805940"/>
                  </a:lnTo>
                  <a:lnTo>
                    <a:pt x="0" y="1775460"/>
                  </a:lnTo>
                  <a:lnTo>
                    <a:pt x="0" y="150876"/>
                  </a:lnTo>
                  <a:lnTo>
                    <a:pt x="12192" y="92964"/>
                  </a:lnTo>
                  <a:lnTo>
                    <a:pt x="35052" y="54864"/>
                  </a:lnTo>
                  <a:lnTo>
                    <a:pt x="67056" y="25908"/>
                  </a:lnTo>
                  <a:lnTo>
                    <a:pt x="120396" y="3048"/>
                  </a:lnTo>
                  <a:lnTo>
                    <a:pt x="150876" y="0"/>
                  </a:lnTo>
                  <a:lnTo>
                    <a:pt x="1156716" y="0"/>
                  </a:lnTo>
                  <a:lnTo>
                    <a:pt x="1187196" y="3048"/>
                  </a:lnTo>
                  <a:lnTo>
                    <a:pt x="1200912" y="7620"/>
                  </a:lnTo>
                  <a:lnTo>
                    <a:pt x="1216152" y="12192"/>
                  </a:lnTo>
                  <a:lnTo>
                    <a:pt x="152400" y="12192"/>
                  </a:lnTo>
                  <a:lnTo>
                    <a:pt x="137160" y="13716"/>
                  </a:lnTo>
                  <a:lnTo>
                    <a:pt x="123444" y="15240"/>
                  </a:lnTo>
                  <a:lnTo>
                    <a:pt x="111252" y="18288"/>
                  </a:lnTo>
                  <a:lnTo>
                    <a:pt x="97536" y="24384"/>
                  </a:lnTo>
                  <a:lnTo>
                    <a:pt x="85344" y="28956"/>
                  </a:lnTo>
                  <a:lnTo>
                    <a:pt x="53340" y="53340"/>
                  </a:lnTo>
                  <a:lnTo>
                    <a:pt x="24384" y="97536"/>
                  </a:lnTo>
                  <a:lnTo>
                    <a:pt x="13716" y="137160"/>
                  </a:lnTo>
                  <a:lnTo>
                    <a:pt x="13716" y="1789176"/>
                  </a:lnTo>
                  <a:lnTo>
                    <a:pt x="15240" y="1802892"/>
                  </a:lnTo>
                  <a:lnTo>
                    <a:pt x="19812" y="1815084"/>
                  </a:lnTo>
                  <a:lnTo>
                    <a:pt x="24384" y="1828800"/>
                  </a:lnTo>
                  <a:lnTo>
                    <a:pt x="28956" y="1840992"/>
                  </a:lnTo>
                  <a:lnTo>
                    <a:pt x="44196" y="1862327"/>
                  </a:lnTo>
                  <a:lnTo>
                    <a:pt x="53340" y="1871472"/>
                  </a:lnTo>
                  <a:lnTo>
                    <a:pt x="64008" y="1880616"/>
                  </a:lnTo>
                  <a:lnTo>
                    <a:pt x="73152" y="1889760"/>
                  </a:lnTo>
                  <a:lnTo>
                    <a:pt x="97536" y="1901952"/>
                  </a:lnTo>
                  <a:lnTo>
                    <a:pt x="109728" y="1906524"/>
                  </a:lnTo>
                  <a:lnTo>
                    <a:pt x="137160" y="1912620"/>
                  </a:lnTo>
                  <a:lnTo>
                    <a:pt x="1218895" y="1912620"/>
                  </a:lnTo>
                  <a:lnTo>
                    <a:pt x="1216152" y="1914144"/>
                  </a:lnTo>
                  <a:lnTo>
                    <a:pt x="1202436" y="1918716"/>
                  </a:lnTo>
                  <a:lnTo>
                    <a:pt x="1187196" y="1921764"/>
                  </a:lnTo>
                  <a:lnTo>
                    <a:pt x="1173480" y="1924812"/>
                  </a:lnTo>
                  <a:close/>
                </a:path>
                <a:path w="1308100" h="1925320">
                  <a:moveTo>
                    <a:pt x="1218895" y="1912620"/>
                  </a:moveTo>
                  <a:lnTo>
                    <a:pt x="1170432" y="1912620"/>
                  </a:lnTo>
                  <a:lnTo>
                    <a:pt x="1197864" y="1906524"/>
                  </a:lnTo>
                  <a:lnTo>
                    <a:pt x="1210056" y="1901952"/>
                  </a:lnTo>
                  <a:lnTo>
                    <a:pt x="1245108" y="1882140"/>
                  </a:lnTo>
                  <a:lnTo>
                    <a:pt x="1278636" y="1840992"/>
                  </a:lnTo>
                  <a:lnTo>
                    <a:pt x="1292351" y="1802892"/>
                  </a:lnTo>
                  <a:lnTo>
                    <a:pt x="1295400" y="1775460"/>
                  </a:lnTo>
                  <a:lnTo>
                    <a:pt x="1295400" y="150876"/>
                  </a:lnTo>
                  <a:lnTo>
                    <a:pt x="1289304" y="109728"/>
                  </a:lnTo>
                  <a:lnTo>
                    <a:pt x="1272540" y="74676"/>
                  </a:lnTo>
                  <a:lnTo>
                    <a:pt x="1245108" y="44196"/>
                  </a:lnTo>
                  <a:lnTo>
                    <a:pt x="1211580" y="24384"/>
                  </a:lnTo>
                  <a:lnTo>
                    <a:pt x="1197864" y="19812"/>
                  </a:lnTo>
                  <a:lnTo>
                    <a:pt x="1185672" y="15240"/>
                  </a:lnTo>
                  <a:lnTo>
                    <a:pt x="1171956" y="13716"/>
                  </a:lnTo>
                  <a:lnTo>
                    <a:pt x="1156716" y="12192"/>
                  </a:lnTo>
                  <a:lnTo>
                    <a:pt x="1216152" y="12192"/>
                  </a:lnTo>
                  <a:lnTo>
                    <a:pt x="1252728" y="35052"/>
                  </a:lnTo>
                  <a:lnTo>
                    <a:pt x="1281684" y="67056"/>
                  </a:lnTo>
                  <a:lnTo>
                    <a:pt x="1301496" y="106680"/>
                  </a:lnTo>
                  <a:lnTo>
                    <a:pt x="1307592" y="135636"/>
                  </a:lnTo>
                  <a:lnTo>
                    <a:pt x="1307592" y="1789176"/>
                  </a:lnTo>
                  <a:lnTo>
                    <a:pt x="1296924" y="1833372"/>
                  </a:lnTo>
                  <a:lnTo>
                    <a:pt x="1274063" y="1869948"/>
                  </a:lnTo>
                  <a:lnTo>
                    <a:pt x="1242059" y="1898904"/>
                  </a:lnTo>
                  <a:lnTo>
                    <a:pt x="1229867" y="1906524"/>
                  </a:lnTo>
                  <a:lnTo>
                    <a:pt x="1218895" y="1912620"/>
                  </a:lnTo>
                  <a:close/>
                </a:path>
              </a:pathLst>
            </a:custGeom>
            <a:solidFill>
              <a:srgbClr val="49D1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2167128" y="4546091"/>
              <a:ext cx="954023" cy="1203959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2243328" y="5073396"/>
              <a:ext cx="1178052" cy="858011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2375916" y="5205984"/>
              <a:ext cx="911351" cy="5943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3508248" y="4445508"/>
              <a:ext cx="1092707" cy="815339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3730751" y="4998719"/>
              <a:ext cx="1004316" cy="990600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3864864" y="5131308"/>
              <a:ext cx="739139" cy="725424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3319272" y="4018788"/>
              <a:ext cx="1325880" cy="1925320"/>
            </a:xfrm>
            <a:custGeom>
              <a:avLst/>
              <a:gdLst/>
              <a:ahLst/>
              <a:cxnLst/>
              <a:rect l="l" t="t" r="r" b="b"/>
              <a:pathLst>
                <a:path w="1325879" h="1925320">
                  <a:moveTo>
                    <a:pt x="1164336" y="1924812"/>
                  </a:moveTo>
                  <a:lnTo>
                    <a:pt x="161543" y="1924812"/>
                  </a:lnTo>
                  <a:lnTo>
                    <a:pt x="129540" y="1921764"/>
                  </a:lnTo>
                  <a:lnTo>
                    <a:pt x="71628" y="1897380"/>
                  </a:lnTo>
                  <a:lnTo>
                    <a:pt x="36576" y="1865376"/>
                  </a:lnTo>
                  <a:lnTo>
                    <a:pt x="12192" y="1825752"/>
                  </a:lnTo>
                  <a:lnTo>
                    <a:pt x="0" y="1780032"/>
                  </a:lnTo>
                  <a:lnTo>
                    <a:pt x="0" y="144779"/>
                  </a:lnTo>
                  <a:lnTo>
                    <a:pt x="12192" y="99059"/>
                  </a:lnTo>
                  <a:lnTo>
                    <a:pt x="36576" y="57911"/>
                  </a:lnTo>
                  <a:lnTo>
                    <a:pt x="71628" y="27431"/>
                  </a:lnTo>
                  <a:lnTo>
                    <a:pt x="83820" y="18287"/>
                  </a:lnTo>
                  <a:lnTo>
                    <a:pt x="99060" y="12191"/>
                  </a:lnTo>
                  <a:lnTo>
                    <a:pt x="112776" y="6095"/>
                  </a:lnTo>
                  <a:lnTo>
                    <a:pt x="128016" y="3048"/>
                  </a:lnTo>
                  <a:lnTo>
                    <a:pt x="144780" y="0"/>
                  </a:lnTo>
                  <a:lnTo>
                    <a:pt x="1179575" y="0"/>
                  </a:lnTo>
                  <a:lnTo>
                    <a:pt x="1196340" y="3048"/>
                  </a:lnTo>
                  <a:lnTo>
                    <a:pt x="1211580" y="6095"/>
                  </a:lnTo>
                  <a:lnTo>
                    <a:pt x="1226820" y="12191"/>
                  </a:lnTo>
                  <a:lnTo>
                    <a:pt x="146304" y="12191"/>
                  </a:lnTo>
                  <a:lnTo>
                    <a:pt x="132588" y="15239"/>
                  </a:lnTo>
                  <a:lnTo>
                    <a:pt x="67056" y="45719"/>
                  </a:lnTo>
                  <a:lnTo>
                    <a:pt x="38100" y="77723"/>
                  </a:lnTo>
                  <a:lnTo>
                    <a:pt x="15240" y="131063"/>
                  </a:lnTo>
                  <a:lnTo>
                    <a:pt x="12192" y="161543"/>
                  </a:lnTo>
                  <a:lnTo>
                    <a:pt x="12192" y="1761744"/>
                  </a:lnTo>
                  <a:lnTo>
                    <a:pt x="18288" y="1807464"/>
                  </a:lnTo>
                  <a:lnTo>
                    <a:pt x="45720" y="1857756"/>
                  </a:lnTo>
                  <a:lnTo>
                    <a:pt x="77724" y="1886711"/>
                  </a:lnTo>
                  <a:lnTo>
                    <a:pt x="131064" y="1909572"/>
                  </a:lnTo>
                  <a:lnTo>
                    <a:pt x="161543" y="1912620"/>
                  </a:lnTo>
                  <a:lnTo>
                    <a:pt x="1223010" y="1912620"/>
                  </a:lnTo>
                  <a:lnTo>
                    <a:pt x="1211580" y="1917192"/>
                  </a:lnTo>
                  <a:lnTo>
                    <a:pt x="1196340" y="1921764"/>
                  </a:lnTo>
                  <a:lnTo>
                    <a:pt x="1164336" y="1924812"/>
                  </a:lnTo>
                  <a:close/>
                </a:path>
                <a:path w="1325879" h="1925320">
                  <a:moveTo>
                    <a:pt x="1223010" y="1912620"/>
                  </a:moveTo>
                  <a:lnTo>
                    <a:pt x="1162812" y="1912620"/>
                  </a:lnTo>
                  <a:lnTo>
                    <a:pt x="1193292" y="1909572"/>
                  </a:lnTo>
                  <a:lnTo>
                    <a:pt x="1220724" y="1900428"/>
                  </a:lnTo>
                  <a:lnTo>
                    <a:pt x="1258824" y="1877568"/>
                  </a:lnTo>
                  <a:lnTo>
                    <a:pt x="1287780" y="1847088"/>
                  </a:lnTo>
                  <a:lnTo>
                    <a:pt x="1306067" y="1807464"/>
                  </a:lnTo>
                  <a:lnTo>
                    <a:pt x="1312163" y="1778507"/>
                  </a:lnTo>
                  <a:lnTo>
                    <a:pt x="1312163" y="146303"/>
                  </a:lnTo>
                  <a:lnTo>
                    <a:pt x="1301496" y="103631"/>
                  </a:lnTo>
                  <a:lnTo>
                    <a:pt x="1269492" y="56387"/>
                  </a:lnTo>
                  <a:lnTo>
                    <a:pt x="1234440" y="30479"/>
                  </a:lnTo>
                  <a:lnTo>
                    <a:pt x="1193292" y="15239"/>
                  </a:lnTo>
                  <a:lnTo>
                    <a:pt x="1179575" y="12191"/>
                  </a:lnTo>
                  <a:lnTo>
                    <a:pt x="1226820" y="12191"/>
                  </a:lnTo>
                  <a:lnTo>
                    <a:pt x="1240536" y="18287"/>
                  </a:lnTo>
                  <a:lnTo>
                    <a:pt x="1278636" y="47243"/>
                  </a:lnTo>
                  <a:lnTo>
                    <a:pt x="1306067" y="83819"/>
                  </a:lnTo>
                  <a:lnTo>
                    <a:pt x="1322832" y="128015"/>
                  </a:lnTo>
                  <a:lnTo>
                    <a:pt x="1325880" y="161543"/>
                  </a:lnTo>
                  <a:lnTo>
                    <a:pt x="1325880" y="1763268"/>
                  </a:lnTo>
                  <a:lnTo>
                    <a:pt x="1324355" y="1778507"/>
                  </a:lnTo>
                  <a:lnTo>
                    <a:pt x="1322832" y="1795272"/>
                  </a:lnTo>
                  <a:lnTo>
                    <a:pt x="1306067" y="1839468"/>
                  </a:lnTo>
                  <a:lnTo>
                    <a:pt x="1278636" y="1877568"/>
                  </a:lnTo>
                  <a:lnTo>
                    <a:pt x="1240536" y="1904999"/>
                  </a:lnTo>
                  <a:lnTo>
                    <a:pt x="1226820" y="1911095"/>
                  </a:lnTo>
                  <a:lnTo>
                    <a:pt x="1223010" y="1912620"/>
                  </a:lnTo>
                  <a:close/>
                </a:path>
              </a:pathLst>
            </a:custGeom>
            <a:solidFill>
              <a:srgbClr val="49D1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7" name="object 77"/>
          <p:cNvSpPr txBox="1"/>
          <p:nvPr/>
        </p:nvSpPr>
        <p:spPr>
          <a:xfrm>
            <a:off x="3367484" y="4074947"/>
            <a:ext cx="1298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696B72"/>
                </a:solidFill>
                <a:latin typeface="Arial Unicode MS"/>
                <a:cs typeface="Arial Unicode MS"/>
              </a:rPr>
              <a:t>④</a:t>
            </a:r>
            <a:r>
              <a:rPr dirty="0" sz="1200">
                <a:solidFill>
                  <a:srgbClr val="0070BF"/>
                </a:solidFill>
                <a:latin typeface="Arial Unicode MS"/>
                <a:cs typeface="Arial Unicode MS"/>
              </a:rPr>
              <a:t>印象</a:t>
            </a:r>
            <a:r>
              <a:rPr dirty="0" sz="1200" spc="-170">
                <a:solidFill>
                  <a:srgbClr val="0070BF"/>
                </a:solidFill>
                <a:latin typeface="Arial Unicode MS"/>
                <a:cs typeface="Arial Unicode MS"/>
              </a:rPr>
              <a:t>を</a:t>
            </a:r>
            <a:r>
              <a:rPr dirty="0" sz="1050">
                <a:solidFill>
                  <a:srgbClr val="0070BF"/>
                </a:solidFill>
                <a:latin typeface="Arial"/>
                <a:cs typeface="Arial"/>
              </a:rPr>
              <a:t>CT</a:t>
            </a:r>
            <a:r>
              <a:rPr dirty="0" sz="1100" spc="-80">
                <a:solidFill>
                  <a:srgbClr val="0070BF"/>
                </a:solidFill>
                <a:latin typeface="Arial Unicode MS"/>
                <a:cs typeface="Arial Unicode MS"/>
              </a:rPr>
              <a:t>ス</a:t>
            </a:r>
            <a:r>
              <a:rPr dirty="0" sz="1100" spc="-35">
                <a:solidFill>
                  <a:srgbClr val="0070BF"/>
                </a:solidFill>
                <a:latin typeface="Arial Unicode MS"/>
                <a:cs typeface="Arial Unicode MS"/>
              </a:rPr>
              <a:t>キ</a:t>
            </a:r>
            <a:r>
              <a:rPr dirty="0" sz="1100" spc="-204">
                <a:solidFill>
                  <a:srgbClr val="0070BF"/>
                </a:solidFill>
                <a:latin typeface="Arial Unicode MS"/>
                <a:cs typeface="Arial Unicode MS"/>
              </a:rPr>
              <a:t>ャ</a:t>
            </a:r>
            <a:r>
              <a:rPr dirty="0" sz="1100" spc="-130">
                <a:solidFill>
                  <a:srgbClr val="0070BF"/>
                </a:solidFill>
                <a:latin typeface="Arial Unicode MS"/>
                <a:cs typeface="Arial Unicode MS"/>
              </a:rPr>
              <a:t>ン</a:t>
            </a:r>
            <a:endParaRPr sz="1100">
              <a:latin typeface="Arial Unicode MS"/>
              <a:cs typeface="Arial Unicode MS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166871" y="3663696"/>
            <a:ext cx="1748155" cy="1294130"/>
            <a:chOff x="3166871" y="3663696"/>
            <a:chExt cx="1748155" cy="1294130"/>
          </a:xfrm>
        </p:grpSpPr>
        <p:sp>
          <p:nvSpPr>
            <p:cNvPr id="79" name="object 79"/>
            <p:cNvSpPr/>
            <p:nvPr/>
          </p:nvSpPr>
          <p:spPr>
            <a:xfrm>
              <a:off x="3166859" y="4710683"/>
              <a:ext cx="370840" cy="247015"/>
            </a:xfrm>
            <a:custGeom>
              <a:avLst/>
              <a:gdLst/>
              <a:ahLst/>
              <a:cxnLst/>
              <a:rect l="l" t="t" r="r" b="b"/>
              <a:pathLst>
                <a:path w="370839" h="247014">
                  <a:moveTo>
                    <a:pt x="370332" y="123444"/>
                  </a:moveTo>
                  <a:lnTo>
                    <a:pt x="356108" y="112776"/>
                  </a:lnTo>
                  <a:lnTo>
                    <a:pt x="238252" y="24384"/>
                  </a:lnTo>
                  <a:lnTo>
                    <a:pt x="205740" y="0"/>
                  </a:lnTo>
                  <a:lnTo>
                    <a:pt x="205740" y="60960"/>
                  </a:lnTo>
                  <a:lnTo>
                    <a:pt x="0" y="60960"/>
                  </a:lnTo>
                  <a:lnTo>
                    <a:pt x="0" y="184404"/>
                  </a:lnTo>
                  <a:lnTo>
                    <a:pt x="205740" y="184404"/>
                  </a:lnTo>
                  <a:lnTo>
                    <a:pt x="205740" y="246888"/>
                  </a:lnTo>
                  <a:lnTo>
                    <a:pt x="240284" y="220980"/>
                  </a:lnTo>
                  <a:lnTo>
                    <a:pt x="358140" y="132588"/>
                  </a:lnTo>
                  <a:lnTo>
                    <a:pt x="370332" y="123444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3176015" y="3663696"/>
              <a:ext cx="467995" cy="554990"/>
            </a:xfrm>
            <a:custGeom>
              <a:avLst/>
              <a:gdLst/>
              <a:ahLst/>
              <a:cxnLst/>
              <a:rect l="l" t="t" r="r" b="b"/>
              <a:pathLst>
                <a:path w="467995" h="554989">
                  <a:moveTo>
                    <a:pt x="0" y="554735"/>
                  </a:moveTo>
                  <a:lnTo>
                    <a:pt x="7619" y="364235"/>
                  </a:lnTo>
                  <a:lnTo>
                    <a:pt x="51816" y="400811"/>
                  </a:lnTo>
                  <a:lnTo>
                    <a:pt x="379475" y="0"/>
                  </a:lnTo>
                  <a:lnTo>
                    <a:pt x="467867" y="73151"/>
                  </a:lnTo>
                  <a:lnTo>
                    <a:pt x="140208" y="472439"/>
                  </a:lnTo>
                  <a:lnTo>
                    <a:pt x="184403" y="509015"/>
                  </a:lnTo>
                  <a:lnTo>
                    <a:pt x="0" y="554735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4619231" y="4716779"/>
              <a:ext cx="295910" cy="239395"/>
            </a:xfrm>
            <a:custGeom>
              <a:avLst/>
              <a:gdLst/>
              <a:ahLst/>
              <a:cxnLst/>
              <a:rect l="l" t="t" r="r" b="b"/>
              <a:pathLst>
                <a:path w="295910" h="239395">
                  <a:moveTo>
                    <a:pt x="295656" y="118872"/>
                  </a:moveTo>
                  <a:lnTo>
                    <a:pt x="283464" y="109728"/>
                  </a:lnTo>
                  <a:lnTo>
                    <a:pt x="171704" y="25908"/>
                  </a:lnTo>
                  <a:lnTo>
                    <a:pt x="137160" y="0"/>
                  </a:lnTo>
                  <a:lnTo>
                    <a:pt x="137160" y="59436"/>
                  </a:lnTo>
                  <a:lnTo>
                    <a:pt x="0" y="59436"/>
                  </a:lnTo>
                  <a:lnTo>
                    <a:pt x="0" y="179832"/>
                  </a:lnTo>
                  <a:lnTo>
                    <a:pt x="137160" y="179832"/>
                  </a:lnTo>
                  <a:lnTo>
                    <a:pt x="137160" y="239268"/>
                  </a:lnTo>
                  <a:lnTo>
                    <a:pt x="171272" y="213360"/>
                  </a:lnTo>
                  <a:lnTo>
                    <a:pt x="281622" y="129540"/>
                  </a:lnTo>
                  <a:lnTo>
                    <a:pt x="295656" y="118872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2" name="object 82"/>
          <p:cNvSpPr txBox="1"/>
          <p:nvPr/>
        </p:nvSpPr>
        <p:spPr>
          <a:xfrm>
            <a:off x="4879277" y="2718294"/>
            <a:ext cx="89471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200" algn="l"/>
              </a:tabLst>
            </a:pPr>
            <a:r>
              <a:rPr dirty="0" u="sng" sz="1500" spc="-1500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 Unicode MS"/>
                <a:cs typeface="Arial Unicode MS"/>
              </a:rPr>
              <a:t>約</a:t>
            </a:r>
            <a:r>
              <a:rPr dirty="0" u="sng" sz="1500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1500">
                <a:solidFill>
                  <a:srgbClr val="F47E08"/>
                </a:solidFill>
                <a:latin typeface="Times New Roman"/>
                <a:cs typeface="Times New Roman"/>
              </a:rPr>
              <a:t>	</a:t>
            </a:r>
            <a:r>
              <a:rPr dirty="0" u="sng" sz="1500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"/>
                <a:cs typeface="Arial"/>
              </a:rPr>
              <a:t>2</a:t>
            </a:r>
            <a:r>
              <a:rPr dirty="0" u="sng" sz="1500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 Unicode MS"/>
                <a:cs typeface="Arial Unicode MS"/>
              </a:rPr>
              <a:t>週間半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532623" y="2298004"/>
            <a:ext cx="894080" cy="607695"/>
          </a:xfrm>
          <a:prstGeom prst="rect">
            <a:avLst/>
          </a:prstGeom>
        </p:spPr>
        <p:txBody>
          <a:bodyPr wrap="square" lIns="0" tIns="74930" rIns="0" bIns="0" rtlCol="0" vert="horz">
            <a:spAutoFit/>
          </a:bodyPr>
          <a:lstStyle/>
          <a:p>
            <a:pPr marL="83820">
              <a:lnSpc>
                <a:spcPct val="100000"/>
              </a:lnSpc>
              <a:spcBef>
                <a:spcPts val="590"/>
              </a:spcBef>
            </a:pPr>
            <a:r>
              <a:rPr dirty="0" u="sng" sz="1500" spc="-375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 Unicode MS"/>
                <a:cs typeface="Arial Unicode MS"/>
              </a:rPr>
              <a:t>承認か</a:t>
            </a:r>
            <a:r>
              <a:rPr dirty="0" u="sng" sz="1500" spc="-295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 Unicode MS"/>
                <a:cs typeface="Arial Unicode MS"/>
              </a:rPr>
              <a:t>ら</a:t>
            </a:r>
            <a:endParaRPr sz="15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dirty="0" u="sng" sz="1500" spc="-375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500" spc="-5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 Unicode MS"/>
                <a:cs typeface="Arial Unicode MS"/>
              </a:rPr>
              <a:t>約</a:t>
            </a:r>
            <a:r>
              <a:rPr dirty="0" u="sng" sz="1500" spc="5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"/>
                <a:cs typeface="Arial"/>
              </a:rPr>
              <a:t>2</a:t>
            </a:r>
            <a:r>
              <a:rPr dirty="0" u="sng" sz="1500">
                <a:solidFill>
                  <a:srgbClr val="F47E08"/>
                </a:solidFill>
                <a:uFill>
                  <a:solidFill>
                    <a:srgbClr val="F47E08"/>
                  </a:solidFill>
                </a:uFill>
                <a:latin typeface="Arial Unicode MS"/>
                <a:cs typeface="Arial Unicode MS"/>
              </a:rPr>
              <a:t>週間半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397496" y="3154680"/>
            <a:ext cx="1146175" cy="784860"/>
          </a:xfrm>
          <a:prstGeom prst="rect">
            <a:avLst/>
          </a:prstGeom>
          <a:solidFill>
            <a:srgbClr val="FF0000"/>
          </a:solidFill>
        </p:spPr>
        <p:txBody>
          <a:bodyPr wrap="square" lIns="0" tIns="42545" rIns="0" bIns="0" rtlCol="0" vert="horz">
            <a:spAutoFit/>
          </a:bodyPr>
          <a:lstStyle/>
          <a:p>
            <a:pPr marL="476884" marR="173990" indent="-297180">
              <a:lnSpc>
                <a:spcPts val="1500"/>
              </a:lnSpc>
              <a:spcBef>
                <a:spcPts val="335"/>
              </a:spcBef>
            </a:pPr>
            <a:r>
              <a:rPr dirty="0" sz="1500" spc="-5">
                <a:solidFill>
                  <a:srgbClr val="FFFFFF"/>
                </a:solidFill>
                <a:latin typeface="Arial Unicode MS"/>
                <a:cs typeface="Arial Unicode MS"/>
              </a:rPr>
              <a:t>約</a:t>
            </a:r>
            <a:r>
              <a:rPr dirty="0" sz="1500" spc="5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z="150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sz="1500">
                <a:solidFill>
                  <a:srgbClr val="FFFFFF"/>
                </a:solidFill>
                <a:latin typeface="Arial Unicode MS"/>
                <a:cs typeface="Arial Unicode MS"/>
              </a:rPr>
              <a:t>営業 日</a:t>
            </a:r>
            <a:endParaRPr sz="1500">
              <a:latin typeface="Arial Unicode MS"/>
              <a:cs typeface="Arial Unicode MS"/>
            </a:endParaRPr>
          </a:p>
          <a:p>
            <a:pPr marL="137795">
              <a:lnSpc>
                <a:spcPct val="100000"/>
              </a:lnSpc>
              <a:spcBef>
                <a:spcPts val="600"/>
              </a:spcBef>
            </a:pPr>
            <a:r>
              <a:rPr dirty="0" sz="1500">
                <a:solidFill>
                  <a:srgbClr val="FFFFFF"/>
                </a:solidFill>
                <a:latin typeface="Arial Unicode MS"/>
                <a:cs typeface="Arial Unicode MS"/>
              </a:rPr>
              <a:t>平均</a:t>
            </a:r>
            <a:r>
              <a:rPr dirty="0" sz="1500" spc="5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dirty="0" sz="1500">
                <a:solidFill>
                  <a:srgbClr val="FFFFFF"/>
                </a:solidFill>
                <a:latin typeface="Arial Unicode MS"/>
                <a:cs typeface="Arial Unicode MS"/>
              </a:rPr>
              <a:t>週間</a:t>
            </a:r>
            <a:endParaRPr sz="15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4224" y="6136544"/>
            <a:ext cx="139255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Inc. 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9121" y="1490012"/>
            <a:ext cx="673036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solidFill>
                  <a:srgbClr val="575B57"/>
                </a:solidFill>
                <a:latin typeface="新細明體"/>
                <a:cs typeface="新細明體"/>
              </a:rPr>
              <a:t>必要な患者記録：</a:t>
            </a:r>
            <a:r>
              <a:rPr dirty="0" sz="2400" spc="5" b="0">
                <a:solidFill>
                  <a:srgbClr val="575B57"/>
                </a:solidFill>
                <a:latin typeface="Arial"/>
                <a:cs typeface="Arial"/>
              </a:rPr>
              <a:t>P</a:t>
            </a:r>
            <a:r>
              <a:rPr dirty="0" sz="2400" spc="-20" b="0">
                <a:solidFill>
                  <a:srgbClr val="575B57"/>
                </a:solidFill>
                <a:latin typeface="Arial"/>
                <a:cs typeface="Arial"/>
              </a:rPr>
              <a:t>V</a:t>
            </a:r>
            <a:r>
              <a:rPr dirty="0" sz="2400" spc="-5" b="0">
                <a:solidFill>
                  <a:srgbClr val="575B57"/>
                </a:solidFill>
                <a:latin typeface="Arial"/>
                <a:cs typeface="Arial"/>
              </a:rPr>
              <a:t>S</a:t>
            </a:r>
            <a:r>
              <a:rPr dirty="0" sz="2400" b="0">
                <a:solidFill>
                  <a:srgbClr val="575B57"/>
                </a:solidFill>
                <a:latin typeface="新細明體"/>
                <a:cs typeface="新細明體"/>
              </a:rPr>
              <a:t>印象または口腔内スキャン</a:t>
            </a:r>
            <a:endParaRPr sz="2400">
              <a:latin typeface="新細明體"/>
              <a:cs typeface="新細明體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2185" y="4128293"/>
            <a:ext cx="7645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60">
                <a:solidFill>
                  <a:srgbClr val="3D3834"/>
                </a:solidFill>
                <a:latin typeface="Arial Unicode MS"/>
                <a:cs typeface="Arial Unicode MS"/>
              </a:rPr>
              <a:t>P</a:t>
            </a:r>
            <a:r>
              <a:rPr dirty="0" sz="1200" spc="-50">
                <a:solidFill>
                  <a:srgbClr val="3D3834"/>
                </a:solidFill>
                <a:latin typeface="Arial Unicode MS"/>
                <a:cs typeface="Arial Unicode MS"/>
              </a:rPr>
              <a:t>V</a:t>
            </a:r>
            <a:r>
              <a:rPr dirty="0" sz="1200" spc="-85">
                <a:solidFill>
                  <a:srgbClr val="3D3834"/>
                </a:solidFill>
                <a:latin typeface="Arial Unicode MS"/>
                <a:cs typeface="Arial Unicode MS"/>
              </a:rPr>
              <a:t>S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印象剤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2185" y="4450953"/>
            <a:ext cx="280924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70">
                <a:solidFill>
                  <a:srgbClr val="3D3834"/>
                </a:solidFill>
                <a:latin typeface="Arial Unicode MS"/>
                <a:cs typeface="Arial Unicode MS"/>
              </a:rPr>
              <a:t>ビ</a:t>
            </a:r>
            <a:r>
              <a:rPr dirty="0" sz="1200" spc="-114">
                <a:solidFill>
                  <a:srgbClr val="3D3834"/>
                </a:solidFill>
                <a:latin typeface="Arial Unicode MS"/>
                <a:cs typeface="Arial Unicode MS"/>
              </a:rPr>
              <a:t>ニ</a:t>
            </a:r>
            <a:r>
              <a:rPr dirty="0" sz="120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ル</a:t>
            </a:r>
            <a:r>
              <a:rPr dirty="0" sz="1200" spc="-409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200" spc="-114">
                <a:solidFill>
                  <a:srgbClr val="3D3834"/>
                </a:solidFill>
                <a:latin typeface="Arial Unicode MS"/>
                <a:cs typeface="Arial Unicode MS"/>
              </a:rPr>
              <a:t>ニ</a:t>
            </a:r>
            <a:r>
              <a:rPr dirty="0" sz="1200" spc="-42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200" spc="-305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ル</a:t>
            </a:r>
            <a:r>
              <a:rPr dirty="0" sz="1200" spc="-40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endParaRPr sz="12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</a:pPr>
            <a:r>
              <a:rPr dirty="0" sz="1200" spc="-245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200" spc="-28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200" spc="-495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はパ</a:t>
            </a:r>
            <a:r>
              <a:rPr dirty="0" sz="1200" spc="-80">
                <a:solidFill>
                  <a:srgbClr val="3D3834"/>
                </a:solidFill>
                <a:latin typeface="Arial Unicode MS"/>
                <a:cs typeface="Arial Unicode MS"/>
              </a:rPr>
              <a:t>ウ</a:t>
            </a:r>
            <a:r>
              <a:rPr dirty="0" sz="1200" spc="-100">
                <a:solidFill>
                  <a:srgbClr val="3D3834"/>
                </a:solidFill>
                <a:latin typeface="Arial Unicode MS"/>
                <a:cs typeface="Arial Unicode MS"/>
              </a:rPr>
              <a:t>ダ</a:t>
            </a:r>
            <a:r>
              <a:rPr dirty="0" sz="120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200" spc="-245">
                <a:solidFill>
                  <a:srgbClr val="3D3834"/>
                </a:solidFill>
                <a:latin typeface="Arial Unicode MS"/>
                <a:cs typeface="Arial Unicode MS"/>
              </a:rPr>
              <a:t>フ</a:t>
            </a:r>
            <a:r>
              <a:rPr dirty="0" sz="1200" spc="-305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20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200" spc="-229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200" spc="-140">
                <a:solidFill>
                  <a:srgbClr val="3D3834"/>
                </a:solidFill>
                <a:latin typeface="Arial Unicode MS"/>
                <a:cs typeface="Arial Unicode MS"/>
              </a:rPr>
              <a:t>テ</a:t>
            </a:r>
            <a:r>
              <a:rPr dirty="0" sz="1200" spc="-33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200" spc="-245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200" spc="-125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200" spc="-80">
                <a:solidFill>
                  <a:srgbClr val="3D3834"/>
                </a:solidFill>
                <a:latin typeface="Arial Unicode MS"/>
                <a:cs typeface="Arial Unicode MS"/>
              </a:rPr>
              <a:t>グ</a:t>
            </a:r>
            <a:r>
              <a:rPr dirty="0" sz="1200" spc="-170">
                <a:solidFill>
                  <a:srgbClr val="3D3834"/>
                </a:solidFill>
                <a:latin typeface="Arial Unicode MS"/>
                <a:cs typeface="Arial Unicode MS"/>
              </a:rPr>
              <a:t>ロ</a:t>
            </a:r>
            <a:r>
              <a:rPr dirty="0" sz="120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200" spc="-145">
                <a:solidFill>
                  <a:srgbClr val="3D3834"/>
                </a:solidFill>
                <a:latin typeface="Arial Unicode MS"/>
                <a:cs typeface="Arial Unicode MS"/>
              </a:rPr>
              <a:t>ブ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42185" y="4955778"/>
            <a:ext cx="19291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2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200" spc="-170">
                <a:solidFill>
                  <a:srgbClr val="3D3834"/>
                </a:solidFill>
                <a:latin typeface="Arial Unicode MS"/>
                <a:cs typeface="Arial Unicode MS"/>
              </a:rPr>
              <a:t>ンビ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ザ</a:t>
            </a:r>
            <a:r>
              <a:rPr dirty="0" sz="1200" spc="-229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200" spc="-22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200" spc="-17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専用印象</a:t>
            </a:r>
            <a:r>
              <a:rPr dirty="0" sz="1200" spc="-42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200" spc="-185">
                <a:solidFill>
                  <a:srgbClr val="3D3834"/>
                </a:solidFill>
                <a:latin typeface="Arial Unicode MS"/>
                <a:cs typeface="Arial Unicode MS"/>
              </a:rPr>
              <a:t>レ</a:t>
            </a:r>
            <a:r>
              <a:rPr dirty="0" sz="1200" spc="-50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50079" y="4094408"/>
            <a:ext cx="175768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30">
                <a:solidFill>
                  <a:srgbClr val="3D3834"/>
                </a:solidFill>
                <a:latin typeface="Arial Unicode MS"/>
                <a:cs typeface="Arial Unicode MS"/>
              </a:rPr>
              <a:t>iTero</a:t>
            </a:r>
            <a:r>
              <a:rPr dirty="0" sz="1100" spc="-1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100" spc="-50">
                <a:solidFill>
                  <a:srgbClr val="3D3834"/>
                </a:solidFill>
                <a:latin typeface="Arial Unicode MS"/>
                <a:cs typeface="Arial Unicode MS"/>
              </a:rPr>
              <a:t>Element</a:t>
            </a:r>
            <a:r>
              <a:rPr dirty="0" sz="1100">
                <a:solidFill>
                  <a:srgbClr val="3D3834"/>
                </a:solidFill>
                <a:latin typeface="Arial Unicode MS"/>
                <a:cs typeface="Arial Unicode MS"/>
              </a:rPr>
              <a:t>口腔内</a:t>
            </a:r>
            <a:r>
              <a:rPr dirty="0" sz="1100" spc="-100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100" spc="-55">
                <a:solidFill>
                  <a:srgbClr val="3D3834"/>
                </a:solidFill>
                <a:latin typeface="Arial Unicode MS"/>
                <a:cs typeface="Arial Unicode MS"/>
              </a:rPr>
              <a:t>キ</a:t>
            </a:r>
            <a:r>
              <a:rPr dirty="0" sz="1100" spc="-210">
                <a:solidFill>
                  <a:srgbClr val="3D3834"/>
                </a:solidFill>
                <a:latin typeface="Arial Unicode MS"/>
                <a:cs typeface="Arial Unicode MS"/>
              </a:rPr>
              <a:t>ャ</a:t>
            </a:r>
            <a:r>
              <a:rPr dirty="0" sz="1100" spc="-15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endParaRPr sz="11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50079" y="4400565"/>
            <a:ext cx="182626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30">
                <a:solidFill>
                  <a:srgbClr val="3D3834"/>
                </a:solidFill>
                <a:latin typeface="Arial Unicode MS"/>
                <a:cs typeface="Arial Unicode MS"/>
              </a:rPr>
              <a:t>iTero</a:t>
            </a:r>
            <a:r>
              <a:rPr dirty="0" sz="1100" spc="-1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100" spc="-50">
                <a:solidFill>
                  <a:srgbClr val="3D3834"/>
                </a:solidFill>
                <a:latin typeface="Arial Unicode MS"/>
                <a:cs typeface="Arial Unicode MS"/>
              </a:rPr>
              <a:t>Element</a:t>
            </a:r>
            <a:r>
              <a:rPr dirty="0" sz="1100" spc="-100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100" spc="-55">
                <a:solidFill>
                  <a:srgbClr val="3D3834"/>
                </a:solidFill>
                <a:latin typeface="Arial Unicode MS"/>
                <a:cs typeface="Arial Unicode MS"/>
              </a:rPr>
              <a:t>キ</a:t>
            </a:r>
            <a:r>
              <a:rPr dirty="0" sz="1100" spc="-210">
                <a:solidFill>
                  <a:srgbClr val="3D3834"/>
                </a:solidFill>
                <a:latin typeface="Arial Unicode MS"/>
                <a:cs typeface="Arial Unicode MS"/>
              </a:rPr>
              <a:t>ャ</a:t>
            </a:r>
            <a:r>
              <a:rPr dirty="0" sz="1100" spc="-15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100" spc="-110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100" spc="-280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100" spc="-4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100" spc="-130">
                <a:solidFill>
                  <a:srgbClr val="3D3834"/>
                </a:solidFill>
                <a:latin typeface="Arial Unicode MS"/>
                <a:cs typeface="Arial Unicode MS"/>
              </a:rPr>
              <a:t>ブ</a:t>
            </a:r>
            <a:endParaRPr sz="11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50079" y="4708913"/>
            <a:ext cx="2586355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55">
                <a:solidFill>
                  <a:srgbClr val="3D3834"/>
                </a:solidFill>
                <a:latin typeface="Arial Unicode MS"/>
                <a:cs typeface="Arial Unicode MS"/>
              </a:rPr>
              <a:t>ビ</a:t>
            </a:r>
            <a:r>
              <a:rPr dirty="0" sz="1100" spc="-105">
                <a:solidFill>
                  <a:srgbClr val="3D3834"/>
                </a:solidFill>
                <a:latin typeface="Arial Unicode MS"/>
                <a:cs typeface="Arial Unicode MS"/>
              </a:rPr>
              <a:t>ニ</a:t>
            </a:r>
            <a:r>
              <a:rPr dirty="0" sz="1100" spc="-4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100">
                <a:solidFill>
                  <a:srgbClr val="3D3834"/>
                </a:solidFill>
                <a:latin typeface="Arial Unicode MS"/>
                <a:cs typeface="Arial Unicode MS"/>
              </a:rPr>
              <a:t>ル</a:t>
            </a:r>
            <a:r>
              <a:rPr dirty="0" sz="1100" spc="-37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100" spc="-105">
                <a:solidFill>
                  <a:srgbClr val="3D3834"/>
                </a:solidFill>
                <a:latin typeface="Arial Unicode MS"/>
                <a:cs typeface="Arial Unicode MS"/>
              </a:rPr>
              <a:t>ニ</a:t>
            </a:r>
            <a:r>
              <a:rPr dirty="0" sz="1100" spc="-37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100" spc="-280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100">
                <a:solidFill>
                  <a:srgbClr val="3D3834"/>
                </a:solidFill>
                <a:latin typeface="Arial Unicode MS"/>
                <a:cs typeface="Arial Unicode MS"/>
              </a:rPr>
              <a:t>ル</a:t>
            </a:r>
            <a:r>
              <a:rPr dirty="0" sz="1100" spc="-370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endParaRPr sz="11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</a:pPr>
            <a:r>
              <a:rPr dirty="0" sz="1100" spc="-225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100" spc="-254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100" spc="-465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100">
                <a:solidFill>
                  <a:srgbClr val="3D3834"/>
                </a:solidFill>
                <a:latin typeface="Arial Unicode MS"/>
                <a:cs typeface="Arial Unicode MS"/>
              </a:rPr>
              <a:t>はパ</a:t>
            </a:r>
            <a:r>
              <a:rPr dirty="0" sz="1100" spc="-60">
                <a:solidFill>
                  <a:srgbClr val="3D3834"/>
                </a:solidFill>
                <a:latin typeface="Arial Unicode MS"/>
                <a:cs typeface="Arial Unicode MS"/>
              </a:rPr>
              <a:t>ウ</a:t>
            </a:r>
            <a:r>
              <a:rPr dirty="0" sz="1100" spc="-90">
                <a:solidFill>
                  <a:srgbClr val="3D3834"/>
                </a:solidFill>
                <a:latin typeface="Arial Unicode MS"/>
                <a:cs typeface="Arial Unicode MS"/>
              </a:rPr>
              <a:t>ダ</a:t>
            </a:r>
            <a:r>
              <a:rPr dirty="0" sz="1100" spc="-4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100" spc="-225">
                <a:solidFill>
                  <a:srgbClr val="3D3834"/>
                </a:solidFill>
                <a:latin typeface="Arial Unicode MS"/>
                <a:cs typeface="Arial Unicode MS"/>
              </a:rPr>
              <a:t>フ</a:t>
            </a:r>
            <a:r>
              <a:rPr dirty="0" sz="1100" spc="-280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100" spc="-4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10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100" spc="-220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100" spc="-125">
                <a:solidFill>
                  <a:srgbClr val="3D3834"/>
                </a:solidFill>
                <a:latin typeface="Arial Unicode MS"/>
                <a:cs typeface="Arial Unicode MS"/>
              </a:rPr>
              <a:t>テ</a:t>
            </a:r>
            <a:r>
              <a:rPr dirty="0" sz="1100" spc="-285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100" spc="-210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100" spc="-110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100" spc="-70">
                <a:solidFill>
                  <a:srgbClr val="3D3834"/>
                </a:solidFill>
                <a:latin typeface="Arial Unicode MS"/>
                <a:cs typeface="Arial Unicode MS"/>
              </a:rPr>
              <a:t>グ</a:t>
            </a:r>
            <a:r>
              <a:rPr dirty="0" sz="1100" spc="-165">
                <a:solidFill>
                  <a:srgbClr val="3D3834"/>
                </a:solidFill>
                <a:latin typeface="Arial Unicode MS"/>
                <a:cs typeface="Arial Unicode MS"/>
              </a:rPr>
              <a:t>ロ</a:t>
            </a:r>
            <a:r>
              <a:rPr dirty="0" sz="1100" spc="-4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100" spc="-130">
                <a:solidFill>
                  <a:srgbClr val="3D3834"/>
                </a:solidFill>
                <a:latin typeface="Arial Unicode MS"/>
                <a:cs typeface="Arial Unicode MS"/>
              </a:rPr>
              <a:t>ブ</a:t>
            </a:r>
            <a:endParaRPr sz="110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97280" y="4000500"/>
            <a:ext cx="8465820" cy="9525"/>
          </a:xfrm>
          <a:custGeom>
            <a:avLst/>
            <a:gdLst/>
            <a:ahLst/>
            <a:cxnLst/>
            <a:rect l="l" t="t" r="r" b="b"/>
            <a:pathLst>
              <a:path w="8465820" h="9525">
                <a:moveTo>
                  <a:pt x="8465820" y="9143"/>
                </a:moveTo>
                <a:lnTo>
                  <a:pt x="0" y="9143"/>
                </a:lnTo>
                <a:lnTo>
                  <a:pt x="0" y="0"/>
                </a:lnTo>
                <a:lnTo>
                  <a:pt x="8465820" y="0"/>
                </a:lnTo>
                <a:lnTo>
                  <a:pt x="8465820" y="9143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367829" y="2105639"/>
            <a:ext cx="534289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8685" algn="l"/>
              </a:tabLst>
            </a:pP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デジタル口腔内スキャン印象	</a:t>
            </a:r>
            <a:r>
              <a:rPr dirty="0" sz="1200">
                <a:solidFill>
                  <a:srgbClr val="3D3834"/>
                </a:solidFill>
                <a:latin typeface="Arial"/>
                <a:cs typeface="Arial"/>
              </a:rPr>
              <a:t>PVS</a:t>
            </a:r>
            <a:r>
              <a:rPr dirty="0" sz="1200">
                <a:solidFill>
                  <a:srgbClr val="3D3834"/>
                </a:solidFill>
                <a:latin typeface="Arial Unicode MS"/>
                <a:cs typeface="Arial Unicode MS"/>
              </a:rPr>
              <a:t>印象</a:t>
            </a:r>
            <a:endParaRPr sz="1200">
              <a:latin typeface="Arial Unicode MS"/>
              <a:cs typeface="Arial Unicode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801867" y="2473452"/>
            <a:ext cx="3055620" cy="1408430"/>
            <a:chOff x="5801867" y="2473452"/>
            <a:chExt cx="3055620" cy="1408430"/>
          </a:xfrm>
        </p:grpSpPr>
        <p:sp>
          <p:nvSpPr>
            <p:cNvPr id="13" name="object 13"/>
            <p:cNvSpPr/>
            <p:nvPr/>
          </p:nvSpPr>
          <p:spPr>
            <a:xfrm>
              <a:off x="5801867" y="2473452"/>
              <a:ext cx="1808987" cy="13258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5801867" y="2526792"/>
              <a:ext cx="3055619" cy="13548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/>
          <p:nvPr/>
        </p:nvSpPr>
        <p:spPr>
          <a:xfrm>
            <a:off x="1091183" y="2106167"/>
            <a:ext cx="201167" cy="1996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797296" y="2109216"/>
            <a:ext cx="201167" cy="2015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410410" y="2639469"/>
            <a:ext cx="1283836" cy="12467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60548" y="2551176"/>
            <a:ext cx="2220467" cy="13350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650079" y="5284723"/>
            <a:ext cx="3769995" cy="506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※</a:t>
            </a:r>
            <a:r>
              <a:rPr dirty="0" sz="1050" spc="-175">
                <a:solidFill>
                  <a:srgbClr val="696B72"/>
                </a:solidFill>
                <a:latin typeface="Arial Unicode MS"/>
                <a:cs typeface="Arial Unicode MS"/>
              </a:rPr>
              <a:t>イ</a:t>
            </a:r>
            <a:r>
              <a:rPr dirty="0" sz="1050" spc="-145">
                <a:solidFill>
                  <a:srgbClr val="696B72"/>
                </a:solidFill>
                <a:latin typeface="Arial Unicode MS"/>
                <a:cs typeface="Arial Unicode MS"/>
              </a:rPr>
              <a:t>ンビ</a:t>
            </a: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ザ</a:t>
            </a:r>
            <a:r>
              <a:rPr dirty="0" sz="1050" spc="-200">
                <a:solidFill>
                  <a:srgbClr val="696B72"/>
                </a:solidFill>
                <a:latin typeface="Arial Unicode MS"/>
                <a:cs typeface="Arial Unicode MS"/>
              </a:rPr>
              <a:t>ラ</a:t>
            </a:r>
            <a:r>
              <a:rPr dirty="0" sz="1050" spc="-175">
                <a:solidFill>
                  <a:srgbClr val="696B72"/>
                </a:solidFill>
                <a:latin typeface="Arial Unicode MS"/>
                <a:cs typeface="Arial Unicode MS"/>
              </a:rPr>
              <a:t>イ</a:t>
            </a:r>
            <a:r>
              <a:rPr dirty="0" sz="1050" spc="-145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050" spc="-10">
                <a:solidFill>
                  <a:srgbClr val="696B72"/>
                </a:solidFill>
                <a:latin typeface="Arial Unicode MS"/>
                <a:cs typeface="Arial Unicode MS"/>
              </a:rPr>
              <a:t>の</a:t>
            </a: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症例提</a:t>
            </a:r>
            <a:r>
              <a:rPr dirty="0" sz="1050" spc="-20">
                <a:solidFill>
                  <a:srgbClr val="696B72"/>
                </a:solidFill>
                <a:latin typeface="Arial Unicode MS"/>
                <a:cs typeface="Arial Unicode MS"/>
              </a:rPr>
              <a:t>出</a:t>
            </a:r>
            <a:r>
              <a:rPr dirty="0" sz="1050" spc="-65">
                <a:solidFill>
                  <a:srgbClr val="696B72"/>
                </a:solidFill>
                <a:latin typeface="Arial Unicode MS"/>
                <a:cs typeface="Arial Unicode MS"/>
              </a:rPr>
              <a:t>にお</a:t>
            </a:r>
            <a:r>
              <a:rPr dirty="0" sz="1050" spc="-10">
                <a:solidFill>
                  <a:srgbClr val="696B72"/>
                </a:solidFill>
                <a:latin typeface="Arial Unicode MS"/>
                <a:cs typeface="Arial Unicode MS"/>
              </a:rPr>
              <a:t>使</a:t>
            </a:r>
            <a:r>
              <a:rPr dirty="0" sz="1050" spc="-65">
                <a:solidFill>
                  <a:srgbClr val="696B72"/>
                </a:solidFill>
                <a:latin typeface="Arial Unicode MS"/>
                <a:cs typeface="Arial Unicode MS"/>
              </a:rPr>
              <a:t>い</a:t>
            </a:r>
            <a:r>
              <a:rPr dirty="0" sz="1050" spc="-75">
                <a:solidFill>
                  <a:srgbClr val="696B72"/>
                </a:solidFill>
                <a:latin typeface="Arial Unicode MS"/>
                <a:cs typeface="Arial Unicode MS"/>
              </a:rPr>
              <a:t>い</a:t>
            </a:r>
            <a:r>
              <a:rPr dirty="0" sz="1050" spc="-95">
                <a:solidFill>
                  <a:srgbClr val="696B72"/>
                </a:solidFill>
                <a:latin typeface="Arial Unicode MS"/>
                <a:cs typeface="Arial Unicode MS"/>
              </a:rPr>
              <a:t>ただ</a:t>
            </a:r>
            <a:r>
              <a:rPr dirty="0" sz="1050" spc="-65">
                <a:solidFill>
                  <a:srgbClr val="696B72"/>
                </a:solidFill>
                <a:latin typeface="Arial Unicode MS"/>
                <a:cs typeface="Arial Unicode MS"/>
              </a:rPr>
              <a:t>け</a:t>
            </a:r>
            <a:r>
              <a:rPr dirty="0" sz="1050" spc="-135">
                <a:solidFill>
                  <a:srgbClr val="696B72"/>
                </a:solidFill>
                <a:latin typeface="Arial Unicode MS"/>
                <a:cs typeface="Arial Unicode MS"/>
              </a:rPr>
              <a:t>る</a:t>
            </a:r>
            <a:r>
              <a:rPr dirty="0" sz="1050" spc="-10">
                <a:solidFill>
                  <a:srgbClr val="696B72"/>
                </a:solidFill>
                <a:latin typeface="Arial Unicode MS"/>
                <a:cs typeface="Arial Unicode MS"/>
              </a:rPr>
              <a:t>口</a:t>
            </a: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腔</a:t>
            </a:r>
            <a:r>
              <a:rPr dirty="0" sz="1050" spc="-20">
                <a:solidFill>
                  <a:srgbClr val="696B72"/>
                </a:solidFill>
                <a:latin typeface="Arial Unicode MS"/>
                <a:cs typeface="Arial Unicode MS"/>
              </a:rPr>
              <a:t>内</a:t>
            </a:r>
            <a:r>
              <a:rPr dirty="0" sz="1050" spc="-105">
                <a:solidFill>
                  <a:srgbClr val="696B72"/>
                </a:solidFill>
                <a:latin typeface="Arial Unicode MS"/>
                <a:cs typeface="Arial Unicode MS"/>
              </a:rPr>
              <a:t>ス</a:t>
            </a:r>
            <a:r>
              <a:rPr dirty="0" sz="1050" spc="-35">
                <a:solidFill>
                  <a:srgbClr val="696B72"/>
                </a:solidFill>
                <a:latin typeface="Arial Unicode MS"/>
                <a:cs typeface="Arial Unicode MS"/>
              </a:rPr>
              <a:t>キ</a:t>
            </a:r>
            <a:r>
              <a:rPr dirty="0" sz="1050" spc="-200">
                <a:solidFill>
                  <a:srgbClr val="696B72"/>
                </a:solidFill>
                <a:latin typeface="Arial Unicode MS"/>
                <a:cs typeface="Arial Unicode MS"/>
              </a:rPr>
              <a:t>ャ</a:t>
            </a:r>
            <a:r>
              <a:rPr dirty="0" sz="1050" spc="-85">
                <a:solidFill>
                  <a:srgbClr val="696B72"/>
                </a:solidFill>
                <a:latin typeface="Arial Unicode MS"/>
                <a:cs typeface="Arial Unicode MS"/>
              </a:rPr>
              <a:t>ナ</a:t>
            </a:r>
            <a:r>
              <a:rPr dirty="0" sz="1050" spc="-40">
                <a:solidFill>
                  <a:srgbClr val="696B72"/>
                </a:solidFill>
                <a:latin typeface="Arial Unicode MS"/>
                <a:cs typeface="Arial Unicode MS"/>
              </a:rPr>
              <a:t>ー </a:t>
            </a: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は</a:t>
            </a:r>
            <a:endParaRPr sz="1050">
              <a:latin typeface="Arial Unicode MS"/>
              <a:cs typeface="Arial Unicode MS"/>
            </a:endParaRPr>
          </a:p>
          <a:p>
            <a:pPr marL="190500">
              <a:lnSpc>
                <a:spcPct val="100000"/>
              </a:lnSpc>
            </a:pPr>
            <a:r>
              <a:rPr dirty="0" sz="1050" spc="-25">
                <a:solidFill>
                  <a:srgbClr val="696B72"/>
                </a:solidFill>
                <a:latin typeface="Arial Unicode MS"/>
                <a:cs typeface="Arial Unicode MS"/>
              </a:rPr>
              <a:t>iTero</a:t>
            </a:r>
            <a:r>
              <a:rPr dirty="0" sz="1050" spc="10">
                <a:solidFill>
                  <a:srgbClr val="696B72"/>
                </a:solidFill>
                <a:latin typeface="Arial Unicode MS"/>
                <a:cs typeface="Arial Unicode MS"/>
              </a:rPr>
              <a:t> </a:t>
            </a:r>
            <a:r>
              <a:rPr dirty="0" sz="1050" spc="-45">
                <a:solidFill>
                  <a:srgbClr val="696B72"/>
                </a:solidFill>
                <a:latin typeface="Arial Unicode MS"/>
                <a:cs typeface="Arial Unicode MS"/>
              </a:rPr>
              <a:t>Element</a:t>
            </a:r>
            <a:r>
              <a:rPr dirty="0" sz="1050" spc="20">
                <a:solidFill>
                  <a:srgbClr val="696B72"/>
                </a:solidFill>
                <a:latin typeface="Arial Unicode MS"/>
                <a:cs typeface="Arial Unicode MS"/>
              </a:rPr>
              <a:t> </a:t>
            </a: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のみ</a:t>
            </a:r>
            <a:r>
              <a:rPr dirty="0" sz="1050" spc="-254">
                <a:solidFill>
                  <a:srgbClr val="696B72"/>
                </a:solidFill>
                <a:latin typeface="Arial Unicode MS"/>
                <a:cs typeface="Arial Unicode MS"/>
              </a:rPr>
              <a:t>と</a:t>
            </a:r>
            <a:r>
              <a:rPr dirty="0" sz="1050" spc="-105">
                <a:solidFill>
                  <a:srgbClr val="696B72"/>
                </a:solidFill>
                <a:latin typeface="Arial Unicode MS"/>
                <a:cs typeface="Arial Unicode MS"/>
              </a:rPr>
              <a:t>な</a:t>
            </a:r>
            <a:r>
              <a:rPr dirty="0" sz="1050" spc="-210">
                <a:solidFill>
                  <a:srgbClr val="696B72"/>
                </a:solidFill>
                <a:latin typeface="Arial Unicode MS"/>
                <a:cs typeface="Arial Unicode MS"/>
              </a:rPr>
              <a:t>っ</a:t>
            </a:r>
            <a:r>
              <a:rPr dirty="0" sz="1050" spc="-105">
                <a:solidFill>
                  <a:srgbClr val="696B72"/>
                </a:solidFill>
                <a:latin typeface="Arial Unicode MS"/>
                <a:cs typeface="Arial Unicode MS"/>
              </a:rPr>
              <a:t>て</a:t>
            </a:r>
            <a:r>
              <a:rPr dirty="0" sz="1050" spc="-65">
                <a:solidFill>
                  <a:srgbClr val="696B72"/>
                </a:solidFill>
                <a:latin typeface="Arial Unicode MS"/>
                <a:cs typeface="Arial Unicode MS"/>
              </a:rPr>
              <a:t>お</a:t>
            </a:r>
            <a:r>
              <a:rPr dirty="0" sz="1050" spc="-265">
                <a:solidFill>
                  <a:srgbClr val="696B72"/>
                </a:solidFill>
                <a:latin typeface="Arial Unicode MS"/>
                <a:cs typeface="Arial Unicode MS"/>
              </a:rPr>
              <a:t>り</a:t>
            </a:r>
            <a:r>
              <a:rPr dirty="0" sz="1050" spc="-114">
                <a:solidFill>
                  <a:srgbClr val="696B72"/>
                </a:solidFill>
                <a:latin typeface="Arial Unicode MS"/>
                <a:cs typeface="Arial Unicode MS"/>
              </a:rPr>
              <a:t>ま</a:t>
            </a:r>
            <a:r>
              <a:rPr dirty="0" sz="1050" spc="-35">
                <a:solidFill>
                  <a:srgbClr val="696B72"/>
                </a:solidFill>
                <a:latin typeface="Arial Unicode MS"/>
                <a:cs typeface="Arial Unicode MS"/>
              </a:rPr>
              <a:t>す</a:t>
            </a:r>
            <a:r>
              <a:rPr dirty="0" sz="1050" spc="-355">
                <a:solidFill>
                  <a:srgbClr val="696B72"/>
                </a:solidFill>
                <a:latin typeface="Arial Unicode MS"/>
                <a:cs typeface="Arial Unicode MS"/>
              </a:rPr>
              <a:t>。</a:t>
            </a:r>
            <a:r>
              <a:rPr dirty="0" sz="1050" spc="-150">
                <a:solidFill>
                  <a:srgbClr val="696B72"/>
                </a:solidFill>
                <a:latin typeface="Arial Unicode MS"/>
                <a:cs typeface="Arial Unicode MS"/>
              </a:rPr>
              <a:t>（2020</a:t>
            </a:r>
            <a:r>
              <a:rPr dirty="0" sz="1050" spc="-20">
                <a:solidFill>
                  <a:srgbClr val="696B72"/>
                </a:solidFill>
                <a:latin typeface="Arial Unicode MS"/>
                <a:cs typeface="Arial Unicode MS"/>
              </a:rPr>
              <a:t>年</a:t>
            </a:r>
            <a:r>
              <a:rPr dirty="0" sz="1050" spc="-60">
                <a:solidFill>
                  <a:srgbClr val="696B72"/>
                </a:solidFill>
                <a:latin typeface="Arial Unicode MS"/>
                <a:cs typeface="Arial Unicode MS"/>
              </a:rPr>
              <a:t>3</a:t>
            </a:r>
            <a:r>
              <a:rPr dirty="0" sz="1050" spc="-10">
                <a:solidFill>
                  <a:srgbClr val="696B72"/>
                </a:solidFill>
                <a:latin typeface="Arial Unicode MS"/>
                <a:cs typeface="Arial Unicode MS"/>
              </a:rPr>
              <a:t>月</a:t>
            </a:r>
            <a:r>
              <a:rPr dirty="0" sz="1050" spc="5">
                <a:solidFill>
                  <a:srgbClr val="696B72"/>
                </a:solidFill>
                <a:latin typeface="Arial Unicode MS"/>
                <a:cs typeface="Arial Unicode MS"/>
              </a:rPr>
              <a:t>現</a:t>
            </a:r>
            <a:r>
              <a:rPr dirty="0" sz="1050" spc="-10">
                <a:solidFill>
                  <a:srgbClr val="696B72"/>
                </a:solidFill>
                <a:latin typeface="Arial Unicode MS"/>
                <a:cs typeface="Arial Unicode MS"/>
              </a:rPr>
              <a:t>在</a:t>
            </a:r>
            <a:r>
              <a:rPr dirty="0" sz="1050" spc="-525">
                <a:solidFill>
                  <a:srgbClr val="696B72"/>
                </a:solidFill>
                <a:latin typeface="Arial Unicode MS"/>
                <a:cs typeface="Arial Unicode MS"/>
              </a:rPr>
              <a:t>）</a:t>
            </a:r>
            <a:endParaRPr sz="10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668" y="6009132"/>
            <a:ext cx="9144000" cy="342900"/>
          </a:xfrm>
          <a:prstGeom prst="rect">
            <a:avLst/>
          </a:prstGeom>
          <a:solidFill>
            <a:srgbClr val="3D38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550">
              <a:latin typeface="Times New Roman"/>
              <a:cs typeface="Times New Roman"/>
            </a:endParaRPr>
          </a:p>
          <a:p>
            <a:pPr algn="r" marR="767080">
              <a:lnSpc>
                <a:spcPct val="100000"/>
              </a:lnSpc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-1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3876" y="1622773"/>
            <a:ext cx="3558540" cy="66802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イ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ン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ビ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ザ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ラ</a:t>
            </a:r>
            <a:r>
              <a:rPr dirty="0" sz="1600" spc="35" b="1">
                <a:solidFill>
                  <a:srgbClr val="3D3834"/>
                </a:solidFill>
                <a:latin typeface="HiraMinProN-W6"/>
                <a:cs typeface="HiraMinProN-W6"/>
              </a:rPr>
              <a:t>イ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ン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・</a:t>
            </a:r>
            <a:r>
              <a:rPr dirty="0" sz="1600" spc="35" b="1">
                <a:solidFill>
                  <a:srgbClr val="3D3834"/>
                </a:solidFill>
                <a:latin typeface="HiraMinProN-W6"/>
                <a:cs typeface="HiraMinProN-W6"/>
              </a:rPr>
              <a:t>システムの注文方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法</a:t>
            </a:r>
            <a:endParaRPr sz="1600">
              <a:latin typeface="HiraMinProN-W6"/>
              <a:cs typeface="HiraMinProN-W6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HiraMinProN-W6"/>
              <a:cs typeface="HiraMinProN-W6"/>
            </a:endParaRPr>
          </a:p>
          <a:p>
            <a:pPr marL="76200">
              <a:lnSpc>
                <a:spcPct val="100000"/>
              </a:lnSpc>
              <a:tabLst>
                <a:tab pos="1447165" algn="l"/>
              </a:tabLst>
            </a:pP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必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要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な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患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者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記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録	（顔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面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写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真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・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口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腔</a:t>
            </a:r>
            <a:r>
              <a:rPr dirty="0" sz="1350" spc="-10">
                <a:solidFill>
                  <a:srgbClr val="3D3834"/>
                </a:solidFill>
                <a:latin typeface="新細明體"/>
                <a:cs typeface="新細明體"/>
              </a:rPr>
              <a:t>内写</a:t>
            </a:r>
            <a:r>
              <a:rPr dirty="0" sz="1350" spc="5">
                <a:solidFill>
                  <a:srgbClr val="3D3834"/>
                </a:solidFill>
                <a:latin typeface="新細明體"/>
                <a:cs typeface="新細明體"/>
              </a:rPr>
              <a:t>真）</a:t>
            </a:r>
            <a:endParaRPr sz="1350">
              <a:latin typeface="新細明體"/>
              <a:cs typeface="新細明體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2160" y="2543556"/>
            <a:ext cx="3191969" cy="12009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73267" y="2866644"/>
            <a:ext cx="3086100" cy="737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945379" y="4408932"/>
            <a:ext cx="3813694" cy="7315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222691" y="3896375"/>
            <a:ext cx="54419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15" b="1">
                <a:latin typeface="HiraMinProN-W6"/>
                <a:cs typeface="HiraMinProN-W6"/>
              </a:rPr>
              <a:t>側</a:t>
            </a:r>
            <a:r>
              <a:rPr dirty="0" sz="1350" spc="5" b="1">
                <a:latin typeface="HiraMinProN-W6"/>
                <a:cs typeface="HiraMinProN-W6"/>
              </a:rPr>
              <a:t>面観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99015" y="3896375"/>
            <a:ext cx="5461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15" b="1">
                <a:latin typeface="HiraMinProN-W6"/>
                <a:cs typeface="HiraMinProN-W6"/>
              </a:rPr>
              <a:t>正面</a:t>
            </a:r>
            <a:r>
              <a:rPr dirty="0" sz="1350" spc="5" b="1">
                <a:latin typeface="HiraMinProN-W6"/>
                <a:cs typeface="HiraMinProN-W6"/>
              </a:rPr>
              <a:t>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47786" y="3896375"/>
            <a:ext cx="105918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15" b="1">
                <a:latin typeface="HiraMinProN-W6"/>
                <a:cs typeface="HiraMinProN-W6"/>
              </a:rPr>
              <a:t>正</a:t>
            </a:r>
            <a:r>
              <a:rPr dirty="0" sz="1350" spc="5" b="1">
                <a:latin typeface="HiraMinProN-W6"/>
                <a:cs typeface="HiraMinProN-W6"/>
              </a:rPr>
              <a:t>面スマ</a:t>
            </a:r>
            <a:r>
              <a:rPr dirty="0" sz="1350" spc="-10" b="1">
                <a:latin typeface="HiraMinProN-W6"/>
                <a:cs typeface="HiraMinProN-W6"/>
              </a:rPr>
              <a:t>イ</a:t>
            </a:r>
            <a:r>
              <a:rPr dirty="0" sz="1350" spc="5" b="1">
                <a:latin typeface="HiraMinProN-W6"/>
                <a:cs typeface="HiraMinProN-W6"/>
              </a:rPr>
              <a:t>ル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71405" y="3634021"/>
            <a:ext cx="105537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 b="1">
                <a:latin typeface="HiraMinProN-W6"/>
                <a:cs typeface="HiraMinProN-W6"/>
              </a:rPr>
              <a:t>上</a:t>
            </a:r>
            <a:r>
              <a:rPr dirty="0" sz="1350" spc="-10" b="1">
                <a:latin typeface="HiraMinProN-W6"/>
                <a:cs typeface="HiraMinProN-W6"/>
              </a:rPr>
              <a:t>顎</a:t>
            </a:r>
            <a:r>
              <a:rPr dirty="0" sz="1350" spc="5" b="1">
                <a:latin typeface="HiraMinProN-W6"/>
                <a:cs typeface="HiraMinProN-W6"/>
              </a:rPr>
              <a:t>咬</a:t>
            </a:r>
            <a:r>
              <a:rPr dirty="0" sz="1350" spc="-10" b="1">
                <a:latin typeface="HiraMinProN-W6"/>
                <a:cs typeface="HiraMinProN-W6"/>
              </a:rPr>
              <a:t>合</a:t>
            </a:r>
            <a:r>
              <a:rPr dirty="0" sz="1350" spc="5" b="1">
                <a:latin typeface="HiraMinProN-W6"/>
                <a:cs typeface="HiraMinProN-W6"/>
              </a:rPr>
              <a:t>面観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9338" y="3634021"/>
            <a:ext cx="10541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0" b="1">
                <a:latin typeface="HiraMinProN-W6"/>
                <a:cs typeface="HiraMinProN-W6"/>
              </a:rPr>
              <a:t>下</a:t>
            </a:r>
            <a:r>
              <a:rPr dirty="0" sz="1350" spc="5" b="1">
                <a:latin typeface="HiraMinProN-W6"/>
                <a:cs typeface="HiraMinProN-W6"/>
              </a:rPr>
              <a:t>顎</a:t>
            </a:r>
            <a:r>
              <a:rPr dirty="0" sz="1350" spc="-10" b="1">
                <a:latin typeface="HiraMinProN-W6"/>
                <a:cs typeface="HiraMinProN-W6"/>
              </a:rPr>
              <a:t>咬</a:t>
            </a:r>
            <a:r>
              <a:rPr dirty="0" sz="1350" spc="5" b="1">
                <a:latin typeface="HiraMinProN-W6"/>
                <a:cs typeface="HiraMinProN-W6"/>
              </a:rPr>
              <a:t>合</a:t>
            </a:r>
            <a:r>
              <a:rPr dirty="0" sz="1350" spc="-10" b="1">
                <a:latin typeface="HiraMinProN-W6"/>
                <a:cs typeface="HiraMinProN-W6"/>
              </a:rPr>
              <a:t>面</a:t>
            </a:r>
            <a:r>
              <a:rPr dirty="0" sz="1350" spc="5" b="1">
                <a:latin typeface="HiraMinProN-W6"/>
                <a:cs typeface="HiraMinProN-W6"/>
              </a:rPr>
              <a:t>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65973" y="5301651"/>
            <a:ext cx="105537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 b="1">
                <a:latin typeface="HiraMinProN-W6"/>
                <a:cs typeface="HiraMinProN-W6"/>
              </a:rPr>
              <a:t>右</a:t>
            </a:r>
            <a:r>
              <a:rPr dirty="0" sz="1350" spc="-10" b="1">
                <a:latin typeface="HiraMinProN-W6"/>
                <a:cs typeface="HiraMinProN-W6"/>
              </a:rPr>
              <a:t>側</a:t>
            </a:r>
            <a:r>
              <a:rPr dirty="0" sz="1350" spc="5" b="1">
                <a:latin typeface="HiraMinProN-W6"/>
                <a:cs typeface="HiraMinProN-W6"/>
              </a:rPr>
              <a:t>頬</a:t>
            </a:r>
            <a:r>
              <a:rPr dirty="0" sz="1350" spc="-10" b="1">
                <a:latin typeface="HiraMinProN-W6"/>
                <a:cs typeface="HiraMinProN-W6"/>
              </a:rPr>
              <a:t>側</a:t>
            </a:r>
            <a:r>
              <a:rPr dirty="0" sz="1350" spc="5" b="1">
                <a:latin typeface="HiraMinProN-W6"/>
                <a:cs typeface="HiraMinProN-W6"/>
              </a:rPr>
              <a:t>面観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36779" y="5301651"/>
            <a:ext cx="105537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 b="1">
                <a:latin typeface="HiraMinProN-W6"/>
                <a:cs typeface="HiraMinProN-W6"/>
              </a:rPr>
              <a:t>前歯</a:t>
            </a:r>
            <a:r>
              <a:rPr dirty="0" sz="1350" spc="-10" b="1">
                <a:latin typeface="HiraMinProN-W6"/>
                <a:cs typeface="HiraMinProN-W6"/>
              </a:rPr>
              <a:t>部</a:t>
            </a:r>
            <a:r>
              <a:rPr dirty="0" sz="1350" spc="5" b="1">
                <a:latin typeface="HiraMinProN-W6"/>
                <a:cs typeface="HiraMinProN-W6"/>
              </a:rPr>
              <a:t>正</a:t>
            </a:r>
            <a:r>
              <a:rPr dirty="0" sz="1350" spc="-10" b="1">
                <a:latin typeface="HiraMinProN-W6"/>
                <a:cs typeface="HiraMinProN-W6"/>
              </a:rPr>
              <a:t>面</a:t>
            </a:r>
            <a:r>
              <a:rPr dirty="0" sz="1350" spc="5" b="1">
                <a:latin typeface="HiraMinProN-W6"/>
                <a:cs typeface="HiraMinProN-W6"/>
              </a:rPr>
              <a:t>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09308" y="5301651"/>
            <a:ext cx="10541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0" b="1">
                <a:latin typeface="HiraMinProN-W6"/>
                <a:cs typeface="HiraMinProN-W6"/>
              </a:rPr>
              <a:t>左側</a:t>
            </a:r>
            <a:r>
              <a:rPr dirty="0" sz="1350" spc="5" b="1">
                <a:latin typeface="HiraMinProN-W6"/>
                <a:cs typeface="HiraMinProN-W6"/>
              </a:rPr>
              <a:t>頬</a:t>
            </a:r>
            <a:r>
              <a:rPr dirty="0" sz="1350" spc="-10" b="1">
                <a:latin typeface="HiraMinProN-W6"/>
                <a:cs typeface="HiraMinProN-W6"/>
              </a:rPr>
              <a:t>側</a:t>
            </a:r>
            <a:r>
              <a:rPr dirty="0" sz="1350" spc="5" b="1">
                <a:latin typeface="HiraMinProN-W6"/>
                <a:cs typeface="HiraMinProN-W6"/>
              </a:rPr>
              <a:t>面観</a:t>
            </a:r>
            <a:endParaRPr sz="1350">
              <a:latin typeface="HiraMinProN-W6"/>
              <a:cs typeface="HiraMinProN-W6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06811" y="1637803"/>
            <a:ext cx="37211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0" b="1">
                <a:solidFill>
                  <a:srgbClr val="3D3834"/>
                </a:solidFill>
                <a:latin typeface="HiraMinProN-W6"/>
                <a:cs typeface="HiraMinProN-W6"/>
              </a:rPr>
              <a:t>～</a:t>
            </a:r>
            <a:r>
              <a:rPr dirty="0" sz="1200" b="1">
                <a:solidFill>
                  <a:srgbClr val="3D3834"/>
                </a:solidFill>
                <a:latin typeface="HiraMinProN-W6"/>
                <a:cs typeface="HiraMinProN-W6"/>
              </a:rPr>
              <a:t>①患</a:t>
            </a:r>
            <a:r>
              <a:rPr dirty="0" sz="1200" spc="-15" b="1">
                <a:solidFill>
                  <a:srgbClr val="3D3834"/>
                </a:solidFill>
                <a:latin typeface="HiraMinProN-W6"/>
                <a:cs typeface="HiraMinProN-W6"/>
              </a:rPr>
              <a:t>者</a:t>
            </a:r>
            <a:r>
              <a:rPr dirty="0" sz="1200" b="1">
                <a:solidFill>
                  <a:srgbClr val="3D3834"/>
                </a:solidFill>
                <a:latin typeface="HiraMinProN-W6"/>
                <a:cs typeface="HiraMinProN-W6"/>
              </a:rPr>
              <a:t>記録を準備【インビザライン・ドクター】～</a:t>
            </a:r>
            <a:endParaRPr sz="1200">
              <a:latin typeface="HiraMinProN-W6"/>
              <a:cs typeface="HiraMinProN-W6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3393" y="1645482"/>
            <a:ext cx="518858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5">
                <a:latin typeface="Arial"/>
                <a:cs typeface="Arial"/>
              </a:rPr>
              <a:t>Invisalign </a:t>
            </a:r>
            <a:r>
              <a:rPr dirty="0" sz="3300">
                <a:latin typeface="Arial"/>
                <a:cs typeface="Arial"/>
              </a:rPr>
              <a:t>Photo</a:t>
            </a:r>
            <a:r>
              <a:rPr dirty="0" sz="3300" spc="-110">
                <a:latin typeface="Arial"/>
                <a:cs typeface="Arial"/>
              </a:rPr>
              <a:t> </a:t>
            </a:r>
            <a:r>
              <a:rPr dirty="0" sz="3300" spc="-5">
                <a:latin typeface="Arial"/>
                <a:cs typeface="Arial"/>
              </a:rPr>
              <a:t>Uploader</a:t>
            </a:r>
            <a:endParaRPr sz="33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859002" y="2641092"/>
            <a:ext cx="1862725" cy="3294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163607" y="2859973"/>
            <a:ext cx="5687695" cy="2296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235" indent="-305435">
              <a:lnSpc>
                <a:spcPct val="100000"/>
              </a:lnSpc>
              <a:spcBef>
                <a:spcPts val="100"/>
              </a:spcBef>
              <a:buSzPct val="95833"/>
              <a:buChar char="■"/>
              <a:tabLst>
                <a:tab pos="356235" algn="l"/>
                <a:tab pos="2488565" algn="l"/>
              </a:tabLst>
            </a:pPr>
            <a:r>
              <a:rPr dirty="0" sz="2400" b="1">
                <a:solidFill>
                  <a:srgbClr val="009ACD"/>
                </a:solidFill>
                <a:latin typeface="Heiti SC"/>
                <a:cs typeface="Heiti SC"/>
              </a:rPr>
              <a:t>パソコン不要	アプリで完結</a:t>
            </a:r>
            <a:endParaRPr sz="2400">
              <a:latin typeface="Heiti SC"/>
              <a:cs typeface="Heiti SC"/>
            </a:endParaRPr>
          </a:p>
          <a:p>
            <a:pPr marL="178435">
              <a:lnSpc>
                <a:spcPct val="100000"/>
              </a:lnSpc>
            </a:pPr>
            <a:r>
              <a:rPr dirty="0" sz="2400" spc="-25" b="1">
                <a:solidFill>
                  <a:srgbClr val="3D3834"/>
                </a:solidFill>
                <a:latin typeface="Arial"/>
                <a:cs typeface="Arial"/>
              </a:rPr>
              <a:t>→</a:t>
            </a:r>
            <a:r>
              <a:rPr dirty="0" sz="2400" b="1">
                <a:solidFill>
                  <a:srgbClr val="3D3834"/>
                </a:solidFill>
                <a:latin typeface="Heiti SC"/>
                <a:cs typeface="Heiti SC"/>
              </a:rPr>
              <a:t>患者様データの登録、患者様を選択、</a:t>
            </a:r>
            <a:endParaRPr sz="2400">
              <a:latin typeface="Heiti SC"/>
              <a:cs typeface="Heiti SC"/>
            </a:endParaRPr>
          </a:p>
          <a:p>
            <a:pPr marL="527685">
              <a:lnSpc>
                <a:spcPct val="100000"/>
              </a:lnSpc>
              <a:spcBef>
                <a:spcPts val="204"/>
              </a:spcBef>
            </a:pPr>
            <a:r>
              <a:rPr dirty="0" sz="2400" b="1">
                <a:solidFill>
                  <a:srgbClr val="3D3834"/>
                </a:solidFill>
                <a:latin typeface="Heiti SC"/>
                <a:cs typeface="Heiti SC"/>
              </a:rPr>
              <a:t>撮影、</a:t>
            </a:r>
            <a:r>
              <a:rPr dirty="0" sz="2400" spc="-100" b="1">
                <a:solidFill>
                  <a:srgbClr val="3D3834"/>
                </a:solidFill>
                <a:latin typeface="Arial"/>
                <a:cs typeface="Arial"/>
              </a:rPr>
              <a:t>IDS</a:t>
            </a:r>
            <a:r>
              <a:rPr dirty="0" sz="2400" b="1">
                <a:solidFill>
                  <a:srgbClr val="3D3834"/>
                </a:solidFill>
                <a:latin typeface="Heiti SC"/>
                <a:cs typeface="Heiti SC"/>
              </a:rPr>
              <a:t>へアップロード</a:t>
            </a:r>
            <a:endParaRPr sz="2400">
              <a:latin typeface="Heiti SC"/>
              <a:cs typeface="Heiti S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>
              <a:latin typeface="Heiti SC"/>
              <a:cs typeface="Heiti SC"/>
            </a:endParaRPr>
          </a:p>
          <a:p>
            <a:pPr marL="356235" indent="-305435">
              <a:lnSpc>
                <a:spcPct val="100000"/>
              </a:lnSpc>
              <a:buSzPct val="95833"/>
              <a:buChar char="■"/>
              <a:tabLst>
                <a:tab pos="356235" algn="l"/>
              </a:tabLst>
            </a:pPr>
            <a:r>
              <a:rPr dirty="0" sz="2400" b="1">
                <a:solidFill>
                  <a:srgbClr val="009ACD"/>
                </a:solidFill>
                <a:latin typeface="Heiti SC"/>
                <a:cs typeface="Heiti SC"/>
              </a:rPr>
              <a:t>無償で簡単</a:t>
            </a:r>
            <a:endParaRPr sz="2400">
              <a:latin typeface="Heiti SC"/>
              <a:cs typeface="Heiti SC"/>
            </a:endParaRPr>
          </a:p>
          <a:p>
            <a:pPr marL="178435">
              <a:lnSpc>
                <a:spcPct val="100000"/>
              </a:lnSpc>
              <a:tabLst>
                <a:tab pos="1650364" algn="l"/>
              </a:tabLst>
            </a:pPr>
            <a:r>
              <a:rPr dirty="0" sz="2400" spc="-165" b="1">
                <a:solidFill>
                  <a:srgbClr val="3D3834"/>
                </a:solidFill>
                <a:latin typeface="Arial"/>
                <a:cs typeface="Arial"/>
              </a:rPr>
              <a:t>→iPhone</a:t>
            </a:r>
            <a:r>
              <a:rPr dirty="0" baseline="24305" sz="2400" spc="-247" b="1">
                <a:solidFill>
                  <a:srgbClr val="3D3834"/>
                </a:solidFill>
                <a:latin typeface="Arial"/>
                <a:cs typeface="Arial"/>
              </a:rPr>
              <a:t>®	</a:t>
            </a:r>
            <a:r>
              <a:rPr dirty="0" sz="2400" spc="-130" b="1">
                <a:solidFill>
                  <a:srgbClr val="3D3834"/>
                </a:solidFill>
                <a:latin typeface="Arial"/>
                <a:cs typeface="Arial"/>
              </a:rPr>
              <a:t>iPad</a:t>
            </a:r>
            <a:r>
              <a:rPr dirty="0" sz="2400" spc="-285" b="1">
                <a:solidFill>
                  <a:srgbClr val="3D3834"/>
                </a:solidFill>
                <a:latin typeface="Arial"/>
                <a:cs typeface="Arial"/>
              </a:rPr>
              <a:t> </a:t>
            </a:r>
            <a:r>
              <a:rPr dirty="0" baseline="24305" sz="2400" spc="-419" b="1">
                <a:solidFill>
                  <a:srgbClr val="3D3834"/>
                </a:solidFill>
                <a:latin typeface="Arial"/>
                <a:cs typeface="Arial"/>
              </a:rPr>
              <a:t>®</a:t>
            </a:r>
            <a:r>
              <a:rPr dirty="0" baseline="24305" sz="2400" spc="-187" b="1">
                <a:solidFill>
                  <a:srgbClr val="3D3834"/>
                </a:solidFill>
                <a:latin typeface="Arial"/>
                <a:cs typeface="Arial"/>
              </a:rPr>
              <a:t> </a:t>
            </a:r>
            <a:r>
              <a:rPr dirty="0" sz="2400" spc="-30" b="1">
                <a:solidFill>
                  <a:srgbClr val="3D3834"/>
                </a:solidFill>
                <a:latin typeface="Heiti SC"/>
                <a:cs typeface="Heiti SC"/>
              </a:rPr>
              <a:t>Android</a:t>
            </a:r>
            <a:r>
              <a:rPr dirty="0" sz="2400" spc="65" b="1">
                <a:solidFill>
                  <a:srgbClr val="3D3834"/>
                </a:solidFill>
                <a:latin typeface="Heiti SC"/>
                <a:cs typeface="Heiti SC"/>
              </a:rPr>
              <a:t> </a:t>
            </a:r>
            <a:r>
              <a:rPr dirty="0" sz="2400" b="1">
                <a:solidFill>
                  <a:srgbClr val="3D3834"/>
                </a:solidFill>
                <a:latin typeface="Heiti SC"/>
                <a:cs typeface="Heiti SC"/>
              </a:rPr>
              <a:t>で高品質撮影</a:t>
            </a:r>
            <a:endParaRPr sz="2400">
              <a:latin typeface="Heiti SC"/>
              <a:cs typeface="Heiti S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05012" y="1409700"/>
            <a:ext cx="1190407" cy="11927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6087" y="6151298"/>
            <a:ext cx="2613025" cy="742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565"/>
              </a:lnSpc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79592" y="1208531"/>
            <a:ext cx="4037075" cy="41452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772668" y="1210056"/>
            <a:ext cx="9144000" cy="5088890"/>
            <a:chOff x="772668" y="1210056"/>
            <a:chExt cx="9144000" cy="5088890"/>
          </a:xfrm>
        </p:grpSpPr>
        <p:sp>
          <p:nvSpPr>
            <p:cNvPr id="5" name="object 5"/>
            <p:cNvSpPr/>
            <p:nvPr/>
          </p:nvSpPr>
          <p:spPr>
            <a:xfrm>
              <a:off x="772668" y="1210056"/>
              <a:ext cx="4591811" cy="41376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218176" y="2808732"/>
              <a:ext cx="683260" cy="647700"/>
            </a:xfrm>
            <a:custGeom>
              <a:avLst/>
              <a:gdLst/>
              <a:ahLst/>
              <a:cxnLst/>
              <a:rect l="l" t="t" r="r" b="b"/>
              <a:pathLst>
                <a:path w="683260" h="647700">
                  <a:moveTo>
                    <a:pt x="358139" y="647700"/>
                  </a:moveTo>
                  <a:lnTo>
                    <a:pt x="358139" y="486156"/>
                  </a:lnTo>
                  <a:lnTo>
                    <a:pt x="0" y="486156"/>
                  </a:lnTo>
                  <a:lnTo>
                    <a:pt x="0" y="161543"/>
                  </a:lnTo>
                  <a:lnTo>
                    <a:pt x="358139" y="161543"/>
                  </a:lnTo>
                  <a:lnTo>
                    <a:pt x="358139" y="0"/>
                  </a:lnTo>
                  <a:lnTo>
                    <a:pt x="682751" y="324611"/>
                  </a:lnTo>
                  <a:lnTo>
                    <a:pt x="358139" y="64770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72668" y="5131307"/>
              <a:ext cx="9144000" cy="1167765"/>
            </a:xfrm>
            <a:custGeom>
              <a:avLst/>
              <a:gdLst/>
              <a:ahLst/>
              <a:cxnLst/>
              <a:rect l="l" t="t" r="r" b="b"/>
              <a:pathLst>
                <a:path w="9144000" h="1167764">
                  <a:moveTo>
                    <a:pt x="9143999" y="1167384"/>
                  </a:moveTo>
                  <a:lnTo>
                    <a:pt x="0" y="1167384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11673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3228768" y="5055899"/>
            <a:ext cx="4216400" cy="11595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059815" marR="5080" indent="-1047750">
              <a:lnSpc>
                <a:spcPct val="112799"/>
              </a:lnSpc>
              <a:spcBef>
                <a:spcPts val="95"/>
              </a:spcBef>
              <a:tabLst>
                <a:tab pos="2107565" algn="l"/>
              </a:tabLst>
            </a:pPr>
            <a:r>
              <a:rPr dirty="0" sz="3300" b="1">
                <a:solidFill>
                  <a:srgbClr val="3D3834"/>
                </a:solidFill>
                <a:latin typeface="Heiti SC"/>
                <a:cs typeface="Heiti SC"/>
              </a:rPr>
              <a:t>顔貌３枚	口腔内５枚 必須です！</a:t>
            </a:r>
            <a:endParaRPr sz="3300">
              <a:latin typeface="Heiti SC"/>
              <a:cs typeface="Heiti S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72668" y="4468367"/>
            <a:ext cx="1821180" cy="1884045"/>
            <a:chOff x="772668" y="4468367"/>
            <a:chExt cx="1821180" cy="1884045"/>
          </a:xfrm>
        </p:grpSpPr>
        <p:sp>
          <p:nvSpPr>
            <p:cNvPr id="10" name="object 10"/>
            <p:cNvSpPr/>
            <p:nvPr/>
          </p:nvSpPr>
          <p:spPr>
            <a:xfrm>
              <a:off x="784860" y="4520184"/>
              <a:ext cx="1758695" cy="18059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772668" y="4468367"/>
              <a:ext cx="1821180" cy="1884045"/>
            </a:xfrm>
            <a:custGeom>
              <a:avLst/>
              <a:gdLst/>
              <a:ahLst/>
              <a:cxnLst/>
              <a:rect l="l" t="t" r="r" b="b"/>
              <a:pathLst>
                <a:path w="1821180" h="1884045">
                  <a:moveTo>
                    <a:pt x="0" y="47243"/>
                  </a:moveTo>
                  <a:lnTo>
                    <a:pt x="0" y="0"/>
                  </a:lnTo>
                  <a:lnTo>
                    <a:pt x="1792224" y="0"/>
                  </a:lnTo>
                  <a:lnTo>
                    <a:pt x="1803820" y="2381"/>
                  </a:lnTo>
                  <a:lnTo>
                    <a:pt x="1812988" y="8763"/>
                  </a:lnTo>
                  <a:lnTo>
                    <a:pt x="1819013" y="18002"/>
                  </a:lnTo>
                  <a:lnTo>
                    <a:pt x="1821180" y="28956"/>
                  </a:lnTo>
                  <a:lnTo>
                    <a:pt x="18287" y="28956"/>
                  </a:lnTo>
                  <a:lnTo>
                    <a:pt x="0" y="47243"/>
                  </a:lnTo>
                  <a:close/>
                </a:path>
                <a:path w="1821180" h="1884045">
                  <a:moveTo>
                    <a:pt x="18287" y="1879092"/>
                  </a:moveTo>
                  <a:lnTo>
                    <a:pt x="0" y="1861766"/>
                  </a:lnTo>
                  <a:lnTo>
                    <a:pt x="0" y="47243"/>
                  </a:lnTo>
                  <a:lnTo>
                    <a:pt x="18287" y="28956"/>
                  </a:lnTo>
                  <a:lnTo>
                    <a:pt x="18287" y="1879092"/>
                  </a:lnTo>
                  <a:close/>
                </a:path>
                <a:path w="1821180" h="1884045">
                  <a:moveTo>
                    <a:pt x="1764792" y="57912"/>
                  </a:moveTo>
                  <a:lnTo>
                    <a:pt x="18287" y="57912"/>
                  </a:lnTo>
                  <a:lnTo>
                    <a:pt x="18287" y="28956"/>
                  </a:lnTo>
                  <a:lnTo>
                    <a:pt x="1764792" y="28956"/>
                  </a:lnTo>
                  <a:lnTo>
                    <a:pt x="1764792" y="57912"/>
                  </a:lnTo>
                  <a:close/>
                </a:path>
                <a:path w="1821180" h="1884045">
                  <a:moveTo>
                    <a:pt x="1764792" y="1879092"/>
                  </a:moveTo>
                  <a:lnTo>
                    <a:pt x="1764792" y="28956"/>
                  </a:lnTo>
                  <a:lnTo>
                    <a:pt x="1792224" y="57912"/>
                  </a:lnTo>
                  <a:lnTo>
                    <a:pt x="1821180" y="57912"/>
                  </a:lnTo>
                  <a:lnTo>
                    <a:pt x="1821180" y="1851660"/>
                  </a:lnTo>
                  <a:lnTo>
                    <a:pt x="1792224" y="1851660"/>
                  </a:lnTo>
                  <a:lnTo>
                    <a:pt x="1764792" y="1879092"/>
                  </a:lnTo>
                  <a:close/>
                </a:path>
                <a:path w="1821180" h="1884045">
                  <a:moveTo>
                    <a:pt x="1821180" y="57912"/>
                  </a:moveTo>
                  <a:lnTo>
                    <a:pt x="1792224" y="57912"/>
                  </a:lnTo>
                  <a:lnTo>
                    <a:pt x="1764792" y="28956"/>
                  </a:lnTo>
                  <a:lnTo>
                    <a:pt x="1821180" y="28956"/>
                  </a:lnTo>
                  <a:lnTo>
                    <a:pt x="1821180" y="57912"/>
                  </a:lnTo>
                  <a:close/>
                </a:path>
                <a:path w="1821180" h="1884045">
                  <a:moveTo>
                    <a:pt x="1764792" y="1879092"/>
                  </a:moveTo>
                  <a:lnTo>
                    <a:pt x="18287" y="1879092"/>
                  </a:lnTo>
                  <a:lnTo>
                    <a:pt x="18287" y="1851660"/>
                  </a:lnTo>
                  <a:lnTo>
                    <a:pt x="1764792" y="1851660"/>
                  </a:lnTo>
                  <a:lnTo>
                    <a:pt x="1764792" y="1879092"/>
                  </a:lnTo>
                  <a:close/>
                </a:path>
                <a:path w="1821180" h="1884045">
                  <a:moveTo>
                    <a:pt x="1821180" y="1879092"/>
                  </a:moveTo>
                  <a:lnTo>
                    <a:pt x="1764792" y="1879092"/>
                  </a:lnTo>
                  <a:lnTo>
                    <a:pt x="1792224" y="1851660"/>
                  </a:lnTo>
                  <a:lnTo>
                    <a:pt x="1821180" y="1851660"/>
                  </a:lnTo>
                  <a:lnTo>
                    <a:pt x="1821180" y="1879092"/>
                  </a:lnTo>
                  <a:close/>
                </a:path>
                <a:path w="1821180" h="1884045">
                  <a:moveTo>
                    <a:pt x="1820325" y="1883663"/>
                  </a:moveTo>
                  <a:lnTo>
                    <a:pt x="0" y="1883663"/>
                  </a:lnTo>
                  <a:lnTo>
                    <a:pt x="0" y="1861766"/>
                  </a:lnTo>
                  <a:lnTo>
                    <a:pt x="18287" y="1879092"/>
                  </a:lnTo>
                  <a:lnTo>
                    <a:pt x="1821180" y="1879092"/>
                  </a:lnTo>
                  <a:lnTo>
                    <a:pt x="1820325" y="1883663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3387" y="6130544"/>
            <a:ext cx="263842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84462" y="6112219"/>
            <a:ext cx="1778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10">
                <a:solidFill>
                  <a:srgbClr val="90908E"/>
                </a:solidFill>
                <a:latin typeface="Arial Unicode MS"/>
                <a:cs typeface="Arial Unicode MS"/>
              </a:rPr>
              <a:t>2</a:t>
            </a:r>
            <a:r>
              <a:rPr dirty="0" sz="900" spc="-190">
                <a:solidFill>
                  <a:srgbClr val="90908E"/>
                </a:solidFill>
                <a:latin typeface="Arial Unicode MS"/>
                <a:cs typeface="Arial Unicode MS"/>
              </a:rPr>
              <a:t>2</a:t>
            </a:r>
            <a:r>
              <a:rPr dirty="0" sz="900" spc="-310">
                <a:solidFill>
                  <a:srgbClr val="90908E"/>
                </a:solidFill>
                <a:latin typeface="Arial Unicode MS"/>
                <a:cs typeface="Arial Unicode MS"/>
              </a:rPr>
              <a:t>9</a:t>
            </a: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9</a:t>
            </a:r>
            <a:endParaRPr sz="900">
              <a:latin typeface="Arial Unicode MS"/>
              <a:cs typeface="Arial Unicode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312407" y="1208531"/>
            <a:ext cx="3274695" cy="4869815"/>
            <a:chOff x="6312407" y="1208531"/>
            <a:chExt cx="3274695" cy="4869815"/>
          </a:xfrm>
        </p:grpSpPr>
        <p:sp>
          <p:nvSpPr>
            <p:cNvPr id="5" name="object 5"/>
            <p:cNvSpPr/>
            <p:nvPr/>
          </p:nvSpPr>
          <p:spPr>
            <a:xfrm>
              <a:off x="6312407" y="1208531"/>
              <a:ext cx="2944367" cy="48219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017216" y="4562855"/>
              <a:ext cx="1569720" cy="1515745"/>
            </a:xfrm>
            <a:custGeom>
              <a:avLst/>
              <a:gdLst/>
              <a:ahLst/>
              <a:cxnLst/>
              <a:rect l="l" t="t" r="r" b="b"/>
              <a:pathLst>
                <a:path w="1569720" h="1515745">
                  <a:moveTo>
                    <a:pt x="529375" y="298704"/>
                  </a:moveTo>
                  <a:lnTo>
                    <a:pt x="762547" y="10668"/>
                  </a:lnTo>
                  <a:lnTo>
                    <a:pt x="767119" y="3048"/>
                  </a:lnTo>
                  <a:lnTo>
                    <a:pt x="776263" y="0"/>
                  </a:lnTo>
                  <a:lnTo>
                    <a:pt x="793027" y="0"/>
                  </a:lnTo>
                  <a:lnTo>
                    <a:pt x="800647" y="3048"/>
                  </a:lnTo>
                  <a:lnTo>
                    <a:pt x="806743" y="10668"/>
                  </a:lnTo>
                  <a:lnTo>
                    <a:pt x="835119" y="45720"/>
                  </a:lnTo>
                  <a:lnTo>
                    <a:pt x="762547" y="45720"/>
                  </a:lnTo>
                  <a:lnTo>
                    <a:pt x="784645" y="73161"/>
                  </a:lnTo>
                  <a:lnTo>
                    <a:pt x="611615" y="288036"/>
                  </a:lnTo>
                  <a:lnTo>
                    <a:pt x="552235" y="288036"/>
                  </a:lnTo>
                  <a:lnTo>
                    <a:pt x="529375" y="298704"/>
                  </a:lnTo>
                  <a:close/>
                </a:path>
                <a:path w="1569720" h="1515745">
                  <a:moveTo>
                    <a:pt x="784645" y="73161"/>
                  </a:moveTo>
                  <a:lnTo>
                    <a:pt x="762547" y="45720"/>
                  </a:lnTo>
                  <a:lnTo>
                    <a:pt x="806743" y="45720"/>
                  </a:lnTo>
                  <a:lnTo>
                    <a:pt x="784645" y="73161"/>
                  </a:lnTo>
                  <a:close/>
                </a:path>
                <a:path w="1569720" h="1515745">
                  <a:moveTo>
                    <a:pt x="1354834" y="345948"/>
                  </a:moveTo>
                  <a:lnTo>
                    <a:pt x="1009435" y="345948"/>
                  </a:lnTo>
                  <a:lnTo>
                    <a:pt x="1000291" y="341376"/>
                  </a:lnTo>
                  <a:lnTo>
                    <a:pt x="995719" y="335280"/>
                  </a:lnTo>
                  <a:lnTo>
                    <a:pt x="784645" y="73161"/>
                  </a:lnTo>
                  <a:lnTo>
                    <a:pt x="806743" y="45720"/>
                  </a:lnTo>
                  <a:lnTo>
                    <a:pt x="835119" y="45720"/>
                  </a:lnTo>
                  <a:lnTo>
                    <a:pt x="1031279" y="288036"/>
                  </a:lnTo>
                  <a:lnTo>
                    <a:pt x="1017055" y="288036"/>
                  </a:lnTo>
                  <a:lnTo>
                    <a:pt x="1039915" y="298704"/>
                  </a:lnTo>
                  <a:lnTo>
                    <a:pt x="1413295" y="298704"/>
                  </a:lnTo>
                  <a:lnTo>
                    <a:pt x="1417034" y="304657"/>
                  </a:lnTo>
                  <a:lnTo>
                    <a:pt x="1419201" y="310896"/>
                  </a:lnTo>
                  <a:lnTo>
                    <a:pt x="1363003" y="310896"/>
                  </a:lnTo>
                  <a:lnTo>
                    <a:pt x="1354834" y="345948"/>
                  </a:lnTo>
                  <a:close/>
                </a:path>
                <a:path w="1569720" h="1515745">
                  <a:moveTo>
                    <a:pt x="230679" y="671177"/>
                  </a:moveTo>
                  <a:lnTo>
                    <a:pt x="149899" y="323088"/>
                  </a:lnTo>
                  <a:lnTo>
                    <a:pt x="149352" y="317134"/>
                  </a:lnTo>
                  <a:lnTo>
                    <a:pt x="150090" y="310896"/>
                  </a:lnTo>
                  <a:lnTo>
                    <a:pt x="152257" y="304657"/>
                  </a:lnTo>
                  <a:lnTo>
                    <a:pt x="155995" y="298704"/>
                  </a:lnTo>
                  <a:lnTo>
                    <a:pt x="160567" y="292608"/>
                  </a:lnTo>
                  <a:lnTo>
                    <a:pt x="169711" y="288036"/>
                  </a:lnTo>
                  <a:lnTo>
                    <a:pt x="538011" y="288036"/>
                  </a:lnTo>
                  <a:lnTo>
                    <a:pt x="529375" y="298704"/>
                  </a:lnTo>
                  <a:lnTo>
                    <a:pt x="603025" y="298704"/>
                  </a:lnTo>
                  <a:lnTo>
                    <a:pt x="593207" y="310896"/>
                  </a:lnTo>
                  <a:lnTo>
                    <a:pt x="206287" y="310896"/>
                  </a:lnTo>
                  <a:lnTo>
                    <a:pt x="178855" y="345948"/>
                  </a:lnTo>
                  <a:lnTo>
                    <a:pt x="214308" y="345948"/>
                  </a:lnTo>
                  <a:lnTo>
                    <a:pt x="286142" y="659892"/>
                  </a:lnTo>
                  <a:lnTo>
                    <a:pt x="239815" y="659892"/>
                  </a:lnTo>
                  <a:lnTo>
                    <a:pt x="230679" y="671177"/>
                  </a:lnTo>
                  <a:close/>
                </a:path>
                <a:path w="1569720" h="1515745">
                  <a:moveTo>
                    <a:pt x="603025" y="298704"/>
                  </a:moveTo>
                  <a:lnTo>
                    <a:pt x="529375" y="298704"/>
                  </a:lnTo>
                  <a:lnTo>
                    <a:pt x="552235" y="288036"/>
                  </a:lnTo>
                  <a:lnTo>
                    <a:pt x="611615" y="288036"/>
                  </a:lnTo>
                  <a:lnTo>
                    <a:pt x="603025" y="298704"/>
                  </a:lnTo>
                  <a:close/>
                </a:path>
                <a:path w="1569720" h="1515745">
                  <a:moveTo>
                    <a:pt x="1039915" y="298704"/>
                  </a:moveTo>
                  <a:lnTo>
                    <a:pt x="1017055" y="288036"/>
                  </a:lnTo>
                  <a:lnTo>
                    <a:pt x="1031279" y="288036"/>
                  </a:lnTo>
                  <a:lnTo>
                    <a:pt x="1039915" y="298704"/>
                  </a:lnTo>
                  <a:close/>
                </a:path>
                <a:path w="1569720" h="1515745">
                  <a:moveTo>
                    <a:pt x="1413295" y="298704"/>
                  </a:moveTo>
                  <a:lnTo>
                    <a:pt x="1039915" y="298704"/>
                  </a:lnTo>
                  <a:lnTo>
                    <a:pt x="1031279" y="288036"/>
                  </a:lnTo>
                  <a:lnTo>
                    <a:pt x="1399579" y="288036"/>
                  </a:lnTo>
                  <a:lnTo>
                    <a:pt x="1407199" y="292608"/>
                  </a:lnTo>
                  <a:lnTo>
                    <a:pt x="1413295" y="298704"/>
                  </a:lnTo>
                  <a:close/>
                </a:path>
                <a:path w="1569720" h="1515745">
                  <a:moveTo>
                    <a:pt x="214308" y="345948"/>
                  </a:moveTo>
                  <a:lnTo>
                    <a:pt x="178855" y="345948"/>
                  </a:lnTo>
                  <a:lnTo>
                    <a:pt x="206287" y="310896"/>
                  </a:lnTo>
                  <a:lnTo>
                    <a:pt x="214308" y="345948"/>
                  </a:lnTo>
                  <a:close/>
                </a:path>
                <a:path w="1569720" h="1515745">
                  <a:moveTo>
                    <a:pt x="559855" y="345948"/>
                  </a:moveTo>
                  <a:lnTo>
                    <a:pt x="214308" y="345948"/>
                  </a:lnTo>
                  <a:lnTo>
                    <a:pt x="206287" y="310896"/>
                  </a:lnTo>
                  <a:lnTo>
                    <a:pt x="593207" y="310896"/>
                  </a:lnTo>
                  <a:lnTo>
                    <a:pt x="573571" y="335280"/>
                  </a:lnTo>
                  <a:lnTo>
                    <a:pt x="568999" y="341376"/>
                  </a:lnTo>
                  <a:lnTo>
                    <a:pt x="559855" y="345948"/>
                  </a:lnTo>
                  <a:close/>
                </a:path>
                <a:path w="1569720" h="1515745">
                  <a:moveTo>
                    <a:pt x="1495281" y="955730"/>
                  </a:moveTo>
                  <a:lnTo>
                    <a:pt x="1285279" y="694944"/>
                  </a:lnTo>
                  <a:lnTo>
                    <a:pt x="1282184" y="689848"/>
                  </a:lnTo>
                  <a:lnTo>
                    <a:pt x="1279945" y="683895"/>
                  </a:lnTo>
                  <a:lnTo>
                    <a:pt x="1278850" y="677370"/>
                  </a:lnTo>
                  <a:lnTo>
                    <a:pt x="1279183" y="670560"/>
                  </a:lnTo>
                  <a:lnTo>
                    <a:pt x="1363003" y="310896"/>
                  </a:lnTo>
                  <a:lnTo>
                    <a:pt x="1390435" y="345948"/>
                  </a:lnTo>
                  <a:lnTo>
                    <a:pt x="1414086" y="345948"/>
                  </a:lnTo>
                  <a:lnTo>
                    <a:pt x="1341230" y="659892"/>
                  </a:lnTo>
                  <a:lnTo>
                    <a:pt x="1329475" y="659892"/>
                  </a:lnTo>
                  <a:lnTo>
                    <a:pt x="1335571" y="684276"/>
                  </a:lnTo>
                  <a:lnTo>
                    <a:pt x="1349215" y="684276"/>
                  </a:lnTo>
                  <a:lnTo>
                    <a:pt x="1556479" y="940308"/>
                  </a:lnTo>
                  <a:lnTo>
                    <a:pt x="1527595" y="940308"/>
                  </a:lnTo>
                  <a:lnTo>
                    <a:pt x="1495281" y="955730"/>
                  </a:lnTo>
                  <a:close/>
                </a:path>
                <a:path w="1569720" h="1515745">
                  <a:moveTo>
                    <a:pt x="1414086" y="345948"/>
                  </a:moveTo>
                  <a:lnTo>
                    <a:pt x="1390435" y="345948"/>
                  </a:lnTo>
                  <a:lnTo>
                    <a:pt x="1363003" y="310896"/>
                  </a:lnTo>
                  <a:lnTo>
                    <a:pt x="1419201" y="310896"/>
                  </a:lnTo>
                  <a:lnTo>
                    <a:pt x="1419939" y="317134"/>
                  </a:lnTo>
                  <a:lnTo>
                    <a:pt x="1419391" y="323088"/>
                  </a:lnTo>
                  <a:lnTo>
                    <a:pt x="1414086" y="345948"/>
                  </a:lnTo>
                  <a:close/>
                </a:path>
                <a:path w="1569720" h="1515745">
                  <a:moveTo>
                    <a:pt x="233719" y="684276"/>
                  </a:moveTo>
                  <a:lnTo>
                    <a:pt x="230679" y="671177"/>
                  </a:lnTo>
                  <a:lnTo>
                    <a:pt x="239815" y="659892"/>
                  </a:lnTo>
                  <a:lnTo>
                    <a:pt x="233719" y="684276"/>
                  </a:lnTo>
                  <a:close/>
                </a:path>
                <a:path w="1569720" h="1515745">
                  <a:moveTo>
                    <a:pt x="289022" y="684276"/>
                  </a:moveTo>
                  <a:lnTo>
                    <a:pt x="233719" y="684276"/>
                  </a:lnTo>
                  <a:lnTo>
                    <a:pt x="239815" y="659892"/>
                  </a:lnTo>
                  <a:lnTo>
                    <a:pt x="286142" y="659892"/>
                  </a:lnTo>
                  <a:lnTo>
                    <a:pt x="288583" y="670560"/>
                  </a:lnTo>
                  <a:lnTo>
                    <a:pt x="289798" y="677370"/>
                  </a:lnTo>
                  <a:lnTo>
                    <a:pt x="289155" y="683895"/>
                  </a:lnTo>
                  <a:lnTo>
                    <a:pt x="289022" y="684276"/>
                  </a:lnTo>
                  <a:close/>
                </a:path>
                <a:path w="1569720" h="1515745">
                  <a:moveTo>
                    <a:pt x="1335571" y="684276"/>
                  </a:moveTo>
                  <a:lnTo>
                    <a:pt x="1329475" y="659892"/>
                  </a:lnTo>
                  <a:lnTo>
                    <a:pt x="1338611" y="671177"/>
                  </a:lnTo>
                  <a:lnTo>
                    <a:pt x="1335571" y="684276"/>
                  </a:lnTo>
                  <a:close/>
                </a:path>
                <a:path w="1569720" h="1515745">
                  <a:moveTo>
                    <a:pt x="1338611" y="671177"/>
                  </a:moveTo>
                  <a:lnTo>
                    <a:pt x="1329475" y="659892"/>
                  </a:lnTo>
                  <a:lnTo>
                    <a:pt x="1341230" y="659892"/>
                  </a:lnTo>
                  <a:lnTo>
                    <a:pt x="1338611" y="671177"/>
                  </a:lnTo>
                  <a:close/>
                </a:path>
                <a:path w="1569720" h="1515745">
                  <a:moveTo>
                    <a:pt x="1349215" y="684276"/>
                  </a:moveTo>
                  <a:lnTo>
                    <a:pt x="1335571" y="684276"/>
                  </a:lnTo>
                  <a:lnTo>
                    <a:pt x="1338611" y="671177"/>
                  </a:lnTo>
                  <a:lnTo>
                    <a:pt x="1349215" y="684276"/>
                  </a:lnTo>
                  <a:close/>
                </a:path>
                <a:path w="1569720" h="1515745">
                  <a:moveTo>
                    <a:pt x="340563" y="1146429"/>
                  </a:moveTo>
                  <a:lnTo>
                    <a:pt x="15787" y="992124"/>
                  </a:lnTo>
                  <a:lnTo>
                    <a:pt x="0" y="965716"/>
                  </a:lnTo>
                  <a:lnTo>
                    <a:pt x="738" y="959548"/>
                  </a:lnTo>
                  <a:lnTo>
                    <a:pt x="2905" y="953666"/>
                  </a:lnTo>
                  <a:lnTo>
                    <a:pt x="6643" y="947928"/>
                  </a:lnTo>
                  <a:lnTo>
                    <a:pt x="230679" y="671177"/>
                  </a:lnTo>
                  <a:lnTo>
                    <a:pt x="233719" y="684276"/>
                  </a:lnTo>
                  <a:lnTo>
                    <a:pt x="289022" y="684276"/>
                  </a:lnTo>
                  <a:lnTo>
                    <a:pt x="287083" y="689848"/>
                  </a:lnTo>
                  <a:lnTo>
                    <a:pt x="284011" y="694944"/>
                  </a:lnTo>
                  <a:lnTo>
                    <a:pt x="86429" y="940308"/>
                  </a:lnTo>
                  <a:lnTo>
                    <a:pt x="40171" y="940308"/>
                  </a:lnTo>
                  <a:lnTo>
                    <a:pt x="50839" y="984504"/>
                  </a:lnTo>
                  <a:lnTo>
                    <a:pt x="133193" y="984504"/>
                  </a:lnTo>
                  <a:lnTo>
                    <a:pt x="376975" y="1100328"/>
                  </a:lnTo>
                  <a:lnTo>
                    <a:pt x="384595" y="1104900"/>
                  </a:lnTo>
                  <a:lnTo>
                    <a:pt x="390691" y="1110996"/>
                  </a:lnTo>
                  <a:lnTo>
                    <a:pt x="392215" y="1120140"/>
                  </a:lnTo>
                  <a:lnTo>
                    <a:pt x="395057" y="1132332"/>
                  </a:lnTo>
                  <a:lnTo>
                    <a:pt x="337351" y="1132332"/>
                  </a:lnTo>
                  <a:lnTo>
                    <a:pt x="340563" y="1146429"/>
                  </a:lnTo>
                  <a:close/>
                </a:path>
                <a:path w="1569720" h="1515745">
                  <a:moveTo>
                    <a:pt x="50839" y="984504"/>
                  </a:moveTo>
                  <a:lnTo>
                    <a:pt x="40171" y="940308"/>
                  </a:lnTo>
                  <a:lnTo>
                    <a:pt x="73628" y="956203"/>
                  </a:lnTo>
                  <a:lnTo>
                    <a:pt x="50839" y="984504"/>
                  </a:lnTo>
                  <a:close/>
                </a:path>
                <a:path w="1569720" h="1515745">
                  <a:moveTo>
                    <a:pt x="73628" y="956203"/>
                  </a:moveTo>
                  <a:lnTo>
                    <a:pt x="40171" y="940308"/>
                  </a:lnTo>
                  <a:lnTo>
                    <a:pt x="86429" y="940308"/>
                  </a:lnTo>
                  <a:lnTo>
                    <a:pt x="73628" y="956203"/>
                  </a:lnTo>
                  <a:close/>
                </a:path>
                <a:path w="1569720" h="1515745">
                  <a:moveTo>
                    <a:pt x="1518451" y="984504"/>
                  </a:moveTo>
                  <a:lnTo>
                    <a:pt x="1495281" y="955730"/>
                  </a:lnTo>
                  <a:lnTo>
                    <a:pt x="1527595" y="940308"/>
                  </a:lnTo>
                  <a:lnTo>
                    <a:pt x="1518451" y="984504"/>
                  </a:lnTo>
                  <a:close/>
                </a:path>
                <a:path w="1569720" h="1515745">
                  <a:moveTo>
                    <a:pt x="1564171" y="984504"/>
                  </a:moveTo>
                  <a:lnTo>
                    <a:pt x="1518451" y="984504"/>
                  </a:lnTo>
                  <a:lnTo>
                    <a:pt x="1527595" y="940308"/>
                  </a:lnTo>
                  <a:lnTo>
                    <a:pt x="1556479" y="940308"/>
                  </a:lnTo>
                  <a:lnTo>
                    <a:pt x="1562647" y="947928"/>
                  </a:lnTo>
                  <a:lnTo>
                    <a:pt x="1566386" y="953666"/>
                  </a:lnTo>
                  <a:lnTo>
                    <a:pt x="1568553" y="959548"/>
                  </a:lnTo>
                  <a:lnTo>
                    <a:pt x="1569291" y="965716"/>
                  </a:lnTo>
                  <a:lnTo>
                    <a:pt x="1568743" y="972312"/>
                  </a:lnTo>
                  <a:lnTo>
                    <a:pt x="1567219" y="981456"/>
                  </a:lnTo>
                  <a:lnTo>
                    <a:pt x="1564171" y="984504"/>
                  </a:lnTo>
                  <a:close/>
                </a:path>
                <a:path w="1569720" h="1515745">
                  <a:moveTo>
                    <a:pt x="1151302" y="1479804"/>
                  </a:moveTo>
                  <a:lnTo>
                    <a:pt x="1093255" y="1479804"/>
                  </a:lnTo>
                  <a:lnTo>
                    <a:pt x="1132879" y="1459992"/>
                  </a:lnTo>
                  <a:lnTo>
                    <a:pt x="1101243" y="1444893"/>
                  </a:lnTo>
                  <a:lnTo>
                    <a:pt x="1175551" y="1120140"/>
                  </a:lnTo>
                  <a:lnTo>
                    <a:pt x="1495281" y="955730"/>
                  </a:lnTo>
                  <a:lnTo>
                    <a:pt x="1518451" y="984504"/>
                  </a:lnTo>
                  <a:lnTo>
                    <a:pt x="1564171" y="984504"/>
                  </a:lnTo>
                  <a:lnTo>
                    <a:pt x="1561123" y="987552"/>
                  </a:lnTo>
                  <a:lnTo>
                    <a:pt x="1553503" y="992124"/>
                  </a:lnTo>
                  <a:lnTo>
                    <a:pt x="1258399" y="1132332"/>
                  </a:lnTo>
                  <a:lnTo>
                    <a:pt x="1231939" y="1132332"/>
                  </a:lnTo>
                  <a:lnTo>
                    <a:pt x="1216699" y="1152144"/>
                  </a:lnTo>
                  <a:lnTo>
                    <a:pt x="1227342" y="1152144"/>
                  </a:lnTo>
                  <a:lnTo>
                    <a:pt x="1151302" y="1479804"/>
                  </a:lnTo>
                  <a:close/>
                </a:path>
                <a:path w="1569720" h="1515745">
                  <a:moveTo>
                    <a:pt x="133193" y="984504"/>
                  </a:moveTo>
                  <a:lnTo>
                    <a:pt x="50839" y="984504"/>
                  </a:lnTo>
                  <a:lnTo>
                    <a:pt x="73628" y="956203"/>
                  </a:lnTo>
                  <a:lnTo>
                    <a:pt x="133193" y="984504"/>
                  </a:lnTo>
                  <a:close/>
                </a:path>
                <a:path w="1569720" h="1515745">
                  <a:moveTo>
                    <a:pt x="352591" y="1152144"/>
                  </a:moveTo>
                  <a:lnTo>
                    <a:pt x="340563" y="1146429"/>
                  </a:lnTo>
                  <a:lnTo>
                    <a:pt x="337351" y="1132332"/>
                  </a:lnTo>
                  <a:lnTo>
                    <a:pt x="352591" y="1152144"/>
                  </a:lnTo>
                  <a:close/>
                </a:path>
                <a:path w="1569720" h="1515745">
                  <a:moveTo>
                    <a:pt x="399674" y="1152144"/>
                  </a:moveTo>
                  <a:lnTo>
                    <a:pt x="352591" y="1152144"/>
                  </a:lnTo>
                  <a:lnTo>
                    <a:pt x="337351" y="1132332"/>
                  </a:lnTo>
                  <a:lnTo>
                    <a:pt x="395057" y="1132332"/>
                  </a:lnTo>
                  <a:lnTo>
                    <a:pt x="399674" y="1152144"/>
                  </a:lnTo>
                  <a:close/>
                </a:path>
                <a:path w="1569720" h="1515745">
                  <a:moveTo>
                    <a:pt x="1216699" y="1152144"/>
                  </a:moveTo>
                  <a:lnTo>
                    <a:pt x="1231939" y="1132332"/>
                  </a:lnTo>
                  <a:lnTo>
                    <a:pt x="1228660" y="1146461"/>
                  </a:lnTo>
                  <a:lnTo>
                    <a:pt x="1216699" y="1152144"/>
                  </a:lnTo>
                  <a:close/>
                </a:path>
                <a:path w="1569720" h="1515745">
                  <a:moveTo>
                    <a:pt x="1228660" y="1146461"/>
                  </a:moveTo>
                  <a:lnTo>
                    <a:pt x="1231939" y="1132332"/>
                  </a:lnTo>
                  <a:lnTo>
                    <a:pt x="1258399" y="1132332"/>
                  </a:lnTo>
                  <a:lnTo>
                    <a:pt x="1228660" y="1146461"/>
                  </a:lnTo>
                  <a:close/>
                </a:path>
                <a:path w="1569720" h="1515745">
                  <a:moveTo>
                    <a:pt x="448413" y="1515237"/>
                  </a:moveTo>
                  <a:lnTo>
                    <a:pt x="340563" y="1146429"/>
                  </a:lnTo>
                  <a:lnTo>
                    <a:pt x="352591" y="1152144"/>
                  </a:lnTo>
                  <a:lnTo>
                    <a:pt x="399674" y="1152144"/>
                  </a:lnTo>
                  <a:lnTo>
                    <a:pt x="467914" y="1444956"/>
                  </a:lnTo>
                  <a:lnTo>
                    <a:pt x="436411" y="1459992"/>
                  </a:lnTo>
                  <a:lnTo>
                    <a:pt x="476035" y="1479804"/>
                  </a:lnTo>
                  <a:lnTo>
                    <a:pt x="528156" y="1479804"/>
                  </a:lnTo>
                  <a:lnTo>
                    <a:pt x="460795" y="1511808"/>
                  </a:lnTo>
                  <a:lnTo>
                    <a:pt x="454818" y="1514379"/>
                  </a:lnTo>
                  <a:lnTo>
                    <a:pt x="448413" y="1515237"/>
                  </a:lnTo>
                  <a:close/>
                </a:path>
                <a:path w="1569720" h="1515745">
                  <a:moveTo>
                    <a:pt x="1227342" y="1152144"/>
                  </a:moveTo>
                  <a:lnTo>
                    <a:pt x="1216699" y="1152144"/>
                  </a:lnTo>
                  <a:lnTo>
                    <a:pt x="1228660" y="1146461"/>
                  </a:lnTo>
                  <a:lnTo>
                    <a:pt x="1227342" y="1152144"/>
                  </a:lnTo>
                  <a:close/>
                </a:path>
                <a:path w="1569720" h="1515745">
                  <a:moveTo>
                    <a:pt x="528156" y="1479804"/>
                  </a:moveTo>
                  <a:lnTo>
                    <a:pt x="476035" y="1479804"/>
                  </a:lnTo>
                  <a:lnTo>
                    <a:pt x="467914" y="1444956"/>
                  </a:lnTo>
                  <a:lnTo>
                    <a:pt x="771691" y="1299972"/>
                  </a:lnTo>
                  <a:lnTo>
                    <a:pt x="777668" y="1298257"/>
                  </a:lnTo>
                  <a:lnTo>
                    <a:pt x="784074" y="1297686"/>
                  </a:lnTo>
                  <a:lnTo>
                    <a:pt x="790765" y="1298257"/>
                  </a:lnTo>
                  <a:lnTo>
                    <a:pt x="797599" y="1299972"/>
                  </a:lnTo>
                  <a:lnTo>
                    <a:pt x="906166" y="1351788"/>
                  </a:lnTo>
                  <a:lnTo>
                    <a:pt x="771691" y="1351788"/>
                  </a:lnTo>
                  <a:lnTo>
                    <a:pt x="784645" y="1357942"/>
                  </a:lnTo>
                  <a:lnTo>
                    <a:pt x="528156" y="1479804"/>
                  </a:lnTo>
                  <a:close/>
                </a:path>
                <a:path w="1569720" h="1515745">
                  <a:moveTo>
                    <a:pt x="784645" y="1357942"/>
                  </a:moveTo>
                  <a:lnTo>
                    <a:pt x="771691" y="1351788"/>
                  </a:lnTo>
                  <a:lnTo>
                    <a:pt x="797599" y="1351788"/>
                  </a:lnTo>
                  <a:lnTo>
                    <a:pt x="784645" y="1357942"/>
                  </a:lnTo>
                  <a:close/>
                </a:path>
                <a:path w="1569720" h="1515745">
                  <a:moveTo>
                    <a:pt x="1120687" y="1515237"/>
                  </a:moveTo>
                  <a:lnTo>
                    <a:pt x="1114448" y="1514379"/>
                  </a:lnTo>
                  <a:lnTo>
                    <a:pt x="1108495" y="1511808"/>
                  </a:lnTo>
                  <a:lnTo>
                    <a:pt x="784645" y="1357942"/>
                  </a:lnTo>
                  <a:lnTo>
                    <a:pt x="797599" y="1351788"/>
                  </a:lnTo>
                  <a:lnTo>
                    <a:pt x="906166" y="1351788"/>
                  </a:lnTo>
                  <a:lnTo>
                    <a:pt x="1101243" y="1444893"/>
                  </a:lnTo>
                  <a:lnTo>
                    <a:pt x="1093255" y="1479804"/>
                  </a:lnTo>
                  <a:lnTo>
                    <a:pt x="1151302" y="1479804"/>
                  </a:lnTo>
                  <a:lnTo>
                    <a:pt x="1148119" y="1493520"/>
                  </a:lnTo>
                  <a:lnTo>
                    <a:pt x="1146595" y="1501140"/>
                  </a:lnTo>
                  <a:lnTo>
                    <a:pt x="1140499" y="1508760"/>
                  </a:lnTo>
                  <a:lnTo>
                    <a:pt x="1132879" y="1511808"/>
                  </a:lnTo>
                  <a:lnTo>
                    <a:pt x="1126926" y="1514379"/>
                  </a:lnTo>
                  <a:lnTo>
                    <a:pt x="1120687" y="1515237"/>
                  </a:lnTo>
                  <a:close/>
                </a:path>
                <a:path w="1569720" h="1515745">
                  <a:moveTo>
                    <a:pt x="1093255" y="1479804"/>
                  </a:moveTo>
                  <a:lnTo>
                    <a:pt x="1101243" y="1444893"/>
                  </a:lnTo>
                  <a:lnTo>
                    <a:pt x="1132879" y="1459992"/>
                  </a:lnTo>
                  <a:lnTo>
                    <a:pt x="1093255" y="1479804"/>
                  </a:lnTo>
                  <a:close/>
                </a:path>
                <a:path w="1569720" h="1515745">
                  <a:moveTo>
                    <a:pt x="476035" y="1479804"/>
                  </a:moveTo>
                  <a:lnTo>
                    <a:pt x="436411" y="1459992"/>
                  </a:lnTo>
                  <a:lnTo>
                    <a:pt x="467914" y="1444956"/>
                  </a:lnTo>
                  <a:lnTo>
                    <a:pt x="476035" y="1479804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/>
          <p:nvPr/>
        </p:nvSpPr>
        <p:spPr>
          <a:xfrm>
            <a:off x="772668" y="1208532"/>
            <a:ext cx="4843271" cy="3557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744" y="3181894"/>
            <a:ext cx="271399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459" b="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dirty="0" sz="2700" spc="-380" b="0">
                <a:solidFill>
                  <a:srgbClr val="FFFFFF"/>
                </a:solidFill>
                <a:latin typeface="Arial Unicode MS"/>
                <a:cs typeface="Arial Unicode MS"/>
              </a:rPr>
              <a:t>ン</a:t>
            </a:r>
            <a:r>
              <a:rPr dirty="0" sz="2700" spc="-355" b="0">
                <a:solidFill>
                  <a:srgbClr val="FFFFFF"/>
                </a:solidFill>
                <a:latin typeface="Arial Unicode MS"/>
                <a:cs typeface="Arial Unicode MS"/>
              </a:rPr>
              <a:t>ビ</a:t>
            </a:r>
            <a:r>
              <a:rPr dirty="0" sz="2700" b="0">
                <a:solidFill>
                  <a:srgbClr val="FFFFFF"/>
                </a:solidFill>
                <a:latin typeface="Arial Unicode MS"/>
                <a:cs typeface="Arial Unicode MS"/>
              </a:rPr>
              <a:t>ザ</a:t>
            </a:r>
            <a:r>
              <a:rPr dirty="0" sz="2700" spc="-490" b="0">
                <a:solidFill>
                  <a:srgbClr val="FFFFFF"/>
                </a:solidFill>
                <a:latin typeface="Arial Unicode MS"/>
                <a:cs typeface="Arial Unicode MS"/>
              </a:rPr>
              <a:t>ラ</a:t>
            </a:r>
            <a:r>
              <a:rPr dirty="0" sz="2700" spc="-490" b="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dirty="0" sz="2700" spc="-355" b="0">
                <a:solidFill>
                  <a:srgbClr val="FFFFFF"/>
                </a:solidFill>
                <a:latin typeface="Arial Unicode MS"/>
                <a:cs typeface="Arial Unicode MS"/>
              </a:rPr>
              <a:t>ン</a:t>
            </a:r>
            <a:r>
              <a:rPr dirty="0" sz="2700" spc="-625" b="0">
                <a:solidFill>
                  <a:srgbClr val="FFFFFF"/>
                </a:solidFill>
                <a:latin typeface="Arial Unicode MS"/>
                <a:cs typeface="Arial Unicode MS"/>
              </a:rPr>
              <a:t>と</a:t>
            </a:r>
            <a:r>
              <a:rPr dirty="0" sz="2700" b="0">
                <a:solidFill>
                  <a:srgbClr val="FFFFFF"/>
                </a:solidFill>
                <a:latin typeface="Arial Unicode MS"/>
                <a:cs typeface="Arial Unicode MS"/>
              </a:rPr>
              <a:t>は</a:t>
            </a:r>
            <a:endParaRPr sz="27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87467" y="3095243"/>
            <a:ext cx="2857500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090386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2652" y="6136544"/>
            <a:ext cx="139255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Inc. 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4846" y="1466056"/>
            <a:ext cx="45974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latin typeface="新細明體"/>
                <a:cs typeface="新細明體"/>
              </a:rPr>
              <a:t>咬合面観写真撮影時のテクニック</a:t>
            </a:r>
            <a:endParaRPr sz="2400">
              <a:latin typeface="新細明體"/>
              <a:cs typeface="新細明體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415" y="6065084"/>
            <a:ext cx="2510155" cy="140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50" spc="-80">
                <a:solidFill>
                  <a:srgbClr val="939597"/>
                </a:solidFill>
                <a:latin typeface="Arial"/>
                <a:cs typeface="Arial"/>
              </a:rPr>
              <a:t>CONFIDENTIAL </a:t>
            </a:r>
            <a:r>
              <a:rPr dirty="0" sz="750" spc="75">
                <a:solidFill>
                  <a:srgbClr val="939597"/>
                </a:solidFill>
                <a:latin typeface="Arial"/>
                <a:cs typeface="Arial"/>
              </a:rPr>
              <a:t>© </a:t>
            </a:r>
            <a:r>
              <a:rPr dirty="0" sz="750" spc="-40">
                <a:solidFill>
                  <a:srgbClr val="939597"/>
                </a:solidFill>
                <a:latin typeface="Arial"/>
                <a:cs typeface="Arial"/>
              </a:rPr>
              <a:t>2018 </a:t>
            </a:r>
            <a:r>
              <a:rPr dirty="0" sz="750" spc="-35">
                <a:solidFill>
                  <a:srgbClr val="939597"/>
                </a:solidFill>
                <a:latin typeface="Arial"/>
                <a:cs typeface="Arial"/>
              </a:rPr>
              <a:t>Align </a:t>
            </a:r>
            <a:r>
              <a:rPr dirty="0" sz="750" spc="-40">
                <a:solidFill>
                  <a:srgbClr val="939597"/>
                </a:solidFill>
                <a:latin typeface="Arial"/>
                <a:cs typeface="Arial"/>
              </a:rPr>
              <a:t>Technology, </a:t>
            </a:r>
            <a:r>
              <a:rPr dirty="0" sz="750" spc="-35">
                <a:solidFill>
                  <a:srgbClr val="939597"/>
                </a:solidFill>
                <a:latin typeface="Arial"/>
                <a:cs typeface="Arial"/>
              </a:rPr>
              <a:t>Inc </a:t>
            </a:r>
            <a:r>
              <a:rPr dirty="0" sz="750" spc="-25">
                <a:solidFill>
                  <a:srgbClr val="939597"/>
                </a:solidFill>
                <a:latin typeface="Arial"/>
                <a:cs typeface="Arial"/>
              </a:rPr>
              <a:t>All </a:t>
            </a:r>
            <a:r>
              <a:rPr dirty="0" sz="750" spc="-20">
                <a:solidFill>
                  <a:srgbClr val="939597"/>
                </a:solidFill>
                <a:latin typeface="Arial"/>
                <a:cs typeface="Arial"/>
              </a:rPr>
              <a:t>rights</a:t>
            </a:r>
            <a:r>
              <a:rPr dirty="0" sz="750" spc="-165">
                <a:solidFill>
                  <a:srgbClr val="939597"/>
                </a:solidFill>
                <a:latin typeface="Arial"/>
                <a:cs typeface="Arial"/>
              </a:rPr>
              <a:t> </a:t>
            </a:r>
            <a:r>
              <a:rPr dirty="0" sz="750" spc="-35">
                <a:solidFill>
                  <a:srgbClr val="939597"/>
                </a:solidFill>
                <a:latin typeface="Arial"/>
                <a:cs typeface="Arial"/>
              </a:rPr>
              <a:t>reserved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4542" y="2044701"/>
            <a:ext cx="6776720" cy="508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咬合紙</a:t>
            </a:r>
            <a:r>
              <a:rPr dirty="0" sz="1800" spc="-114">
                <a:solidFill>
                  <a:srgbClr val="696B72"/>
                </a:solidFill>
                <a:latin typeface="Arial Unicode MS"/>
                <a:cs typeface="Arial Unicode MS"/>
              </a:rPr>
              <a:t>に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よる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上下顎</a:t>
            </a:r>
            <a:r>
              <a:rPr dirty="0" sz="1800" spc="-365">
                <a:solidFill>
                  <a:srgbClr val="696B72"/>
                </a:solidFill>
                <a:latin typeface="Arial Unicode MS"/>
                <a:cs typeface="Arial Unicode MS"/>
              </a:rPr>
              <a:t>コ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800" spc="-420">
                <a:solidFill>
                  <a:srgbClr val="696B72"/>
                </a:solidFill>
                <a:latin typeface="Arial Unicode MS"/>
                <a:cs typeface="Arial Unicode MS"/>
              </a:rPr>
              <a:t>タ</a:t>
            </a:r>
            <a:r>
              <a:rPr dirty="0" sz="1800" spc="-365">
                <a:solidFill>
                  <a:srgbClr val="696B72"/>
                </a:solidFill>
                <a:latin typeface="Arial Unicode MS"/>
                <a:cs typeface="Arial Unicode MS"/>
              </a:rPr>
              <a:t>ク</a:t>
            </a:r>
            <a:r>
              <a:rPr dirty="0" sz="1800" spc="-63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r>
              <a:rPr dirty="0" sz="1800" spc="-95">
                <a:solidFill>
                  <a:srgbClr val="696B72"/>
                </a:solidFill>
                <a:latin typeface="Arial Unicode MS"/>
                <a:cs typeface="Arial Unicode MS"/>
              </a:rPr>
              <a:t>ポ</a:t>
            </a:r>
            <a:r>
              <a:rPr dirty="0" sz="1800" spc="-310">
                <a:solidFill>
                  <a:srgbClr val="696B72"/>
                </a:solidFill>
                <a:latin typeface="Arial Unicode MS"/>
                <a:cs typeface="Arial Unicode MS"/>
              </a:rPr>
              <a:t>イ</a:t>
            </a:r>
            <a:r>
              <a:rPr dirty="0" sz="1800" spc="-260">
                <a:solidFill>
                  <a:srgbClr val="696B72"/>
                </a:solidFill>
                <a:latin typeface="Arial Unicode MS"/>
                <a:cs typeface="Arial Unicode MS"/>
              </a:rPr>
              <a:t>ン</a:t>
            </a:r>
            <a:r>
              <a:rPr dirty="0" sz="1800" spc="-65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の印記がバ</a:t>
            </a:r>
            <a:r>
              <a:rPr dirty="0" sz="1800" spc="-310">
                <a:solidFill>
                  <a:srgbClr val="696B72"/>
                </a:solidFill>
                <a:latin typeface="Arial Unicode MS"/>
                <a:cs typeface="Arial Unicode MS"/>
              </a:rPr>
              <a:t>イ</a:t>
            </a:r>
            <a:r>
              <a:rPr dirty="0" sz="1800" spc="-63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r>
              <a:rPr dirty="0" sz="1800" spc="-165">
                <a:solidFill>
                  <a:srgbClr val="696B72"/>
                </a:solidFill>
                <a:latin typeface="Arial Unicode MS"/>
                <a:cs typeface="Arial Unicode MS"/>
              </a:rPr>
              <a:t>セ</a:t>
            </a:r>
            <a:r>
              <a:rPr dirty="0" sz="1800" spc="-470">
                <a:solidFill>
                  <a:srgbClr val="696B72"/>
                </a:solidFill>
                <a:latin typeface="Arial Unicode MS"/>
                <a:cs typeface="Arial Unicode MS"/>
              </a:rPr>
              <a:t>ッ</a:t>
            </a:r>
            <a:r>
              <a:rPr dirty="0" sz="1800" spc="-655">
                <a:solidFill>
                  <a:srgbClr val="696B72"/>
                </a:solidFill>
                <a:latin typeface="Arial Unicode MS"/>
                <a:cs typeface="Arial Unicode MS"/>
              </a:rPr>
              <a:t>ト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の際</a:t>
            </a:r>
            <a:r>
              <a:rPr dirty="0" sz="1800" spc="-114">
                <a:solidFill>
                  <a:srgbClr val="696B72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有用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1350" spc="20">
                <a:solidFill>
                  <a:srgbClr val="696B72"/>
                </a:solidFill>
                <a:latin typeface="Arial Unicode MS"/>
                <a:cs typeface="Arial Unicode MS"/>
              </a:rPr>
              <a:t>※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咬合紙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の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色</a:t>
            </a:r>
            <a:r>
              <a:rPr dirty="0" sz="1350" spc="-80">
                <a:solidFill>
                  <a:srgbClr val="696B72"/>
                </a:solidFill>
                <a:latin typeface="Arial Unicode MS"/>
                <a:cs typeface="Arial Unicode MS"/>
              </a:rPr>
              <a:t>に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指</a:t>
            </a:r>
            <a:r>
              <a:rPr dirty="0" sz="1350" spc="-10">
                <a:solidFill>
                  <a:srgbClr val="696B72"/>
                </a:solidFill>
                <a:latin typeface="Arial Unicode MS"/>
                <a:cs typeface="Arial Unicode MS"/>
              </a:rPr>
              <a:t>定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は</a:t>
            </a:r>
            <a:r>
              <a:rPr dirty="0" sz="1350" spc="-80">
                <a:solidFill>
                  <a:srgbClr val="696B72"/>
                </a:solidFill>
                <a:latin typeface="Arial Unicode MS"/>
                <a:cs typeface="Arial Unicode MS"/>
              </a:rPr>
              <a:t>あ</a:t>
            </a:r>
            <a:r>
              <a:rPr dirty="0" sz="1350" spc="-350">
                <a:solidFill>
                  <a:srgbClr val="696B72"/>
                </a:solidFill>
                <a:latin typeface="Arial Unicode MS"/>
                <a:cs typeface="Arial Unicode MS"/>
              </a:rPr>
              <a:t>り</a:t>
            </a:r>
            <a:r>
              <a:rPr dirty="0" sz="1350" spc="-160">
                <a:solidFill>
                  <a:srgbClr val="696B72"/>
                </a:solidFill>
                <a:latin typeface="Arial Unicode MS"/>
                <a:cs typeface="Arial Unicode MS"/>
              </a:rPr>
              <a:t>ま</a:t>
            </a:r>
            <a:r>
              <a:rPr dirty="0" sz="1350" spc="5">
                <a:solidFill>
                  <a:srgbClr val="696B72"/>
                </a:solidFill>
                <a:latin typeface="Arial Unicode MS"/>
                <a:cs typeface="Arial Unicode MS"/>
              </a:rPr>
              <a:t>せ</a:t>
            </a:r>
            <a:r>
              <a:rPr dirty="0" sz="1350" spc="-50">
                <a:solidFill>
                  <a:srgbClr val="696B72"/>
                </a:solidFill>
                <a:latin typeface="Arial Unicode MS"/>
                <a:cs typeface="Arial Unicode MS"/>
              </a:rPr>
              <a:t>ん</a:t>
            </a:r>
            <a:endParaRPr sz="135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61160" y="2688336"/>
            <a:ext cx="3156203" cy="2657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64252" y="2708148"/>
            <a:ext cx="3352800" cy="2638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453387" y="6135115"/>
            <a:ext cx="255397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2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00" spc="10">
                <a:solidFill>
                  <a:srgbClr val="D8D8D8"/>
                </a:solidFill>
                <a:latin typeface="Arial"/>
                <a:cs typeface="Arial"/>
              </a:rPr>
              <a:t>2017 Align </a:t>
            </a:r>
            <a:r>
              <a:rPr dirty="0" sz="500" spc="5">
                <a:solidFill>
                  <a:srgbClr val="D8D8D8"/>
                </a:solidFill>
                <a:latin typeface="Arial"/>
                <a:cs typeface="Arial"/>
              </a:rPr>
              <a:t>Technology, Inc. All </a:t>
            </a:r>
            <a:r>
              <a:rPr dirty="0" sz="500" spc="10">
                <a:solidFill>
                  <a:srgbClr val="D8D8D8"/>
                </a:solidFill>
                <a:latin typeface="Arial"/>
                <a:cs typeface="Arial"/>
              </a:rPr>
              <a:t>rights reserved. </a:t>
            </a:r>
            <a:r>
              <a:rPr dirty="0" sz="500" spc="5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00" spc="15">
                <a:solidFill>
                  <a:srgbClr val="D8D8D8"/>
                </a:solidFill>
                <a:latin typeface="Arial"/>
                <a:cs typeface="Arial"/>
              </a:rPr>
              <a:t>– </a:t>
            </a:r>
            <a:r>
              <a:rPr dirty="0" sz="500" spc="10">
                <a:solidFill>
                  <a:srgbClr val="D8D8D8"/>
                </a:solidFill>
                <a:latin typeface="Arial"/>
                <a:cs typeface="Arial"/>
              </a:rPr>
              <a:t>For </a:t>
            </a:r>
            <a:r>
              <a:rPr dirty="0" sz="500" spc="5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00" spc="15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00" spc="-7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64224" y="6127400"/>
            <a:ext cx="169926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9725" algn="l"/>
              </a:tabLst>
            </a:pP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©</a:t>
            </a:r>
            <a:r>
              <a:rPr dirty="0" sz="500" spc="2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2017</a:t>
            </a:r>
            <a:r>
              <a:rPr dirty="0" sz="500" spc="1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>
                <a:solidFill>
                  <a:srgbClr val="B1B3B1"/>
                </a:solidFill>
                <a:latin typeface="Arial Unicode MS"/>
                <a:cs typeface="Arial Unicode MS"/>
              </a:rPr>
              <a:t>A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l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i</a:t>
            </a:r>
            <a:r>
              <a:rPr dirty="0" sz="500" spc="-45">
                <a:solidFill>
                  <a:srgbClr val="B1B3B1"/>
                </a:solidFill>
                <a:latin typeface="Arial Unicode MS"/>
                <a:cs typeface="Arial Unicode MS"/>
              </a:rPr>
              <a:t>g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n</a:t>
            </a:r>
            <a:r>
              <a:rPr dirty="0" sz="500" spc="3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5">
                <a:solidFill>
                  <a:srgbClr val="B1B3B1"/>
                </a:solidFill>
                <a:latin typeface="Arial Unicode MS"/>
                <a:cs typeface="Arial Unicode MS"/>
              </a:rPr>
              <a:t>T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e</a:t>
            </a:r>
            <a:r>
              <a:rPr dirty="0" sz="500" spc="10">
                <a:solidFill>
                  <a:srgbClr val="B1B3B1"/>
                </a:solidFill>
                <a:latin typeface="Arial Unicode MS"/>
                <a:cs typeface="Arial Unicode MS"/>
              </a:rPr>
              <a:t>c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hn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o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l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o</a:t>
            </a:r>
            <a:r>
              <a:rPr dirty="0" sz="500" spc="-45">
                <a:solidFill>
                  <a:srgbClr val="B1B3B1"/>
                </a:solidFill>
                <a:latin typeface="Arial Unicode MS"/>
                <a:cs typeface="Arial Unicode MS"/>
              </a:rPr>
              <a:t>g</a:t>
            </a:r>
            <a:r>
              <a:rPr dirty="0" sz="500">
                <a:solidFill>
                  <a:srgbClr val="B1B3B1"/>
                </a:solidFill>
                <a:latin typeface="Arial Unicode MS"/>
                <a:cs typeface="Arial Unicode MS"/>
              </a:rPr>
              <a:t>y</a:t>
            </a:r>
            <a:r>
              <a:rPr dirty="0" sz="500" spc="-35">
                <a:solidFill>
                  <a:srgbClr val="B1B3B1"/>
                </a:solidFill>
                <a:latin typeface="Arial Unicode MS"/>
                <a:cs typeface="Arial Unicode MS"/>
              </a:rPr>
              <a:t>,</a:t>
            </a:r>
            <a:r>
              <a:rPr dirty="0" sz="500" spc="1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I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n</a:t>
            </a:r>
            <a:r>
              <a:rPr dirty="0" sz="500" spc="10">
                <a:solidFill>
                  <a:srgbClr val="B1B3B1"/>
                </a:solidFill>
                <a:latin typeface="Arial Unicode MS"/>
                <a:cs typeface="Arial Unicode MS"/>
              </a:rPr>
              <a:t>c</a:t>
            </a:r>
            <a:r>
              <a:rPr dirty="0" sz="500" spc="-35">
                <a:solidFill>
                  <a:srgbClr val="B1B3B1"/>
                </a:solidFill>
                <a:latin typeface="Arial Unicode MS"/>
                <a:cs typeface="Arial Unicode MS"/>
              </a:rPr>
              <a:t>.</a:t>
            </a:r>
            <a:r>
              <a:rPr dirty="0" sz="500" spc="1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>
                <a:solidFill>
                  <a:srgbClr val="B1B3B1"/>
                </a:solidFill>
                <a:latin typeface="Arial Unicode MS"/>
                <a:cs typeface="Arial Unicode MS"/>
              </a:rPr>
              <a:t>A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l</a:t>
            </a:r>
            <a:r>
              <a:rPr dirty="0" sz="500">
                <a:solidFill>
                  <a:srgbClr val="B1B3B1"/>
                </a:solidFill>
                <a:latin typeface="Arial Unicode MS"/>
                <a:cs typeface="Arial Unicode MS"/>
              </a:rPr>
              <a:t>l</a:t>
            </a:r>
            <a:r>
              <a:rPr dirty="0" sz="500" spc="4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B1B3B1"/>
                </a:solidFill>
                <a:latin typeface="Arial Unicode MS"/>
                <a:cs typeface="Arial Unicode MS"/>
              </a:rPr>
              <a:t>r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i</a:t>
            </a:r>
            <a:r>
              <a:rPr dirty="0" sz="500" spc="-40">
                <a:solidFill>
                  <a:srgbClr val="B1B3B1"/>
                </a:solidFill>
                <a:latin typeface="Arial Unicode MS"/>
                <a:cs typeface="Arial Unicode MS"/>
              </a:rPr>
              <a:t>g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h</a:t>
            </a:r>
            <a:r>
              <a:rPr dirty="0" sz="500" spc="35">
                <a:solidFill>
                  <a:srgbClr val="B1B3B1"/>
                </a:solidFill>
                <a:latin typeface="Arial Unicode MS"/>
                <a:cs typeface="Arial Unicode MS"/>
              </a:rPr>
              <a:t>t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s</a:t>
            </a:r>
            <a:r>
              <a:rPr dirty="0" sz="500" spc="2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B1B3B1"/>
                </a:solidFill>
                <a:latin typeface="Arial Unicode MS"/>
                <a:cs typeface="Arial Unicode MS"/>
              </a:rPr>
              <a:t>r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e</a:t>
            </a: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s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e</a:t>
            </a:r>
            <a:r>
              <a:rPr dirty="0" sz="500" spc="15">
                <a:solidFill>
                  <a:srgbClr val="B1B3B1"/>
                </a:solidFill>
                <a:latin typeface="Arial Unicode MS"/>
                <a:cs typeface="Arial Unicode MS"/>
              </a:rPr>
              <a:t>r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v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e</a:t>
            </a: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d</a:t>
            </a:r>
            <a:r>
              <a:rPr dirty="0" sz="500" spc="-35">
                <a:solidFill>
                  <a:srgbClr val="B1B3B1"/>
                </a:solidFill>
                <a:latin typeface="Arial Unicode MS"/>
                <a:cs typeface="Arial Unicode MS"/>
              </a:rPr>
              <a:t>.</a:t>
            </a:r>
            <a:r>
              <a:rPr dirty="0" sz="500">
                <a:solidFill>
                  <a:srgbClr val="B1B3B1"/>
                </a:solidFill>
                <a:latin typeface="Arial Unicode MS"/>
                <a:cs typeface="Arial Unicode MS"/>
              </a:rPr>
              <a:t>	</a:t>
            </a:r>
            <a:r>
              <a:rPr dirty="0" sz="600" spc="-35">
                <a:solidFill>
                  <a:srgbClr val="B8975B"/>
                </a:solidFill>
                <a:latin typeface="Arial Unicode MS"/>
                <a:cs typeface="Arial Unicode MS"/>
              </a:rPr>
              <a:t>31</a:t>
            </a:r>
            <a:endParaRPr sz="6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40767" y="1350264"/>
            <a:ext cx="5967524" cy="25266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745735" y="2346960"/>
            <a:ext cx="3870959" cy="35295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4656" y="2067769"/>
            <a:ext cx="5037455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b="0">
                <a:solidFill>
                  <a:srgbClr val="FF0000"/>
                </a:solidFill>
                <a:latin typeface="Arial Unicode MS"/>
                <a:cs typeface="Arial Unicode MS"/>
              </a:rPr>
              <a:t>処方書提出及</a:t>
            </a:r>
            <a:r>
              <a:rPr dirty="0" sz="2100" spc="-90" b="0">
                <a:solidFill>
                  <a:srgbClr val="FF0000"/>
                </a:solidFill>
                <a:latin typeface="Arial Unicode MS"/>
                <a:cs typeface="Arial Unicode MS"/>
              </a:rPr>
              <a:t>び</a:t>
            </a:r>
            <a:r>
              <a:rPr dirty="0" sz="2100" b="0">
                <a:solidFill>
                  <a:srgbClr val="FF0000"/>
                </a:solidFill>
                <a:latin typeface="Arial Unicode MS"/>
                <a:cs typeface="Arial Unicode MS"/>
              </a:rPr>
              <a:t>印象</a:t>
            </a:r>
            <a:r>
              <a:rPr dirty="0" sz="2100" spc="-300" b="0">
                <a:solidFill>
                  <a:srgbClr val="FF0000"/>
                </a:solidFill>
                <a:latin typeface="Arial Unicode MS"/>
                <a:cs typeface="Arial Unicode MS"/>
              </a:rPr>
              <a:t>を</a:t>
            </a:r>
            <a:r>
              <a:rPr dirty="0" sz="2100" b="0">
                <a:solidFill>
                  <a:srgbClr val="FF0000"/>
                </a:solidFill>
                <a:latin typeface="Arial Unicode MS"/>
                <a:cs typeface="Arial Unicode MS"/>
              </a:rPr>
              <a:t>発</a:t>
            </a:r>
            <a:r>
              <a:rPr dirty="0" sz="2100" spc="-5" b="0">
                <a:solidFill>
                  <a:srgbClr val="FF0000"/>
                </a:solidFill>
                <a:latin typeface="Arial Unicode MS"/>
                <a:cs typeface="Arial Unicode MS"/>
              </a:rPr>
              <a:t>送</a:t>
            </a:r>
            <a:r>
              <a:rPr dirty="0" sz="1350" spc="-650">
                <a:solidFill>
                  <a:srgbClr val="FF0000"/>
                </a:solidFill>
                <a:latin typeface="メイリオ"/>
                <a:cs typeface="メイリオ"/>
              </a:rPr>
              <a:t>【</a:t>
            </a:r>
            <a:r>
              <a:rPr dirty="0" sz="1350" spc="-245">
                <a:solidFill>
                  <a:srgbClr val="FF0000"/>
                </a:solidFill>
                <a:latin typeface="メイリオ"/>
                <a:cs typeface="メイリオ"/>
              </a:rPr>
              <a:t>イ</a:t>
            </a:r>
            <a:r>
              <a:rPr dirty="0" sz="1350" spc="-175">
                <a:solidFill>
                  <a:srgbClr val="FF0000"/>
                </a:solidFill>
                <a:latin typeface="メイリオ"/>
                <a:cs typeface="メイリオ"/>
              </a:rPr>
              <a:t>ン</a:t>
            </a:r>
            <a:r>
              <a:rPr dirty="0" sz="1350" spc="-185">
                <a:solidFill>
                  <a:srgbClr val="FF0000"/>
                </a:solidFill>
                <a:latin typeface="メイリオ"/>
                <a:cs typeface="メイリオ"/>
              </a:rPr>
              <a:t>ビ</a:t>
            </a:r>
            <a:r>
              <a:rPr dirty="0" sz="1350" spc="5">
                <a:solidFill>
                  <a:srgbClr val="FF0000"/>
                </a:solidFill>
                <a:latin typeface="メイリオ"/>
                <a:cs typeface="メイリオ"/>
              </a:rPr>
              <a:t>ザ</a:t>
            </a:r>
            <a:r>
              <a:rPr dirty="0" sz="1350" spc="-254">
                <a:solidFill>
                  <a:srgbClr val="FF0000"/>
                </a:solidFill>
                <a:latin typeface="メイリオ"/>
                <a:cs typeface="メイリオ"/>
              </a:rPr>
              <a:t>ラ</a:t>
            </a:r>
            <a:r>
              <a:rPr dirty="0" sz="1350" spc="-245">
                <a:solidFill>
                  <a:srgbClr val="FF0000"/>
                </a:solidFill>
                <a:latin typeface="メイリオ"/>
                <a:cs typeface="メイリオ"/>
              </a:rPr>
              <a:t>イ</a:t>
            </a:r>
            <a:r>
              <a:rPr dirty="0" sz="1350" spc="-175">
                <a:solidFill>
                  <a:srgbClr val="FF0000"/>
                </a:solidFill>
                <a:latin typeface="メイリオ"/>
                <a:cs typeface="メイリオ"/>
              </a:rPr>
              <a:t>ン</a:t>
            </a:r>
            <a:r>
              <a:rPr dirty="0" sz="1350" spc="-690">
                <a:solidFill>
                  <a:srgbClr val="FF0000"/>
                </a:solidFill>
                <a:latin typeface="メイリオ"/>
                <a:cs typeface="メイリオ"/>
              </a:rPr>
              <a:t>・</a:t>
            </a:r>
            <a:r>
              <a:rPr dirty="0" sz="1350" spc="-395">
                <a:solidFill>
                  <a:srgbClr val="FF0000"/>
                </a:solidFill>
                <a:latin typeface="メイリオ"/>
                <a:cs typeface="メイリオ"/>
              </a:rPr>
              <a:t>ド</a:t>
            </a:r>
            <a:r>
              <a:rPr dirty="0" sz="1350" spc="-254">
                <a:solidFill>
                  <a:srgbClr val="FF0000"/>
                </a:solidFill>
                <a:latin typeface="メイリオ"/>
                <a:cs typeface="メイリオ"/>
              </a:rPr>
              <a:t>ク</a:t>
            </a:r>
            <a:r>
              <a:rPr dirty="0" sz="1350" spc="-310">
                <a:solidFill>
                  <a:srgbClr val="FF0000"/>
                </a:solidFill>
                <a:latin typeface="メイリオ"/>
                <a:cs typeface="メイリオ"/>
              </a:rPr>
              <a:t>タ</a:t>
            </a:r>
            <a:r>
              <a:rPr dirty="0" sz="1350" spc="-65">
                <a:solidFill>
                  <a:srgbClr val="FF0000"/>
                </a:solidFill>
                <a:latin typeface="メイリオ"/>
                <a:cs typeface="メイリオ"/>
              </a:rPr>
              <a:t>ー</a:t>
            </a:r>
            <a:r>
              <a:rPr dirty="0" sz="1350" spc="-675">
                <a:solidFill>
                  <a:srgbClr val="FF0000"/>
                </a:solidFill>
                <a:latin typeface="メイリオ"/>
                <a:cs typeface="メイリオ"/>
              </a:rPr>
              <a:t>】</a:t>
            </a:r>
            <a:endParaRPr sz="1350">
              <a:latin typeface="メイリオ"/>
              <a:cs typeface="メイリオ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57" y="2385127"/>
            <a:ext cx="6385560" cy="171323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216535" indent="-20447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16535" algn="l"/>
                <a:tab pos="217170" algn="l"/>
              </a:tabLst>
            </a:pPr>
            <a:r>
              <a:rPr dirty="0" sz="1050" spc="-17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050" spc="-13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050" spc="-145">
                <a:solidFill>
                  <a:srgbClr val="3D3834"/>
                </a:solidFill>
                <a:latin typeface="Arial Unicode MS"/>
                <a:cs typeface="Arial Unicode MS"/>
              </a:rPr>
              <a:t>ビ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ザ</a:t>
            </a:r>
            <a:r>
              <a:rPr dirty="0" sz="1050" spc="-210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050" spc="-16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050" spc="-14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050" spc="-525">
                <a:solidFill>
                  <a:srgbClr val="3D3834"/>
                </a:solidFill>
                <a:latin typeface="Arial Unicode MS"/>
                <a:cs typeface="Arial Unicode MS"/>
              </a:rPr>
              <a:t>・</a:t>
            </a:r>
            <a:r>
              <a:rPr dirty="0" sz="1050" spc="-325">
                <a:solidFill>
                  <a:srgbClr val="3D3834"/>
                </a:solidFill>
                <a:latin typeface="Arial Unicode MS"/>
                <a:cs typeface="Arial Unicode MS"/>
              </a:rPr>
              <a:t>ド</a:t>
            </a:r>
            <a:r>
              <a:rPr dirty="0" sz="1050" spc="-200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050" spc="-254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05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サ</a:t>
            </a:r>
            <a:r>
              <a:rPr dirty="0" sz="1050" spc="-18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050" spc="-380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050" spc="-7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050" spc="-145">
                <a:solidFill>
                  <a:srgbClr val="3D3834"/>
                </a:solidFill>
                <a:latin typeface="Arial Unicode MS"/>
                <a:cs typeface="Arial Unicode MS"/>
              </a:rPr>
              <a:t>ロ</a:t>
            </a:r>
            <a:r>
              <a:rPr dirty="0" sz="1050" spc="-65">
                <a:solidFill>
                  <a:srgbClr val="3D3834"/>
                </a:solidFill>
                <a:latin typeface="Arial Unicode MS"/>
                <a:cs typeface="Arial Unicode MS"/>
              </a:rPr>
              <a:t>グ</a:t>
            </a:r>
            <a:r>
              <a:rPr dirty="0" sz="1050" spc="-19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050" spc="-13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050" spc="-254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050" spc="-35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処</a:t>
            </a:r>
            <a:r>
              <a:rPr dirty="0" sz="1050" spc="-10">
                <a:solidFill>
                  <a:srgbClr val="3D3834"/>
                </a:solidFill>
                <a:latin typeface="Arial Unicode MS"/>
                <a:cs typeface="Arial Unicode MS"/>
              </a:rPr>
              <a:t>方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書</a:t>
            </a:r>
            <a:r>
              <a:rPr dirty="0" sz="1050" spc="-254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050" spc="-10">
                <a:solidFill>
                  <a:srgbClr val="3D3834"/>
                </a:solidFill>
                <a:latin typeface="Arial Unicode MS"/>
                <a:cs typeface="Arial Unicode MS"/>
              </a:rPr>
              <a:t>写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真</a:t>
            </a:r>
            <a:r>
              <a:rPr dirty="0" sz="1050" spc="-16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050" spc="-80">
                <a:solidFill>
                  <a:srgbClr val="3D3834"/>
                </a:solidFill>
                <a:latin typeface="Arial Unicode MS"/>
                <a:cs typeface="Arial Unicode MS"/>
              </a:rPr>
              <a:t>オ</a:t>
            </a:r>
            <a:r>
              <a:rPr dirty="0" sz="1050" spc="-14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050" spc="-200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050" spc="-18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050" spc="-14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050" spc="-10">
                <a:solidFill>
                  <a:srgbClr val="3D3834"/>
                </a:solidFill>
                <a:latin typeface="Arial Unicode MS"/>
                <a:cs typeface="Arial Unicode MS"/>
              </a:rPr>
              <a:t>提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出</a:t>
            </a:r>
            <a:endParaRPr sz="1050">
              <a:latin typeface="Arial Unicode MS"/>
              <a:cs typeface="Arial Unicode MS"/>
            </a:endParaRPr>
          </a:p>
          <a:p>
            <a:pPr lvl="1" marL="621665" indent="-161925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622300" algn="l"/>
              </a:tabLst>
            </a:pP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写真は</a:t>
            </a:r>
            <a:r>
              <a:rPr dirty="0" sz="1350" spc="-70">
                <a:solidFill>
                  <a:srgbClr val="3D3834"/>
                </a:solidFill>
                <a:latin typeface="Arial Unicode MS"/>
                <a:cs typeface="Arial Unicode MS"/>
              </a:rPr>
              <a:t>jpg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形式の</a:t>
            </a:r>
            <a:r>
              <a:rPr dirty="0" sz="1350" spc="-270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350" spc="-20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350" spc="-405">
                <a:solidFill>
                  <a:srgbClr val="3D3834"/>
                </a:solidFill>
                <a:latin typeface="Arial Unicode MS"/>
                <a:cs typeface="Arial Unicode MS"/>
              </a:rPr>
              <a:t>ド</a:t>
            </a:r>
            <a:r>
              <a:rPr dirty="0" sz="1350" spc="-254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350" spc="-31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350" spc="-6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サ</a:t>
            </a:r>
            <a:r>
              <a:rPr dirty="0" sz="1350" spc="-24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350" spc="-47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350" spc="-200">
                <a:solidFill>
                  <a:srgbClr val="3D3834"/>
                </a:solidFill>
                <a:latin typeface="Arial Unicode MS"/>
                <a:cs typeface="Arial Unicode MS"/>
              </a:rPr>
              <a:t>よ</a:t>
            </a:r>
            <a:r>
              <a:rPr dirty="0" sz="1350" spc="-335">
                <a:solidFill>
                  <a:srgbClr val="3D3834"/>
                </a:solidFill>
                <a:latin typeface="Arial Unicode MS"/>
                <a:cs typeface="Arial Unicode MS"/>
              </a:rPr>
              <a:t>り</a:t>
            </a:r>
            <a:r>
              <a:rPr dirty="0" sz="1350" spc="-90">
                <a:solidFill>
                  <a:srgbClr val="3D3834"/>
                </a:solidFill>
                <a:latin typeface="Arial Unicode MS"/>
                <a:cs typeface="Arial Unicode MS"/>
              </a:rPr>
              <a:t>オ</a:t>
            </a:r>
            <a:r>
              <a:rPr dirty="0" sz="1350" spc="-20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350" spc="-254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350" spc="-24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350" spc="-18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提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出</a:t>
            </a:r>
            <a:endParaRPr sz="1350">
              <a:latin typeface="Arial Unicode MS"/>
              <a:cs typeface="Arial Unicode MS"/>
            </a:endParaRPr>
          </a:p>
          <a:p>
            <a:pPr marL="216535" indent="-161925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17170" algn="l"/>
              </a:tabLst>
            </a:pP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印象</a:t>
            </a:r>
            <a:r>
              <a:rPr dirty="0" sz="1350" spc="-18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発送</a:t>
            </a:r>
            <a:endParaRPr sz="1350">
              <a:latin typeface="Arial Unicode MS"/>
              <a:cs typeface="Arial Unicode MS"/>
            </a:endParaRPr>
          </a:p>
          <a:p>
            <a:pPr lvl="1" marL="621665" marR="5080" indent="-161925">
              <a:lnSpc>
                <a:spcPct val="123800"/>
              </a:lnSpc>
              <a:spcBef>
                <a:spcPts val="215"/>
              </a:spcBef>
              <a:buFont typeface="Arial"/>
              <a:buChar char="•"/>
              <a:tabLst>
                <a:tab pos="622300" algn="l"/>
              </a:tabLst>
            </a:pPr>
            <a:r>
              <a:rPr dirty="0" sz="1350" spc="-70">
                <a:solidFill>
                  <a:srgbClr val="3D3834"/>
                </a:solidFill>
                <a:latin typeface="Arial Unicode MS"/>
                <a:cs typeface="Arial Unicode MS"/>
              </a:rPr>
              <a:t>Shipping</a:t>
            </a:r>
            <a:r>
              <a:rPr dirty="0" sz="1350" spc="1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350" spc="-210">
                <a:solidFill>
                  <a:srgbClr val="3D3834"/>
                </a:solidFill>
                <a:latin typeface="Arial Unicode MS"/>
                <a:cs typeface="Arial Unicode MS"/>
              </a:rPr>
              <a:t>Page（</a:t>
            </a:r>
            <a:r>
              <a:rPr dirty="0" sz="1350" spc="-270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350" spc="-31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350" spc="-570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は処方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書</a:t>
            </a:r>
            <a:r>
              <a:rPr dirty="0" sz="1350" spc="-675">
                <a:solidFill>
                  <a:srgbClr val="3D3834"/>
                </a:solidFill>
                <a:latin typeface="Arial Unicode MS"/>
                <a:cs typeface="Arial Unicode MS"/>
              </a:rPr>
              <a:t>）</a:t>
            </a:r>
            <a:r>
              <a:rPr dirty="0" sz="1350" spc="-44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送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付</a:t>
            </a:r>
            <a:r>
              <a:rPr dirty="0" sz="1350" spc="-270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350" spc="-95">
                <a:solidFill>
                  <a:srgbClr val="3D3834"/>
                </a:solidFill>
                <a:latin typeface="Arial Unicode MS"/>
                <a:cs typeface="Arial Unicode MS"/>
              </a:rPr>
              <a:t>ベ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ル</a:t>
            </a:r>
            <a:r>
              <a:rPr dirty="0" sz="1350" spc="-44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350" spc="-280">
                <a:solidFill>
                  <a:srgbClr val="3D3834"/>
                </a:solidFill>
                <a:latin typeface="Arial Unicode MS"/>
                <a:cs typeface="Arial Unicode MS"/>
              </a:rPr>
              <a:t>コ</a:t>
            </a:r>
            <a:r>
              <a:rPr dirty="0" sz="1350" spc="-150">
                <a:solidFill>
                  <a:srgbClr val="3D3834"/>
                </a:solidFill>
                <a:latin typeface="Arial Unicode MS"/>
                <a:cs typeface="Arial Unicode MS"/>
              </a:rPr>
              <a:t>マ</a:t>
            </a:r>
            <a:r>
              <a:rPr dirty="0" sz="135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350" spc="-135">
                <a:solidFill>
                  <a:srgbClr val="3D3834"/>
                </a:solidFill>
                <a:latin typeface="Arial Unicode MS"/>
                <a:cs typeface="Arial Unicode MS"/>
              </a:rPr>
              <a:t>シ</a:t>
            </a:r>
            <a:r>
              <a:rPr dirty="0" sz="1350" spc="-270">
                <a:solidFill>
                  <a:srgbClr val="3D3834"/>
                </a:solidFill>
                <a:latin typeface="Arial Unicode MS"/>
                <a:cs typeface="Arial Unicode MS"/>
              </a:rPr>
              <a:t>ャ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ル</a:t>
            </a:r>
            <a:r>
              <a:rPr dirty="0" sz="1350" spc="-24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350" spc="-185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350" spc="-65">
                <a:solidFill>
                  <a:srgbClr val="3D3834"/>
                </a:solidFill>
                <a:latin typeface="Arial Unicode MS"/>
                <a:cs typeface="Arial Unicode MS"/>
              </a:rPr>
              <a:t>ボ</a:t>
            </a:r>
            <a:r>
              <a:rPr dirty="0" sz="1350" spc="-24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350" spc="-135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350" spc="-690">
                <a:solidFill>
                  <a:srgbClr val="3D3834"/>
                </a:solidFill>
                <a:latin typeface="Arial Unicode MS"/>
                <a:cs typeface="Arial Unicode MS"/>
              </a:rPr>
              <a:t>（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要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サ</a:t>
            </a:r>
            <a:r>
              <a:rPr dirty="0" sz="1350" spc="-229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350" spc="-20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350" spc="-675">
                <a:solidFill>
                  <a:srgbClr val="3D3834"/>
                </a:solidFill>
                <a:latin typeface="Arial Unicode MS"/>
                <a:cs typeface="Arial Unicode MS"/>
              </a:rPr>
              <a:t>） </a:t>
            </a:r>
            <a:r>
              <a:rPr dirty="0" sz="1350" spc="-365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350" spc="-18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添付</a:t>
            </a:r>
            <a:r>
              <a:rPr dirty="0" sz="1350" spc="-31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350" spc="-150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印象</a:t>
            </a:r>
            <a:r>
              <a:rPr dirty="0" sz="1350" spc="-21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中国へ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送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付</a:t>
            </a:r>
            <a:endParaRPr sz="1350">
              <a:latin typeface="Arial Unicode MS"/>
              <a:cs typeface="Arial Unicode MS"/>
            </a:endParaRPr>
          </a:p>
          <a:p>
            <a:pPr marL="460375">
              <a:lnSpc>
                <a:spcPct val="100000"/>
              </a:lnSpc>
              <a:spcBef>
                <a:spcPts val="685"/>
              </a:spcBef>
            </a:pP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※手順は別紙</a:t>
            </a:r>
            <a:r>
              <a:rPr dirty="0" sz="1050" spc="-10">
                <a:solidFill>
                  <a:srgbClr val="3D3834"/>
                </a:solidFill>
                <a:latin typeface="Arial Unicode MS"/>
                <a:cs typeface="Arial Unicode MS"/>
              </a:rPr>
              <a:t>参</a:t>
            </a:r>
            <a:r>
              <a:rPr dirty="0" sz="1050" spc="5">
                <a:solidFill>
                  <a:srgbClr val="3D3834"/>
                </a:solidFill>
                <a:latin typeface="Arial Unicode MS"/>
                <a:cs typeface="Arial Unicode MS"/>
              </a:rPr>
              <a:t>照</a:t>
            </a:r>
            <a:r>
              <a:rPr dirty="0" sz="1050" spc="-430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050" spc="-95">
                <a:solidFill>
                  <a:srgbClr val="3D3834"/>
                </a:solidFill>
                <a:latin typeface="Arial Unicode MS"/>
                <a:cs typeface="Arial Unicode MS"/>
              </a:rPr>
              <a:t>だ</a:t>
            </a:r>
            <a:r>
              <a:rPr dirty="0" sz="1050" spc="-254">
                <a:solidFill>
                  <a:srgbClr val="3D3834"/>
                </a:solidFill>
                <a:latin typeface="Arial Unicode MS"/>
                <a:cs typeface="Arial Unicode MS"/>
              </a:rPr>
              <a:t>さ</a:t>
            </a:r>
            <a:r>
              <a:rPr dirty="0" sz="1050" spc="-55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endParaRPr sz="105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94204" y="4408932"/>
            <a:ext cx="3108960" cy="13182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5640323" y="3831335"/>
            <a:ext cx="3030220" cy="2182495"/>
            <a:chOff x="5640323" y="3831335"/>
            <a:chExt cx="3030220" cy="2182495"/>
          </a:xfrm>
        </p:grpSpPr>
        <p:sp>
          <p:nvSpPr>
            <p:cNvPr id="6" name="object 6"/>
            <p:cNvSpPr/>
            <p:nvPr/>
          </p:nvSpPr>
          <p:spPr>
            <a:xfrm>
              <a:off x="5649467" y="3840480"/>
              <a:ext cx="3009900" cy="21640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40323" y="3831335"/>
              <a:ext cx="3030220" cy="2182495"/>
            </a:xfrm>
            <a:custGeom>
              <a:avLst/>
              <a:gdLst/>
              <a:ahLst/>
              <a:cxnLst/>
              <a:rect l="l" t="t" r="r" b="b"/>
              <a:pathLst>
                <a:path w="3030220" h="2182495">
                  <a:moveTo>
                    <a:pt x="3029711" y="2182368"/>
                  </a:moveTo>
                  <a:lnTo>
                    <a:pt x="0" y="2182368"/>
                  </a:lnTo>
                  <a:lnTo>
                    <a:pt x="0" y="0"/>
                  </a:lnTo>
                  <a:lnTo>
                    <a:pt x="3029711" y="0"/>
                  </a:lnTo>
                  <a:lnTo>
                    <a:pt x="3029711" y="4572"/>
                  </a:lnTo>
                  <a:lnTo>
                    <a:pt x="9144" y="4572"/>
                  </a:lnTo>
                  <a:lnTo>
                    <a:pt x="4572" y="9144"/>
                  </a:lnTo>
                  <a:lnTo>
                    <a:pt x="9144" y="9144"/>
                  </a:lnTo>
                  <a:lnTo>
                    <a:pt x="9144" y="2173224"/>
                  </a:lnTo>
                  <a:lnTo>
                    <a:pt x="4572" y="2173224"/>
                  </a:lnTo>
                  <a:lnTo>
                    <a:pt x="9144" y="2177796"/>
                  </a:lnTo>
                  <a:lnTo>
                    <a:pt x="3029711" y="2177796"/>
                  </a:lnTo>
                  <a:lnTo>
                    <a:pt x="3029711" y="2182368"/>
                  </a:lnTo>
                  <a:close/>
                </a:path>
                <a:path w="3030220" h="2182495">
                  <a:moveTo>
                    <a:pt x="9144" y="9144"/>
                  </a:moveTo>
                  <a:lnTo>
                    <a:pt x="4572" y="9144"/>
                  </a:lnTo>
                  <a:lnTo>
                    <a:pt x="9144" y="4572"/>
                  </a:lnTo>
                  <a:lnTo>
                    <a:pt x="9144" y="9144"/>
                  </a:lnTo>
                  <a:close/>
                </a:path>
                <a:path w="3030220" h="2182495">
                  <a:moveTo>
                    <a:pt x="3019044" y="9144"/>
                  </a:moveTo>
                  <a:lnTo>
                    <a:pt x="9144" y="9144"/>
                  </a:lnTo>
                  <a:lnTo>
                    <a:pt x="9144" y="4572"/>
                  </a:lnTo>
                  <a:lnTo>
                    <a:pt x="3019044" y="4572"/>
                  </a:lnTo>
                  <a:lnTo>
                    <a:pt x="3019044" y="9144"/>
                  </a:lnTo>
                  <a:close/>
                </a:path>
                <a:path w="3030220" h="2182495">
                  <a:moveTo>
                    <a:pt x="3019044" y="2177796"/>
                  </a:moveTo>
                  <a:lnTo>
                    <a:pt x="3019044" y="4572"/>
                  </a:lnTo>
                  <a:lnTo>
                    <a:pt x="3025140" y="9144"/>
                  </a:lnTo>
                  <a:lnTo>
                    <a:pt x="3029711" y="9144"/>
                  </a:lnTo>
                  <a:lnTo>
                    <a:pt x="3029711" y="2173224"/>
                  </a:lnTo>
                  <a:lnTo>
                    <a:pt x="3025140" y="2173224"/>
                  </a:lnTo>
                  <a:lnTo>
                    <a:pt x="3019044" y="2177796"/>
                  </a:lnTo>
                  <a:close/>
                </a:path>
                <a:path w="3030220" h="2182495">
                  <a:moveTo>
                    <a:pt x="3029711" y="9144"/>
                  </a:moveTo>
                  <a:lnTo>
                    <a:pt x="3025140" y="9144"/>
                  </a:lnTo>
                  <a:lnTo>
                    <a:pt x="3019044" y="4572"/>
                  </a:lnTo>
                  <a:lnTo>
                    <a:pt x="3029711" y="4572"/>
                  </a:lnTo>
                  <a:lnTo>
                    <a:pt x="3029711" y="9144"/>
                  </a:lnTo>
                  <a:close/>
                </a:path>
                <a:path w="3030220" h="2182495">
                  <a:moveTo>
                    <a:pt x="9144" y="2177796"/>
                  </a:moveTo>
                  <a:lnTo>
                    <a:pt x="4572" y="2173224"/>
                  </a:lnTo>
                  <a:lnTo>
                    <a:pt x="9144" y="2173224"/>
                  </a:lnTo>
                  <a:lnTo>
                    <a:pt x="9144" y="2177796"/>
                  </a:lnTo>
                  <a:close/>
                </a:path>
                <a:path w="3030220" h="2182495">
                  <a:moveTo>
                    <a:pt x="3019044" y="2177796"/>
                  </a:moveTo>
                  <a:lnTo>
                    <a:pt x="9144" y="2177796"/>
                  </a:lnTo>
                  <a:lnTo>
                    <a:pt x="9144" y="2173224"/>
                  </a:lnTo>
                  <a:lnTo>
                    <a:pt x="3019044" y="2173224"/>
                  </a:lnTo>
                  <a:lnTo>
                    <a:pt x="3019044" y="2177796"/>
                  </a:lnTo>
                  <a:close/>
                </a:path>
                <a:path w="3030220" h="2182495">
                  <a:moveTo>
                    <a:pt x="3029711" y="2177796"/>
                  </a:moveTo>
                  <a:lnTo>
                    <a:pt x="3019044" y="2177796"/>
                  </a:lnTo>
                  <a:lnTo>
                    <a:pt x="3025140" y="2173224"/>
                  </a:lnTo>
                  <a:lnTo>
                    <a:pt x="3029711" y="2173224"/>
                  </a:lnTo>
                  <a:lnTo>
                    <a:pt x="3029711" y="2177796"/>
                  </a:lnTo>
                  <a:close/>
                </a:path>
              </a:pathLst>
            </a:custGeom>
            <a:solidFill>
              <a:srgbClr val="3D383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1343898" y="1592233"/>
            <a:ext cx="3558540" cy="2724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35" b="1">
                <a:solidFill>
                  <a:srgbClr val="3D3834"/>
                </a:solidFill>
                <a:latin typeface="HiraMinProN-W6"/>
                <a:cs typeface="HiraMinProN-W6"/>
              </a:rPr>
              <a:t>イン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ビ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ザ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ラ</a:t>
            </a:r>
            <a:r>
              <a:rPr dirty="0" sz="1600" spc="35" b="1">
                <a:solidFill>
                  <a:srgbClr val="3D3834"/>
                </a:solidFill>
                <a:latin typeface="HiraMinProN-W6"/>
                <a:cs typeface="HiraMinProN-W6"/>
              </a:rPr>
              <a:t>イ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ン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・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シ</a:t>
            </a:r>
            <a:r>
              <a:rPr dirty="0" sz="1600" spc="50" b="1">
                <a:solidFill>
                  <a:srgbClr val="3D3834"/>
                </a:solidFill>
                <a:latin typeface="HiraMinProN-W6"/>
                <a:cs typeface="HiraMinProN-W6"/>
              </a:rPr>
              <a:t>ス</a:t>
            </a:r>
            <a:r>
              <a:rPr dirty="0" sz="1600" spc="35" b="1">
                <a:solidFill>
                  <a:srgbClr val="3D3834"/>
                </a:solidFill>
                <a:latin typeface="HiraMinProN-W6"/>
                <a:cs typeface="HiraMinProN-W6"/>
              </a:rPr>
              <a:t>テムの注文方</a:t>
            </a:r>
            <a:r>
              <a:rPr dirty="0" sz="1600" spc="20" b="1">
                <a:solidFill>
                  <a:srgbClr val="3D3834"/>
                </a:solidFill>
                <a:latin typeface="HiraMinProN-W6"/>
                <a:cs typeface="HiraMinProN-W6"/>
              </a:rPr>
              <a:t>法</a:t>
            </a:r>
            <a:endParaRPr sz="1600">
              <a:latin typeface="HiraMinProN-W6"/>
              <a:cs typeface="HiraMinProN-W6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894" y="3137993"/>
            <a:ext cx="575945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イ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ビ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ザ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ライ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ン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治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療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開始</a:t>
            </a:r>
            <a:r>
              <a:rPr dirty="0" sz="3000" spc="30" b="0">
                <a:solidFill>
                  <a:srgbClr val="FFFFFF"/>
                </a:solidFill>
                <a:latin typeface="新細明體"/>
                <a:cs typeface="新細明體"/>
              </a:rPr>
              <a:t>に</a:t>
            </a:r>
            <a:r>
              <a:rPr dirty="0" sz="3000" b="0">
                <a:solidFill>
                  <a:srgbClr val="FFFFFF"/>
                </a:solidFill>
                <a:latin typeface="新細明體"/>
                <a:cs typeface="新細明體"/>
              </a:rPr>
              <a:t>あたり</a:t>
            </a:r>
            <a:endParaRPr sz="3000">
              <a:latin typeface="新細明體"/>
              <a:cs typeface="新細明體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9935" y="2359440"/>
            <a:ext cx="80645" cy="2559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989"/>
              </a:lnSpc>
            </a:pPr>
            <a:r>
              <a:rPr dirty="0" sz="1800">
                <a:solidFill>
                  <a:srgbClr val="424142"/>
                </a:solidFill>
                <a:latin typeface="Arial"/>
                <a:cs typeface="Arial"/>
              </a:rPr>
              <a:t>•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7235" y="2325094"/>
            <a:ext cx="3621404" cy="3145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002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424142"/>
                </a:solidFill>
                <a:latin typeface="Arial Unicode MS"/>
                <a:cs typeface="Arial Unicode MS"/>
              </a:rPr>
              <a:t>アライナーと同梱物の確認</a:t>
            </a:r>
            <a:endParaRPr sz="1800">
              <a:latin typeface="Arial Unicode MS"/>
              <a:cs typeface="Arial Unicode MS"/>
            </a:endParaRPr>
          </a:p>
          <a:p>
            <a:pPr marL="356870" indent="-118110">
              <a:lnSpc>
                <a:spcPts val="1914"/>
              </a:lnSpc>
              <a:spcBef>
                <a:spcPts val="1170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ア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ライ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ナ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ー確認</a:t>
            </a:r>
            <a:endParaRPr sz="1600">
              <a:latin typeface="Arial Unicode MS"/>
              <a:cs typeface="Arial Unicode MS"/>
            </a:endParaRPr>
          </a:p>
          <a:p>
            <a:pPr marL="356870">
              <a:lnSpc>
                <a:spcPts val="1914"/>
              </a:lnSpc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患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者番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号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、変形がない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か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など</a:t>
            </a:r>
            <a:endParaRPr sz="1600">
              <a:latin typeface="Arial Unicode MS"/>
              <a:cs typeface="Arial Unicode MS"/>
            </a:endParaRPr>
          </a:p>
          <a:p>
            <a:pPr marL="356870" indent="-118110">
              <a:lnSpc>
                <a:spcPts val="1910"/>
              </a:lnSpc>
              <a:spcBef>
                <a:spcPts val="1175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同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梱物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の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確認</a:t>
            </a:r>
            <a:endParaRPr sz="1600">
              <a:latin typeface="Arial Unicode MS"/>
              <a:cs typeface="Arial Unicode MS"/>
            </a:endParaRPr>
          </a:p>
          <a:p>
            <a:pPr marL="356870">
              <a:lnSpc>
                <a:spcPts val="1910"/>
              </a:lnSpc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ア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ライ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ナ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ーケース・使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用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説明書</a:t>
            </a:r>
            <a:endParaRPr sz="1600">
              <a:latin typeface="Arial Unicode MS"/>
              <a:cs typeface="Arial Unicode MS"/>
            </a:endParaRPr>
          </a:p>
          <a:p>
            <a:pPr marL="200025" indent="-187960">
              <a:lnSpc>
                <a:spcPct val="100000"/>
              </a:lnSpc>
              <a:spcBef>
                <a:spcPts val="955"/>
              </a:spcBef>
              <a:buFont typeface="Arial"/>
              <a:buChar char="•"/>
              <a:tabLst>
                <a:tab pos="200660" algn="l"/>
              </a:tabLst>
            </a:pPr>
            <a:r>
              <a:rPr dirty="0" sz="1800">
                <a:solidFill>
                  <a:srgbClr val="424142"/>
                </a:solidFill>
                <a:latin typeface="Arial Unicode MS"/>
                <a:cs typeface="Arial Unicode MS"/>
              </a:rPr>
              <a:t>アライナ</a:t>
            </a:r>
            <a:r>
              <a:rPr dirty="0" sz="1800" spc="780">
                <a:solidFill>
                  <a:srgbClr val="424142"/>
                </a:solidFill>
                <a:latin typeface="Arial Unicode MS"/>
                <a:cs typeface="Arial Unicode MS"/>
              </a:rPr>
              <a:t>―</a:t>
            </a:r>
            <a:r>
              <a:rPr dirty="0" sz="1800">
                <a:solidFill>
                  <a:srgbClr val="424142"/>
                </a:solidFill>
                <a:latin typeface="Arial Unicode MS"/>
                <a:cs typeface="Arial Unicode MS"/>
              </a:rPr>
              <a:t>使用方法の指導</a:t>
            </a:r>
            <a:endParaRPr sz="1800">
              <a:latin typeface="Arial Unicode MS"/>
              <a:cs typeface="Arial Unicode MS"/>
            </a:endParaRPr>
          </a:p>
          <a:p>
            <a:pPr lvl="1" marL="356870" indent="-118110">
              <a:lnSpc>
                <a:spcPct val="100000"/>
              </a:lnSpc>
              <a:spcBef>
                <a:spcPts val="1170"/>
              </a:spcBef>
              <a:buFont typeface="Arial"/>
              <a:buChar char="•"/>
              <a:tabLst>
                <a:tab pos="357505" algn="l"/>
                <a:tab pos="1373505" algn="l"/>
              </a:tabLst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装着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時間</a:t>
            </a:r>
            <a:r>
              <a:rPr dirty="0" sz="1600">
                <a:solidFill>
                  <a:srgbClr val="424142"/>
                </a:solidFill>
                <a:latin typeface="Arial Unicode MS"/>
                <a:cs typeface="Arial Unicode MS"/>
              </a:rPr>
              <a:t>	</a:t>
            </a:r>
            <a:r>
              <a:rPr dirty="0" sz="1600" spc="-95">
                <a:solidFill>
                  <a:srgbClr val="424142"/>
                </a:solidFill>
                <a:latin typeface="Arial Unicode MS"/>
                <a:cs typeface="Arial Unicode MS"/>
              </a:rPr>
              <a:t>2</a:t>
            </a:r>
            <a:r>
              <a:rPr dirty="0" sz="1600" spc="-85">
                <a:solidFill>
                  <a:srgbClr val="424142"/>
                </a:solidFill>
                <a:latin typeface="Arial Unicode MS"/>
                <a:cs typeface="Arial Unicode MS"/>
              </a:rPr>
              <a:t>0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時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間</a:t>
            </a:r>
            <a:r>
              <a:rPr dirty="0" sz="1600" spc="355">
                <a:solidFill>
                  <a:srgbClr val="424142"/>
                </a:solidFill>
                <a:latin typeface="Arial Unicode MS"/>
                <a:cs typeface="Arial Unicode MS"/>
              </a:rPr>
              <a:t>/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日</a:t>
            </a:r>
            <a:endParaRPr sz="1600">
              <a:latin typeface="Arial Unicode MS"/>
              <a:cs typeface="Arial Unicode MS"/>
            </a:endParaRPr>
          </a:p>
          <a:p>
            <a:pPr lvl="1" marL="356870" indent="-118110">
              <a:lnSpc>
                <a:spcPct val="100000"/>
              </a:lnSpc>
              <a:spcBef>
                <a:spcPts val="1175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清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掃方法</a:t>
            </a:r>
            <a:endParaRPr sz="1600">
              <a:latin typeface="Arial Unicode MS"/>
              <a:cs typeface="Arial Unicode MS"/>
            </a:endParaRPr>
          </a:p>
          <a:p>
            <a:pPr lvl="1" marL="356870" indent="-118110">
              <a:lnSpc>
                <a:spcPct val="100000"/>
              </a:lnSpc>
              <a:spcBef>
                <a:spcPts val="1190"/>
              </a:spcBef>
              <a:buFont typeface="Arial"/>
              <a:buChar char="•"/>
              <a:tabLst>
                <a:tab pos="357505" algn="l"/>
              </a:tabLst>
            </a:pP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交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換の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タ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イミング（就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寝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前を推</a:t>
            </a:r>
            <a:r>
              <a:rPr dirty="0" sz="1600" spc="10">
                <a:solidFill>
                  <a:srgbClr val="424142"/>
                </a:solidFill>
                <a:latin typeface="Arial Unicode MS"/>
                <a:cs typeface="Arial Unicode MS"/>
              </a:rPr>
              <a:t>奨</a:t>
            </a:r>
            <a:r>
              <a:rPr dirty="0" sz="1600" spc="-5">
                <a:solidFill>
                  <a:srgbClr val="424142"/>
                </a:solidFill>
                <a:latin typeface="Arial Unicode MS"/>
                <a:cs typeface="Arial Unicode MS"/>
              </a:rPr>
              <a:t>）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95172" y="1540002"/>
            <a:ext cx="470915" cy="461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66215" y="1510283"/>
            <a:ext cx="528955" cy="520065"/>
          </a:xfrm>
          <a:custGeom>
            <a:avLst/>
            <a:gdLst/>
            <a:ahLst/>
            <a:cxnLst/>
            <a:rect l="l" t="t" r="r" b="b"/>
            <a:pathLst>
              <a:path w="528955" h="520064">
                <a:moveTo>
                  <a:pt x="263652" y="519684"/>
                </a:moveTo>
                <a:lnTo>
                  <a:pt x="210312" y="513587"/>
                </a:lnTo>
                <a:lnTo>
                  <a:pt x="161544" y="498348"/>
                </a:lnTo>
                <a:lnTo>
                  <a:pt x="115824" y="475487"/>
                </a:lnTo>
                <a:lnTo>
                  <a:pt x="77724" y="443484"/>
                </a:lnTo>
                <a:lnTo>
                  <a:pt x="44195" y="405384"/>
                </a:lnTo>
                <a:lnTo>
                  <a:pt x="19812" y="361187"/>
                </a:lnTo>
                <a:lnTo>
                  <a:pt x="4571" y="312419"/>
                </a:lnTo>
                <a:lnTo>
                  <a:pt x="0" y="260604"/>
                </a:lnTo>
                <a:lnTo>
                  <a:pt x="1524" y="233172"/>
                </a:lnTo>
                <a:lnTo>
                  <a:pt x="19812" y="158495"/>
                </a:lnTo>
                <a:lnTo>
                  <a:pt x="44195" y="114300"/>
                </a:lnTo>
                <a:lnTo>
                  <a:pt x="77724" y="76200"/>
                </a:lnTo>
                <a:lnTo>
                  <a:pt x="115824" y="44196"/>
                </a:lnTo>
                <a:lnTo>
                  <a:pt x="161544" y="21336"/>
                </a:lnTo>
                <a:lnTo>
                  <a:pt x="210312" y="6096"/>
                </a:lnTo>
                <a:lnTo>
                  <a:pt x="263652" y="0"/>
                </a:lnTo>
                <a:lnTo>
                  <a:pt x="291084" y="1524"/>
                </a:lnTo>
                <a:lnTo>
                  <a:pt x="318516" y="6096"/>
                </a:lnTo>
                <a:lnTo>
                  <a:pt x="367284" y="21336"/>
                </a:lnTo>
                <a:lnTo>
                  <a:pt x="382016" y="28956"/>
                </a:lnTo>
                <a:lnTo>
                  <a:pt x="263652" y="28956"/>
                </a:lnTo>
                <a:lnTo>
                  <a:pt x="264414" y="29000"/>
                </a:lnTo>
                <a:lnTo>
                  <a:pt x="239268" y="30480"/>
                </a:lnTo>
                <a:lnTo>
                  <a:pt x="240792" y="30480"/>
                </a:lnTo>
                <a:lnTo>
                  <a:pt x="214884" y="33528"/>
                </a:lnTo>
                <a:lnTo>
                  <a:pt x="217932" y="33528"/>
                </a:lnTo>
                <a:lnTo>
                  <a:pt x="170688" y="47244"/>
                </a:lnTo>
                <a:lnTo>
                  <a:pt x="173736" y="47244"/>
                </a:lnTo>
                <a:lnTo>
                  <a:pt x="131064" y="68580"/>
                </a:lnTo>
                <a:lnTo>
                  <a:pt x="132588" y="68580"/>
                </a:lnTo>
                <a:lnTo>
                  <a:pt x="97937" y="96012"/>
                </a:lnTo>
                <a:lnTo>
                  <a:pt x="97535" y="96012"/>
                </a:lnTo>
                <a:lnTo>
                  <a:pt x="96012" y="97536"/>
                </a:lnTo>
                <a:lnTo>
                  <a:pt x="96265" y="97536"/>
                </a:lnTo>
                <a:lnTo>
                  <a:pt x="69596" y="129540"/>
                </a:lnTo>
                <a:lnTo>
                  <a:pt x="68580" y="129540"/>
                </a:lnTo>
                <a:lnTo>
                  <a:pt x="47352" y="169164"/>
                </a:lnTo>
                <a:lnTo>
                  <a:pt x="45720" y="172212"/>
                </a:lnTo>
                <a:lnTo>
                  <a:pt x="46228" y="172212"/>
                </a:lnTo>
                <a:lnTo>
                  <a:pt x="32004" y="214883"/>
                </a:lnTo>
                <a:lnTo>
                  <a:pt x="32990" y="214883"/>
                </a:lnTo>
                <a:lnTo>
                  <a:pt x="29224" y="236219"/>
                </a:lnTo>
                <a:lnTo>
                  <a:pt x="28956" y="236219"/>
                </a:lnTo>
                <a:lnTo>
                  <a:pt x="27527" y="259080"/>
                </a:lnTo>
                <a:lnTo>
                  <a:pt x="28956" y="283464"/>
                </a:lnTo>
                <a:lnTo>
                  <a:pt x="29224" y="283464"/>
                </a:lnTo>
                <a:lnTo>
                  <a:pt x="32990" y="304800"/>
                </a:lnTo>
                <a:lnTo>
                  <a:pt x="32004" y="304800"/>
                </a:lnTo>
                <a:lnTo>
                  <a:pt x="46736" y="348996"/>
                </a:lnTo>
                <a:lnTo>
                  <a:pt x="45720" y="348996"/>
                </a:lnTo>
                <a:lnTo>
                  <a:pt x="67733" y="388620"/>
                </a:lnTo>
                <a:lnTo>
                  <a:pt x="67056" y="388620"/>
                </a:lnTo>
                <a:lnTo>
                  <a:pt x="96210" y="422148"/>
                </a:lnTo>
                <a:lnTo>
                  <a:pt x="96012" y="422148"/>
                </a:lnTo>
                <a:lnTo>
                  <a:pt x="97535" y="423672"/>
                </a:lnTo>
                <a:lnTo>
                  <a:pt x="97840" y="423672"/>
                </a:lnTo>
                <a:lnTo>
                  <a:pt x="132588" y="452628"/>
                </a:lnTo>
                <a:lnTo>
                  <a:pt x="134111" y="452628"/>
                </a:lnTo>
                <a:lnTo>
                  <a:pt x="173736" y="472439"/>
                </a:lnTo>
                <a:lnTo>
                  <a:pt x="170688" y="472439"/>
                </a:lnTo>
                <a:lnTo>
                  <a:pt x="217932" y="486156"/>
                </a:lnTo>
                <a:lnTo>
                  <a:pt x="214884" y="486156"/>
                </a:lnTo>
                <a:lnTo>
                  <a:pt x="240792" y="489204"/>
                </a:lnTo>
                <a:lnTo>
                  <a:pt x="239268" y="489204"/>
                </a:lnTo>
                <a:lnTo>
                  <a:pt x="264414" y="490683"/>
                </a:lnTo>
                <a:lnTo>
                  <a:pt x="263652" y="490728"/>
                </a:lnTo>
                <a:lnTo>
                  <a:pt x="382015" y="490728"/>
                </a:lnTo>
                <a:lnTo>
                  <a:pt x="367284" y="498348"/>
                </a:lnTo>
                <a:lnTo>
                  <a:pt x="318516" y="513587"/>
                </a:lnTo>
                <a:lnTo>
                  <a:pt x="291084" y="518160"/>
                </a:lnTo>
                <a:lnTo>
                  <a:pt x="263652" y="519684"/>
                </a:lnTo>
                <a:close/>
              </a:path>
              <a:path w="528955" h="520064">
                <a:moveTo>
                  <a:pt x="264414" y="29000"/>
                </a:moveTo>
                <a:lnTo>
                  <a:pt x="263652" y="28956"/>
                </a:lnTo>
                <a:lnTo>
                  <a:pt x="265176" y="28956"/>
                </a:lnTo>
                <a:lnTo>
                  <a:pt x="264414" y="29000"/>
                </a:lnTo>
                <a:close/>
              </a:path>
              <a:path w="528955" h="520064">
                <a:moveTo>
                  <a:pt x="430545" y="96945"/>
                </a:moveTo>
                <a:lnTo>
                  <a:pt x="394716" y="68580"/>
                </a:lnTo>
                <a:lnTo>
                  <a:pt x="397764" y="68580"/>
                </a:lnTo>
                <a:lnTo>
                  <a:pt x="355092" y="47244"/>
                </a:lnTo>
                <a:lnTo>
                  <a:pt x="356616" y="47244"/>
                </a:lnTo>
                <a:lnTo>
                  <a:pt x="310896" y="33528"/>
                </a:lnTo>
                <a:lnTo>
                  <a:pt x="312420" y="33528"/>
                </a:lnTo>
                <a:lnTo>
                  <a:pt x="288036" y="30480"/>
                </a:lnTo>
                <a:lnTo>
                  <a:pt x="289560" y="30480"/>
                </a:lnTo>
                <a:lnTo>
                  <a:pt x="264414" y="29000"/>
                </a:lnTo>
                <a:lnTo>
                  <a:pt x="265176" y="28956"/>
                </a:lnTo>
                <a:lnTo>
                  <a:pt x="382016" y="28956"/>
                </a:lnTo>
                <a:lnTo>
                  <a:pt x="411480" y="44196"/>
                </a:lnTo>
                <a:lnTo>
                  <a:pt x="451104" y="76200"/>
                </a:lnTo>
                <a:lnTo>
                  <a:pt x="467746" y="96012"/>
                </a:lnTo>
                <a:lnTo>
                  <a:pt x="429768" y="96012"/>
                </a:lnTo>
                <a:lnTo>
                  <a:pt x="430545" y="96945"/>
                </a:lnTo>
                <a:close/>
              </a:path>
              <a:path w="528955" h="520064">
                <a:moveTo>
                  <a:pt x="96012" y="97536"/>
                </a:moveTo>
                <a:lnTo>
                  <a:pt x="97535" y="96012"/>
                </a:lnTo>
                <a:lnTo>
                  <a:pt x="96758" y="96945"/>
                </a:lnTo>
                <a:lnTo>
                  <a:pt x="96012" y="97536"/>
                </a:lnTo>
                <a:close/>
              </a:path>
              <a:path w="528955" h="520064">
                <a:moveTo>
                  <a:pt x="96758" y="96945"/>
                </a:moveTo>
                <a:lnTo>
                  <a:pt x="97535" y="96012"/>
                </a:lnTo>
                <a:lnTo>
                  <a:pt x="97937" y="96012"/>
                </a:lnTo>
                <a:lnTo>
                  <a:pt x="96758" y="96945"/>
                </a:lnTo>
                <a:close/>
              </a:path>
              <a:path w="528955" h="520064">
                <a:moveTo>
                  <a:pt x="431292" y="97536"/>
                </a:moveTo>
                <a:lnTo>
                  <a:pt x="430545" y="96945"/>
                </a:lnTo>
                <a:lnTo>
                  <a:pt x="429768" y="96012"/>
                </a:lnTo>
                <a:lnTo>
                  <a:pt x="431292" y="97536"/>
                </a:lnTo>
                <a:close/>
              </a:path>
              <a:path w="528955" h="520064">
                <a:moveTo>
                  <a:pt x="469026" y="97536"/>
                </a:moveTo>
                <a:lnTo>
                  <a:pt x="431292" y="97536"/>
                </a:lnTo>
                <a:lnTo>
                  <a:pt x="429768" y="96012"/>
                </a:lnTo>
                <a:lnTo>
                  <a:pt x="467746" y="96012"/>
                </a:lnTo>
                <a:lnTo>
                  <a:pt x="469026" y="97536"/>
                </a:lnTo>
                <a:close/>
              </a:path>
              <a:path w="528955" h="520064">
                <a:moveTo>
                  <a:pt x="96265" y="97536"/>
                </a:moveTo>
                <a:lnTo>
                  <a:pt x="96012" y="97536"/>
                </a:lnTo>
                <a:lnTo>
                  <a:pt x="96758" y="96945"/>
                </a:lnTo>
                <a:lnTo>
                  <a:pt x="96265" y="97536"/>
                </a:lnTo>
                <a:close/>
              </a:path>
              <a:path w="528955" h="520064">
                <a:moveTo>
                  <a:pt x="460248" y="132588"/>
                </a:moveTo>
                <a:lnTo>
                  <a:pt x="430545" y="96945"/>
                </a:lnTo>
                <a:lnTo>
                  <a:pt x="431292" y="97536"/>
                </a:lnTo>
                <a:lnTo>
                  <a:pt x="469026" y="97536"/>
                </a:lnTo>
                <a:lnTo>
                  <a:pt x="483108" y="114300"/>
                </a:lnTo>
                <a:lnTo>
                  <a:pt x="491516" y="129540"/>
                </a:lnTo>
                <a:lnTo>
                  <a:pt x="458724" y="129540"/>
                </a:lnTo>
                <a:lnTo>
                  <a:pt x="460248" y="132588"/>
                </a:lnTo>
                <a:close/>
              </a:path>
              <a:path w="528955" h="520064">
                <a:moveTo>
                  <a:pt x="67056" y="132588"/>
                </a:moveTo>
                <a:lnTo>
                  <a:pt x="68580" y="129540"/>
                </a:lnTo>
                <a:lnTo>
                  <a:pt x="69596" y="129540"/>
                </a:lnTo>
                <a:lnTo>
                  <a:pt x="67056" y="132588"/>
                </a:lnTo>
                <a:close/>
              </a:path>
              <a:path w="528955" h="520064">
                <a:moveTo>
                  <a:pt x="481584" y="172212"/>
                </a:moveTo>
                <a:lnTo>
                  <a:pt x="458724" y="129540"/>
                </a:lnTo>
                <a:lnTo>
                  <a:pt x="491516" y="129540"/>
                </a:lnTo>
                <a:lnTo>
                  <a:pt x="507492" y="158495"/>
                </a:lnTo>
                <a:lnTo>
                  <a:pt x="510825" y="169164"/>
                </a:lnTo>
                <a:lnTo>
                  <a:pt x="481584" y="169164"/>
                </a:lnTo>
                <a:lnTo>
                  <a:pt x="481584" y="172212"/>
                </a:lnTo>
                <a:close/>
              </a:path>
              <a:path w="528955" h="520064">
                <a:moveTo>
                  <a:pt x="45720" y="172212"/>
                </a:moveTo>
                <a:lnTo>
                  <a:pt x="47244" y="169164"/>
                </a:lnTo>
                <a:lnTo>
                  <a:pt x="47064" y="169701"/>
                </a:lnTo>
                <a:lnTo>
                  <a:pt x="45720" y="172212"/>
                </a:lnTo>
                <a:close/>
              </a:path>
              <a:path w="528955" h="520064">
                <a:moveTo>
                  <a:pt x="47064" y="169701"/>
                </a:moveTo>
                <a:lnTo>
                  <a:pt x="47244" y="169164"/>
                </a:lnTo>
                <a:lnTo>
                  <a:pt x="47064" y="169701"/>
                </a:lnTo>
                <a:close/>
              </a:path>
              <a:path w="528955" h="520064">
                <a:moveTo>
                  <a:pt x="495300" y="214883"/>
                </a:moveTo>
                <a:lnTo>
                  <a:pt x="481584" y="169164"/>
                </a:lnTo>
                <a:lnTo>
                  <a:pt x="510825" y="169164"/>
                </a:lnTo>
                <a:lnTo>
                  <a:pt x="522732" y="207264"/>
                </a:lnTo>
                <a:lnTo>
                  <a:pt x="523538" y="211836"/>
                </a:lnTo>
                <a:lnTo>
                  <a:pt x="495300" y="211836"/>
                </a:lnTo>
                <a:lnTo>
                  <a:pt x="495300" y="214883"/>
                </a:lnTo>
                <a:close/>
              </a:path>
              <a:path w="528955" h="520064">
                <a:moveTo>
                  <a:pt x="46228" y="172212"/>
                </a:moveTo>
                <a:lnTo>
                  <a:pt x="45720" y="172212"/>
                </a:lnTo>
                <a:lnTo>
                  <a:pt x="47064" y="169701"/>
                </a:lnTo>
                <a:lnTo>
                  <a:pt x="46228" y="172212"/>
                </a:lnTo>
                <a:close/>
              </a:path>
              <a:path w="528955" h="520064">
                <a:moveTo>
                  <a:pt x="32990" y="214883"/>
                </a:moveTo>
                <a:lnTo>
                  <a:pt x="32004" y="214883"/>
                </a:lnTo>
                <a:lnTo>
                  <a:pt x="33528" y="211836"/>
                </a:lnTo>
                <a:lnTo>
                  <a:pt x="32990" y="214883"/>
                </a:lnTo>
                <a:close/>
              </a:path>
              <a:path w="528955" h="520064">
                <a:moveTo>
                  <a:pt x="498348" y="237743"/>
                </a:moveTo>
                <a:lnTo>
                  <a:pt x="495300" y="211836"/>
                </a:lnTo>
                <a:lnTo>
                  <a:pt x="523538" y="211836"/>
                </a:lnTo>
                <a:lnTo>
                  <a:pt x="527304" y="233172"/>
                </a:lnTo>
                <a:lnTo>
                  <a:pt x="527473" y="236219"/>
                </a:lnTo>
                <a:lnTo>
                  <a:pt x="498348" y="236219"/>
                </a:lnTo>
                <a:lnTo>
                  <a:pt x="498348" y="237743"/>
                </a:lnTo>
                <a:close/>
              </a:path>
              <a:path w="528955" h="520064">
                <a:moveTo>
                  <a:pt x="28956" y="237743"/>
                </a:moveTo>
                <a:lnTo>
                  <a:pt x="28956" y="236219"/>
                </a:lnTo>
                <a:lnTo>
                  <a:pt x="29224" y="236219"/>
                </a:lnTo>
                <a:lnTo>
                  <a:pt x="28956" y="237743"/>
                </a:lnTo>
                <a:close/>
              </a:path>
              <a:path w="528955" h="520064">
                <a:moveTo>
                  <a:pt x="528828" y="260604"/>
                </a:moveTo>
                <a:lnTo>
                  <a:pt x="499872" y="260604"/>
                </a:lnTo>
                <a:lnTo>
                  <a:pt x="499872" y="259080"/>
                </a:lnTo>
                <a:lnTo>
                  <a:pt x="498348" y="236219"/>
                </a:lnTo>
                <a:lnTo>
                  <a:pt x="527473" y="236219"/>
                </a:lnTo>
                <a:lnTo>
                  <a:pt x="528828" y="260604"/>
                </a:lnTo>
                <a:close/>
              </a:path>
              <a:path w="528955" h="520064">
                <a:moveTo>
                  <a:pt x="27479" y="259842"/>
                </a:moveTo>
                <a:lnTo>
                  <a:pt x="27432" y="259080"/>
                </a:lnTo>
                <a:lnTo>
                  <a:pt x="27479" y="259842"/>
                </a:lnTo>
                <a:close/>
              </a:path>
              <a:path w="528955" h="520064">
                <a:moveTo>
                  <a:pt x="499824" y="259842"/>
                </a:moveTo>
                <a:lnTo>
                  <a:pt x="499776" y="259080"/>
                </a:lnTo>
                <a:lnTo>
                  <a:pt x="499824" y="259842"/>
                </a:lnTo>
                <a:close/>
              </a:path>
              <a:path w="528955" h="520064">
                <a:moveTo>
                  <a:pt x="27527" y="260604"/>
                </a:moveTo>
                <a:lnTo>
                  <a:pt x="27479" y="259842"/>
                </a:lnTo>
                <a:lnTo>
                  <a:pt x="27527" y="260604"/>
                </a:lnTo>
                <a:close/>
              </a:path>
              <a:path w="528955" h="520064">
                <a:moveTo>
                  <a:pt x="527483" y="283464"/>
                </a:moveTo>
                <a:lnTo>
                  <a:pt x="498348" y="283464"/>
                </a:lnTo>
                <a:lnTo>
                  <a:pt x="499824" y="259842"/>
                </a:lnTo>
                <a:lnTo>
                  <a:pt x="499872" y="260604"/>
                </a:lnTo>
                <a:lnTo>
                  <a:pt x="528828" y="260604"/>
                </a:lnTo>
                <a:lnTo>
                  <a:pt x="527483" y="283464"/>
                </a:lnTo>
                <a:close/>
              </a:path>
              <a:path w="528955" h="520064">
                <a:moveTo>
                  <a:pt x="29224" y="283464"/>
                </a:moveTo>
                <a:lnTo>
                  <a:pt x="28956" y="283464"/>
                </a:lnTo>
                <a:lnTo>
                  <a:pt x="28956" y="281940"/>
                </a:lnTo>
                <a:lnTo>
                  <a:pt x="29224" y="283464"/>
                </a:lnTo>
                <a:close/>
              </a:path>
              <a:path w="528955" h="520064">
                <a:moveTo>
                  <a:pt x="523538" y="307848"/>
                </a:moveTo>
                <a:lnTo>
                  <a:pt x="495300" y="307848"/>
                </a:lnTo>
                <a:lnTo>
                  <a:pt x="498348" y="281940"/>
                </a:lnTo>
                <a:lnTo>
                  <a:pt x="498348" y="283464"/>
                </a:lnTo>
                <a:lnTo>
                  <a:pt x="527483" y="283464"/>
                </a:lnTo>
                <a:lnTo>
                  <a:pt x="527304" y="286512"/>
                </a:lnTo>
                <a:lnTo>
                  <a:pt x="523538" y="307848"/>
                </a:lnTo>
                <a:close/>
              </a:path>
              <a:path w="528955" h="520064">
                <a:moveTo>
                  <a:pt x="33528" y="307848"/>
                </a:moveTo>
                <a:lnTo>
                  <a:pt x="32004" y="304800"/>
                </a:lnTo>
                <a:lnTo>
                  <a:pt x="32990" y="304800"/>
                </a:lnTo>
                <a:lnTo>
                  <a:pt x="33528" y="307848"/>
                </a:lnTo>
                <a:close/>
              </a:path>
              <a:path w="528955" h="520064">
                <a:moveTo>
                  <a:pt x="510825" y="350520"/>
                </a:moveTo>
                <a:lnTo>
                  <a:pt x="481584" y="350520"/>
                </a:lnTo>
                <a:lnTo>
                  <a:pt x="495300" y="304800"/>
                </a:lnTo>
                <a:lnTo>
                  <a:pt x="495300" y="307848"/>
                </a:lnTo>
                <a:lnTo>
                  <a:pt x="523538" y="307848"/>
                </a:lnTo>
                <a:lnTo>
                  <a:pt x="522732" y="312419"/>
                </a:lnTo>
                <a:lnTo>
                  <a:pt x="510825" y="350520"/>
                </a:lnTo>
                <a:close/>
              </a:path>
              <a:path w="528955" h="520064">
                <a:moveTo>
                  <a:pt x="47244" y="350520"/>
                </a:moveTo>
                <a:lnTo>
                  <a:pt x="45720" y="348996"/>
                </a:lnTo>
                <a:lnTo>
                  <a:pt x="46736" y="348996"/>
                </a:lnTo>
                <a:lnTo>
                  <a:pt x="47244" y="350520"/>
                </a:lnTo>
                <a:close/>
              </a:path>
              <a:path w="528955" h="520064">
                <a:moveTo>
                  <a:pt x="491516" y="390144"/>
                </a:moveTo>
                <a:lnTo>
                  <a:pt x="458724" y="390144"/>
                </a:lnTo>
                <a:lnTo>
                  <a:pt x="481584" y="348996"/>
                </a:lnTo>
                <a:lnTo>
                  <a:pt x="481584" y="350520"/>
                </a:lnTo>
                <a:lnTo>
                  <a:pt x="510825" y="350520"/>
                </a:lnTo>
                <a:lnTo>
                  <a:pt x="507492" y="361187"/>
                </a:lnTo>
                <a:lnTo>
                  <a:pt x="491516" y="390144"/>
                </a:lnTo>
                <a:close/>
              </a:path>
              <a:path w="528955" h="520064">
                <a:moveTo>
                  <a:pt x="430460" y="422840"/>
                </a:moveTo>
                <a:lnTo>
                  <a:pt x="460248" y="387096"/>
                </a:lnTo>
                <a:lnTo>
                  <a:pt x="458724" y="390144"/>
                </a:lnTo>
                <a:lnTo>
                  <a:pt x="491516" y="390144"/>
                </a:lnTo>
                <a:lnTo>
                  <a:pt x="483108" y="405384"/>
                </a:lnTo>
                <a:lnTo>
                  <a:pt x="469026" y="422148"/>
                </a:lnTo>
                <a:lnTo>
                  <a:pt x="431292" y="422148"/>
                </a:lnTo>
                <a:lnTo>
                  <a:pt x="430460" y="422840"/>
                </a:lnTo>
                <a:close/>
              </a:path>
              <a:path w="528955" h="520064">
                <a:moveTo>
                  <a:pt x="68580" y="390144"/>
                </a:moveTo>
                <a:lnTo>
                  <a:pt x="67056" y="388620"/>
                </a:lnTo>
                <a:lnTo>
                  <a:pt x="67733" y="388620"/>
                </a:lnTo>
                <a:lnTo>
                  <a:pt x="68580" y="390144"/>
                </a:lnTo>
                <a:close/>
              </a:path>
              <a:path w="528955" h="520064">
                <a:moveTo>
                  <a:pt x="97535" y="423672"/>
                </a:moveTo>
                <a:lnTo>
                  <a:pt x="96012" y="422148"/>
                </a:lnTo>
                <a:lnTo>
                  <a:pt x="96733" y="422749"/>
                </a:lnTo>
                <a:lnTo>
                  <a:pt x="97535" y="423672"/>
                </a:lnTo>
                <a:close/>
              </a:path>
              <a:path w="528955" h="520064">
                <a:moveTo>
                  <a:pt x="96733" y="422749"/>
                </a:moveTo>
                <a:lnTo>
                  <a:pt x="96012" y="422148"/>
                </a:lnTo>
                <a:lnTo>
                  <a:pt x="96210" y="422148"/>
                </a:lnTo>
                <a:lnTo>
                  <a:pt x="96733" y="422749"/>
                </a:lnTo>
                <a:close/>
              </a:path>
              <a:path w="528955" h="520064">
                <a:moveTo>
                  <a:pt x="429768" y="423672"/>
                </a:moveTo>
                <a:lnTo>
                  <a:pt x="430460" y="422840"/>
                </a:lnTo>
                <a:lnTo>
                  <a:pt x="431292" y="422148"/>
                </a:lnTo>
                <a:lnTo>
                  <a:pt x="429768" y="423672"/>
                </a:lnTo>
                <a:close/>
              </a:path>
              <a:path w="528955" h="520064">
                <a:moveTo>
                  <a:pt x="467746" y="423672"/>
                </a:moveTo>
                <a:lnTo>
                  <a:pt x="429768" y="423672"/>
                </a:lnTo>
                <a:lnTo>
                  <a:pt x="431292" y="422148"/>
                </a:lnTo>
                <a:lnTo>
                  <a:pt x="469026" y="422148"/>
                </a:lnTo>
                <a:lnTo>
                  <a:pt x="467746" y="423672"/>
                </a:lnTo>
                <a:close/>
              </a:path>
              <a:path w="528955" h="520064">
                <a:moveTo>
                  <a:pt x="97840" y="423672"/>
                </a:moveTo>
                <a:lnTo>
                  <a:pt x="97535" y="423672"/>
                </a:lnTo>
                <a:lnTo>
                  <a:pt x="96733" y="422749"/>
                </a:lnTo>
                <a:lnTo>
                  <a:pt x="97840" y="423672"/>
                </a:lnTo>
                <a:close/>
              </a:path>
              <a:path w="528955" h="520064">
                <a:moveTo>
                  <a:pt x="394716" y="452628"/>
                </a:moveTo>
                <a:lnTo>
                  <a:pt x="430460" y="422840"/>
                </a:lnTo>
                <a:lnTo>
                  <a:pt x="429768" y="423672"/>
                </a:lnTo>
                <a:lnTo>
                  <a:pt x="467746" y="423672"/>
                </a:lnTo>
                <a:lnTo>
                  <a:pt x="451104" y="443484"/>
                </a:lnTo>
                <a:lnTo>
                  <a:pt x="441669" y="451104"/>
                </a:lnTo>
                <a:lnTo>
                  <a:pt x="397764" y="451104"/>
                </a:lnTo>
                <a:lnTo>
                  <a:pt x="394716" y="452628"/>
                </a:lnTo>
                <a:close/>
              </a:path>
              <a:path w="528955" h="520064">
                <a:moveTo>
                  <a:pt x="134111" y="452628"/>
                </a:moveTo>
                <a:lnTo>
                  <a:pt x="132588" y="452628"/>
                </a:lnTo>
                <a:lnTo>
                  <a:pt x="131064" y="451104"/>
                </a:lnTo>
                <a:lnTo>
                  <a:pt x="134111" y="452628"/>
                </a:lnTo>
                <a:close/>
              </a:path>
              <a:path w="528955" h="520064">
                <a:moveTo>
                  <a:pt x="382015" y="490728"/>
                </a:moveTo>
                <a:lnTo>
                  <a:pt x="265176" y="490728"/>
                </a:lnTo>
                <a:lnTo>
                  <a:pt x="264414" y="490683"/>
                </a:lnTo>
                <a:lnTo>
                  <a:pt x="289560" y="489204"/>
                </a:lnTo>
                <a:lnTo>
                  <a:pt x="288036" y="489204"/>
                </a:lnTo>
                <a:lnTo>
                  <a:pt x="312420" y="486156"/>
                </a:lnTo>
                <a:lnTo>
                  <a:pt x="310896" y="486156"/>
                </a:lnTo>
                <a:lnTo>
                  <a:pt x="356616" y="472439"/>
                </a:lnTo>
                <a:lnTo>
                  <a:pt x="355092" y="472439"/>
                </a:lnTo>
                <a:lnTo>
                  <a:pt x="397764" y="451104"/>
                </a:lnTo>
                <a:lnTo>
                  <a:pt x="441669" y="451104"/>
                </a:lnTo>
                <a:lnTo>
                  <a:pt x="411480" y="475487"/>
                </a:lnTo>
                <a:lnTo>
                  <a:pt x="382015" y="490728"/>
                </a:lnTo>
                <a:close/>
              </a:path>
              <a:path w="528955" h="520064">
                <a:moveTo>
                  <a:pt x="265176" y="490728"/>
                </a:moveTo>
                <a:lnTo>
                  <a:pt x="263652" y="490728"/>
                </a:lnTo>
                <a:lnTo>
                  <a:pt x="264414" y="490683"/>
                </a:lnTo>
                <a:lnTo>
                  <a:pt x="265176" y="490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30667" y="1374648"/>
            <a:ext cx="1325879" cy="329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03960" y="2363724"/>
            <a:ext cx="201168" cy="200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45167" y="1599847"/>
            <a:ext cx="1043940" cy="3308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0">
                <a:solidFill>
                  <a:srgbClr val="424142"/>
                </a:solidFill>
                <a:latin typeface="Arial Unicode MS"/>
                <a:cs typeface="Arial Unicode MS"/>
              </a:rPr>
              <a:t>治療開始</a:t>
            </a:r>
            <a:endParaRPr sz="20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03960" y="4009644"/>
            <a:ext cx="201168" cy="2042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4485132" y="1572768"/>
            <a:ext cx="5183505" cy="4277995"/>
            <a:chOff x="4485132" y="1572768"/>
            <a:chExt cx="5183505" cy="4277995"/>
          </a:xfrm>
        </p:grpSpPr>
        <p:sp>
          <p:nvSpPr>
            <p:cNvPr id="11" name="object 11"/>
            <p:cNvSpPr/>
            <p:nvPr/>
          </p:nvSpPr>
          <p:spPr>
            <a:xfrm>
              <a:off x="7354823" y="2382012"/>
              <a:ext cx="2313432" cy="346862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485132" y="1572768"/>
              <a:ext cx="2923032" cy="194919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4480" y="2345676"/>
            <a:ext cx="4881245" cy="3139440"/>
          </a:xfrm>
          <a:prstGeom prst="rect">
            <a:avLst/>
          </a:prstGeom>
        </p:spPr>
        <p:txBody>
          <a:bodyPr wrap="square" lIns="0" tIns="127635" rIns="0" bIns="0" rtlCol="0" vert="horz">
            <a:spAutoFit/>
          </a:bodyPr>
          <a:lstStyle/>
          <a:p>
            <a:pPr marL="92710" indent="-80645">
              <a:lnSpc>
                <a:spcPct val="100000"/>
              </a:lnSpc>
              <a:spcBef>
                <a:spcPts val="1005"/>
              </a:spcBef>
              <a:buSzPct val="94285"/>
              <a:buFont typeface="Arial"/>
              <a:buChar char="•"/>
              <a:tabLst>
                <a:tab pos="93345" algn="l"/>
              </a:tabLst>
            </a:pPr>
            <a:r>
              <a:rPr dirty="0" sz="1750" spc="-14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750" spc="-40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750" spc="-43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750" spc="-130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750" spc="-465">
                <a:solidFill>
                  <a:srgbClr val="3D3834"/>
                </a:solidFill>
                <a:latin typeface="Arial Unicode MS"/>
                <a:cs typeface="Arial Unicode MS"/>
              </a:rPr>
              <a:t>メ</a:t>
            </a:r>
            <a:r>
              <a:rPr dirty="0" sz="1750" spc="-22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750" spc="-575">
                <a:solidFill>
                  <a:srgbClr val="3D3834"/>
                </a:solidFill>
                <a:latin typeface="Arial Unicode MS"/>
                <a:cs typeface="Arial Unicode MS"/>
              </a:rPr>
              <a:t>ト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の接着</a:t>
            </a:r>
            <a:r>
              <a:rPr dirty="0" sz="1750" spc="25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750" spc="-50">
                <a:solidFill>
                  <a:srgbClr val="3D3834"/>
                </a:solidFill>
                <a:latin typeface="Arial Unicode MS"/>
                <a:cs typeface="Arial Unicode MS"/>
              </a:rPr>
              <a:t>(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必要</a:t>
            </a:r>
            <a:r>
              <a:rPr dirty="0" sz="1750" spc="-38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750" spc="-400">
                <a:solidFill>
                  <a:srgbClr val="3D3834"/>
                </a:solidFill>
                <a:latin typeface="Arial Unicode MS"/>
                <a:cs typeface="Arial Unicode MS"/>
              </a:rPr>
              <a:t>さ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れ</a:t>
            </a:r>
            <a:r>
              <a:rPr dirty="0" sz="1750" spc="-20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場合</a:t>
            </a:r>
            <a:r>
              <a:rPr dirty="0" sz="1750" spc="-40">
                <a:solidFill>
                  <a:srgbClr val="3D3834"/>
                </a:solidFill>
                <a:latin typeface="Arial Unicode MS"/>
                <a:cs typeface="Arial Unicode MS"/>
              </a:rPr>
              <a:t>)</a:t>
            </a:r>
            <a:endParaRPr sz="1750">
              <a:latin typeface="Arial Unicode MS"/>
              <a:cs typeface="Arial Unicode MS"/>
            </a:endParaRPr>
          </a:p>
          <a:p>
            <a:pPr lvl="1" marL="179070" indent="-73025">
              <a:lnSpc>
                <a:spcPct val="100000"/>
              </a:lnSpc>
              <a:spcBef>
                <a:spcPts val="800"/>
              </a:spcBef>
              <a:buSzPct val="93750"/>
              <a:buFont typeface="Arial"/>
              <a:buChar char="•"/>
              <a:tabLst>
                <a:tab pos="179705" algn="l"/>
              </a:tabLst>
            </a:pPr>
            <a:r>
              <a:rPr dirty="0" sz="1600" spc="-175">
                <a:solidFill>
                  <a:srgbClr val="FF0000"/>
                </a:solidFill>
                <a:latin typeface="Arial Unicode MS"/>
                <a:cs typeface="Arial Unicode MS"/>
              </a:rPr>
              <a:t>ア</a:t>
            </a:r>
            <a:r>
              <a:rPr dirty="0" sz="1600" spc="-365">
                <a:solidFill>
                  <a:srgbClr val="FF0000"/>
                </a:solidFill>
                <a:latin typeface="Arial Unicode MS"/>
                <a:cs typeface="Arial Unicode MS"/>
              </a:rPr>
              <a:t>タ</a:t>
            </a:r>
            <a:r>
              <a:rPr dirty="0" sz="1600" spc="-430">
                <a:solidFill>
                  <a:srgbClr val="FF0000"/>
                </a:solidFill>
                <a:latin typeface="Arial Unicode MS"/>
                <a:cs typeface="Arial Unicode MS"/>
              </a:rPr>
              <a:t>ッ</a:t>
            </a:r>
            <a:r>
              <a:rPr dirty="0" sz="1600" spc="-145">
                <a:solidFill>
                  <a:srgbClr val="FF0000"/>
                </a:solidFill>
                <a:latin typeface="Arial Unicode MS"/>
                <a:cs typeface="Arial Unicode MS"/>
              </a:rPr>
              <a:t>チ</a:t>
            </a:r>
            <a:r>
              <a:rPr dirty="0" sz="1600" spc="-445">
                <a:solidFill>
                  <a:srgbClr val="FF0000"/>
                </a:solidFill>
                <a:latin typeface="Arial Unicode MS"/>
                <a:cs typeface="Arial Unicode MS"/>
              </a:rPr>
              <a:t>メ</a:t>
            </a:r>
            <a:r>
              <a:rPr dirty="0" sz="1600" spc="-204">
                <a:solidFill>
                  <a:srgbClr val="FF0000"/>
                </a:solidFill>
                <a:latin typeface="Arial Unicode MS"/>
                <a:cs typeface="Arial Unicode MS"/>
              </a:rPr>
              <a:t>ン</a:t>
            </a:r>
            <a:r>
              <a:rPr dirty="0" sz="1600" spc="-560">
                <a:solidFill>
                  <a:srgbClr val="FF0000"/>
                </a:solidFill>
                <a:latin typeface="Arial Unicode MS"/>
                <a:cs typeface="Arial Unicode MS"/>
              </a:rPr>
              <a:t>ト</a:t>
            </a:r>
            <a:r>
              <a:rPr dirty="0" sz="1600" spc="5">
                <a:solidFill>
                  <a:srgbClr val="FF0000"/>
                </a:solidFill>
                <a:latin typeface="Arial Unicode MS"/>
                <a:cs typeface="Arial Unicode MS"/>
              </a:rPr>
              <a:t>は</a:t>
            </a:r>
            <a:r>
              <a:rPr dirty="0" sz="1600" spc="-170">
                <a:solidFill>
                  <a:srgbClr val="FF0000"/>
                </a:solidFill>
                <a:latin typeface="Arial Unicode MS"/>
                <a:cs typeface="Arial Unicode MS"/>
              </a:rPr>
              <a:t>テ</a:t>
            </a:r>
            <a:r>
              <a:rPr dirty="0" sz="1600" spc="-225">
                <a:solidFill>
                  <a:srgbClr val="FF0000"/>
                </a:solidFill>
                <a:latin typeface="Arial Unicode MS"/>
                <a:cs typeface="Arial Unicode MS"/>
              </a:rPr>
              <a:t>ン</a:t>
            </a:r>
            <a:r>
              <a:rPr dirty="0" sz="1600" spc="-190">
                <a:solidFill>
                  <a:srgbClr val="FF0000"/>
                </a:solidFill>
                <a:latin typeface="Arial Unicode MS"/>
                <a:cs typeface="Arial Unicode MS"/>
              </a:rPr>
              <a:t>プ</a:t>
            </a:r>
            <a:r>
              <a:rPr dirty="0" sz="1600" spc="-240">
                <a:solidFill>
                  <a:srgbClr val="FF0000"/>
                </a:solidFill>
                <a:latin typeface="Arial Unicode MS"/>
                <a:cs typeface="Arial Unicode MS"/>
              </a:rPr>
              <a:t>レ</a:t>
            </a:r>
            <a:r>
              <a:rPr dirty="0" sz="1600" spc="-60">
                <a:solidFill>
                  <a:srgbClr val="FF0000"/>
                </a:solidFill>
                <a:latin typeface="Arial Unicode MS"/>
                <a:cs typeface="Arial Unicode MS"/>
              </a:rPr>
              <a:t>ー</a:t>
            </a:r>
            <a:r>
              <a:rPr dirty="0" sz="1600" spc="-555">
                <a:solidFill>
                  <a:srgbClr val="FF0000"/>
                </a:solidFill>
                <a:latin typeface="Arial Unicode MS"/>
                <a:cs typeface="Arial Unicode MS"/>
              </a:rPr>
              <a:t>ト</a:t>
            </a:r>
            <a:r>
              <a:rPr dirty="0" sz="1600" spc="-22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使用</a:t>
            </a:r>
            <a:r>
              <a:rPr dirty="0" sz="1600" spc="-365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600" spc="-155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設置</a:t>
            </a:r>
            <a:endParaRPr sz="1600">
              <a:latin typeface="Arial Unicode MS"/>
              <a:cs typeface="Arial Unicode MS"/>
            </a:endParaRPr>
          </a:p>
          <a:p>
            <a:pPr lvl="1" marL="179070" indent="-73025">
              <a:lnSpc>
                <a:spcPct val="100000"/>
              </a:lnSpc>
              <a:spcBef>
                <a:spcPts val="820"/>
              </a:spcBef>
              <a:buSzPct val="93750"/>
              <a:buFont typeface="Arial"/>
              <a:buChar char="•"/>
              <a:tabLst>
                <a:tab pos="179705" algn="l"/>
              </a:tabLst>
            </a:pPr>
            <a:r>
              <a:rPr dirty="0" sz="1600" spc="-17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600" spc="-300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600" spc="-28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600" spc="-204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社</a:t>
            </a:r>
            <a:r>
              <a:rPr dirty="0" sz="1600" spc="-225">
                <a:solidFill>
                  <a:srgbClr val="3D3834"/>
                </a:solidFill>
                <a:latin typeface="Arial Unicode MS"/>
                <a:cs typeface="Arial Unicode MS"/>
              </a:rPr>
              <a:t>よ</a:t>
            </a:r>
            <a:r>
              <a:rPr dirty="0" sz="1600" spc="-400">
                <a:solidFill>
                  <a:srgbClr val="3D3834"/>
                </a:solidFill>
                <a:latin typeface="Arial Unicode MS"/>
                <a:cs typeface="Arial Unicode MS"/>
              </a:rPr>
              <a:t>り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提供</a:t>
            </a:r>
            <a:endParaRPr sz="1600">
              <a:latin typeface="Arial Unicode MS"/>
              <a:cs typeface="Arial Unicode MS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har char="•"/>
            </a:pPr>
            <a:endParaRPr sz="1400">
              <a:latin typeface="Arial Unicode MS"/>
              <a:cs typeface="Arial Unicode MS"/>
            </a:endParaRPr>
          </a:p>
          <a:p>
            <a:pPr marL="92710" indent="-80645">
              <a:lnSpc>
                <a:spcPct val="100000"/>
              </a:lnSpc>
              <a:buSzPct val="94285"/>
              <a:buFont typeface="Arial"/>
              <a:buChar char="•"/>
              <a:tabLst>
                <a:tab pos="93345" algn="l"/>
                <a:tab pos="579755" algn="l"/>
              </a:tabLst>
            </a:pPr>
            <a:r>
              <a:rPr dirty="0" sz="1750" spc="-85">
                <a:solidFill>
                  <a:srgbClr val="3D3834"/>
                </a:solidFill>
                <a:latin typeface="Arial Unicode MS"/>
                <a:cs typeface="Arial Unicode MS"/>
              </a:rPr>
              <a:t>IPR	</a:t>
            </a:r>
            <a:r>
              <a:rPr dirty="0" sz="1750" spc="-50">
                <a:solidFill>
                  <a:srgbClr val="3D3834"/>
                </a:solidFill>
                <a:latin typeface="Arial Unicode MS"/>
                <a:cs typeface="Arial Unicode MS"/>
              </a:rPr>
              <a:t>(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必要</a:t>
            </a:r>
            <a:r>
              <a:rPr dirty="0" sz="1750" spc="-40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750" spc="-380">
                <a:solidFill>
                  <a:srgbClr val="3D3834"/>
                </a:solidFill>
                <a:latin typeface="Arial Unicode MS"/>
                <a:cs typeface="Arial Unicode MS"/>
              </a:rPr>
              <a:t>さ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れ</a:t>
            </a:r>
            <a:r>
              <a:rPr dirty="0" sz="1750" spc="-20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場合</a:t>
            </a:r>
            <a:r>
              <a:rPr dirty="0" sz="1750" spc="-40">
                <a:solidFill>
                  <a:srgbClr val="3D3834"/>
                </a:solidFill>
                <a:latin typeface="Arial Unicode MS"/>
                <a:cs typeface="Arial Unicode MS"/>
              </a:rPr>
              <a:t>)</a:t>
            </a:r>
            <a:endParaRPr sz="17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D3834"/>
              </a:buClr>
              <a:buFont typeface="Arial"/>
              <a:buChar char="•"/>
            </a:pPr>
            <a:endParaRPr sz="1400">
              <a:latin typeface="Arial Unicode MS"/>
              <a:cs typeface="Arial Unicode MS"/>
            </a:endParaRPr>
          </a:p>
          <a:p>
            <a:pPr marL="92710" indent="-80645">
              <a:lnSpc>
                <a:spcPct val="100000"/>
              </a:lnSpc>
              <a:buSzPct val="94285"/>
              <a:buFont typeface="Arial"/>
              <a:buChar char="•"/>
              <a:tabLst>
                <a:tab pos="93345" algn="l"/>
              </a:tabLst>
            </a:pP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手渡</a:t>
            </a:r>
            <a:r>
              <a:rPr dirty="0" sz="1750" spc="-40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r>
              <a:rPr dirty="0" sz="1750" spc="-14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750" spc="-32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750" spc="-27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750" spc="-75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750" spc="-40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の数量決定</a:t>
            </a:r>
            <a:endParaRPr sz="17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D3834"/>
              </a:buClr>
              <a:buFont typeface="Arial"/>
              <a:buChar char="•"/>
            </a:pPr>
            <a:endParaRPr sz="1400">
              <a:latin typeface="Arial Unicode MS"/>
              <a:cs typeface="Arial Unicode MS"/>
            </a:endParaRPr>
          </a:p>
          <a:p>
            <a:pPr marL="92710" indent="-80645">
              <a:lnSpc>
                <a:spcPct val="100000"/>
              </a:lnSpc>
              <a:buSzPct val="94285"/>
              <a:buFont typeface="Arial"/>
              <a:buChar char="•"/>
              <a:tabLst>
                <a:tab pos="93345" algn="l"/>
              </a:tabLst>
            </a:pP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取</a:t>
            </a:r>
            <a:r>
              <a:rPr dirty="0" sz="1750" spc="-415">
                <a:solidFill>
                  <a:srgbClr val="3D3834"/>
                </a:solidFill>
                <a:latin typeface="Arial Unicode MS"/>
                <a:cs typeface="Arial Unicode MS"/>
              </a:rPr>
              <a:t>り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扱</a:t>
            </a:r>
            <a:r>
              <a:rPr dirty="0" sz="1750" spc="-70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r>
              <a:rPr dirty="0" sz="1750" spc="35">
                <a:solidFill>
                  <a:srgbClr val="3D3834"/>
                </a:solidFill>
                <a:latin typeface="Arial Unicode MS"/>
                <a:cs typeface="Arial Unicode MS"/>
              </a:rPr>
              <a:t>注意点等の指導</a:t>
            </a:r>
            <a:endParaRPr sz="175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>
              <a:latin typeface="Arial Unicode MS"/>
              <a:cs typeface="Arial Unicode MS"/>
            </a:endParaRPr>
          </a:p>
          <a:p>
            <a:pPr marL="506730">
              <a:lnSpc>
                <a:spcPct val="100000"/>
              </a:lnSpc>
            </a:pPr>
            <a:r>
              <a:rPr dirty="0" sz="1750" spc="-860">
                <a:solidFill>
                  <a:srgbClr val="3D3834"/>
                </a:solidFill>
                <a:latin typeface="Arial Unicode MS"/>
                <a:cs typeface="Arial Unicode MS"/>
              </a:rPr>
              <a:t>・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患者</a:t>
            </a:r>
            <a:r>
              <a:rPr dirty="0" sz="1600" spc="-9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装着</a:t>
            </a:r>
            <a:r>
              <a:rPr dirty="0" sz="1600" spc="-800">
                <a:solidFill>
                  <a:srgbClr val="3D3834"/>
                </a:solidFill>
                <a:latin typeface="Arial Unicode MS"/>
                <a:cs typeface="Arial Unicode MS"/>
              </a:rPr>
              <a:t>・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脱着</a:t>
            </a:r>
            <a:r>
              <a:rPr dirty="0" sz="1600" spc="-22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実際</a:t>
            </a:r>
            <a:r>
              <a:rPr dirty="0" sz="1600" spc="-9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試</a:t>
            </a:r>
            <a:r>
              <a:rPr dirty="0" sz="1600" spc="-365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600" spc="-155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600" spc="-320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r>
              <a:rPr dirty="0" sz="1600" spc="-305">
                <a:solidFill>
                  <a:srgbClr val="3D3834"/>
                </a:solidFill>
                <a:latin typeface="Arial Unicode MS"/>
                <a:cs typeface="Arial Unicode MS"/>
              </a:rPr>
              <a:t>ら</a:t>
            </a:r>
            <a:r>
              <a:rPr dirty="0" sz="1600" spc="-465">
                <a:solidFill>
                  <a:srgbClr val="3D3834"/>
                </a:solidFill>
                <a:latin typeface="Arial Unicode MS"/>
                <a:cs typeface="Arial Unicode MS"/>
              </a:rPr>
              <a:t>う</a:t>
            </a:r>
            <a:r>
              <a:rPr dirty="0" sz="1600" spc="-315">
                <a:solidFill>
                  <a:srgbClr val="3D3834"/>
                </a:solidFill>
                <a:latin typeface="Arial Unicode MS"/>
                <a:cs typeface="Arial Unicode MS"/>
              </a:rPr>
              <a:t>こ</a:t>
            </a:r>
            <a:r>
              <a:rPr dirty="0" sz="1600" spc="-365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600" spc="5">
                <a:solidFill>
                  <a:srgbClr val="3D3834"/>
                </a:solidFill>
                <a:latin typeface="Arial Unicode MS"/>
                <a:cs typeface="Arial Unicode MS"/>
              </a:rPr>
              <a:t>が大切</a:t>
            </a:r>
            <a:endParaRPr sz="16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19188" y="2537460"/>
            <a:ext cx="1982724" cy="10073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970788" y="1674876"/>
            <a:ext cx="528955" cy="518159"/>
            <a:chOff x="970788" y="1674876"/>
            <a:chExt cx="528955" cy="518159"/>
          </a:xfrm>
        </p:grpSpPr>
        <p:sp>
          <p:nvSpPr>
            <p:cNvPr id="5" name="object 5"/>
            <p:cNvSpPr/>
            <p:nvPr/>
          </p:nvSpPr>
          <p:spPr>
            <a:xfrm>
              <a:off x="1121663" y="1877568"/>
              <a:ext cx="200048" cy="2000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98220" y="1704594"/>
              <a:ext cx="472439" cy="4610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70788" y="1674876"/>
              <a:ext cx="528955" cy="518159"/>
            </a:xfrm>
            <a:custGeom>
              <a:avLst/>
              <a:gdLst/>
              <a:ahLst/>
              <a:cxnLst/>
              <a:rect l="l" t="t" r="r" b="b"/>
              <a:pathLst>
                <a:path w="528955" h="518160">
                  <a:moveTo>
                    <a:pt x="291084" y="518160"/>
                  </a:moveTo>
                  <a:lnTo>
                    <a:pt x="237744" y="518160"/>
                  </a:lnTo>
                  <a:lnTo>
                    <a:pt x="210312" y="513587"/>
                  </a:lnTo>
                  <a:lnTo>
                    <a:pt x="161544" y="498348"/>
                  </a:lnTo>
                  <a:lnTo>
                    <a:pt x="115824" y="475487"/>
                  </a:lnTo>
                  <a:lnTo>
                    <a:pt x="76200" y="443484"/>
                  </a:lnTo>
                  <a:lnTo>
                    <a:pt x="44195" y="405384"/>
                  </a:lnTo>
                  <a:lnTo>
                    <a:pt x="19812" y="361187"/>
                  </a:lnTo>
                  <a:lnTo>
                    <a:pt x="4571" y="312419"/>
                  </a:lnTo>
                  <a:lnTo>
                    <a:pt x="0" y="286512"/>
                  </a:lnTo>
                  <a:lnTo>
                    <a:pt x="0" y="233172"/>
                  </a:lnTo>
                  <a:lnTo>
                    <a:pt x="19812" y="158495"/>
                  </a:lnTo>
                  <a:lnTo>
                    <a:pt x="44195" y="114300"/>
                  </a:lnTo>
                  <a:lnTo>
                    <a:pt x="76200" y="76200"/>
                  </a:lnTo>
                  <a:lnTo>
                    <a:pt x="115824" y="44196"/>
                  </a:lnTo>
                  <a:lnTo>
                    <a:pt x="161544" y="19812"/>
                  </a:lnTo>
                  <a:lnTo>
                    <a:pt x="210312" y="6096"/>
                  </a:lnTo>
                  <a:lnTo>
                    <a:pt x="263652" y="0"/>
                  </a:lnTo>
                  <a:lnTo>
                    <a:pt x="291084" y="1524"/>
                  </a:lnTo>
                  <a:lnTo>
                    <a:pt x="318516" y="6096"/>
                  </a:lnTo>
                  <a:lnTo>
                    <a:pt x="367284" y="19812"/>
                  </a:lnTo>
                  <a:lnTo>
                    <a:pt x="383857" y="28956"/>
                  </a:lnTo>
                  <a:lnTo>
                    <a:pt x="263652" y="28956"/>
                  </a:lnTo>
                  <a:lnTo>
                    <a:pt x="264414" y="29000"/>
                  </a:lnTo>
                  <a:lnTo>
                    <a:pt x="239268" y="30480"/>
                  </a:lnTo>
                  <a:lnTo>
                    <a:pt x="240792" y="30480"/>
                  </a:lnTo>
                  <a:lnTo>
                    <a:pt x="214884" y="33528"/>
                  </a:lnTo>
                  <a:lnTo>
                    <a:pt x="217932" y="33528"/>
                  </a:lnTo>
                  <a:lnTo>
                    <a:pt x="175937" y="45720"/>
                  </a:lnTo>
                  <a:lnTo>
                    <a:pt x="173736" y="45720"/>
                  </a:lnTo>
                  <a:lnTo>
                    <a:pt x="170688" y="47244"/>
                  </a:lnTo>
                  <a:lnTo>
                    <a:pt x="170891" y="47244"/>
                  </a:lnTo>
                  <a:lnTo>
                    <a:pt x="133908" y="67056"/>
                  </a:lnTo>
                  <a:lnTo>
                    <a:pt x="132588" y="67056"/>
                  </a:lnTo>
                  <a:lnTo>
                    <a:pt x="97840" y="96012"/>
                  </a:lnTo>
                  <a:lnTo>
                    <a:pt x="97535" y="96012"/>
                  </a:lnTo>
                  <a:lnTo>
                    <a:pt x="96012" y="97536"/>
                  </a:lnTo>
                  <a:lnTo>
                    <a:pt x="96210" y="97536"/>
                  </a:lnTo>
                  <a:lnTo>
                    <a:pt x="67056" y="131064"/>
                  </a:lnTo>
                  <a:lnTo>
                    <a:pt x="67733" y="131064"/>
                  </a:lnTo>
                  <a:lnTo>
                    <a:pt x="45720" y="170688"/>
                  </a:lnTo>
                  <a:lnTo>
                    <a:pt x="46736" y="170688"/>
                  </a:lnTo>
                  <a:lnTo>
                    <a:pt x="32004" y="214883"/>
                  </a:lnTo>
                  <a:lnTo>
                    <a:pt x="32956" y="214883"/>
                  </a:lnTo>
                  <a:lnTo>
                    <a:pt x="28956" y="236219"/>
                  </a:lnTo>
                  <a:lnTo>
                    <a:pt x="27527" y="259080"/>
                  </a:lnTo>
                  <a:lnTo>
                    <a:pt x="28956" y="283464"/>
                  </a:lnTo>
                  <a:lnTo>
                    <a:pt x="29224" y="283464"/>
                  </a:lnTo>
                  <a:lnTo>
                    <a:pt x="32990" y="304800"/>
                  </a:lnTo>
                  <a:lnTo>
                    <a:pt x="32004" y="304800"/>
                  </a:lnTo>
                  <a:lnTo>
                    <a:pt x="46228" y="347472"/>
                  </a:lnTo>
                  <a:lnTo>
                    <a:pt x="45720" y="347472"/>
                  </a:lnTo>
                  <a:lnTo>
                    <a:pt x="47244" y="350520"/>
                  </a:lnTo>
                  <a:lnTo>
                    <a:pt x="68580" y="390144"/>
                  </a:lnTo>
                  <a:lnTo>
                    <a:pt x="69596" y="390144"/>
                  </a:lnTo>
                  <a:lnTo>
                    <a:pt x="96265" y="422148"/>
                  </a:lnTo>
                  <a:lnTo>
                    <a:pt x="96012" y="422148"/>
                  </a:lnTo>
                  <a:lnTo>
                    <a:pt x="97535" y="423672"/>
                  </a:lnTo>
                  <a:lnTo>
                    <a:pt x="97937" y="423672"/>
                  </a:lnTo>
                  <a:lnTo>
                    <a:pt x="132588" y="451104"/>
                  </a:lnTo>
                  <a:lnTo>
                    <a:pt x="133908" y="451104"/>
                  </a:lnTo>
                  <a:lnTo>
                    <a:pt x="170891" y="470916"/>
                  </a:lnTo>
                  <a:lnTo>
                    <a:pt x="170688" y="470916"/>
                  </a:lnTo>
                  <a:lnTo>
                    <a:pt x="173736" y="472439"/>
                  </a:lnTo>
                  <a:lnTo>
                    <a:pt x="175412" y="472439"/>
                  </a:lnTo>
                  <a:lnTo>
                    <a:pt x="217932" y="486156"/>
                  </a:lnTo>
                  <a:lnTo>
                    <a:pt x="223520" y="486156"/>
                  </a:lnTo>
                  <a:lnTo>
                    <a:pt x="240792" y="489204"/>
                  </a:lnTo>
                  <a:lnTo>
                    <a:pt x="239268" y="489204"/>
                  </a:lnTo>
                  <a:lnTo>
                    <a:pt x="264414" y="490683"/>
                  </a:lnTo>
                  <a:lnTo>
                    <a:pt x="263652" y="490728"/>
                  </a:lnTo>
                  <a:lnTo>
                    <a:pt x="382015" y="490728"/>
                  </a:lnTo>
                  <a:lnTo>
                    <a:pt x="367284" y="498348"/>
                  </a:lnTo>
                  <a:lnTo>
                    <a:pt x="318516" y="513587"/>
                  </a:lnTo>
                  <a:lnTo>
                    <a:pt x="291084" y="518160"/>
                  </a:lnTo>
                  <a:close/>
                </a:path>
                <a:path w="528955" h="518160">
                  <a:moveTo>
                    <a:pt x="264414" y="29000"/>
                  </a:moveTo>
                  <a:lnTo>
                    <a:pt x="263652" y="28956"/>
                  </a:lnTo>
                  <a:lnTo>
                    <a:pt x="265176" y="28956"/>
                  </a:lnTo>
                  <a:lnTo>
                    <a:pt x="264414" y="29000"/>
                  </a:lnTo>
                  <a:close/>
                </a:path>
                <a:path w="528955" h="518160">
                  <a:moveTo>
                    <a:pt x="356616" y="47244"/>
                  </a:moveTo>
                  <a:lnTo>
                    <a:pt x="310896" y="33528"/>
                  </a:lnTo>
                  <a:lnTo>
                    <a:pt x="312420" y="33528"/>
                  </a:lnTo>
                  <a:lnTo>
                    <a:pt x="288036" y="30480"/>
                  </a:lnTo>
                  <a:lnTo>
                    <a:pt x="289560" y="30480"/>
                  </a:lnTo>
                  <a:lnTo>
                    <a:pt x="264414" y="29000"/>
                  </a:lnTo>
                  <a:lnTo>
                    <a:pt x="265176" y="28956"/>
                  </a:lnTo>
                  <a:lnTo>
                    <a:pt x="383857" y="28956"/>
                  </a:lnTo>
                  <a:lnTo>
                    <a:pt x="411480" y="44196"/>
                  </a:lnTo>
                  <a:lnTo>
                    <a:pt x="413366" y="45720"/>
                  </a:lnTo>
                  <a:lnTo>
                    <a:pt x="355092" y="45720"/>
                  </a:lnTo>
                  <a:lnTo>
                    <a:pt x="356616" y="47244"/>
                  </a:lnTo>
                  <a:close/>
                </a:path>
                <a:path w="528955" h="518160">
                  <a:moveTo>
                    <a:pt x="170688" y="47244"/>
                  </a:moveTo>
                  <a:lnTo>
                    <a:pt x="173736" y="45720"/>
                  </a:lnTo>
                  <a:lnTo>
                    <a:pt x="171131" y="47115"/>
                  </a:lnTo>
                  <a:lnTo>
                    <a:pt x="170688" y="47244"/>
                  </a:lnTo>
                  <a:close/>
                </a:path>
                <a:path w="528955" h="518160">
                  <a:moveTo>
                    <a:pt x="171131" y="47115"/>
                  </a:moveTo>
                  <a:lnTo>
                    <a:pt x="173736" y="45720"/>
                  </a:lnTo>
                  <a:lnTo>
                    <a:pt x="175937" y="45720"/>
                  </a:lnTo>
                  <a:lnTo>
                    <a:pt x="171131" y="47115"/>
                  </a:lnTo>
                  <a:close/>
                </a:path>
                <a:path w="528955" h="518160">
                  <a:moveTo>
                    <a:pt x="441669" y="68580"/>
                  </a:moveTo>
                  <a:lnTo>
                    <a:pt x="397764" y="68580"/>
                  </a:lnTo>
                  <a:lnTo>
                    <a:pt x="355092" y="45720"/>
                  </a:lnTo>
                  <a:lnTo>
                    <a:pt x="413366" y="45720"/>
                  </a:lnTo>
                  <a:lnTo>
                    <a:pt x="441669" y="68580"/>
                  </a:lnTo>
                  <a:close/>
                </a:path>
                <a:path w="528955" h="518160">
                  <a:moveTo>
                    <a:pt x="170891" y="47244"/>
                  </a:moveTo>
                  <a:lnTo>
                    <a:pt x="170688" y="47244"/>
                  </a:lnTo>
                  <a:lnTo>
                    <a:pt x="171131" y="47115"/>
                  </a:lnTo>
                  <a:lnTo>
                    <a:pt x="170891" y="47244"/>
                  </a:lnTo>
                  <a:close/>
                </a:path>
                <a:path w="528955" h="518160">
                  <a:moveTo>
                    <a:pt x="131064" y="68580"/>
                  </a:moveTo>
                  <a:lnTo>
                    <a:pt x="132588" y="67056"/>
                  </a:lnTo>
                  <a:lnTo>
                    <a:pt x="133908" y="67056"/>
                  </a:lnTo>
                  <a:lnTo>
                    <a:pt x="131064" y="68580"/>
                  </a:lnTo>
                  <a:close/>
                </a:path>
                <a:path w="528955" h="518160">
                  <a:moveTo>
                    <a:pt x="430570" y="96934"/>
                  </a:moveTo>
                  <a:lnTo>
                    <a:pt x="394716" y="67056"/>
                  </a:lnTo>
                  <a:lnTo>
                    <a:pt x="397764" y="68580"/>
                  </a:lnTo>
                  <a:lnTo>
                    <a:pt x="441669" y="68580"/>
                  </a:lnTo>
                  <a:lnTo>
                    <a:pt x="451104" y="76200"/>
                  </a:lnTo>
                  <a:lnTo>
                    <a:pt x="467746" y="96012"/>
                  </a:lnTo>
                  <a:lnTo>
                    <a:pt x="429768" y="96012"/>
                  </a:lnTo>
                  <a:lnTo>
                    <a:pt x="430570" y="96934"/>
                  </a:lnTo>
                  <a:close/>
                </a:path>
                <a:path w="528955" h="518160">
                  <a:moveTo>
                    <a:pt x="96012" y="97536"/>
                  </a:moveTo>
                  <a:lnTo>
                    <a:pt x="97535" y="96012"/>
                  </a:lnTo>
                  <a:lnTo>
                    <a:pt x="96733" y="96934"/>
                  </a:lnTo>
                  <a:lnTo>
                    <a:pt x="96012" y="97536"/>
                  </a:lnTo>
                  <a:close/>
                </a:path>
                <a:path w="528955" h="518160">
                  <a:moveTo>
                    <a:pt x="96733" y="96934"/>
                  </a:moveTo>
                  <a:lnTo>
                    <a:pt x="97535" y="96012"/>
                  </a:lnTo>
                  <a:lnTo>
                    <a:pt x="97840" y="96012"/>
                  </a:lnTo>
                  <a:lnTo>
                    <a:pt x="96733" y="96934"/>
                  </a:lnTo>
                  <a:close/>
                </a:path>
                <a:path w="528955" h="518160">
                  <a:moveTo>
                    <a:pt x="431292" y="97536"/>
                  </a:moveTo>
                  <a:lnTo>
                    <a:pt x="430570" y="96934"/>
                  </a:lnTo>
                  <a:lnTo>
                    <a:pt x="429768" y="96012"/>
                  </a:lnTo>
                  <a:lnTo>
                    <a:pt x="431292" y="97536"/>
                  </a:lnTo>
                  <a:close/>
                </a:path>
                <a:path w="528955" h="518160">
                  <a:moveTo>
                    <a:pt x="469026" y="97536"/>
                  </a:moveTo>
                  <a:lnTo>
                    <a:pt x="431292" y="97536"/>
                  </a:lnTo>
                  <a:lnTo>
                    <a:pt x="429768" y="96012"/>
                  </a:lnTo>
                  <a:lnTo>
                    <a:pt x="467746" y="96012"/>
                  </a:lnTo>
                  <a:lnTo>
                    <a:pt x="469026" y="97536"/>
                  </a:lnTo>
                  <a:close/>
                </a:path>
                <a:path w="528955" h="518160">
                  <a:moveTo>
                    <a:pt x="96210" y="97536"/>
                  </a:moveTo>
                  <a:lnTo>
                    <a:pt x="96012" y="97536"/>
                  </a:lnTo>
                  <a:lnTo>
                    <a:pt x="96733" y="96934"/>
                  </a:lnTo>
                  <a:lnTo>
                    <a:pt x="96210" y="97536"/>
                  </a:lnTo>
                  <a:close/>
                </a:path>
                <a:path w="528955" h="518160">
                  <a:moveTo>
                    <a:pt x="492357" y="131064"/>
                  </a:moveTo>
                  <a:lnTo>
                    <a:pt x="460248" y="131064"/>
                  </a:lnTo>
                  <a:lnTo>
                    <a:pt x="430570" y="96934"/>
                  </a:lnTo>
                  <a:lnTo>
                    <a:pt x="431292" y="97536"/>
                  </a:lnTo>
                  <a:lnTo>
                    <a:pt x="469026" y="97536"/>
                  </a:lnTo>
                  <a:lnTo>
                    <a:pt x="483108" y="114300"/>
                  </a:lnTo>
                  <a:lnTo>
                    <a:pt x="492357" y="131064"/>
                  </a:lnTo>
                  <a:close/>
                </a:path>
                <a:path w="528955" h="518160">
                  <a:moveTo>
                    <a:pt x="67733" y="131064"/>
                  </a:moveTo>
                  <a:lnTo>
                    <a:pt x="67056" y="131064"/>
                  </a:lnTo>
                  <a:lnTo>
                    <a:pt x="68580" y="129540"/>
                  </a:lnTo>
                  <a:lnTo>
                    <a:pt x="67733" y="131064"/>
                  </a:lnTo>
                  <a:close/>
                </a:path>
                <a:path w="528955" h="518160">
                  <a:moveTo>
                    <a:pt x="511302" y="170688"/>
                  </a:moveTo>
                  <a:lnTo>
                    <a:pt x="481584" y="170688"/>
                  </a:lnTo>
                  <a:lnTo>
                    <a:pt x="458724" y="129540"/>
                  </a:lnTo>
                  <a:lnTo>
                    <a:pt x="460248" y="131064"/>
                  </a:lnTo>
                  <a:lnTo>
                    <a:pt x="492357" y="131064"/>
                  </a:lnTo>
                  <a:lnTo>
                    <a:pt x="507492" y="158495"/>
                  </a:lnTo>
                  <a:lnTo>
                    <a:pt x="511302" y="170688"/>
                  </a:lnTo>
                  <a:close/>
                </a:path>
                <a:path w="528955" h="518160">
                  <a:moveTo>
                    <a:pt x="46736" y="170688"/>
                  </a:moveTo>
                  <a:lnTo>
                    <a:pt x="45720" y="170688"/>
                  </a:lnTo>
                  <a:lnTo>
                    <a:pt x="47244" y="169164"/>
                  </a:lnTo>
                  <a:lnTo>
                    <a:pt x="46736" y="170688"/>
                  </a:lnTo>
                  <a:close/>
                </a:path>
                <a:path w="528955" h="518160">
                  <a:moveTo>
                    <a:pt x="495300" y="214883"/>
                  </a:moveTo>
                  <a:lnTo>
                    <a:pt x="480060" y="169164"/>
                  </a:lnTo>
                  <a:lnTo>
                    <a:pt x="481584" y="170688"/>
                  </a:lnTo>
                  <a:lnTo>
                    <a:pt x="511302" y="170688"/>
                  </a:lnTo>
                  <a:lnTo>
                    <a:pt x="522732" y="207264"/>
                  </a:lnTo>
                  <a:lnTo>
                    <a:pt x="523538" y="211836"/>
                  </a:lnTo>
                  <a:lnTo>
                    <a:pt x="495300" y="211836"/>
                  </a:lnTo>
                  <a:lnTo>
                    <a:pt x="495300" y="214883"/>
                  </a:lnTo>
                  <a:close/>
                </a:path>
                <a:path w="528955" h="518160">
                  <a:moveTo>
                    <a:pt x="32956" y="214883"/>
                  </a:moveTo>
                  <a:lnTo>
                    <a:pt x="32004" y="214883"/>
                  </a:lnTo>
                  <a:lnTo>
                    <a:pt x="33528" y="211836"/>
                  </a:lnTo>
                  <a:lnTo>
                    <a:pt x="32956" y="214883"/>
                  </a:lnTo>
                  <a:close/>
                </a:path>
                <a:path w="528955" h="518160">
                  <a:moveTo>
                    <a:pt x="528743" y="260604"/>
                  </a:moveTo>
                  <a:lnTo>
                    <a:pt x="499872" y="260604"/>
                  </a:lnTo>
                  <a:lnTo>
                    <a:pt x="499872" y="259080"/>
                  </a:lnTo>
                  <a:lnTo>
                    <a:pt x="498348" y="236219"/>
                  </a:lnTo>
                  <a:lnTo>
                    <a:pt x="495300" y="211836"/>
                  </a:lnTo>
                  <a:lnTo>
                    <a:pt x="523538" y="211836"/>
                  </a:lnTo>
                  <a:lnTo>
                    <a:pt x="527304" y="233172"/>
                  </a:lnTo>
                  <a:lnTo>
                    <a:pt x="528828" y="259080"/>
                  </a:lnTo>
                  <a:lnTo>
                    <a:pt x="528743" y="260604"/>
                  </a:lnTo>
                  <a:close/>
                </a:path>
                <a:path w="528955" h="518160">
                  <a:moveTo>
                    <a:pt x="27479" y="259842"/>
                  </a:moveTo>
                  <a:lnTo>
                    <a:pt x="27432" y="259080"/>
                  </a:lnTo>
                  <a:lnTo>
                    <a:pt x="27479" y="259842"/>
                  </a:lnTo>
                  <a:close/>
                </a:path>
                <a:path w="528955" h="518160">
                  <a:moveTo>
                    <a:pt x="499824" y="259842"/>
                  </a:moveTo>
                  <a:lnTo>
                    <a:pt x="499776" y="259080"/>
                  </a:lnTo>
                  <a:lnTo>
                    <a:pt x="499824" y="259842"/>
                  </a:lnTo>
                  <a:close/>
                </a:path>
                <a:path w="528955" h="518160">
                  <a:moveTo>
                    <a:pt x="27527" y="260604"/>
                  </a:moveTo>
                  <a:lnTo>
                    <a:pt x="27479" y="259842"/>
                  </a:lnTo>
                  <a:lnTo>
                    <a:pt x="27527" y="260604"/>
                  </a:lnTo>
                  <a:close/>
                </a:path>
                <a:path w="528955" h="518160">
                  <a:moveTo>
                    <a:pt x="527473" y="283464"/>
                  </a:moveTo>
                  <a:lnTo>
                    <a:pt x="498348" y="283464"/>
                  </a:lnTo>
                  <a:lnTo>
                    <a:pt x="499824" y="259842"/>
                  </a:lnTo>
                  <a:lnTo>
                    <a:pt x="499872" y="260604"/>
                  </a:lnTo>
                  <a:lnTo>
                    <a:pt x="528743" y="260604"/>
                  </a:lnTo>
                  <a:lnTo>
                    <a:pt x="527473" y="283464"/>
                  </a:lnTo>
                  <a:close/>
                </a:path>
                <a:path w="528955" h="518160">
                  <a:moveTo>
                    <a:pt x="29224" y="283464"/>
                  </a:moveTo>
                  <a:lnTo>
                    <a:pt x="28956" y="283464"/>
                  </a:lnTo>
                  <a:lnTo>
                    <a:pt x="28956" y="281940"/>
                  </a:lnTo>
                  <a:lnTo>
                    <a:pt x="29224" y="283464"/>
                  </a:lnTo>
                  <a:close/>
                </a:path>
                <a:path w="528955" h="518160">
                  <a:moveTo>
                    <a:pt x="523538" y="307848"/>
                  </a:moveTo>
                  <a:lnTo>
                    <a:pt x="495300" y="307848"/>
                  </a:lnTo>
                  <a:lnTo>
                    <a:pt x="498348" y="281940"/>
                  </a:lnTo>
                  <a:lnTo>
                    <a:pt x="498348" y="283464"/>
                  </a:lnTo>
                  <a:lnTo>
                    <a:pt x="527473" y="283464"/>
                  </a:lnTo>
                  <a:lnTo>
                    <a:pt x="527304" y="286512"/>
                  </a:lnTo>
                  <a:lnTo>
                    <a:pt x="523538" y="307848"/>
                  </a:lnTo>
                  <a:close/>
                </a:path>
                <a:path w="528955" h="518160">
                  <a:moveTo>
                    <a:pt x="33528" y="307848"/>
                  </a:moveTo>
                  <a:lnTo>
                    <a:pt x="32004" y="304800"/>
                  </a:lnTo>
                  <a:lnTo>
                    <a:pt x="32990" y="304800"/>
                  </a:lnTo>
                  <a:lnTo>
                    <a:pt x="33528" y="307848"/>
                  </a:lnTo>
                  <a:close/>
                </a:path>
                <a:path w="528955" h="518160">
                  <a:moveTo>
                    <a:pt x="480239" y="349982"/>
                  </a:moveTo>
                  <a:lnTo>
                    <a:pt x="495300" y="304800"/>
                  </a:lnTo>
                  <a:lnTo>
                    <a:pt x="495300" y="307848"/>
                  </a:lnTo>
                  <a:lnTo>
                    <a:pt x="523538" y="307848"/>
                  </a:lnTo>
                  <a:lnTo>
                    <a:pt x="522732" y="312419"/>
                  </a:lnTo>
                  <a:lnTo>
                    <a:pt x="511778" y="347472"/>
                  </a:lnTo>
                  <a:lnTo>
                    <a:pt x="481584" y="347472"/>
                  </a:lnTo>
                  <a:lnTo>
                    <a:pt x="480239" y="349982"/>
                  </a:lnTo>
                  <a:close/>
                </a:path>
                <a:path w="528955" h="518160">
                  <a:moveTo>
                    <a:pt x="47244" y="350520"/>
                  </a:moveTo>
                  <a:lnTo>
                    <a:pt x="45720" y="347472"/>
                  </a:lnTo>
                  <a:lnTo>
                    <a:pt x="47064" y="349982"/>
                  </a:lnTo>
                  <a:lnTo>
                    <a:pt x="47244" y="350520"/>
                  </a:lnTo>
                  <a:close/>
                </a:path>
                <a:path w="528955" h="518160">
                  <a:moveTo>
                    <a:pt x="47064" y="349982"/>
                  </a:moveTo>
                  <a:lnTo>
                    <a:pt x="45720" y="347472"/>
                  </a:lnTo>
                  <a:lnTo>
                    <a:pt x="46228" y="347472"/>
                  </a:lnTo>
                  <a:lnTo>
                    <a:pt x="47064" y="349982"/>
                  </a:lnTo>
                  <a:close/>
                </a:path>
                <a:path w="528955" h="518160">
                  <a:moveTo>
                    <a:pt x="480060" y="350520"/>
                  </a:moveTo>
                  <a:lnTo>
                    <a:pt x="480239" y="349982"/>
                  </a:lnTo>
                  <a:lnTo>
                    <a:pt x="481584" y="347472"/>
                  </a:lnTo>
                  <a:lnTo>
                    <a:pt x="480060" y="350520"/>
                  </a:lnTo>
                  <a:close/>
                </a:path>
                <a:path w="528955" h="518160">
                  <a:moveTo>
                    <a:pt x="510825" y="350520"/>
                  </a:moveTo>
                  <a:lnTo>
                    <a:pt x="480060" y="350520"/>
                  </a:lnTo>
                  <a:lnTo>
                    <a:pt x="481584" y="347472"/>
                  </a:lnTo>
                  <a:lnTo>
                    <a:pt x="511778" y="347472"/>
                  </a:lnTo>
                  <a:lnTo>
                    <a:pt x="510825" y="350520"/>
                  </a:lnTo>
                  <a:close/>
                </a:path>
                <a:path w="528955" h="518160">
                  <a:moveTo>
                    <a:pt x="47352" y="350520"/>
                  </a:moveTo>
                  <a:lnTo>
                    <a:pt x="47064" y="349982"/>
                  </a:lnTo>
                  <a:lnTo>
                    <a:pt x="47352" y="350520"/>
                  </a:lnTo>
                  <a:close/>
                </a:path>
                <a:path w="528955" h="518160">
                  <a:moveTo>
                    <a:pt x="491516" y="390144"/>
                  </a:moveTo>
                  <a:lnTo>
                    <a:pt x="458724" y="390144"/>
                  </a:lnTo>
                  <a:lnTo>
                    <a:pt x="480239" y="349982"/>
                  </a:lnTo>
                  <a:lnTo>
                    <a:pt x="480060" y="350520"/>
                  </a:lnTo>
                  <a:lnTo>
                    <a:pt x="510825" y="350520"/>
                  </a:lnTo>
                  <a:lnTo>
                    <a:pt x="507492" y="361187"/>
                  </a:lnTo>
                  <a:lnTo>
                    <a:pt x="491516" y="390144"/>
                  </a:lnTo>
                  <a:close/>
                </a:path>
                <a:path w="528955" h="518160">
                  <a:moveTo>
                    <a:pt x="69596" y="390144"/>
                  </a:moveTo>
                  <a:lnTo>
                    <a:pt x="68580" y="390144"/>
                  </a:lnTo>
                  <a:lnTo>
                    <a:pt x="67056" y="387096"/>
                  </a:lnTo>
                  <a:lnTo>
                    <a:pt x="69596" y="390144"/>
                  </a:lnTo>
                  <a:close/>
                </a:path>
                <a:path w="528955" h="518160">
                  <a:moveTo>
                    <a:pt x="430545" y="422738"/>
                  </a:moveTo>
                  <a:lnTo>
                    <a:pt x="460248" y="387096"/>
                  </a:lnTo>
                  <a:lnTo>
                    <a:pt x="458724" y="390144"/>
                  </a:lnTo>
                  <a:lnTo>
                    <a:pt x="491516" y="390144"/>
                  </a:lnTo>
                  <a:lnTo>
                    <a:pt x="483108" y="405384"/>
                  </a:lnTo>
                  <a:lnTo>
                    <a:pt x="469026" y="422148"/>
                  </a:lnTo>
                  <a:lnTo>
                    <a:pt x="431292" y="422148"/>
                  </a:lnTo>
                  <a:lnTo>
                    <a:pt x="430545" y="422738"/>
                  </a:lnTo>
                  <a:close/>
                </a:path>
                <a:path w="528955" h="518160">
                  <a:moveTo>
                    <a:pt x="97535" y="423672"/>
                  </a:moveTo>
                  <a:lnTo>
                    <a:pt x="96012" y="422148"/>
                  </a:lnTo>
                  <a:lnTo>
                    <a:pt x="96758" y="422738"/>
                  </a:lnTo>
                  <a:lnTo>
                    <a:pt x="97535" y="423672"/>
                  </a:lnTo>
                  <a:close/>
                </a:path>
                <a:path w="528955" h="518160">
                  <a:moveTo>
                    <a:pt x="96758" y="422738"/>
                  </a:moveTo>
                  <a:lnTo>
                    <a:pt x="96012" y="422148"/>
                  </a:lnTo>
                  <a:lnTo>
                    <a:pt x="96265" y="422148"/>
                  </a:lnTo>
                  <a:lnTo>
                    <a:pt x="96758" y="422738"/>
                  </a:lnTo>
                  <a:close/>
                </a:path>
                <a:path w="528955" h="518160">
                  <a:moveTo>
                    <a:pt x="429768" y="423672"/>
                  </a:moveTo>
                  <a:lnTo>
                    <a:pt x="430545" y="422738"/>
                  </a:lnTo>
                  <a:lnTo>
                    <a:pt x="431292" y="422148"/>
                  </a:lnTo>
                  <a:lnTo>
                    <a:pt x="429768" y="423672"/>
                  </a:lnTo>
                  <a:close/>
                </a:path>
                <a:path w="528955" h="518160">
                  <a:moveTo>
                    <a:pt x="467746" y="423672"/>
                  </a:moveTo>
                  <a:lnTo>
                    <a:pt x="429768" y="423672"/>
                  </a:lnTo>
                  <a:lnTo>
                    <a:pt x="431292" y="422148"/>
                  </a:lnTo>
                  <a:lnTo>
                    <a:pt x="469026" y="422148"/>
                  </a:lnTo>
                  <a:lnTo>
                    <a:pt x="467746" y="423672"/>
                  </a:lnTo>
                  <a:close/>
                </a:path>
                <a:path w="528955" h="518160">
                  <a:moveTo>
                    <a:pt x="97937" y="423672"/>
                  </a:moveTo>
                  <a:lnTo>
                    <a:pt x="97535" y="423672"/>
                  </a:lnTo>
                  <a:lnTo>
                    <a:pt x="96758" y="422738"/>
                  </a:lnTo>
                  <a:lnTo>
                    <a:pt x="97937" y="423672"/>
                  </a:lnTo>
                  <a:close/>
                </a:path>
                <a:path w="528955" h="518160">
                  <a:moveTo>
                    <a:pt x="394716" y="451104"/>
                  </a:moveTo>
                  <a:lnTo>
                    <a:pt x="430545" y="422738"/>
                  </a:lnTo>
                  <a:lnTo>
                    <a:pt x="429768" y="423672"/>
                  </a:lnTo>
                  <a:lnTo>
                    <a:pt x="467746" y="423672"/>
                  </a:lnTo>
                  <a:lnTo>
                    <a:pt x="451104" y="443484"/>
                  </a:lnTo>
                  <a:lnTo>
                    <a:pt x="443556" y="449580"/>
                  </a:lnTo>
                  <a:lnTo>
                    <a:pt x="397764" y="449580"/>
                  </a:lnTo>
                  <a:lnTo>
                    <a:pt x="394716" y="451104"/>
                  </a:lnTo>
                  <a:close/>
                </a:path>
                <a:path w="528955" h="518160">
                  <a:moveTo>
                    <a:pt x="133908" y="451104"/>
                  </a:moveTo>
                  <a:lnTo>
                    <a:pt x="132588" y="451104"/>
                  </a:lnTo>
                  <a:lnTo>
                    <a:pt x="131064" y="449580"/>
                  </a:lnTo>
                  <a:lnTo>
                    <a:pt x="133908" y="451104"/>
                  </a:lnTo>
                  <a:close/>
                </a:path>
                <a:path w="528955" h="518160">
                  <a:moveTo>
                    <a:pt x="415253" y="472439"/>
                  </a:moveTo>
                  <a:lnTo>
                    <a:pt x="355092" y="472439"/>
                  </a:lnTo>
                  <a:lnTo>
                    <a:pt x="397764" y="449580"/>
                  </a:lnTo>
                  <a:lnTo>
                    <a:pt x="443556" y="449580"/>
                  </a:lnTo>
                  <a:lnTo>
                    <a:pt x="415253" y="472439"/>
                  </a:lnTo>
                  <a:close/>
                </a:path>
                <a:path w="528955" h="518160">
                  <a:moveTo>
                    <a:pt x="173736" y="472439"/>
                  </a:moveTo>
                  <a:lnTo>
                    <a:pt x="170688" y="470916"/>
                  </a:lnTo>
                  <a:lnTo>
                    <a:pt x="171198" y="471080"/>
                  </a:lnTo>
                  <a:lnTo>
                    <a:pt x="173736" y="472439"/>
                  </a:lnTo>
                  <a:close/>
                </a:path>
                <a:path w="528955" h="518160">
                  <a:moveTo>
                    <a:pt x="171198" y="471080"/>
                  </a:moveTo>
                  <a:lnTo>
                    <a:pt x="170688" y="470916"/>
                  </a:lnTo>
                  <a:lnTo>
                    <a:pt x="170891" y="470916"/>
                  </a:lnTo>
                  <a:lnTo>
                    <a:pt x="171198" y="471080"/>
                  </a:lnTo>
                  <a:close/>
                </a:path>
                <a:path w="528955" h="518160">
                  <a:moveTo>
                    <a:pt x="390855" y="486156"/>
                  </a:moveTo>
                  <a:lnTo>
                    <a:pt x="310896" y="486156"/>
                  </a:lnTo>
                  <a:lnTo>
                    <a:pt x="356616" y="470916"/>
                  </a:lnTo>
                  <a:lnTo>
                    <a:pt x="355092" y="472439"/>
                  </a:lnTo>
                  <a:lnTo>
                    <a:pt x="415253" y="472439"/>
                  </a:lnTo>
                  <a:lnTo>
                    <a:pt x="411480" y="475487"/>
                  </a:lnTo>
                  <a:lnTo>
                    <a:pt x="390855" y="486156"/>
                  </a:lnTo>
                  <a:close/>
                </a:path>
                <a:path w="528955" h="518160">
                  <a:moveTo>
                    <a:pt x="175412" y="472439"/>
                  </a:moveTo>
                  <a:lnTo>
                    <a:pt x="173736" y="472439"/>
                  </a:lnTo>
                  <a:lnTo>
                    <a:pt x="171198" y="471080"/>
                  </a:lnTo>
                  <a:lnTo>
                    <a:pt x="175412" y="472439"/>
                  </a:lnTo>
                  <a:close/>
                </a:path>
                <a:path w="528955" h="518160">
                  <a:moveTo>
                    <a:pt x="223520" y="486156"/>
                  </a:moveTo>
                  <a:lnTo>
                    <a:pt x="217932" y="486156"/>
                  </a:lnTo>
                  <a:lnTo>
                    <a:pt x="214884" y="484632"/>
                  </a:lnTo>
                  <a:lnTo>
                    <a:pt x="223520" y="486156"/>
                  </a:lnTo>
                  <a:close/>
                </a:path>
                <a:path w="528955" h="518160">
                  <a:moveTo>
                    <a:pt x="382015" y="490728"/>
                  </a:moveTo>
                  <a:lnTo>
                    <a:pt x="265176" y="490728"/>
                  </a:lnTo>
                  <a:lnTo>
                    <a:pt x="264414" y="490683"/>
                  </a:lnTo>
                  <a:lnTo>
                    <a:pt x="289560" y="489204"/>
                  </a:lnTo>
                  <a:lnTo>
                    <a:pt x="288036" y="489204"/>
                  </a:lnTo>
                  <a:lnTo>
                    <a:pt x="312420" y="484632"/>
                  </a:lnTo>
                  <a:lnTo>
                    <a:pt x="310896" y="486156"/>
                  </a:lnTo>
                  <a:lnTo>
                    <a:pt x="390855" y="486156"/>
                  </a:lnTo>
                  <a:lnTo>
                    <a:pt x="382015" y="490728"/>
                  </a:lnTo>
                  <a:close/>
                </a:path>
                <a:path w="528955" h="518160">
                  <a:moveTo>
                    <a:pt x="265176" y="490728"/>
                  </a:moveTo>
                  <a:lnTo>
                    <a:pt x="263652" y="490728"/>
                  </a:lnTo>
                  <a:lnTo>
                    <a:pt x="264414" y="490683"/>
                  </a:lnTo>
                  <a:lnTo>
                    <a:pt x="265176" y="490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549101" y="1711175"/>
            <a:ext cx="13970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solidFill>
                  <a:srgbClr val="424142"/>
                </a:solidFill>
                <a:latin typeface="Arial Unicode MS"/>
                <a:cs typeface="Arial Unicode MS"/>
              </a:rPr>
              <a:t>治療開始</a:t>
            </a:r>
            <a:endParaRPr sz="27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6850" y="2404990"/>
            <a:ext cx="3987165" cy="2207895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45720">
              <a:lnSpc>
                <a:spcPct val="100000"/>
              </a:lnSpc>
              <a:spcBef>
                <a:spcPts val="665"/>
              </a:spcBef>
            </a:pPr>
            <a:r>
              <a:rPr dirty="0" sz="1350" spc="5">
                <a:solidFill>
                  <a:srgbClr val="0070BF"/>
                </a:solidFill>
                <a:latin typeface="Arial Unicode MS"/>
                <a:cs typeface="Arial Unicode MS"/>
              </a:rPr>
              <a:t>継続予約</a:t>
            </a:r>
            <a:r>
              <a:rPr dirty="0" sz="1350" spc="10">
                <a:solidFill>
                  <a:srgbClr val="0070BF"/>
                </a:solidFill>
                <a:latin typeface="Arial Unicode MS"/>
                <a:cs typeface="Arial Unicode MS"/>
              </a:rPr>
              <a:t> </a:t>
            </a:r>
            <a:r>
              <a:rPr dirty="0" sz="1350" spc="-50">
                <a:solidFill>
                  <a:srgbClr val="0070BF"/>
                </a:solidFill>
                <a:latin typeface="Arial Unicode MS"/>
                <a:cs typeface="Arial Unicode MS"/>
              </a:rPr>
              <a:t>(</a:t>
            </a:r>
            <a:r>
              <a:rPr dirty="0" sz="1350" spc="5">
                <a:solidFill>
                  <a:srgbClr val="0070BF"/>
                </a:solidFill>
                <a:latin typeface="Arial Unicode MS"/>
                <a:cs typeface="Arial Unicode MS"/>
              </a:rPr>
              <a:t>例</a:t>
            </a:r>
            <a:r>
              <a:rPr dirty="0" sz="1350" spc="-145">
                <a:solidFill>
                  <a:srgbClr val="0070BF"/>
                </a:solidFill>
                <a:latin typeface="Arial Unicode MS"/>
                <a:cs typeface="Arial Unicode MS"/>
              </a:rPr>
              <a:t>：4-6</a:t>
            </a:r>
            <a:r>
              <a:rPr dirty="0" sz="1350">
                <a:solidFill>
                  <a:srgbClr val="0070BF"/>
                </a:solidFill>
                <a:latin typeface="Arial Unicode MS"/>
                <a:cs typeface="Arial Unicode MS"/>
              </a:rPr>
              <a:t> </a:t>
            </a:r>
            <a:r>
              <a:rPr dirty="0" sz="1350" spc="5">
                <a:solidFill>
                  <a:srgbClr val="0070BF"/>
                </a:solidFill>
                <a:latin typeface="Arial Unicode MS"/>
                <a:cs typeface="Arial Unicode MS"/>
              </a:rPr>
              <a:t>週間周期</a:t>
            </a:r>
            <a:r>
              <a:rPr dirty="0" sz="1350" spc="-40">
                <a:solidFill>
                  <a:srgbClr val="0070BF"/>
                </a:solidFill>
                <a:latin typeface="Arial Unicode MS"/>
                <a:cs typeface="Arial Unicode MS"/>
              </a:rPr>
              <a:t>)</a:t>
            </a:r>
            <a:endParaRPr sz="135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1950" spc="-85">
                <a:solidFill>
                  <a:srgbClr val="3D3834"/>
                </a:solidFill>
                <a:latin typeface="Times New Roman"/>
                <a:cs typeface="Times New Roman"/>
              </a:rPr>
              <a:t></a:t>
            </a:r>
            <a:r>
              <a:rPr dirty="0" sz="1950" spc="5">
                <a:solidFill>
                  <a:srgbClr val="3D3834"/>
                </a:solidFill>
                <a:latin typeface="Arial Unicode MS"/>
                <a:cs typeface="Arial Unicode MS"/>
              </a:rPr>
              <a:t>以後</a:t>
            </a:r>
            <a:r>
              <a:rPr dirty="0" sz="1950" spc="-66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950" spc="5">
                <a:solidFill>
                  <a:srgbClr val="3D3834"/>
                </a:solidFill>
                <a:latin typeface="Arial Unicode MS"/>
                <a:cs typeface="Arial Unicode MS"/>
              </a:rPr>
              <a:t>予約毎</a:t>
            </a:r>
            <a:r>
              <a:rPr dirty="0" sz="195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950" spc="-145">
                <a:solidFill>
                  <a:srgbClr val="3D3834"/>
                </a:solidFill>
                <a:latin typeface="Arial Unicode MS"/>
                <a:cs typeface="Arial Unicode MS"/>
              </a:rPr>
              <a:t>:</a:t>
            </a:r>
            <a:endParaRPr sz="1950">
              <a:latin typeface="Arial Unicode MS"/>
              <a:cs typeface="Arial Unicode MS"/>
            </a:endParaRPr>
          </a:p>
          <a:p>
            <a:pPr marL="106680">
              <a:lnSpc>
                <a:spcPct val="100000"/>
              </a:lnSpc>
              <a:spcBef>
                <a:spcPts val="795"/>
              </a:spcBef>
            </a:pPr>
            <a:r>
              <a:rPr dirty="0" sz="1800" spc="10">
                <a:solidFill>
                  <a:srgbClr val="3D3834"/>
                </a:solidFill>
                <a:latin typeface="Times New Roman"/>
                <a:cs typeface="Times New Roman"/>
              </a:rPr>
              <a:t>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34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装着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関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状況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確認</a:t>
            </a:r>
            <a:endParaRPr sz="1800">
              <a:latin typeface="Arial Unicode MS"/>
              <a:cs typeface="Arial Unicode MS"/>
            </a:endParaRPr>
          </a:p>
          <a:p>
            <a:pPr marL="106680">
              <a:lnSpc>
                <a:spcPct val="100000"/>
              </a:lnSpc>
              <a:spcBef>
                <a:spcPts val="800"/>
              </a:spcBef>
            </a:pPr>
            <a:r>
              <a:rPr dirty="0" sz="1800" spc="-75">
                <a:solidFill>
                  <a:srgbClr val="3D3834"/>
                </a:solidFill>
                <a:latin typeface="Times New Roman"/>
                <a:cs typeface="Times New Roman"/>
              </a:rPr>
              <a:t></a:t>
            </a:r>
            <a:r>
              <a:rPr dirty="0" sz="1800" spc="-75">
                <a:solidFill>
                  <a:srgbClr val="3D3834"/>
                </a:solidFill>
                <a:latin typeface="Arial Unicode MS"/>
                <a:cs typeface="Arial Unicode MS"/>
              </a:rPr>
              <a:t>IPR</a:t>
            </a:r>
            <a:r>
              <a:rPr dirty="0" sz="1800" spc="2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の実施</a:t>
            </a:r>
            <a:r>
              <a:rPr dirty="0" sz="1800" spc="-50">
                <a:solidFill>
                  <a:srgbClr val="3D3834"/>
                </a:solidFill>
                <a:latin typeface="Arial Unicode MS"/>
                <a:cs typeface="Arial Unicode MS"/>
              </a:rPr>
              <a:t>(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必要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さ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れ</a:t>
            </a:r>
            <a:r>
              <a:rPr dirty="0" sz="1800" spc="-24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場合</a:t>
            </a:r>
            <a:r>
              <a:rPr dirty="0" sz="1800" spc="-55">
                <a:solidFill>
                  <a:srgbClr val="3D3834"/>
                </a:solidFill>
                <a:latin typeface="Arial Unicode MS"/>
                <a:cs typeface="Arial Unicode MS"/>
              </a:rPr>
              <a:t>)</a:t>
            </a:r>
            <a:endParaRPr sz="1800">
              <a:latin typeface="Arial Unicode MS"/>
              <a:cs typeface="Arial Unicode MS"/>
            </a:endParaRPr>
          </a:p>
          <a:p>
            <a:pPr marL="106680">
              <a:lnSpc>
                <a:spcPct val="100000"/>
              </a:lnSpc>
              <a:spcBef>
                <a:spcPts val="795"/>
              </a:spcBef>
            </a:pPr>
            <a:r>
              <a:rPr dirty="0" sz="1800" spc="10">
                <a:solidFill>
                  <a:srgbClr val="3D3834"/>
                </a:solidFill>
                <a:latin typeface="Times New Roman"/>
                <a:cs typeface="Times New Roman"/>
              </a:rPr>
              <a:t>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次の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34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の分与</a:t>
            </a:r>
            <a:endParaRPr sz="1800">
              <a:latin typeface="Arial Unicode MS"/>
              <a:cs typeface="Arial Unicode MS"/>
            </a:endParaRPr>
          </a:p>
          <a:p>
            <a:pPr marL="106680">
              <a:lnSpc>
                <a:spcPct val="100000"/>
              </a:lnSpc>
              <a:spcBef>
                <a:spcPts val="805"/>
              </a:spcBef>
            </a:pPr>
            <a:r>
              <a:rPr dirty="0" sz="1800" spc="10">
                <a:solidFill>
                  <a:srgbClr val="3D3834"/>
                </a:solidFill>
                <a:latin typeface="Times New Roman"/>
                <a:cs typeface="Times New Roman"/>
              </a:rPr>
              <a:t></a:t>
            </a:r>
            <a:r>
              <a:rPr dirty="0" sz="1800" spc="-350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800" spc="-475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1800" spc="-150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800" spc="-470">
                <a:solidFill>
                  <a:srgbClr val="3D3834"/>
                </a:solidFill>
                <a:latin typeface="Arial Unicode MS"/>
                <a:cs typeface="Arial Unicode MS"/>
              </a:rPr>
              <a:t>ェ</a:t>
            </a:r>
            <a:r>
              <a:rPr dirty="0" sz="1800" spc="-490">
                <a:solidFill>
                  <a:srgbClr val="3D3834"/>
                </a:solidFill>
                <a:latin typeface="Arial Unicode MS"/>
                <a:cs typeface="Arial Unicode MS"/>
              </a:rPr>
              <a:t>ッ</a:t>
            </a:r>
            <a:r>
              <a:rPr dirty="0" sz="1800" spc="-350">
                <a:solidFill>
                  <a:srgbClr val="3D3834"/>
                </a:solidFill>
                <a:latin typeface="Arial Unicode MS"/>
                <a:cs typeface="Arial Unicode MS"/>
              </a:rPr>
              <a:t>ク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で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進行状況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患者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確</a:t>
            </a:r>
            <a:r>
              <a:rPr dirty="0" sz="1800" spc="-320">
                <a:solidFill>
                  <a:srgbClr val="3D3834"/>
                </a:solidFill>
                <a:latin typeface="Arial Unicode MS"/>
                <a:cs typeface="Arial Unicode MS"/>
              </a:rPr>
              <a:t>認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0327" y="1877567"/>
            <a:ext cx="201541" cy="200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49101" y="1711175"/>
            <a:ext cx="13970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solidFill>
                  <a:srgbClr val="424142"/>
                </a:solidFill>
                <a:latin typeface="Arial Unicode MS"/>
                <a:cs typeface="Arial Unicode MS"/>
              </a:rPr>
              <a:t>治療開始</a:t>
            </a:r>
            <a:endParaRPr sz="2700">
              <a:latin typeface="Arial Unicode MS"/>
              <a:cs typeface="Arial Unicode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70788" y="1674876"/>
            <a:ext cx="528955" cy="518159"/>
            <a:chOff x="970788" y="1674876"/>
            <a:chExt cx="528955" cy="518159"/>
          </a:xfrm>
        </p:grpSpPr>
        <p:sp>
          <p:nvSpPr>
            <p:cNvPr id="6" name="object 6"/>
            <p:cNvSpPr/>
            <p:nvPr/>
          </p:nvSpPr>
          <p:spPr>
            <a:xfrm>
              <a:off x="998220" y="1704594"/>
              <a:ext cx="472439" cy="46101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70788" y="1674876"/>
              <a:ext cx="528955" cy="518159"/>
            </a:xfrm>
            <a:custGeom>
              <a:avLst/>
              <a:gdLst/>
              <a:ahLst/>
              <a:cxnLst/>
              <a:rect l="l" t="t" r="r" b="b"/>
              <a:pathLst>
                <a:path w="528955" h="518160">
                  <a:moveTo>
                    <a:pt x="291084" y="518160"/>
                  </a:moveTo>
                  <a:lnTo>
                    <a:pt x="237744" y="518160"/>
                  </a:lnTo>
                  <a:lnTo>
                    <a:pt x="210312" y="513587"/>
                  </a:lnTo>
                  <a:lnTo>
                    <a:pt x="161544" y="498348"/>
                  </a:lnTo>
                  <a:lnTo>
                    <a:pt x="115824" y="475487"/>
                  </a:lnTo>
                  <a:lnTo>
                    <a:pt x="76200" y="443484"/>
                  </a:lnTo>
                  <a:lnTo>
                    <a:pt x="44195" y="405384"/>
                  </a:lnTo>
                  <a:lnTo>
                    <a:pt x="19812" y="361187"/>
                  </a:lnTo>
                  <a:lnTo>
                    <a:pt x="4571" y="312419"/>
                  </a:lnTo>
                  <a:lnTo>
                    <a:pt x="0" y="286512"/>
                  </a:lnTo>
                  <a:lnTo>
                    <a:pt x="0" y="233172"/>
                  </a:lnTo>
                  <a:lnTo>
                    <a:pt x="19812" y="158495"/>
                  </a:lnTo>
                  <a:lnTo>
                    <a:pt x="44195" y="114300"/>
                  </a:lnTo>
                  <a:lnTo>
                    <a:pt x="76200" y="76200"/>
                  </a:lnTo>
                  <a:lnTo>
                    <a:pt x="115824" y="44196"/>
                  </a:lnTo>
                  <a:lnTo>
                    <a:pt x="161544" y="19812"/>
                  </a:lnTo>
                  <a:lnTo>
                    <a:pt x="210312" y="6096"/>
                  </a:lnTo>
                  <a:lnTo>
                    <a:pt x="263652" y="0"/>
                  </a:lnTo>
                  <a:lnTo>
                    <a:pt x="291084" y="1524"/>
                  </a:lnTo>
                  <a:lnTo>
                    <a:pt x="318516" y="6096"/>
                  </a:lnTo>
                  <a:lnTo>
                    <a:pt x="367284" y="19812"/>
                  </a:lnTo>
                  <a:lnTo>
                    <a:pt x="383857" y="28956"/>
                  </a:lnTo>
                  <a:lnTo>
                    <a:pt x="263652" y="28956"/>
                  </a:lnTo>
                  <a:lnTo>
                    <a:pt x="264414" y="29000"/>
                  </a:lnTo>
                  <a:lnTo>
                    <a:pt x="239268" y="30480"/>
                  </a:lnTo>
                  <a:lnTo>
                    <a:pt x="240792" y="30480"/>
                  </a:lnTo>
                  <a:lnTo>
                    <a:pt x="214884" y="33528"/>
                  </a:lnTo>
                  <a:lnTo>
                    <a:pt x="217932" y="33528"/>
                  </a:lnTo>
                  <a:lnTo>
                    <a:pt x="175937" y="45720"/>
                  </a:lnTo>
                  <a:lnTo>
                    <a:pt x="173736" y="45720"/>
                  </a:lnTo>
                  <a:lnTo>
                    <a:pt x="170688" y="47244"/>
                  </a:lnTo>
                  <a:lnTo>
                    <a:pt x="170891" y="47244"/>
                  </a:lnTo>
                  <a:lnTo>
                    <a:pt x="133908" y="67056"/>
                  </a:lnTo>
                  <a:lnTo>
                    <a:pt x="132588" y="67056"/>
                  </a:lnTo>
                  <a:lnTo>
                    <a:pt x="97840" y="96012"/>
                  </a:lnTo>
                  <a:lnTo>
                    <a:pt x="97535" y="96012"/>
                  </a:lnTo>
                  <a:lnTo>
                    <a:pt x="96012" y="97536"/>
                  </a:lnTo>
                  <a:lnTo>
                    <a:pt x="96210" y="97536"/>
                  </a:lnTo>
                  <a:lnTo>
                    <a:pt x="67056" y="131064"/>
                  </a:lnTo>
                  <a:lnTo>
                    <a:pt x="67733" y="131064"/>
                  </a:lnTo>
                  <a:lnTo>
                    <a:pt x="45720" y="170688"/>
                  </a:lnTo>
                  <a:lnTo>
                    <a:pt x="46736" y="170688"/>
                  </a:lnTo>
                  <a:lnTo>
                    <a:pt x="32004" y="214883"/>
                  </a:lnTo>
                  <a:lnTo>
                    <a:pt x="32956" y="214883"/>
                  </a:lnTo>
                  <a:lnTo>
                    <a:pt x="28956" y="236219"/>
                  </a:lnTo>
                  <a:lnTo>
                    <a:pt x="27527" y="259080"/>
                  </a:lnTo>
                  <a:lnTo>
                    <a:pt x="28956" y="283464"/>
                  </a:lnTo>
                  <a:lnTo>
                    <a:pt x="29224" y="283464"/>
                  </a:lnTo>
                  <a:lnTo>
                    <a:pt x="32990" y="304800"/>
                  </a:lnTo>
                  <a:lnTo>
                    <a:pt x="32004" y="304800"/>
                  </a:lnTo>
                  <a:lnTo>
                    <a:pt x="46228" y="347472"/>
                  </a:lnTo>
                  <a:lnTo>
                    <a:pt x="45720" y="347472"/>
                  </a:lnTo>
                  <a:lnTo>
                    <a:pt x="47244" y="350520"/>
                  </a:lnTo>
                  <a:lnTo>
                    <a:pt x="68580" y="390144"/>
                  </a:lnTo>
                  <a:lnTo>
                    <a:pt x="69596" y="390144"/>
                  </a:lnTo>
                  <a:lnTo>
                    <a:pt x="96265" y="422148"/>
                  </a:lnTo>
                  <a:lnTo>
                    <a:pt x="96012" y="422148"/>
                  </a:lnTo>
                  <a:lnTo>
                    <a:pt x="97535" y="423672"/>
                  </a:lnTo>
                  <a:lnTo>
                    <a:pt x="97937" y="423672"/>
                  </a:lnTo>
                  <a:lnTo>
                    <a:pt x="132588" y="451104"/>
                  </a:lnTo>
                  <a:lnTo>
                    <a:pt x="133908" y="451104"/>
                  </a:lnTo>
                  <a:lnTo>
                    <a:pt x="170891" y="470916"/>
                  </a:lnTo>
                  <a:lnTo>
                    <a:pt x="170688" y="470916"/>
                  </a:lnTo>
                  <a:lnTo>
                    <a:pt x="173736" y="472439"/>
                  </a:lnTo>
                  <a:lnTo>
                    <a:pt x="175412" y="472439"/>
                  </a:lnTo>
                  <a:lnTo>
                    <a:pt x="217932" y="486156"/>
                  </a:lnTo>
                  <a:lnTo>
                    <a:pt x="223520" y="486156"/>
                  </a:lnTo>
                  <a:lnTo>
                    <a:pt x="240792" y="489204"/>
                  </a:lnTo>
                  <a:lnTo>
                    <a:pt x="239268" y="489204"/>
                  </a:lnTo>
                  <a:lnTo>
                    <a:pt x="264414" y="490683"/>
                  </a:lnTo>
                  <a:lnTo>
                    <a:pt x="263652" y="490728"/>
                  </a:lnTo>
                  <a:lnTo>
                    <a:pt x="382015" y="490728"/>
                  </a:lnTo>
                  <a:lnTo>
                    <a:pt x="367284" y="498348"/>
                  </a:lnTo>
                  <a:lnTo>
                    <a:pt x="318516" y="513587"/>
                  </a:lnTo>
                  <a:lnTo>
                    <a:pt x="291084" y="518160"/>
                  </a:lnTo>
                  <a:close/>
                </a:path>
                <a:path w="528955" h="518160">
                  <a:moveTo>
                    <a:pt x="264414" y="29000"/>
                  </a:moveTo>
                  <a:lnTo>
                    <a:pt x="263652" y="28956"/>
                  </a:lnTo>
                  <a:lnTo>
                    <a:pt x="265176" y="28956"/>
                  </a:lnTo>
                  <a:lnTo>
                    <a:pt x="264414" y="29000"/>
                  </a:lnTo>
                  <a:close/>
                </a:path>
                <a:path w="528955" h="518160">
                  <a:moveTo>
                    <a:pt x="356616" y="47244"/>
                  </a:moveTo>
                  <a:lnTo>
                    <a:pt x="310896" y="33528"/>
                  </a:lnTo>
                  <a:lnTo>
                    <a:pt x="312420" y="33528"/>
                  </a:lnTo>
                  <a:lnTo>
                    <a:pt x="288036" y="30480"/>
                  </a:lnTo>
                  <a:lnTo>
                    <a:pt x="289560" y="30480"/>
                  </a:lnTo>
                  <a:lnTo>
                    <a:pt x="264414" y="29000"/>
                  </a:lnTo>
                  <a:lnTo>
                    <a:pt x="265176" y="28956"/>
                  </a:lnTo>
                  <a:lnTo>
                    <a:pt x="383857" y="28956"/>
                  </a:lnTo>
                  <a:lnTo>
                    <a:pt x="411480" y="44196"/>
                  </a:lnTo>
                  <a:lnTo>
                    <a:pt x="413366" y="45720"/>
                  </a:lnTo>
                  <a:lnTo>
                    <a:pt x="355092" y="45720"/>
                  </a:lnTo>
                  <a:lnTo>
                    <a:pt x="356616" y="47244"/>
                  </a:lnTo>
                  <a:close/>
                </a:path>
                <a:path w="528955" h="518160">
                  <a:moveTo>
                    <a:pt x="170688" y="47244"/>
                  </a:moveTo>
                  <a:lnTo>
                    <a:pt x="173736" y="45720"/>
                  </a:lnTo>
                  <a:lnTo>
                    <a:pt x="171131" y="47115"/>
                  </a:lnTo>
                  <a:lnTo>
                    <a:pt x="170688" y="47244"/>
                  </a:lnTo>
                  <a:close/>
                </a:path>
                <a:path w="528955" h="518160">
                  <a:moveTo>
                    <a:pt x="171131" y="47115"/>
                  </a:moveTo>
                  <a:lnTo>
                    <a:pt x="173736" y="45720"/>
                  </a:lnTo>
                  <a:lnTo>
                    <a:pt x="175937" y="45720"/>
                  </a:lnTo>
                  <a:lnTo>
                    <a:pt x="171131" y="47115"/>
                  </a:lnTo>
                  <a:close/>
                </a:path>
                <a:path w="528955" h="518160">
                  <a:moveTo>
                    <a:pt x="441669" y="68580"/>
                  </a:moveTo>
                  <a:lnTo>
                    <a:pt x="397764" y="68580"/>
                  </a:lnTo>
                  <a:lnTo>
                    <a:pt x="355092" y="45720"/>
                  </a:lnTo>
                  <a:lnTo>
                    <a:pt x="413366" y="45720"/>
                  </a:lnTo>
                  <a:lnTo>
                    <a:pt x="441669" y="68580"/>
                  </a:lnTo>
                  <a:close/>
                </a:path>
                <a:path w="528955" h="518160">
                  <a:moveTo>
                    <a:pt x="170891" y="47244"/>
                  </a:moveTo>
                  <a:lnTo>
                    <a:pt x="170688" y="47244"/>
                  </a:lnTo>
                  <a:lnTo>
                    <a:pt x="171131" y="47115"/>
                  </a:lnTo>
                  <a:lnTo>
                    <a:pt x="170891" y="47244"/>
                  </a:lnTo>
                  <a:close/>
                </a:path>
                <a:path w="528955" h="518160">
                  <a:moveTo>
                    <a:pt x="131064" y="68580"/>
                  </a:moveTo>
                  <a:lnTo>
                    <a:pt x="132588" y="67056"/>
                  </a:lnTo>
                  <a:lnTo>
                    <a:pt x="133908" y="67056"/>
                  </a:lnTo>
                  <a:lnTo>
                    <a:pt x="131064" y="68580"/>
                  </a:lnTo>
                  <a:close/>
                </a:path>
                <a:path w="528955" h="518160">
                  <a:moveTo>
                    <a:pt x="430570" y="96934"/>
                  </a:moveTo>
                  <a:lnTo>
                    <a:pt x="394716" y="67056"/>
                  </a:lnTo>
                  <a:lnTo>
                    <a:pt x="397764" y="68580"/>
                  </a:lnTo>
                  <a:lnTo>
                    <a:pt x="441669" y="68580"/>
                  </a:lnTo>
                  <a:lnTo>
                    <a:pt x="451104" y="76200"/>
                  </a:lnTo>
                  <a:lnTo>
                    <a:pt x="467746" y="96012"/>
                  </a:lnTo>
                  <a:lnTo>
                    <a:pt x="429768" y="96012"/>
                  </a:lnTo>
                  <a:lnTo>
                    <a:pt x="430570" y="96934"/>
                  </a:lnTo>
                  <a:close/>
                </a:path>
                <a:path w="528955" h="518160">
                  <a:moveTo>
                    <a:pt x="96012" y="97536"/>
                  </a:moveTo>
                  <a:lnTo>
                    <a:pt x="97535" y="96012"/>
                  </a:lnTo>
                  <a:lnTo>
                    <a:pt x="96733" y="96934"/>
                  </a:lnTo>
                  <a:lnTo>
                    <a:pt x="96012" y="97536"/>
                  </a:lnTo>
                  <a:close/>
                </a:path>
                <a:path w="528955" h="518160">
                  <a:moveTo>
                    <a:pt x="96733" y="96934"/>
                  </a:moveTo>
                  <a:lnTo>
                    <a:pt x="97535" y="96012"/>
                  </a:lnTo>
                  <a:lnTo>
                    <a:pt x="97840" y="96012"/>
                  </a:lnTo>
                  <a:lnTo>
                    <a:pt x="96733" y="96934"/>
                  </a:lnTo>
                  <a:close/>
                </a:path>
                <a:path w="528955" h="518160">
                  <a:moveTo>
                    <a:pt x="431292" y="97536"/>
                  </a:moveTo>
                  <a:lnTo>
                    <a:pt x="430570" y="96934"/>
                  </a:lnTo>
                  <a:lnTo>
                    <a:pt x="429768" y="96012"/>
                  </a:lnTo>
                  <a:lnTo>
                    <a:pt x="431292" y="97536"/>
                  </a:lnTo>
                  <a:close/>
                </a:path>
                <a:path w="528955" h="518160">
                  <a:moveTo>
                    <a:pt x="469026" y="97536"/>
                  </a:moveTo>
                  <a:lnTo>
                    <a:pt x="431292" y="97536"/>
                  </a:lnTo>
                  <a:lnTo>
                    <a:pt x="429768" y="96012"/>
                  </a:lnTo>
                  <a:lnTo>
                    <a:pt x="467746" y="96012"/>
                  </a:lnTo>
                  <a:lnTo>
                    <a:pt x="469026" y="97536"/>
                  </a:lnTo>
                  <a:close/>
                </a:path>
                <a:path w="528955" h="518160">
                  <a:moveTo>
                    <a:pt x="96210" y="97536"/>
                  </a:moveTo>
                  <a:lnTo>
                    <a:pt x="96012" y="97536"/>
                  </a:lnTo>
                  <a:lnTo>
                    <a:pt x="96733" y="96934"/>
                  </a:lnTo>
                  <a:lnTo>
                    <a:pt x="96210" y="97536"/>
                  </a:lnTo>
                  <a:close/>
                </a:path>
                <a:path w="528955" h="518160">
                  <a:moveTo>
                    <a:pt x="492357" y="131064"/>
                  </a:moveTo>
                  <a:lnTo>
                    <a:pt x="460248" y="131064"/>
                  </a:lnTo>
                  <a:lnTo>
                    <a:pt x="430570" y="96934"/>
                  </a:lnTo>
                  <a:lnTo>
                    <a:pt x="431292" y="97536"/>
                  </a:lnTo>
                  <a:lnTo>
                    <a:pt x="469026" y="97536"/>
                  </a:lnTo>
                  <a:lnTo>
                    <a:pt x="483108" y="114300"/>
                  </a:lnTo>
                  <a:lnTo>
                    <a:pt x="492357" y="131064"/>
                  </a:lnTo>
                  <a:close/>
                </a:path>
                <a:path w="528955" h="518160">
                  <a:moveTo>
                    <a:pt x="67733" y="131064"/>
                  </a:moveTo>
                  <a:lnTo>
                    <a:pt x="67056" y="131064"/>
                  </a:lnTo>
                  <a:lnTo>
                    <a:pt x="68580" y="129540"/>
                  </a:lnTo>
                  <a:lnTo>
                    <a:pt x="67733" y="131064"/>
                  </a:lnTo>
                  <a:close/>
                </a:path>
                <a:path w="528955" h="518160">
                  <a:moveTo>
                    <a:pt x="511302" y="170688"/>
                  </a:moveTo>
                  <a:lnTo>
                    <a:pt x="481584" y="170688"/>
                  </a:lnTo>
                  <a:lnTo>
                    <a:pt x="458724" y="129540"/>
                  </a:lnTo>
                  <a:lnTo>
                    <a:pt x="460248" y="131064"/>
                  </a:lnTo>
                  <a:lnTo>
                    <a:pt x="492357" y="131064"/>
                  </a:lnTo>
                  <a:lnTo>
                    <a:pt x="507492" y="158495"/>
                  </a:lnTo>
                  <a:lnTo>
                    <a:pt x="511302" y="170688"/>
                  </a:lnTo>
                  <a:close/>
                </a:path>
                <a:path w="528955" h="518160">
                  <a:moveTo>
                    <a:pt x="46736" y="170688"/>
                  </a:moveTo>
                  <a:lnTo>
                    <a:pt x="45720" y="170688"/>
                  </a:lnTo>
                  <a:lnTo>
                    <a:pt x="47244" y="169164"/>
                  </a:lnTo>
                  <a:lnTo>
                    <a:pt x="46736" y="170688"/>
                  </a:lnTo>
                  <a:close/>
                </a:path>
                <a:path w="528955" h="518160">
                  <a:moveTo>
                    <a:pt x="495300" y="214883"/>
                  </a:moveTo>
                  <a:lnTo>
                    <a:pt x="480060" y="169164"/>
                  </a:lnTo>
                  <a:lnTo>
                    <a:pt x="481584" y="170688"/>
                  </a:lnTo>
                  <a:lnTo>
                    <a:pt x="511302" y="170688"/>
                  </a:lnTo>
                  <a:lnTo>
                    <a:pt x="522732" y="207264"/>
                  </a:lnTo>
                  <a:lnTo>
                    <a:pt x="523538" y="211836"/>
                  </a:lnTo>
                  <a:lnTo>
                    <a:pt x="495300" y="211836"/>
                  </a:lnTo>
                  <a:lnTo>
                    <a:pt x="495300" y="214883"/>
                  </a:lnTo>
                  <a:close/>
                </a:path>
                <a:path w="528955" h="518160">
                  <a:moveTo>
                    <a:pt x="32956" y="214883"/>
                  </a:moveTo>
                  <a:lnTo>
                    <a:pt x="32004" y="214883"/>
                  </a:lnTo>
                  <a:lnTo>
                    <a:pt x="33528" y="211836"/>
                  </a:lnTo>
                  <a:lnTo>
                    <a:pt x="32956" y="214883"/>
                  </a:lnTo>
                  <a:close/>
                </a:path>
                <a:path w="528955" h="518160">
                  <a:moveTo>
                    <a:pt x="528743" y="260604"/>
                  </a:moveTo>
                  <a:lnTo>
                    <a:pt x="499872" y="260604"/>
                  </a:lnTo>
                  <a:lnTo>
                    <a:pt x="499872" y="259080"/>
                  </a:lnTo>
                  <a:lnTo>
                    <a:pt x="498348" y="236219"/>
                  </a:lnTo>
                  <a:lnTo>
                    <a:pt x="495300" y="211836"/>
                  </a:lnTo>
                  <a:lnTo>
                    <a:pt x="523538" y="211836"/>
                  </a:lnTo>
                  <a:lnTo>
                    <a:pt x="527304" y="233172"/>
                  </a:lnTo>
                  <a:lnTo>
                    <a:pt x="528828" y="259080"/>
                  </a:lnTo>
                  <a:lnTo>
                    <a:pt x="528743" y="260604"/>
                  </a:lnTo>
                  <a:close/>
                </a:path>
                <a:path w="528955" h="518160">
                  <a:moveTo>
                    <a:pt x="27479" y="259842"/>
                  </a:moveTo>
                  <a:lnTo>
                    <a:pt x="27432" y="259080"/>
                  </a:lnTo>
                  <a:lnTo>
                    <a:pt x="27479" y="259842"/>
                  </a:lnTo>
                  <a:close/>
                </a:path>
                <a:path w="528955" h="518160">
                  <a:moveTo>
                    <a:pt x="499824" y="259842"/>
                  </a:moveTo>
                  <a:lnTo>
                    <a:pt x="499776" y="259080"/>
                  </a:lnTo>
                  <a:lnTo>
                    <a:pt x="499824" y="259842"/>
                  </a:lnTo>
                  <a:close/>
                </a:path>
                <a:path w="528955" h="518160">
                  <a:moveTo>
                    <a:pt x="27527" y="260604"/>
                  </a:moveTo>
                  <a:lnTo>
                    <a:pt x="27479" y="259842"/>
                  </a:lnTo>
                  <a:lnTo>
                    <a:pt x="27527" y="260604"/>
                  </a:lnTo>
                  <a:close/>
                </a:path>
                <a:path w="528955" h="518160">
                  <a:moveTo>
                    <a:pt x="527473" y="283464"/>
                  </a:moveTo>
                  <a:lnTo>
                    <a:pt x="498348" y="283464"/>
                  </a:lnTo>
                  <a:lnTo>
                    <a:pt x="499824" y="259842"/>
                  </a:lnTo>
                  <a:lnTo>
                    <a:pt x="499872" y="260604"/>
                  </a:lnTo>
                  <a:lnTo>
                    <a:pt x="528743" y="260604"/>
                  </a:lnTo>
                  <a:lnTo>
                    <a:pt x="527473" y="283464"/>
                  </a:lnTo>
                  <a:close/>
                </a:path>
                <a:path w="528955" h="518160">
                  <a:moveTo>
                    <a:pt x="29224" y="283464"/>
                  </a:moveTo>
                  <a:lnTo>
                    <a:pt x="28956" y="283464"/>
                  </a:lnTo>
                  <a:lnTo>
                    <a:pt x="28956" y="281940"/>
                  </a:lnTo>
                  <a:lnTo>
                    <a:pt x="29224" y="283464"/>
                  </a:lnTo>
                  <a:close/>
                </a:path>
                <a:path w="528955" h="518160">
                  <a:moveTo>
                    <a:pt x="523538" y="307848"/>
                  </a:moveTo>
                  <a:lnTo>
                    <a:pt x="495300" y="307848"/>
                  </a:lnTo>
                  <a:lnTo>
                    <a:pt x="498348" y="281940"/>
                  </a:lnTo>
                  <a:lnTo>
                    <a:pt x="498348" y="283464"/>
                  </a:lnTo>
                  <a:lnTo>
                    <a:pt x="527473" y="283464"/>
                  </a:lnTo>
                  <a:lnTo>
                    <a:pt x="527304" y="286512"/>
                  </a:lnTo>
                  <a:lnTo>
                    <a:pt x="523538" y="307848"/>
                  </a:lnTo>
                  <a:close/>
                </a:path>
                <a:path w="528955" h="518160">
                  <a:moveTo>
                    <a:pt x="33528" y="307848"/>
                  </a:moveTo>
                  <a:lnTo>
                    <a:pt x="32004" y="304800"/>
                  </a:lnTo>
                  <a:lnTo>
                    <a:pt x="32990" y="304800"/>
                  </a:lnTo>
                  <a:lnTo>
                    <a:pt x="33528" y="307848"/>
                  </a:lnTo>
                  <a:close/>
                </a:path>
                <a:path w="528955" h="518160">
                  <a:moveTo>
                    <a:pt x="480239" y="349982"/>
                  </a:moveTo>
                  <a:lnTo>
                    <a:pt x="495300" y="304800"/>
                  </a:lnTo>
                  <a:lnTo>
                    <a:pt x="495300" y="307848"/>
                  </a:lnTo>
                  <a:lnTo>
                    <a:pt x="523538" y="307848"/>
                  </a:lnTo>
                  <a:lnTo>
                    <a:pt x="522732" y="312419"/>
                  </a:lnTo>
                  <a:lnTo>
                    <a:pt x="511778" y="347472"/>
                  </a:lnTo>
                  <a:lnTo>
                    <a:pt x="481584" y="347472"/>
                  </a:lnTo>
                  <a:lnTo>
                    <a:pt x="480239" y="349982"/>
                  </a:lnTo>
                  <a:close/>
                </a:path>
                <a:path w="528955" h="518160">
                  <a:moveTo>
                    <a:pt x="47244" y="350520"/>
                  </a:moveTo>
                  <a:lnTo>
                    <a:pt x="45720" y="347472"/>
                  </a:lnTo>
                  <a:lnTo>
                    <a:pt x="47064" y="349982"/>
                  </a:lnTo>
                  <a:lnTo>
                    <a:pt x="47244" y="350520"/>
                  </a:lnTo>
                  <a:close/>
                </a:path>
                <a:path w="528955" h="518160">
                  <a:moveTo>
                    <a:pt x="47064" y="349982"/>
                  </a:moveTo>
                  <a:lnTo>
                    <a:pt x="45720" y="347472"/>
                  </a:lnTo>
                  <a:lnTo>
                    <a:pt x="46228" y="347472"/>
                  </a:lnTo>
                  <a:lnTo>
                    <a:pt x="47064" y="349982"/>
                  </a:lnTo>
                  <a:close/>
                </a:path>
                <a:path w="528955" h="518160">
                  <a:moveTo>
                    <a:pt x="480060" y="350520"/>
                  </a:moveTo>
                  <a:lnTo>
                    <a:pt x="480239" y="349982"/>
                  </a:lnTo>
                  <a:lnTo>
                    <a:pt x="481584" y="347472"/>
                  </a:lnTo>
                  <a:lnTo>
                    <a:pt x="480060" y="350520"/>
                  </a:lnTo>
                  <a:close/>
                </a:path>
                <a:path w="528955" h="518160">
                  <a:moveTo>
                    <a:pt x="510825" y="350520"/>
                  </a:moveTo>
                  <a:lnTo>
                    <a:pt x="480060" y="350520"/>
                  </a:lnTo>
                  <a:lnTo>
                    <a:pt x="481584" y="347472"/>
                  </a:lnTo>
                  <a:lnTo>
                    <a:pt x="511778" y="347472"/>
                  </a:lnTo>
                  <a:lnTo>
                    <a:pt x="510825" y="350520"/>
                  </a:lnTo>
                  <a:close/>
                </a:path>
                <a:path w="528955" h="518160">
                  <a:moveTo>
                    <a:pt x="47352" y="350520"/>
                  </a:moveTo>
                  <a:lnTo>
                    <a:pt x="47064" y="349982"/>
                  </a:lnTo>
                  <a:lnTo>
                    <a:pt x="47352" y="350520"/>
                  </a:lnTo>
                  <a:close/>
                </a:path>
                <a:path w="528955" h="518160">
                  <a:moveTo>
                    <a:pt x="491516" y="390144"/>
                  </a:moveTo>
                  <a:lnTo>
                    <a:pt x="458724" y="390144"/>
                  </a:lnTo>
                  <a:lnTo>
                    <a:pt x="480239" y="349982"/>
                  </a:lnTo>
                  <a:lnTo>
                    <a:pt x="480060" y="350520"/>
                  </a:lnTo>
                  <a:lnTo>
                    <a:pt x="510825" y="350520"/>
                  </a:lnTo>
                  <a:lnTo>
                    <a:pt x="507492" y="361187"/>
                  </a:lnTo>
                  <a:lnTo>
                    <a:pt x="491516" y="390144"/>
                  </a:lnTo>
                  <a:close/>
                </a:path>
                <a:path w="528955" h="518160">
                  <a:moveTo>
                    <a:pt x="69596" y="390144"/>
                  </a:moveTo>
                  <a:lnTo>
                    <a:pt x="68580" y="390144"/>
                  </a:lnTo>
                  <a:lnTo>
                    <a:pt x="67056" y="387096"/>
                  </a:lnTo>
                  <a:lnTo>
                    <a:pt x="69596" y="390144"/>
                  </a:lnTo>
                  <a:close/>
                </a:path>
                <a:path w="528955" h="518160">
                  <a:moveTo>
                    <a:pt x="430545" y="422738"/>
                  </a:moveTo>
                  <a:lnTo>
                    <a:pt x="460248" y="387096"/>
                  </a:lnTo>
                  <a:lnTo>
                    <a:pt x="458724" y="390144"/>
                  </a:lnTo>
                  <a:lnTo>
                    <a:pt x="491516" y="390144"/>
                  </a:lnTo>
                  <a:lnTo>
                    <a:pt x="483108" y="405384"/>
                  </a:lnTo>
                  <a:lnTo>
                    <a:pt x="469026" y="422148"/>
                  </a:lnTo>
                  <a:lnTo>
                    <a:pt x="431292" y="422148"/>
                  </a:lnTo>
                  <a:lnTo>
                    <a:pt x="430545" y="422738"/>
                  </a:lnTo>
                  <a:close/>
                </a:path>
                <a:path w="528955" h="518160">
                  <a:moveTo>
                    <a:pt x="97535" y="423672"/>
                  </a:moveTo>
                  <a:lnTo>
                    <a:pt x="96012" y="422148"/>
                  </a:lnTo>
                  <a:lnTo>
                    <a:pt x="96758" y="422738"/>
                  </a:lnTo>
                  <a:lnTo>
                    <a:pt x="97535" y="423672"/>
                  </a:lnTo>
                  <a:close/>
                </a:path>
                <a:path w="528955" h="518160">
                  <a:moveTo>
                    <a:pt x="96758" y="422738"/>
                  </a:moveTo>
                  <a:lnTo>
                    <a:pt x="96012" y="422148"/>
                  </a:lnTo>
                  <a:lnTo>
                    <a:pt x="96265" y="422148"/>
                  </a:lnTo>
                  <a:lnTo>
                    <a:pt x="96758" y="422738"/>
                  </a:lnTo>
                  <a:close/>
                </a:path>
                <a:path w="528955" h="518160">
                  <a:moveTo>
                    <a:pt x="429768" y="423672"/>
                  </a:moveTo>
                  <a:lnTo>
                    <a:pt x="430545" y="422738"/>
                  </a:lnTo>
                  <a:lnTo>
                    <a:pt x="431292" y="422148"/>
                  </a:lnTo>
                  <a:lnTo>
                    <a:pt x="429768" y="423672"/>
                  </a:lnTo>
                  <a:close/>
                </a:path>
                <a:path w="528955" h="518160">
                  <a:moveTo>
                    <a:pt x="467746" y="423672"/>
                  </a:moveTo>
                  <a:lnTo>
                    <a:pt x="429768" y="423672"/>
                  </a:lnTo>
                  <a:lnTo>
                    <a:pt x="431292" y="422148"/>
                  </a:lnTo>
                  <a:lnTo>
                    <a:pt x="469026" y="422148"/>
                  </a:lnTo>
                  <a:lnTo>
                    <a:pt x="467746" y="423672"/>
                  </a:lnTo>
                  <a:close/>
                </a:path>
                <a:path w="528955" h="518160">
                  <a:moveTo>
                    <a:pt x="97937" y="423672"/>
                  </a:moveTo>
                  <a:lnTo>
                    <a:pt x="97535" y="423672"/>
                  </a:lnTo>
                  <a:lnTo>
                    <a:pt x="96758" y="422738"/>
                  </a:lnTo>
                  <a:lnTo>
                    <a:pt x="97937" y="423672"/>
                  </a:lnTo>
                  <a:close/>
                </a:path>
                <a:path w="528955" h="518160">
                  <a:moveTo>
                    <a:pt x="394716" y="451104"/>
                  </a:moveTo>
                  <a:lnTo>
                    <a:pt x="430545" y="422738"/>
                  </a:lnTo>
                  <a:lnTo>
                    <a:pt x="429768" y="423672"/>
                  </a:lnTo>
                  <a:lnTo>
                    <a:pt x="467746" y="423672"/>
                  </a:lnTo>
                  <a:lnTo>
                    <a:pt x="451104" y="443484"/>
                  </a:lnTo>
                  <a:lnTo>
                    <a:pt x="443556" y="449580"/>
                  </a:lnTo>
                  <a:lnTo>
                    <a:pt x="397764" y="449580"/>
                  </a:lnTo>
                  <a:lnTo>
                    <a:pt x="394716" y="451104"/>
                  </a:lnTo>
                  <a:close/>
                </a:path>
                <a:path w="528955" h="518160">
                  <a:moveTo>
                    <a:pt x="133908" y="451104"/>
                  </a:moveTo>
                  <a:lnTo>
                    <a:pt x="132588" y="451104"/>
                  </a:lnTo>
                  <a:lnTo>
                    <a:pt x="131064" y="449580"/>
                  </a:lnTo>
                  <a:lnTo>
                    <a:pt x="133908" y="451104"/>
                  </a:lnTo>
                  <a:close/>
                </a:path>
                <a:path w="528955" h="518160">
                  <a:moveTo>
                    <a:pt x="415253" y="472439"/>
                  </a:moveTo>
                  <a:lnTo>
                    <a:pt x="355092" y="472439"/>
                  </a:lnTo>
                  <a:lnTo>
                    <a:pt x="397764" y="449580"/>
                  </a:lnTo>
                  <a:lnTo>
                    <a:pt x="443556" y="449580"/>
                  </a:lnTo>
                  <a:lnTo>
                    <a:pt x="415253" y="472439"/>
                  </a:lnTo>
                  <a:close/>
                </a:path>
                <a:path w="528955" h="518160">
                  <a:moveTo>
                    <a:pt x="173736" y="472439"/>
                  </a:moveTo>
                  <a:lnTo>
                    <a:pt x="170688" y="470916"/>
                  </a:lnTo>
                  <a:lnTo>
                    <a:pt x="171198" y="471080"/>
                  </a:lnTo>
                  <a:lnTo>
                    <a:pt x="173736" y="472439"/>
                  </a:lnTo>
                  <a:close/>
                </a:path>
                <a:path w="528955" h="518160">
                  <a:moveTo>
                    <a:pt x="171198" y="471080"/>
                  </a:moveTo>
                  <a:lnTo>
                    <a:pt x="170688" y="470916"/>
                  </a:lnTo>
                  <a:lnTo>
                    <a:pt x="170891" y="470916"/>
                  </a:lnTo>
                  <a:lnTo>
                    <a:pt x="171198" y="471080"/>
                  </a:lnTo>
                  <a:close/>
                </a:path>
                <a:path w="528955" h="518160">
                  <a:moveTo>
                    <a:pt x="390855" y="486156"/>
                  </a:moveTo>
                  <a:lnTo>
                    <a:pt x="310896" y="486156"/>
                  </a:lnTo>
                  <a:lnTo>
                    <a:pt x="356616" y="470916"/>
                  </a:lnTo>
                  <a:lnTo>
                    <a:pt x="355092" y="472439"/>
                  </a:lnTo>
                  <a:lnTo>
                    <a:pt x="415253" y="472439"/>
                  </a:lnTo>
                  <a:lnTo>
                    <a:pt x="411480" y="475487"/>
                  </a:lnTo>
                  <a:lnTo>
                    <a:pt x="390855" y="486156"/>
                  </a:lnTo>
                  <a:close/>
                </a:path>
                <a:path w="528955" h="518160">
                  <a:moveTo>
                    <a:pt x="175412" y="472439"/>
                  </a:moveTo>
                  <a:lnTo>
                    <a:pt x="173736" y="472439"/>
                  </a:lnTo>
                  <a:lnTo>
                    <a:pt x="171198" y="471080"/>
                  </a:lnTo>
                  <a:lnTo>
                    <a:pt x="175412" y="472439"/>
                  </a:lnTo>
                  <a:close/>
                </a:path>
                <a:path w="528955" h="518160">
                  <a:moveTo>
                    <a:pt x="223520" y="486156"/>
                  </a:moveTo>
                  <a:lnTo>
                    <a:pt x="217932" y="486156"/>
                  </a:lnTo>
                  <a:lnTo>
                    <a:pt x="214884" y="484632"/>
                  </a:lnTo>
                  <a:lnTo>
                    <a:pt x="223520" y="486156"/>
                  </a:lnTo>
                  <a:close/>
                </a:path>
                <a:path w="528955" h="518160">
                  <a:moveTo>
                    <a:pt x="382015" y="490728"/>
                  </a:moveTo>
                  <a:lnTo>
                    <a:pt x="265176" y="490728"/>
                  </a:lnTo>
                  <a:lnTo>
                    <a:pt x="264414" y="490683"/>
                  </a:lnTo>
                  <a:lnTo>
                    <a:pt x="289560" y="489204"/>
                  </a:lnTo>
                  <a:lnTo>
                    <a:pt x="288036" y="489204"/>
                  </a:lnTo>
                  <a:lnTo>
                    <a:pt x="312420" y="484632"/>
                  </a:lnTo>
                  <a:lnTo>
                    <a:pt x="310896" y="486156"/>
                  </a:lnTo>
                  <a:lnTo>
                    <a:pt x="390855" y="486156"/>
                  </a:lnTo>
                  <a:lnTo>
                    <a:pt x="382015" y="490728"/>
                  </a:lnTo>
                  <a:close/>
                </a:path>
                <a:path w="528955" h="518160">
                  <a:moveTo>
                    <a:pt x="265176" y="490728"/>
                  </a:moveTo>
                  <a:lnTo>
                    <a:pt x="263652" y="490728"/>
                  </a:lnTo>
                  <a:lnTo>
                    <a:pt x="264414" y="490683"/>
                  </a:lnTo>
                  <a:lnTo>
                    <a:pt x="265176" y="490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60548" y="2430780"/>
            <a:ext cx="5117591" cy="3186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84792" y="1502217"/>
            <a:ext cx="39878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latin typeface="Arial Unicode MS"/>
                <a:cs typeface="Arial Unicode MS"/>
              </a:rPr>
              <a:t>アタッチメントセットの流れ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90386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78124" y="6141828"/>
            <a:ext cx="83820" cy="8382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50" spc="-25">
                <a:solidFill>
                  <a:srgbClr val="B8975B"/>
                </a:solidFill>
                <a:latin typeface="Arial Unicode MS"/>
                <a:cs typeface="Arial Unicode MS"/>
              </a:rPr>
              <a:t>37</a:t>
            </a:r>
            <a:endParaRPr sz="4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1863" y="6129020"/>
            <a:ext cx="263842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2763" y="1208531"/>
            <a:ext cx="6295643" cy="4570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682962" y="6110719"/>
            <a:ext cx="1530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38</a:t>
            </a:r>
            <a:endParaRPr sz="9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6508" y="1452372"/>
            <a:ext cx="4253483" cy="27127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16137" y="4377890"/>
            <a:ext cx="4817110" cy="1292225"/>
          </a:xfrm>
          <a:prstGeom prst="rect">
            <a:avLst/>
          </a:prstGeom>
        </p:spPr>
        <p:txBody>
          <a:bodyPr wrap="square" lIns="0" tIns="114935" rIns="0" bIns="0" rtlCol="0" vert="horz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905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2100" b="1">
                <a:solidFill>
                  <a:srgbClr val="424142"/>
                </a:solidFill>
                <a:latin typeface="Heiti SC"/>
                <a:cs typeface="Heiti SC"/>
              </a:rPr>
              <a:t>テンプレートはうすい素材</a:t>
            </a:r>
            <a:endParaRPr sz="2100">
              <a:latin typeface="Heiti SC"/>
              <a:cs typeface="Heiti SC"/>
            </a:endParaRPr>
          </a:p>
          <a:p>
            <a:pPr marL="269875" indent="-25781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2100" b="1">
                <a:solidFill>
                  <a:srgbClr val="424142"/>
                </a:solidFill>
                <a:latin typeface="Heiti SC"/>
                <a:cs typeface="Heiti SC"/>
              </a:rPr>
              <a:t>テンプレートはカットして</a:t>
            </a:r>
            <a:r>
              <a:rPr dirty="0" sz="2100" spc="25" b="1">
                <a:solidFill>
                  <a:srgbClr val="424142"/>
                </a:solidFill>
                <a:latin typeface="Heiti SC"/>
                <a:cs typeface="Heiti SC"/>
              </a:rPr>
              <a:t>OK</a:t>
            </a:r>
            <a:endParaRPr sz="2100">
              <a:latin typeface="Heiti SC"/>
              <a:cs typeface="Heiti SC"/>
            </a:endParaRPr>
          </a:p>
          <a:p>
            <a:pPr marL="269875" indent="-25781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2100" b="1">
                <a:solidFill>
                  <a:srgbClr val="424142"/>
                </a:solidFill>
                <a:latin typeface="Heiti SC"/>
                <a:cs typeface="Heiti SC"/>
              </a:rPr>
              <a:t>誤ってアライナーをカットしないで！</a:t>
            </a:r>
            <a:endParaRPr sz="2100">
              <a:latin typeface="Heiti SC"/>
              <a:cs typeface="Heiti SC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40096" y="1452372"/>
            <a:ext cx="4215765" cy="2712720"/>
            <a:chOff x="5340096" y="1452372"/>
            <a:chExt cx="4215765" cy="2712720"/>
          </a:xfrm>
        </p:grpSpPr>
        <p:sp>
          <p:nvSpPr>
            <p:cNvPr id="5" name="object 5"/>
            <p:cNvSpPr/>
            <p:nvPr/>
          </p:nvSpPr>
          <p:spPr>
            <a:xfrm>
              <a:off x="5340096" y="1452372"/>
              <a:ext cx="4215383" cy="271271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905500" y="2525267"/>
              <a:ext cx="647700" cy="35560"/>
            </a:xfrm>
            <a:custGeom>
              <a:avLst/>
              <a:gdLst/>
              <a:ahLst/>
              <a:cxnLst/>
              <a:rect l="l" t="t" r="r" b="b"/>
              <a:pathLst>
                <a:path w="647700" h="35560">
                  <a:moveTo>
                    <a:pt x="647700" y="35051"/>
                  </a:moveTo>
                  <a:lnTo>
                    <a:pt x="0" y="35051"/>
                  </a:lnTo>
                  <a:lnTo>
                    <a:pt x="0" y="0"/>
                  </a:lnTo>
                  <a:lnTo>
                    <a:pt x="647700" y="0"/>
                  </a:lnTo>
                  <a:lnTo>
                    <a:pt x="647700" y="35051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997951" y="2540508"/>
              <a:ext cx="378460" cy="33655"/>
            </a:xfrm>
            <a:custGeom>
              <a:avLst/>
              <a:gdLst/>
              <a:ahLst/>
              <a:cxnLst/>
              <a:rect l="l" t="t" r="r" b="b"/>
              <a:pathLst>
                <a:path w="378459" h="33655">
                  <a:moveTo>
                    <a:pt x="377951" y="33527"/>
                  </a:moveTo>
                  <a:lnTo>
                    <a:pt x="0" y="33527"/>
                  </a:lnTo>
                  <a:lnTo>
                    <a:pt x="0" y="0"/>
                  </a:lnTo>
                  <a:lnTo>
                    <a:pt x="377951" y="0"/>
                  </a:lnTo>
                  <a:lnTo>
                    <a:pt x="377951" y="33527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801868" y="2965703"/>
              <a:ext cx="3223260" cy="81280"/>
            </a:xfrm>
            <a:custGeom>
              <a:avLst/>
              <a:gdLst/>
              <a:ahLst/>
              <a:cxnLst/>
              <a:rect l="l" t="t" r="r" b="b"/>
              <a:pathLst>
                <a:path w="3223259" h="81280">
                  <a:moveTo>
                    <a:pt x="775716" y="0"/>
                  </a:moveTo>
                  <a:lnTo>
                    <a:pt x="0" y="0"/>
                  </a:lnTo>
                  <a:lnTo>
                    <a:pt x="0" y="57924"/>
                  </a:lnTo>
                  <a:lnTo>
                    <a:pt x="775716" y="57924"/>
                  </a:lnTo>
                  <a:lnTo>
                    <a:pt x="775716" y="0"/>
                  </a:lnTo>
                  <a:close/>
                </a:path>
                <a:path w="3223259" h="81280">
                  <a:moveTo>
                    <a:pt x="3223260" y="24396"/>
                  </a:moveTo>
                  <a:lnTo>
                    <a:pt x="2447544" y="24396"/>
                  </a:lnTo>
                  <a:lnTo>
                    <a:pt x="2447544" y="80772"/>
                  </a:lnTo>
                  <a:lnTo>
                    <a:pt x="3223260" y="80772"/>
                  </a:lnTo>
                  <a:lnTo>
                    <a:pt x="3223260" y="24396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9657562" y="6124449"/>
            <a:ext cx="218440" cy="153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370">
              <a:lnSpc>
                <a:spcPct val="100000"/>
              </a:lnSpc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3</a:t>
            </a: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9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2012" y="6134026"/>
            <a:ext cx="2638425" cy="996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4771" y="3456432"/>
            <a:ext cx="3201924" cy="1513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24832" y="1933524"/>
            <a:ext cx="304292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490" b="0">
                <a:solidFill>
                  <a:srgbClr val="5E491D"/>
                </a:solidFill>
                <a:latin typeface="Arial Unicode MS"/>
                <a:cs typeface="Arial Unicode MS"/>
              </a:rPr>
              <a:t>イ</a:t>
            </a:r>
            <a:r>
              <a:rPr dirty="0" sz="2700" spc="-380" b="0">
                <a:solidFill>
                  <a:srgbClr val="5E491D"/>
                </a:solidFill>
                <a:latin typeface="Arial Unicode MS"/>
                <a:cs typeface="Arial Unicode MS"/>
              </a:rPr>
              <a:t>ン</a:t>
            </a:r>
            <a:r>
              <a:rPr dirty="0" sz="2700" spc="-355" b="0">
                <a:solidFill>
                  <a:srgbClr val="5E491D"/>
                </a:solidFill>
                <a:latin typeface="Arial Unicode MS"/>
                <a:cs typeface="Arial Unicode MS"/>
              </a:rPr>
              <a:t>ビ</a:t>
            </a:r>
            <a:r>
              <a:rPr dirty="0" sz="2700" b="0">
                <a:solidFill>
                  <a:srgbClr val="5E491D"/>
                </a:solidFill>
                <a:latin typeface="Arial Unicode MS"/>
                <a:cs typeface="Arial Unicode MS"/>
              </a:rPr>
              <a:t>ザ</a:t>
            </a:r>
            <a:r>
              <a:rPr dirty="0" sz="2700" spc="-520" b="0">
                <a:solidFill>
                  <a:srgbClr val="5E491D"/>
                </a:solidFill>
                <a:latin typeface="Arial Unicode MS"/>
                <a:cs typeface="Arial Unicode MS"/>
              </a:rPr>
              <a:t>ラ</a:t>
            </a:r>
            <a:r>
              <a:rPr dirty="0" sz="2700" spc="-490" b="0">
                <a:solidFill>
                  <a:srgbClr val="5E491D"/>
                </a:solidFill>
                <a:latin typeface="Arial Unicode MS"/>
                <a:cs typeface="Arial Unicode MS"/>
              </a:rPr>
              <a:t>イ</a:t>
            </a:r>
            <a:r>
              <a:rPr dirty="0" sz="2700" spc="-380" b="0">
                <a:solidFill>
                  <a:srgbClr val="5E491D"/>
                </a:solidFill>
                <a:latin typeface="Arial Unicode MS"/>
                <a:cs typeface="Arial Unicode MS"/>
              </a:rPr>
              <a:t>ン</a:t>
            </a:r>
            <a:r>
              <a:rPr dirty="0" sz="2700" spc="-655" b="0">
                <a:solidFill>
                  <a:srgbClr val="5E491D"/>
                </a:solidFill>
                <a:latin typeface="Arial Unicode MS"/>
                <a:cs typeface="Arial Unicode MS"/>
              </a:rPr>
              <a:t>と</a:t>
            </a:r>
            <a:r>
              <a:rPr dirty="0" sz="2700" b="0">
                <a:solidFill>
                  <a:srgbClr val="5E491D"/>
                </a:solidFill>
                <a:latin typeface="Arial Unicode MS"/>
                <a:cs typeface="Arial Unicode MS"/>
              </a:rPr>
              <a:t>は？</a:t>
            </a:r>
            <a:endParaRPr sz="27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77829" y="2592091"/>
            <a:ext cx="33839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solidFill>
                  <a:srgbClr val="5E491D"/>
                </a:solidFill>
                <a:latin typeface="Arial Unicode MS"/>
                <a:cs typeface="Arial Unicode MS"/>
              </a:rPr>
              <a:t>1.</a:t>
            </a:r>
            <a:r>
              <a:rPr dirty="0" sz="1800" spc="229">
                <a:solidFill>
                  <a:srgbClr val="5E491D"/>
                </a:solidFill>
                <a:latin typeface="Arial Unicode MS"/>
                <a:cs typeface="Arial Unicode MS"/>
              </a:rPr>
              <a:t> </a:t>
            </a:r>
            <a:r>
              <a:rPr dirty="0" sz="1800" spc="-330">
                <a:solidFill>
                  <a:srgbClr val="5E491D"/>
                </a:solidFill>
                <a:latin typeface="Arial Unicode MS"/>
                <a:cs typeface="Arial Unicode MS"/>
              </a:rPr>
              <a:t>イ</a:t>
            </a:r>
            <a:r>
              <a:rPr dirty="0" sz="1800" spc="-240">
                <a:solidFill>
                  <a:srgbClr val="5E491D"/>
                </a:solidFill>
                <a:latin typeface="Arial Unicode MS"/>
                <a:cs typeface="Arial Unicode MS"/>
              </a:rPr>
              <a:t>ン</a:t>
            </a:r>
            <a:r>
              <a:rPr dirty="0" sz="1800" spc="-260">
                <a:solidFill>
                  <a:srgbClr val="5E491D"/>
                </a:solidFill>
                <a:latin typeface="Arial Unicode MS"/>
                <a:cs typeface="Arial Unicode MS"/>
              </a:rPr>
              <a:t>ビ</a:t>
            </a:r>
            <a:r>
              <a:rPr dirty="0" sz="1800">
                <a:solidFill>
                  <a:srgbClr val="5E491D"/>
                </a:solidFill>
                <a:latin typeface="Arial Unicode MS"/>
                <a:cs typeface="Arial Unicode MS"/>
              </a:rPr>
              <a:t>ザ</a:t>
            </a:r>
            <a:r>
              <a:rPr dirty="0" sz="1800" spc="-365">
                <a:solidFill>
                  <a:srgbClr val="5E491D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5E491D"/>
                </a:solidFill>
                <a:latin typeface="Arial Unicode MS"/>
                <a:cs typeface="Arial Unicode MS"/>
              </a:rPr>
              <a:t>イ</a:t>
            </a:r>
            <a:r>
              <a:rPr dirty="0" sz="1800" spc="-260">
                <a:solidFill>
                  <a:srgbClr val="5E491D"/>
                </a:solidFill>
                <a:latin typeface="Arial Unicode MS"/>
                <a:cs typeface="Arial Unicode MS"/>
              </a:rPr>
              <a:t>ン</a:t>
            </a:r>
            <a:r>
              <a:rPr dirty="0" sz="1800" spc="-420">
                <a:solidFill>
                  <a:srgbClr val="5E491D"/>
                </a:solidFill>
                <a:latin typeface="Arial Unicode MS"/>
                <a:cs typeface="Arial Unicode MS"/>
              </a:rPr>
              <a:t>と</a:t>
            </a:r>
            <a:r>
              <a:rPr dirty="0" sz="1800">
                <a:solidFill>
                  <a:srgbClr val="5E491D"/>
                </a:solidFill>
                <a:latin typeface="Arial Unicode MS"/>
                <a:cs typeface="Arial Unicode MS"/>
              </a:rPr>
              <a:t>は</a:t>
            </a:r>
            <a:r>
              <a:rPr dirty="0" sz="1800" spc="-225">
                <a:solidFill>
                  <a:srgbClr val="5E491D"/>
                </a:solidFill>
                <a:latin typeface="Arial Unicode MS"/>
                <a:cs typeface="Arial Unicode MS"/>
              </a:rPr>
              <a:t>ど</a:t>
            </a:r>
            <a:r>
              <a:rPr dirty="0" sz="1800" spc="-80">
                <a:solidFill>
                  <a:srgbClr val="5E491D"/>
                </a:solidFill>
                <a:latin typeface="Arial Unicode MS"/>
                <a:cs typeface="Arial Unicode MS"/>
              </a:rPr>
              <a:t>ん</a:t>
            </a:r>
            <a:r>
              <a:rPr dirty="0" sz="1800" spc="-185">
                <a:solidFill>
                  <a:srgbClr val="5E491D"/>
                </a:solidFill>
                <a:latin typeface="Arial Unicode MS"/>
                <a:cs typeface="Arial Unicode MS"/>
              </a:rPr>
              <a:t>な</a:t>
            </a:r>
            <a:r>
              <a:rPr dirty="0" sz="1800">
                <a:solidFill>
                  <a:srgbClr val="5E491D"/>
                </a:solidFill>
                <a:latin typeface="Arial Unicode MS"/>
                <a:cs typeface="Arial Unicode MS"/>
              </a:rPr>
              <a:t>製品？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47188" y="2915411"/>
            <a:ext cx="2781299" cy="22387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712516" y="5264749"/>
            <a:ext cx="738885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ア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ラ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イナ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ー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と呼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ば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れる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マ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ウス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ピ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ース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型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の取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り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外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し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可能な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矯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正装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置</a:t>
            </a:r>
            <a:r>
              <a:rPr dirty="0" sz="1800" spc="15" b="1">
                <a:solidFill>
                  <a:srgbClr val="FF0000"/>
                </a:solidFill>
                <a:latin typeface="HiraMinProN-W6"/>
                <a:cs typeface="HiraMinProN-W6"/>
              </a:rPr>
              <a:t>です</a:t>
            </a:r>
            <a:r>
              <a:rPr dirty="0" sz="1800" b="1">
                <a:solidFill>
                  <a:srgbClr val="FF0000"/>
                </a:solidFill>
                <a:latin typeface="HiraMinProN-W6"/>
                <a:cs typeface="HiraMinProN-W6"/>
              </a:rPr>
              <a:t>。</a:t>
            </a:r>
            <a:endParaRPr sz="1800">
              <a:latin typeface="HiraMinProN-W6"/>
              <a:cs typeface="HiraMinProN-W6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90386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5152" y="1328928"/>
            <a:ext cx="9020555" cy="4904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657562" y="6124449"/>
            <a:ext cx="218440" cy="153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9370">
              <a:lnSpc>
                <a:spcPct val="100000"/>
              </a:lnSpc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4</a:t>
            </a: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9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2012" y="6134026"/>
            <a:ext cx="2638425" cy="996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0700" y="1452372"/>
            <a:ext cx="7027164" cy="24124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770888" y="3941064"/>
            <a:ext cx="7046976" cy="2397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682962" y="6124449"/>
            <a:ext cx="153035" cy="151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70"/>
              </a:lnSpc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41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0487" y="6134026"/>
            <a:ext cx="2638425" cy="9969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dirty="0" sz="500" spc="10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2017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Align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Technology,</a:t>
            </a:r>
            <a:r>
              <a:rPr dirty="0" sz="500" spc="-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Inc.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All</a:t>
            </a:r>
            <a:r>
              <a:rPr dirty="0" sz="500" spc="-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rights</a:t>
            </a:r>
            <a:r>
              <a:rPr dirty="0" sz="50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reserved.</a:t>
            </a:r>
            <a:r>
              <a:rPr dirty="0" sz="500" spc="-1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Confidential</a:t>
            </a:r>
            <a:r>
              <a:rPr dirty="0" sz="500" spc="-2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20">
                <a:solidFill>
                  <a:srgbClr val="D8D8D8"/>
                </a:solidFill>
                <a:latin typeface="Arial Unicode MS"/>
                <a:cs typeface="Arial Unicode MS"/>
              </a:rPr>
              <a:t>For Internal</a:t>
            </a:r>
            <a:r>
              <a:rPr dirty="0" sz="500" spc="-25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668" y="6009132"/>
            <a:ext cx="9144000" cy="342900"/>
          </a:xfrm>
          <a:prstGeom prst="rect">
            <a:avLst/>
          </a:prstGeom>
          <a:solidFill>
            <a:srgbClr val="3D3834"/>
          </a:solidFill>
        </p:spPr>
        <p:txBody>
          <a:bodyPr wrap="square" lIns="0" tIns="698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imes New Roman"/>
              <a:cs typeface="Times New Roman"/>
            </a:endParaRPr>
          </a:p>
          <a:p>
            <a:pPr marL="349885">
              <a:lnSpc>
                <a:spcPct val="100000"/>
              </a:lnSpc>
              <a:tabLst>
                <a:tab pos="7329805" algn="l"/>
                <a:tab pos="8749030" algn="l"/>
              </a:tabLst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</a:t>
            </a:r>
            <a:r>
              <a:rPr dirty="0" sz="550" spc="5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2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	</a:t>
            </a:r>
            <a:r>
              <a:rPr dirty="0" baseline="13888" sz="600" spc="-52">
                <a:solidFill>
                  <a:srgbClr val="B1B3B1"/>
                </a:solidFill>
                <a:latin typeface="Arial Unicode MS"/>
                <a:cs typeface="Arial Unicode MS"/>
              </a:rPr>
              <a:t>©  </a:t>
            </a:r>
            <a:r>
              <a:rPr dirty="0" baseline="13888" sz="600" spc="-37">
                <a:solidFill>
                  <a:srgbClr val="B1B3B1"/>
                </a:solidFill>
                <a:latin typeface="Arial Unicode MS"/>
                <a:cs typeface="Arial Unicode MS"/>
              </a:rPr>
              <a:t>2017 Align  Technology, </a:t>
            </a:r>
            <a:r>
              <a:rPr dirty="0" baseline="13888" sz="600" spc="-30">
                <a:solidFill>
                  <a:srgbClr val="B1B3B1"/>
                </a:solidFill>
                <a:latin typeface="Arial Unicode MS"/>
                <a:cs typeface="Arial Unicode MS"/>
              </a:rPr>
              <a:t>Inc.  </a:t>
            </a:r>
            <a:r>
              <a:rPr dirty="0" baseline="13888" sz="600" spc="-22">
                <a:solidFill>
                  <a:srgbClr val="B1B3B1"/>
                </a:solidFill>
                <a:latin typeface="Arial Unicode MS"/>
                <a:cs typeface="Arial Unicode MS"/>
              </a:rPr>
              <a:t>All</a:t>
            </a:r>
            <a:r>
              <a:rPr dirty="0" baseline="13888" sz="600" spc="22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baseline="13888" sz="600" spc="-22">
                <a:solidFill>
                  <a:srgbClr val="B1B3B1"/>
                </a:solidFill>
                <a:latin typeface="Arial Unicode MS"/>
                <a:cs typeface="Arial Unicode MS"/>
              </a:rPr>
              <a:t>rights</a:t>
            </a:r>
            <a:r>
              <a:rPr dirty="0" baseline="13888" sz="600" spc="44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baseline="13888" sz="600" spc="-30">
                <a:solidFill>
                  <a:srgbClr val="B1B3B1"/>
                </a:solidFill>
                <a:latin typeface="Arial Unicode MS"/>
                <a:cs typeface="Arial Unicode MS"/>
              </a:rPr>
              <a:t>reserved.	</a:t>
            </a:r>
            <a:r>
              <a:rPr dirty="0" sz="550" spc="5">
                <a:solidFill>
                  <a:srgbClr val="B8975B"/>
                </a:solidFill>
                <a:latin typeface="Arial"/>
                <a:cs typeface="Arial"/>
              </a:rPr>
              <a:t>42</a:t>
            </a:r>
            <a:endParaRPr sz="5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8686" y="1628398"/>
            <a:ext cx="1883410" cy="2724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セ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ッ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ト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のタイミ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ン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グ</a:t>
            </a:r>
            <a:endParaRPr sz="1600">
              <a:latin typeface="新細明體"/>
              <a:cs typeface="新細明體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01724" y="1232916"/>
            <a:ext cx="8255634" cy="5119370"/>
            <a:chOff x="1601724" y="1232916"/>
            <a:chExt cx="8255634" cy="5119370"/>
          </a:xfrm>
        </p:grpSpPr>
        <p:sp>
          <p:nvSpPr>
            <p:cNvPr id="5" name="object 5"/>
            <p:cNvSpPr/>
            <p:nvPr/>
          </p:nvSpPr>
          <p:spPr>
            <a:xfrm>
              <a:off x="1601724" y="1965959"/>
              <a:ext cx="7539227" cy="409955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438644" y="2087880"/>
              <a:ext cx="734695" cy="443865"/>
            </a:xfrm>
            <a:custGeom>
              <a:avLst/>
              <a:gdLst/>
              <a:ahLst/>
              <a:cxnLst/>
              <a:rect l="l" t="t" r="r" b="b"/>
              <a:pathLst>
                <a:path w="734695" h="443864">
                  <a:moveTo>
                    <a:pt x="367284" y="443484"/>
                  </a:moveTo>
                  <a:lnTo>
                    <a:pt x="295656" y="438912"/>
                  </a:lnTo>
                  <a:lnTo>
                    <a:pt x="227076" y="426720"/>
                  </a:lnTo>
                  <a:lnTo>
                    <a:pt x="166116" y="406908"/>
                  </a:lnTo>
                  <a:lnTo>
                    <a:pt x="112776" y="381000"/>
                  </a:lnTo>
                  <a:lnTo>
                    <a:pt x="77724" y="358139"/>
                  </a:lnTo>
                  <a:lnTo>
                    <a:pt x="67056" y="348996"/>
                  </a:lnTo>
                  <a:lnTo>
                    <a:pt x="56388" y="341376"/>
                  </a:lnTo>
                  <a:lnTo>
                    <a:pt x="47244" y="332232"/>
                  </a:lnTo>
                  <a:lnTo>
                    <a:pt x="39623" y="321563"/>
                  </a:lnTo>
                  <a:lnTo>
                    <a:pt x="32004" y="312419"/>
                  </a:lnTo>
                  <a:lnTo>
                    <a:pt x="9144" y="269748"/>
                  </a:lnTo>
                  <a:lnTo>
                    <a:pt x="0" y="222504"/>
                  </a:lnTo>
                  <a:lnTo>
                    <a:pt x="0" y="210312"/>
                  </a:lnTo>
                  <a:lnTo>
                    <a:pt x="1523" y="198119"/>
                  </a:lnTo>
                  <a:lnTo>
                    <a:pt x="4571" y="187452"/>
                  </a:lnTo>
                  <a:lnTo>
                    <a:pt x="7620" y="175260"/>
                  </a:lnTo>
                  <a:lnTo>
                    <a:pt x="30480" y="132588"/>
                  </a:lnTo>
                  <a:lnTo>
                    <a:pt x="65532" y="94488"/>
                  </a:lnTo>
                  <a:lnTo>
                    <a:pt x="111252" y="62484"/>
                  </a:lnTo>
                  <a:lnTo>
                    <a:pt x="164592" y="36576"/>
                  </a:lnTo>
                  <a:lnTo>
                    <a:pt x="227076" y="16764"/>
                  </a:lnTo>
                  <a:lnTo>
                    <a:pt x="294132" y="4572"/>
                  </a:lnTo>
                  <a:lnTo>
                    <a:pt x="367284" y="0"/>
                  </a:lnTo>
                  <a:lnTo>
                    <a:pt x="403860" y="1524"/>
                  </a:lnTo>
                  <a:lnTo>
                    <a:pt x="473964" y="9144"/>
                  </a:lnTo>
                  <a:lnTo>
                    <a:pt x="537972" y="24384"/>
                  </a:lnTo>
                  <a:lnTo>
                    <a:pt x="575310" y="38100"/>
                  </a:lnTo>
                  <a:lnTo>
                    <a:pt x="367284" y="38100"/>
                  </a:lnTo>
                  <a:lnTo>
                    <a:pt x="300228" y="41148"/>
                  </a:lnTo>
                  <a:lnTo>
                    <a:pt x="236220" y="53340"/>
                  </a:lnTo>
                  <a:lnTo>
                    <a:pt x="179832" y="71628"/>
                  </a:lnTo>
                  <a:lnTo>
                    <a:pt x="131064" y="94488"/>
                  </a:lnTo>
                  <a:lnTo>
                    <a:pt x="100584" y="115824"/>
                  </a:lnTo>
                  <a:lnTo>
                    <a:pt x="91440" y="121920"/>
                  </a:lnTo>
                  <a:lnTo>
                    <a:pt x="68580" y="144780"/>
                  </a:lnTo>
                  <a:lnTo>
                    <a:pt x="62484" y="153924"/>
                  </a:lnTo>
                  <a:lnTo>
                    <a:pt x="56388" y="161543"/>
                  </a:lnTo>
                  <a:lnTo>
                    <a:pt x="39623" y="202692"/>
                  </a:lnTo>
                  <a:lnTo>
                    <a:pt x="38100" y="211836"/>
                  </a:lnTo>
                  <a:lnTo>
                    <a:pt x="38100" y="230124"/>
                  </a:lnTo>
                  <a:lnTo>
                    <a:pt x="39623" y="237743"/>
                  </a:lnTo>
                  <a:lnTo>
                    <a:pt x="41147" y="246888"/>
                  </a:lnTo>
                  <a:lnTo>
                    <a:pt x="44196" y="256031"/>
                  </a:lnTo>
                  <a:lnTo>
                    <a:pt x="47244" y="263652"/>
                  </a:lnTo>
                  <a:lnTo>
                    <a:pt x="51816" y="272795"/>
                  </a:lnTo>
                  <a:lnTo>
                    <a:pt x="56388" y="280416"/>
                  </a:lnTo>
                  <a:lnTo>
                    <a:pt x="60960" y="289560"/>
                  </a:lnTo>
                  <a:lnTo>
                    <a:pt x="68580" y="297180"/>
                  </a:lnTo>
                  <a:lnTo>
                    <a:pt x="74676" y="304800"/>
                  </a:lnTo>
                  <a:lnTo>
                    <a:pt x="82296" y="312419"/>
                  </a:lnTo>
                  <a:lnTo>
                    <a:pt x="118872" y="341376"/>
                  </a:lnTo>
                  <a:lnTo>
                    <a:pt x="153924" y="361187"/>
                  </a:lnTo>
                  <a:lnTo>
                    <a:pt x="205740" y="381000"/>
                  </a:lnTo>
                  <a:lnTo>
                    <a:pt x="266700" y="396239"/>
                  </a:lnTo>
                  <a:lnTo>
                    <a:pt x="332232" y="403860"/>
                  </a:lnTo>
                  <a:lnTo>
                    <a:pt x="367284" y="405384"/>
                  </a:lnTo>
                  <a:lnTo>
                    <a:pt x="573405" y="405384"/>
                  </a:lnTo>
                  <a:lnTo>
                    <a:pt x="569976" y="406908"/>
                  </a:lnTo>
                  <a:lnTo>
                    <a:pt x="507492" y="426720"/>
                  </a:lnTo>
                  <a:lnTo>
                    <a:pt x="440436" y="438912"/>
                  </a:lnTo>
                  <a:lnTo>
                    <a:pt x="403860" y="441960"/>
                  </a:lnTo>
                  <a:lnTo>
                    <a:pt x="367284" y="443484"/>
                  </a:lnTo>
                  <a:close/>
                </a:path>
                <a:path w="734695" h="443864">
                  <a:moveTo>
                    <a:pt x="573405" y="405384"/>
                  </a:moveTo>
                  <a:lnTo>
                    <a:pt x="367284" y="405384"/>
                  </a:lnTo>
                  <a:lnTo>
                    <a:pt x="400812" y="403860"/>
                  </a:lnTo>
                  <a:lnTo>
                    <a:pt x="434340" y="400812"/>
                  </a:lnTo>
                  <a:lnTo>
                    <a:pt x="496824" y="390144"/>
                  </a:lnTo>
                  <a:lnTo>
                    <a:pt x="579120" y="361187"/>
                  </a:lnTo>
                  <a:lnTo>
                    <a:pt x="614172" y="341376"/>
                  </a:lnTo>
                  <a:lnTo>
                    <a:pt x="624840" y="335280"/>
                  </a:lnTo>
                  <a:lnTo>
                    <a:pt x="643128" y="320039"/>
                  </a:lnTo>
                  <a:lnTo>
                    <a:pt x="650748" y="313943"/>
                  </a:lnTo>
                  <a:lnTo>
                    <a:pt x="658368" y="306324"/>
                  </a:lnTo>
                  <a:lnTo>
                    <a:pt x="665988" y="297180"/>
                  </a:lnTo>
                  <a:lnTo>
                    <a:pt x="678180" y="281940"/>
                  </a:lnTo>
                  <a:lnTo>
                    <a:pt x="682752" y="272795"/>
                  </a:lnTo>
                  <a:lnTo>
                    <a:pt x="685800" y="265176"/>
                  </a:lnTo>
                  <a:lnTo>
                    <a:pt x="690372" y="256031"/>
                  </a:lnTo>
                  <a:lnTo>
                    <a:pt x="691896" y="248412"/>
                  </a:lnTo>
                  <a:lnTo>
                    <a:pt x="694944" y="239268"/>
                  </a:lnTo>
                  <a:lnTo>
                    <a:pt x="694944" y="231648"/>
                  </a:lnTo>
                  <a:lnTo>
                    <a:pt x="696468" y="222504"/>
                  </a:lnTo>
                  <a:lnTo>
                    <a:pt x="694944" y="213360"/>
                  </a:lnTo>
                  <a:lnTo>
                    <a:pt x="694944" y="204216"/>
                  </a:lnTo>
                  <a:lnTo>
                    <a:pt x="678180" y="163068"/>
                  </a:lnTo>
                  <a:lnTo>
                    <a:pt x="652272" y="131064"/>
                  </a:lnTo>
                  <a:lnTo>
                    <a:pt x="614172" y="102108"/>
                  </a:lnTo>
                  <a:lnTo>
                    <a:pt x="603504" y="94488"/>
                  </a:lnTo>
                  <a:lnTo>
                    <a:pt x="554736" y="71628"/>
                  </a:lnTo>
                  <a:lnTo>
                    <a:pt x="498348" y="53340"/>
                  </a:lnTo>
                  <a:lnTo>
                    <a:pt x="435864" y="42672"/>
                  </a:lnTo>
                  <a:lnTo>
                    <a:pt x="367284" y="38100"/>
                  </a:lnTo>
                  <a:lnTo>
                    <a:pt x="575310" y="38100"/>
                  </a:lnTo>
                  <a:lnTo>
                    <a:pt x="595884" y="47244"/>
                  </a:lnTo>
                  <a:lnTo>
                    <a:pt x="621792" y="60960"/>
                  </a:lnTo>
                  <a:lnTo>
                    <a:pt x="633984" y="68580"/>
                  </a:lnTo>
                  <a:lnTo>
                    <a:pt x="646176" y="77724"/>
                  </a:lnTo>
                  <a:lnTo>
                    <a:pt x="667512" y="92964"/>
                  </a:lnTo>
                  <a:lnTo>
                    <a:pt x="678180" y="102108"/>
                  </a:lnTo>
                  <a:lnTo>
                    <a:pt x="687324" y="111252"/>
                  </a:lnTo>
                  <a:lnTo>
                    <a:pt x="694944" y="121920"/>
                  </a:lnTo>
                  <a:lnTo>
                    <a:pt x="702564" y="131064"/>
                  </a:lnTo>
                  <a:lnTo>
                    <a:pt x="725424" y="173736"/>
                  </a:lnTo>
                  <a:lnTo>
                    <a:pt x="734568" y="220980"/>
                  </a:lnTo>
                  <a:lnTo>
                    <a:pt x="731520" y="245364"/>
                  </a:lnTo>
                  <a:lnTo>
                    <a:pt x="704088" y="310895"/>
                  </a:lnTo>
                  <a:lnTo>
                    <a:pt x="669036" y="348996"/>
                  </a:lnTo>
                  <a:lnTo>
                    <a:pt x="623316" y="381000"/>
                  </a:lnTo>
                  <a:lnTo>
                    <a:pt x="597408" y="394716"/>
                  </a:lnTo>
                  <a:lnTo>
                    <a:pt x="573405" y="405384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6047232" y="1232916"/>
              <a:ext cx="3810000" cy="51191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6460236" y="1493520"/>
              <a:ext cx="579120" cy="4076700"/>
            </a:xfrm>
            <a:custGeom>
              <a:avLst/>
              <a:gdLst/>
              <a:ahLst/>
              <a:cxnLst/>
              <a:rect l="l" t="t" r="r" b="b"/>
              <a:pathLst>
                <a:path w="579120" h="4076700">
                  <a:moveTo>
                    <a:pt x="326135" y="12700"/>
                  </a:moveTo>
                  <a:lnTo>
                    <a:pt x="252983" y="12700"/>
                  </a:lnTo>
                  <a:lnTo>
                    <a:pt x="266700" y="0"/>
                  </a:lnTo>
                  <a:lnTo>
                    <a:pt x="312419" y="0"/>
                  </a:lnTo>
                  <a:lnTo>
                    <a:pt x="326135" y="12700"/>
                  </a:lnTo>
                  <a:close/>
                </a:path>
                <a:path w="579120" h="4076700">
                  <a:moveTo>
                    <a:pt x="330708" y="4064000"/>
                  </a:moveTo>
                  <a:lnTo>
                    <a:pt x="248412" y="4064000"/>
                  </a:lnTo>
                  <a:lnTo>
                    <a:pt x="233171" y="4051300"/>
                  </a:lnTo>
                  <a:lnTo>
                    <a:pt x="219456" y="4038600"/>
                  </a:lnTo>
                  <a:lnTo>
                    <a:pt x="205740" y="4013200"/>
                  </a:lnTo>
                  <a:lnTo>
                    <a:pt x="192024" y="3975100"/>
                  </a:lnTo>
                  <a:lnTo>
                    <a:pt x="178308" y="3949700"/>
                  </a:lnTo>
                  <a:lnTo>
                    <a:pt x="153924" y="3873500"/>
                  </a:lnTo>
                  <a:lnTo>
                    <a:pt x="141732" y="3822700"/>
                  </a:lnTo>
                  <a:lnTo>
                    <a:pt x="109728" y="3670300"/>
                  </a:lnTo>
                  <a:lnTo>
                    <a:pt x="88392" y="3543300"/>
                  </a:lnTo>
                  <a:lnTo>
                    <a:pt x="79248" y="3467100"/>
                  </a:lnTo>
                  <a:lnTo>
                    <a:pt x="70103" y="3403600"/>
                  </a:lnTo>
                  <a:lnTo>
                    <a:pt x="62483" y="3327400"/>
                  </a:lnTo>
                  <a:lnTo>
                    <a:pt x="53340" y="3251200"/>
                  </a:lnTo>
                  <a:lnTo>
                    <a:pt x="45719" y="3175000"/>
                  </a:lnTo>
                  <a:lnTo>
                    <a:pt x="39624" y="3086100"/>
                  </a:lnTo>
                  <a:lnTo>
                    <a:pt x="33528" y="3009900"/>
                  </a:lnTo>
                  <a:lnTo>
                    <a:pt x="21335" y="2832100"/>
                  </a:lnTo>
                  <a:lnTo>
                    <a:pt x="16764" y="2730500"/>
                  </a:lnTo>
                  <a:lnTo>
                    <a:pt x="12192" y="2641600"/>
                  </a:lnTo>
                  <a:lnTo>
                    <a:pt x="9144" y="2540000"/>
                  </a:lnTo>
                  <a:lnTo>
                    <a:pt x="6096" y="2451100"/>
                  </a:lnTo>
                  <a:lnTo>
                    <a:pt x="3048" y="2349500"/>
                  </a:lnTo>
                  <a:lnTo>
                    <a:pt x="1524" y="2247900"/>
                  </a:lnTo>
                  <a:lnTo>
                    <a:pt x="0" y="2044700"/>
                  </a:lnTo>
                  <a:lnTo>
                    <a:pt x="1524" y="1828800"/>
                  </a:lnTo>
                  <a:lnTo>
                    <a:pt x="3048" y="1727200"/>
                  </a:lnTo>
                  <a:lnTo>
                    <a:pt x="6096" y="1625600"/>
                  </a:lnTo>
                  <a:lnTo>
                    <a:pt x="9144" y="1536700"/>
                  </a:lnTo>
                  <a:lnTo>
                    <a:pt x="12192" y="1435100"/>
                  </a:lnTo>
                  <a:lnTo>
                    <a:pt x="16764" y="1346200"/>
                  </a:lnTo>
                  <a:lnTo>
                    <a:pt x="21335" y="1244600"/>
                  </a:lnTo>
                  <a:lnTo>
                    <a:pt x="33528" y="1066800"/>
                  </a:lnTo>
                  <a:lnTo>
                    <a:pt x="39624" y="990600"/>
                  </a:lnTo>
                  <a:lnTo>
                    <a:pt x="45719" y="901700"/>
                  </a:lnTo>
                  <a:lnTo>
                    <a:pt x="53340" y="825500"/>
                  </a:lnTo>
                  <a:lnTo>
                    <a:pt x="62483" y="749300"/>
                  </a:lnTo>
                  <a:lnTo>
                    <a:pt x="70103" y="673100"/>
                  </a:lnTo>
                  <a:lnTo>
                    <a:pt x="79248" y="596900"/>
                  </a:lnTo>
                  <a:lnTo>
                    <a:pt x="88392" y="533400"/>
                  </a:lnTo>
                  <a:lnTo>
                    <a:pt x="109728" y="406400"/>
                  </a:lnTo>
                  <a:lnTo>
                    <a:pt x="118871" y="355600"/>
                  </a:lnTo>
                  <a:lnTo>
                    <a:pt x="131064" y="304800"/>
                  </a:lnTo>
                  <a:lnTo>
                    <a:pt x="141732" y="254000"/>
                  </a:lnTo>
                  <a:lnTo>
                    <a:pt x="153924" y="203200"/>
                  </a:lnTo>
                  <a:lnTo>
                    <a:pt x="178308" y="127000"/>
                  </a:lnTo>
                  <a:lnTo>
                    <a:pt x="192024" y="101600"/>
                  </a:lnTo>
                  <a:lnTo>
                    <a:pt x="204216" y="63500"/>
                  </a:lnTo>
                  <a:lnTo>
                    <a:pt x="217932" y="38100"/>
                  </a:lnTo>
                  <a:lnTo>
                    <a:pt x="248412" y="12700"/>
                  </a:lnTo>
                  <a:lnTo>
                    <a:pt x="330708" y="12700"/>
                  </a:lnTo>
                  <a:lnTo>
                    <a:pt x="342900" y="25400"/>
                  </a:lnTo>
                  <a:lnTo>
                    <a:pt x="345948" y="25400"/>
                  </a:lnTo>
                  <a:lnTo>
                    <a:pt x="359664" y="38100"/>
                  </a:lnTo>
                  <a:lnTo>
                    <a:pt x="274319" y="38100"/>
                  </a:lnTo>
                  <a:lnTo>
                    <a:pt x="260603" y="50800"/>
                  </a:lnTo>
                  <a:lnTo>
                    <a:pt x="263651" y="50800"/>
                  </a:lnTo>
                  <a:lnTo>
                    <a:pt x="251460" y="63500"/>
                  </a:lnTo>
                  <a:lnTo>
                    <a:pt x="214883" y="139700"/>
                  </a:lnTo>
                  <a:lnTo>
                    <a:pt x="190500" y="215900"/>
                  </a:lnTo>
                  <a:lnTo>
                    <a:pt x="179832" y="266700"/>
                  </a:lnTo>
                  <a:lnTo>
                    <a:pt x="167640" y="304800"/>
                  </a:lnTo>
                  <a:lnTo>
                    <a:pt x="156971" y="368300"/>
                  </a:lnTo>
                  <a:lnTo>
                    <a:pt x="146303" y="419100"/>
                  </a:lnTo>
                  <a:lnTo>
                    <a:pt x="135635" y="482600"/>
                  </a:lnTo>
                  <a:lnTo>
                    <a:pt x="108203" y="673100"/>
                  </a:lnTo>
                  <a:lnTo>
                    <a:pt x="100583" y="749300"/>
                  </a:lnTo>
                  <a:lnTo>
                    <a:pt x="91440" y="825500"/>
                  </a:lnTo>
                  <a:lnTo>
                    <a:pt x="83819" y="901700"/>
                  </a:lnTo>
                  <a:lnTo>
                    <a:pt x="77724" y="990600"/>
                  </a:lnTo>
                  <a:lnTo>
                    <a:pt x="70103" y="1079500"/>
                  </a:lnTo>
                  <a:lnTo>
                    <a:pt x="65532" y="1155700"/>
                  </a:lnTo>
                  <a:lnTo>
                    <a:pt x="59435" y="1244600"/>
                  </a:lnTo>
                  <a:lnTo>
                    <a:pt x="54864" y="1346200"/>
                  </a:lnTo>
                  <a:lnTo>
                    <a:pt x="50292" y="1435100"/>
                  </a:lnTo>
                  <a:lnTo>
                    <a:pt x="47244" y="1536700"/>
                  </a:lnTo>
                  <a:lnTo>
                    <a:pt x="44196" y="1625600"/>
                  </a:lnTo>
                  <a:lnTo>
                    <a:pt x="41148" y="1727200"/>
                  </a:lnTo>
                  <a:lnTo>
                    <a:pt x="39624" y="1828800"/>
                  </a:lnTo>
                  <a:lnTo>
                    <a:pt x="38100" y="2032000"/>
                  </a:lnTo>
                  <a:lnTo>
                    <a:pt x="39624" y="2247900"/>
                  </a:lnTo>
                  <a:lnTo>
                    <a:pt x="41148" y="2349500"/>
                  </a:lnTo>
                  <a:lnTo>
                    <a:pt x="44196" y="2451100"/>
                  </a:lnTo>
                  <a:lnTo>
                    <a:pt x="47244" y="2540000"/>
                  </a:lnTo>
                  <a:lnTo>
                    <a:pt x="50292" y="2641600"/>
                  </a:lnTo>
                  <a:lnTo>
                    <a:pt x="59435" y="2819400"/>
                  </a:lnTo>
                  <a:lnTo>
                    <a:pt x="70103" y="2997200"/>
                  </a:lnTo>
                  <a:lnTo>
                    <a:pt x="77724" y="3086100"/>
                  </a:lnTo>
                  <a:lnTo>
                    <a:pt x="83819" y="3162300"/>
                  </a:lnTo>
                  <a:lnTo>
                    <a:pt x="91440" y="3251200"/>
                  </a:lnTo>
                  <a:lnTo>
                    <a:pt x="99060" y="3327400"/>
                  </a:lnTo>
                  <a:lnTo>
                    <a:pt x="108203" y="3390900"/>
                  </a:lnTo>
                  <a:lnTo>
                    <a:pt x="117348" y="3467100"/>
                  </a:lnTo>
                  <a:lnTo>
                    <a:pt x="135635" y="3594100"/>
                  </a:lnTo>
                  <a:lnTo>
                    <a:pt x="146303" y="3657600"/>
                  </a:lnTo>
                  <a:lnTo>
                    <a:pt x="178308" y="3810000"/>
                  </a:lnTo>
                  <a:lnTo>
                    <a:pt x="190500" y="3860800"/>
                  </a:lnTo>
                  <a:lnTo>
                    <a:pt x="214883" y="3937000"/>
                  </a:lnTo>
                  <a:lnTo>
                    <a:pt x="249935" y="4013200"/>
                  </a:lnTo>
                  <a:lnTo>
                    <a:pt x="263651" y="4025900"/>
                  </a:lnTo>
                  <a:lnTo>
                    <a:pt x="260603" y="4025900"/>
                  </a:lnTo>
                  <a:lnTo>
                    <a:pt x="274319" y="4038600"/>
                  </a:lnTo>
                  <a:lnTo>
                    <a:pt x="352806" y="4038600"/>
                  </a:lnTo>
                  <a:lnTo>
                    <a:pt x="345948" y="4051300"/>
                  </a:lnTo>
                  <a:lnTo>
                    <a:pt x="342900" y="4051300"/>
                  </a:lnTo>
                  <a:lnTo>
                    <a:pt x="330708" y="4064000"/>
                  </a:lnTo>
                  <a:close/>
                </a:path>
                <a:path w="579120" h="4076700">
                  <a:moveTo>
                    <a:pt x="352806" y="4038600"/>
                  </a:moveTo>
                  <a:lnTo>
                    <a:pt x="303276" y="4038600"/>
                  </a:lnTo>
                  <a:lnTo>
                    <a:pt x="316992" y="4025900"/>
                  </a:lnTo>
                  <a:lnTo>
                    <a:pt x="315467" y="4025900"/>
                  </a:lnTo>
                  <a:lnTo>
                    <a:pt x="327660" y="4013200"/>
                  </a:lnTo>
                  <a:lnTo>
                    <a:pt x="364235" y="3937000"/>
                  </a:lnTo>
                  <a:lnTo>
                    <a:pt x="388619" y="3860800"/>
                  </a:lnTo>
                  <a:lnTo>
                    <a:pt x="399287" y="3810000"/>
                  </a:lnTo>
                  <a:lnTo>
                    <a:pt x="409956" y="3771900"/>
                  </a:lnTo>
                  <a:lnTo>
                    <a:pt x="422148" y="3708400"/>
                  </a:lnTo>
                  <a:lnTo>
                    <a:pt x="432816" y="3657600"/>
                  </a:lnTo>
                  <a:lnTo>
                    <a:pt x="441960" y="3594100"/>
                  </a:lnTo>
                  <a:lnTo>
                    <a:pt x="452628" y="3530600"/>
                  </a:lnTo>
                  <a:lnTo>
                    <a:pt x="470916" y="3403600"/>
                  </a:lnTo>
                  <a:lnTo>
                    <a:pt x="486156" y="3251200"/>
                  </a:lnTo>
                  <a:lnTo>
                    <a:pt x="493776" y="3162300"/>
                  </a:lnTo>
                  <a:lnTo>
                    <a:pt x="501396" y="3086100"/>
                  </a:lnTo>
                  <a:lnTo>
                    <a:pt x="507492" y="2997200"/>
                  </a:lnTo>
                  <a:lnTo>
                    <a:pt x="513587" y="2921000"/>
                  </a:lnTo>
                  <a:lnTo>
                    <a:pt x="519683" y="2819400"/>
                  </a:lnTo>
                  <a:lnTo>
                    <a:pt x="528828" y="2641600"/>
                  </a:lnTo>
                  <a:lnTo>
                    <a:pt x="531876" y="2540000"/>
                  </a:lnTo>
                  <a:lnTo>
                    <a:pt x="534924" y="2451100"/>
                  </a:lnTo>
                  <a:lnTo>
                    <a:pt x="536448" y="2349500"/>
                  </a:lnTo>
                  <a:lnTo>
                    <a:pt x="539496" y="2247900"/>
                  </a:lnTo>
                  <a:lnTo>
                    <a:pt x="541019" y="2044700"/>
                  </a:lnTo>
                  <a:lnTo>
                    <a:pt x="539496" y="1828800"/>
                  </a:lnTo>
                  <a:lnTo>
                    <a:pt x="536448" y="1727200"/>
                  </a:lnTo>
                  <a:lnTo>
                    <a:pt x="534924" y="1625600"/>
                  </a:lnTo>
                  <a:lnTo>
                    <a:pt x="531876" y="1536700"/>
                  </a:lnTo>
                  <a:lnTo>
                    <a:pt x="528828" y="1435100"/>
                  </a:lnTo>
                  <a:lnTo>
                    <a:pt x="524256" y="1346200"/>
                  </a:lnTo>
                  <a:lnTo>
                    <a:pt x="519683" y="1244600"/>
                  </a:lnTo>
                  <a:lnTo>
                    <a:pt x="513587" y="1155700"/>
                  </a:lnTo>
                  <a:lnTo>
                    <a:pt x="507492" y="1079500"/>
                  </a:lnTo>
                  <a:lnTo>
                    <a:pt x="501396" y="990600"/>
                  </a:lnTo>
                  <a:lnTo>
                    <a:pt x="493776" y="901700"/>
                  </a:lnTo>
                  <a:lnTo>
                    <a:pt x="470916" y="673100"/>
                  </a:lnTo>
                  <a:lnTo>
                    <a:pt x="452628" y="546100"/>
                  </a:lnTo>
                  <a:lnTo>
                    <a:pt x="441960" y="482600"/>
                  </a:lnTo>
                  <a:lnTo>
                    <a:pt x="432816" y="419100"/>
                  </a:lnTo>
                  <a:lnTo>
                    <a:pt x="422148" y="368300"/>
                  </a:lnTo>
                  <a:lnTo>
                    <a:pt x="411480" y="304800"/>
                  </a:lnTo>
                  <a:lnTo>
                    <a:pt x="399287" y="266700"/>
                  </a:lnTo>
                  <a:lnTo>
                    <a:pt x="388619" y="215900"/>
                  </a:lnTo>
                  <a:lnTo>
                    <a:pt x="364235" y="139700"/>
                  </a:lnTo>
                  <a:lnTo>
                    <a:pt x="327660" y="63500"/>
                  </a:lnTo>
                  <a:lnTo>
                    <a:pt x="315467" y="50800"/>
                  </a:lnTo>
                  <a:lnTo>
                    <a:pt x="316992" y="50800"/>
                  </a:lnTo>
                  <a:lnTo>
                    <a:pt x="303276" y="38100"/>
                  </a:lnTo>
                  <a:lnTo>
                    <a:pt x="359664" y="38100"/>
                  </a:lnTo>
                  <a:lnTo>
                    <a:pt x="373380" y="63500"/>
                  </a:lnTo>
                  <a:lnTo>
                    <a:pt x="387096" y="101600"/>
                  </a:lnTo>
                  <a:lnTo>
                    <a:pt x="399287" y="127000"/>
                  </a:lnTo>
                  <a:lnTo>
                    <a:pt x="413003" y="165100"/>
                  </a:lnTo>
                  <a:lnTo>
                    <a:pt x="425196" y="203200"/>
                  </a:lnTo>
                  <a:lnTo>
                    <a:pt x="435864" y="254000"/>
                  </a:lnTo>
                  <a:lnTo>
                    <a:pt x="448056" y="304800"/>
                  </a:lnTo>
                  <a:lnTo>
                    <a:pt x="469392" y="406400"/>
                  </a:lnTo>
                  <a:lnTo>
                    <a:pt x="480060" y="469900"/>
                  </a:lnTo>
                  <a:lnTo>
                    <a:pt x="498348" y="596900"/>
                  </a:lnTo>
                  <a:lnTo>
                    <a:pt x="516635" y="749300"/>
                  </a:lnTo>
                  <a:lnTo>
                    <a:pt x="531876" y="901700"/>
                  </a:lnTo>
                  <a:lnTo>
                    <a:pt x="539496" y="990600"/>
                  </a:lnTo>
                  <a:lnTo>
                    <a:pt x="545592" y="1066800"/>
                  </a:lnTo>
                  <a:lnTo>
                    <a:pt x="557783" y="1244600"/>
                  </a:lnTo>
                  <a:lnTo>
                    <a:pt x="562356" y="1346200"/>
                  </a:lnTo>
                  <a:lnTo>
                    <a:pt x="566928" y="1435100"/>
                  </a:lnTo>
                  <a:lnTo>
                    <a:pt x="569976" y="1536700"/>
                  </a:lnTo>
                  <a:lnTo>
                    <a:pt x="573024" y="1625600"/>
                  </a:lnTo>
                  <a:lnTo>
                    <a:pt x="574548" y="1727200"/>
                  </a:lnTo>
                  <a:lnTo>
                    <a:pt x="577596" y="1828800"/>
                  </a:lnTo>
                  <a:lnTo>
                    <a:pt x="579119" y="2032000"/>
                  </a:lnTo>
                  <a:lnTo>
                    <a:pt x="577596" y="2247900"/>
                  </a:lnTo>
                  <a:lnTo>
                    <a:pt x="574548" y="2349500"/>
                  </a:lnTo>
                  <a:lnTo>
                    <a:pt x="573024" y="2451100"/>
                  </a:lnTo>
                  <a:lnTo>
                    <a:pt x="569976" y="2540000"/>
                  </a:lnTo>
                  <a:lnTo>
                    <a:pt x="566928" y="2641600"/>
                  </a:lnTo>
                  <a:lnTo>
                    <a:pt x="562356" y="2730500"/>
                  </a:lnTo>
                  <a:lnTo>
                    <a:pt x="557783" y="2832100"/>
                  </a:lnTo>
                  <a:lnTo>
                    <a:pt x="545592" y="3009900"/>
                  </a:lnTo>
                  <a:lnTo>
                    <a:pt x="539496" y="3086100"/>
                  </a:lnTo>
                  <a:lnTo>
                    <a:pt x="531876" y="3175000"/>
                  </a:lnTo>
                  <a:lnTo>
                    <a:pt x="516635" y="3327400"/>
                  </a:lnTo>
                  <a:lnTo>
                    <a:pt x="507492" y="3403600"/>
                  </a:lnTo>
                  <a:lnTo>
                    <a:pt x="498348" y="3467100"/>
                  </a:lnTo>
                  <a:lnTo>
                    <a:pt x="489203" y="3543300"/>
                  </a:lnTo>
                  <a:lnTo>
                    <a:pt x="480060" y="3606800"/>
                  </a:lnTo>
                  <a:lnTo>
                    <a:pt x="469392" y="3670300"/>
                  </a:lnTo>
                  <a:lnTo>
                    <a:pt x="448056" y="3771900"/>
                  </a:lnTo>
                  <a:lnTo>
                    <a:pt x="435864" y="3822700"/>
                  </a:lnTo>
                  <a:lnTo>
                    <a:pt x="425196" y="3873500"/>
                  </a:lnTo>
                  <a:lnTo>
                    <a:pt x="400812" y="3949700"/>
                  </a:lnTo>
                  <a:lnTo>
                    <a:pt x="387096" y="3975100"/>
                  </a:lnTo>
                  <a:lnTo>
                    <a:pt x="373380" y="4013200"/>
                  </a:lnTo>
                  <a:lnTo>
                    <a:pt x="359664" y="4025900"/>
                  </a:lnTo>
                  <a:lnTo>
                    <a:pt x="352806" y="4038600"/>
                  </a:lnTo>
                  <a:close/>
                </a:path>
                <a:path w="579120" h="4076700">
                  <a:moveTo>
                    <a:pt x="312419" y="4076700"/>
                  </a:moveTo>
                  <a:lnTo>
                    <a:pt x="266700" y="4076700"/>
                  </a:lnTo>
                  <a:lnTo>
                    <a:pt x="252983" y="4064000"/>
                  </a:lnTo>
                  <a:lnTo>
                    <a:pt x="326135" y="4064000"/>
                  </a:lnTo>
                  <a:lnTo>
                    <a:pt x="312419" y="407670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4559935" cy="342900"/>
          </a:xfrm>
          <a:custGeom>
            <a:avLst/>
            <a:gdLst/>
            <a:ahLst/>
            <a:cxnLst/>
            <a:rect l="l" t="t" r="r" b="b"/>
            <a:pathLst>
              <a:path w="4559935" h="342900">
                <a:moveTo>
                  <a:pt x="0" y="342900"/>
                </a:moveTo>
                <a:lnTo>
                  <a:pt x="4559808" y="342900"/>
                </a:lnTo>
                <a:lnTo>
                  <a:pt x="4559808" y="0"/>
                </a:lnTo>
                <a:lnTo>
                  <a:pt x="0" y="0"/>
                </a:lnTo>
                <a:lnTo>
                  <a:pt x="0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103086" y="6156435"/>
            <a:ext cx="1038860" cy="50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95"/>
              </a:lnSpc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32476" y="1819655"/>
            <a:ext cx="4584700" cy="4532630"/>
            <a:chOff x="5332476" y="1819655"/>
            <a:chExt cx="4584700" cy="4532630"/>
          </a:xfrm>
        </p:grpSpPr>
        <p:sp>
          <p:nvSpPr>
            <p:cNvPr id="5" name="object 5"/>
            <p:cNvSpPr/>
            <p:nvPr/>
          </p:nvSpPr>
          <p:spPr>
            <a:xfrm>
              <a:off x="5332476" y="1894331"/>
              <a:ext cx="4584700" cy="4457700"/>
            </a:xfrm>
            <a:custGeom>
              <a:avLst/>
              <a:gdLst/>
              <a:ahLst/>
              <a:cxnLst/>
              <a:rect l="l" t="t" r="r" b="b"/>
              <a:pathLst>
                <a:path w="4584700" h="4457700">
                  <a:moveTo>
                    <a:pt x="4584191" y="4457700"/>
                  </a:moveTo>
                  <a:lnTo>
                    <a:pt x="0" y="4457700"/>
                  </a:lnTo>
                  <a:lnTo>
                    <a:pt x="0" y="0"/>
                  </a:lnTo>
                  <a:lnTo>
                    <a:pt x="4584191" y="0"/>
                  </a:lnTo>
                  <a:lnTo>
                    <a:pt x="4584191" y="4457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366004" y="1819655"/>
              <a:ext cx="3483864" cy="452627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09043" y="1445815"/>
            <a:ext cx="39878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solidFill>
                  <a:srgbClr val="000000"/>
                </a:solidFill>
                <a:latin typeface="Arial Unicode MS"/>
                <a:cs typeface="Arial Unicode MS"/>
              </a:rPr>
              <a:t>「治療計画の概要」フォーム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09280" y="4566925"/>
            <a:ext cx="321691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100"/>
              </a:spcBef>
              <a:buClr>
                <a:srgbClr val="053180"/>
              </a:buClr>
              <a:buSzPct val="69047"/>
              <a:buFont typeface="Times New Roman"/>
              <a:buChar char="◆"/>
              <a:tabLst>
                <a:tab pos="270510" algn="l"/>
              </a:tabLst>
            </a:pPr>
            <a:r>
              <a:rPr dirty="0" sz="2100">
                <a:latin typeface="Arial Unicode MS"/>
                <a:cs typeface="Arial Unicode MS"/>
              </a:rPr>
              <a:t>アタッチメント設置部</a:t>
            </a:r>
            <a:r>
              <a:rPr dirty="0" sz="2100" spc="-265">
                <a:latin typeface="Arial Unicode MS"/>
                <a:cs typeface="Arial Unicode MS"/>
              </a:rPr>
              <a:t>位</a:t>
            </a:r>
            <a:endParaRPr sz="21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32476" y="2802648"/>
            <a:ext cx="2620010" cy="2260600"/>
          </a:xfrm>
          <a:custGeom>
            <a:avLst/>
            <a:gdLst/>
            <a:ahLst/>
            <a:cxnLst/>
            <a:rect l="l" t="t" r="r" b="b"/>
            <a:pathLst>
              <a:path w="2620009" h="2260600">
                <a:moveTo>
                  <a:pt x="356616" y="51816"/>
                </a:moveTo>
                <a:lnTo>
                  <a:pt x="331609" y="41148"/>
                </a:lnTo>
                <a:lnTo>
                  <a:pt x="242316" y="3048"/>
                </a:lnTo>
                <a:lnTo>
                  <a:pt x="234696" y="0"/>
                </a:lnTo>
                <a:lnTo>
                  <a:pt x="227076" y="3048"/>
                </a:lnTo>
                <a:lnTo>
                  <a:pt x="220980" y="18288"/>
                </a:lnTo>
                <a:lnTo>
                  <a:pt x="224028" y="25908"/>
                </a:lnTo>
                <a:lnTo>
                  <a:pt x="231648" y="28956"/>
                </a:lnTo>
                <a:lnTo>
                  <a:pt x="273748" y="47510"/>
                </a:lnTo>
                <a:lnTo>
                  <a:pt x="0" y="80772"/>
                </a:lnTo>
                <a:lnTo>
                  <a:pt x="4572" y="109728"/>
                </a:lnTo>
                <a:lnTo>
                  <a:pt x="275170" y="76695"/>
                </a:lnTo>
                <a:lnTo>
                  <a:pt x="233172" y="108204"/>
                </a:lnTo>
                <a:lnTo>
                  <a:pt x="233172" y="117348"/>
                </a:lnTo>
                <a:lnTo>
                  <a:pt x="237744" y="123444"/>
                </a:lnTo>
                <a:lnTo>
                  <a:pt x="242316" y="131064"/>
                </a:lnTo>
                <a:lnTo>
                  <a:pt x="251460" y="131064"/>
                </a:lnTo>
                <a:lnTo>
                  <a:pt x="356616" y="51816"/>
                </a:lnTo>
                <a:close/>
              </a:path>
              <a:path w="2620009" h="2260600">
                <a:moveTo>
                  <a:pt x="1629143" y="1525511"/>
                </a:moveTo>
                <a:lnTo>
                  <a:pt x="1627619" y="1516367"/>
                </a:lnTo>
                <a:lnTo>
                  <a:pt x="1627619" y="1507223"/>
                </a:lnTo>
                <a:lnTo>
                  <a:pt x="1623047" y="1488935"/>
                </a:lnTo>
                <a:lnTo>
                  <a:pt x="1616951" y="1472171"/>
                </a:lnTo>
                <a:lnTo>
                  <a:pt x="1609331" y="1455407"/>
                </a:lnTo>
                <a:lnTo>
                  <a:pt x="1600187" y="1442351"/>
                </a:lnTo>
                <a:lnTo>
                  <a:pt x="1600187" y="1519415"/>
                </a:lnTo>
                <a:lnTo>
                  <a:pt x="1600187" y="1533131"/>
                </a:lnTo>
                <a:lnTo>
                  <a:pt x="1583423" y="1583423"/>
                </a:lnTo>
                <a:lnTo>
                  <a:pt x="1554467" y="1618475"/>
                </a:lnTo>
                <a:lnTo>
                  <a:pt x="1510271" y="1647431"/>
                </a:lnTo>
                <a:lnTo>
                  <a:pt x="1455407" y="1667243"/>
                </a:lnTo>
                <a:lnTo>
                  <a:pt x="1414259" y="1673339"/>
                </a:lnTo>
                <a:lnTo>
                  <a:pt x="1371587" y="1673339"/>
                </a:lnTo>
                <a:lnTo>
                  <a:pt x="1351775" y="1670291"/>
                </a:lnTo>
                <a:lnTo>
                  <a:pt x="1330439" y="1667243"/>
                </a:lnTo>
                <a:lnTo>
                  <a:pt x="1293863" y="1655051"/>
                </a:lnTo>
                <a:lnTo>
                  <a:pt x="1246619" y="1629143"/>
                </a:lnTo>
                <a:lnTo>
                  <a:pt x="1202423" y="1581899"/>
                </a:lnTo>
                <a:lnTo>
                  <a:pt x="1188707" y="1539227"/>
                </a:lnTo>
                <a:lnTo>
                  <a:pt x="1188707" y="1510271"/>
                </a:lnTo>
                <a:lnTo>
                  <a:pt x="1203947" y="1469123"/>
                </a:lnTo>
                <a:lnTo>
                  <a:pt x="1234427" y="1432547"/>
                </a:lnTo>
                <a:lnTo>
                  <a:pt x="1295387" y="1395971"/>
                </a:lnTo>
                <a:lnTo>
                  <a:pt x="1331963" y="1385303"/>
                </a:lnTo>
                <a:lnTo>
                  <a:pt x="1373111" y="1379207"/>
                </a:lnTo>
                <a:lnTo>
                  <a:pt x="1394447" y="1377683"/>
                </a:lnTo>
                <a:lnTo>
                  <a:pt x="1415783" y="1379207"/>
                </a:lnTo>
                <a:lnTo>
                  <a:pt x="1456931" y="1385303"/>
                </a:lnTo>
                <a:lnTo>
                  <a:pt x="1495031" y="1397495"/>
                </a:lnTo>
                <a:lnTo>
                  <a:pt x="1542275" y="1423403"/>
                </a:lnTo>
                <a:lnTo>
                  <a:pt x="1577327" y="1458455"/>
                </a:lnTo>
                <a:lnTo>
                  <a:pt x="1595615" y="1498079"/>
                </a:lnTo>
                <a:lnTo>
                  <a:pt x="1600187" y="1519415"/>
                </a:lnTo>
                <a:lnTo>
                  <a:pt x="1600187" y="1442351"/>
                </a:lnTo>
                <a:lnTo>
                  <a:pt x="1598663" y="1440167"/>
                </a:lnTo>
                <a:lnTo>
                  <a:pt x="1586471" y="1424927"/>
                </a:lnTo>
                <a:lnTo>
                  <a:pt x="1572755" y="1412735"/>
                </a:lnTo>
                <a:lnTo>
                  <a:pt x="1557515" y="1399019"/>
                </a:lnTo>
                <a:lnTo>
                  <a:pt x="1540751" y="1388351"/>
                </a:lnTo>
                <a:lnTo>
                  <a:pt x="1519415" y="1377683"/>
                </a:lnTo>
                <a:lnTo>
                  <a:pt x="1504175" y="1370063"/>
                </a:lnTo>
                <a:lnTo>
                  <a:pt x="1482839" y="1362443"/>
                </a:lnTo>
                <a:lnTo>
                  <a:pt x="1440167" y="1353299"/>
                </a:lnTo>
                <a:lnTo>
                  <a:pt x="1417307" y="1350251"/>
                </a:lnTo>
                <a:lnTo>
                  <a:pt x="1370063" y="1350251"/>
                </a:lnTo>
                <a:lnTo>
                  <a:pt x="1324343" y="1357871"/>
                </a:lnTo>
                <a:lnTo>
                  <a:pt x="1283195" y="1370063"/>
                </a:lnTo>
                <a:lnTo>
                  <a:pt x="1229855" y="1400543"/>
                </a:lnTo>
                <a:lnTo>
                  <a:pt x="1200899" y="1426451"/>
                </a:lnTo>
                <a:lnTo>
                  <a:pt x="1178039" y="1456931"/>
                </a:lnTo>
                <a:lnTo>
                  <a:pt x="1159751" y="1517891"/>
                </a:lnTo>
                <a:lnTo>
                  <a:pt x="1159751" y="1536179"/>
                </a:lnTo>
                <a:lnTo>
                  <a:pt x="1170419" y="1580375"/>
                </a:lnTo>
                <a:lnTo>
                  <a:pt x="1200899" y="1626095"/>
                </a:lnTo>
                <a:lnTo>
                  <a:pt x="1229855" y="1652003"/>
                </a:lnTo>
                <a:lnTo>
                  <a:pt x="1264907" y="1673339"/>
                </a:lnTo>
                <a:lnTo>
                  <a:pt x="1304531" y="1688579"/>
                </a:lnTo>
                <a:lnTo>
                  <a:pt x="1348727" y="1699247"/>
                </a:lnTo>
                <a:lnTo>
                  <a:pt x="1394447" y="1702295"/>
                </a:lnTo>
                <a:lnTo>
                  <a:pt x="1441691" y="1699247"/>
                </a:lnTo>
                <a:lnTo>
                  <a:pt x="1484363" y="1688579"/>
                </a:lnTo>
                <a:lnTo>
                  <a:pt x="1523987" y="1673339"/>
                </a:lnTo>
                <a:lnTo>
                  <a:pt x="1559039" y="1652003"/>
                </a:lnTo>
                <a:lnTo>
                  <a:pt x="1587995" y="1626095"/>
                </a:lnTo>
                <a:lnTo>
                  <a:pt x="1618475" y="1578851"/>
                </a:lnTo>
                <a:lnTo>
                  <a:pt x="1627619" y="1543799"/>
                </a:lnTo>
                <a:lnTo>
                  <a:pt x="1627619" y="1534655"/>
                </a:lnTo>
                <a:lnTo>
                  <a:pt x="1629143" y="1525511"/>
                </a:lnTo>
                <a:close/>
              </a:path>
              <a:path w="2620009" h="2260600">
                <a:moveTo>
                  <a:pt x="1717548" y="2071116"/>
                </a:moveTo>
                <a:lnTo>
                  <a:pt x="1714500" y="2052828"/>
                </a:lnTo>
                <a:lnTo>
                  <a:pt x="1711452" y="2043684"/>
                </a:lnTo>
                <a:lnTo>
                  <a:pt x="1706880" y="2034540"/>
                </a:lnTo>
                <a:lnTo>
                  <a:pt x="1702308" y="2026920"/>
                </a:lnTo>
                <a:lnTo>
                  <a:pt x="1697736" y="2017776"/>
                </a:lnTo>
                <a:lnTo>
                  <a:pt x="1691640" y="2010156"/>
                </a:lnTo>
                <a:lnTo>
                  <a:pt x="1688592" y="2005584"/>
                </a:lnTo>
                <a:lnTo>
                  <a:pt x="1688592" y="2068068"/>
                </a:lnTo>
                <a:lnTo>
                  <a:pt x="1688592" y="2097024"/>
                </a:lnTo>
                <a:lnTo>
                  <a:pt x="1687068" y="2104644"/>
                </a:lnTo>
                <a:lnTo>
                  <a:pt x="1680972" y="2116836"/>
                </a:lnTo>
                <a:lnTo>
                  <a:pt x="1677924" y="2124456"/>
                </a:lnTo>
                <a:lnTo>
                  <a:pt x="1673352" y="2130552"/>
                </a:lnTo>
                <a:lnTo>
                  <a:pt x="1668780" y="2138172"/>
                </a:lnTo>
                <a:lnTo>
                  <a:pt x="1664208" y="2144268"/>
                </a:lnTo>
                <a:lnTo>
                  <a:pt x="1629156" y="2174748"/>
                </a:lnTo>
                <a:lnTo>
                  <a:pt x="1591056" y="2194560"/>
                </a:lnTo>
                <a:lnTo>
                  <a:pt x="1546860" y="2211324"/>
                </a:lnTo>
                <a:lnTo>
                  <a:pt x="1469136" y="2228088"/>
                </a:lnTo>
                <a:lnTo>
                  <a:pt x="1411224" y="2231136"/>
                </a:lnTo>
                <a:lnTo>
                  <a:pt x="1354836" y="2228088"/>
                </a:lnTo>
                <a:lnTo>
                  <a:pt x="1301496" y="2218944"/>
                </a:lnTo>
                <a:lnTo>
                  <a:pt x="1252728" y="2203704"/>
                </a:lnTo>
                <a:lnTo>
                  <a:pt x="1211580" y="2185416"/>
                </a:lnTo>
                <a:lnTo>
                  <a:pt x="1194816" y="2173224"/>
                </a:lnTo>
                <a:lnTo>
                  <a:pt x="1178052" y="2162556"/>
                </a:lnTo>
                <a:lnTo>
                  <a:pt x="1165860" y="2150364"/>
                </a:lnTo>
                <a:lnTo>
                  <a:pt x="1159764" y="2142744"/>
                </a:lnTo>
                <a:lnTo>
                  <a:pt x="1153668" y="2136648"/>
                </a:lnTo>
                <a:lnTo>
                  <a:pt x="1149096" y="2130552"/>
                </a:lnTo>
                <a:lnTo>
                  <a:pt x="1146048" y="2122932"/>
                </a:lnTo>
                <a:lnTo>
                  <a:pt x="1141476" y="2116836"/>
                </a:lnTo>
                <a:lnTo>
                  <a:pt x="1139952" y="2109216"/>
                </a:lnTo>
                <a:lnTo>
                  <a:pt x="1136904" y="2103120"/>
                </a:lnTo>
                <a:lnTo>
                  <a:pt x="1135380" y="2095500"/>
                </a:lnTo>
                <a:lnTo>
                  <a:pt x="1135380" y="2087880"/>
                </a:lnTo>
                <a:lnTo>
                  <a:pt x="1133856" y="2081784"/>
                </a:lnTo>
                <a:lnTo>
                  <a:pt x="1135380" y="2074164"/>
                </a:lnTo>
                <a:lnTo>
                  <a:pt x="1135380" y="2068068"/>
                </a:lnTo>
                <a:lnTo>
                  <a:pt x="1136904" y="2060448"/>
                </a:lnTo>
                <a:lnTo>
                  <a:pt x="1139952" y="2054352"/>
                </a:lnTo>
                <a:lnTo>
                  <a:pt x="1143000" y="2046732"/>
                </a:lnTo>
                <a:lnTo>
                  <a:pt x="1146048" y="2040636"/>
                </a:lnTo>
                <a:lnTo>
                  <a:pt x="1150620" y="2033016"/>
                </a:lnTo>
                <a:lnTo>
                  <a:pt x="1159764" y="2020824"/>
                </a:lnTo>
                <a:lnTo>
                  <a:pt x="1165860" y="2014728"/>
                </a:lnTo>
                <a:lnTo>
                  <a:pt x="1171956" y="2007108"/>
                </a:lnTo>
                <a:lnTo>
                  <a:pt x="1213104" y="1979676"/>
                </a:lnTo>
                <a:lnTo>
                  <a:pt x="1254252" y="1959864"/>
                </a:lnTo>
                <a:lnTo>
                  <a:pt x="1301496" y="1946148"/>
                </a:lnTo>
                <a:lnTo>
                  <a:pt x="1383792" y="1933956"/>
                </a:lnTo>
                <a:lnTo>
                  <a:pt x="1441704" y="1933956"/>
                </a:lnTo>
                <a:lnTo>
                  <a:pt x="1496568" y="1940052"/>
                </a:lnTo>
                <a:lnTo>
                  <a:pt x="1546860" y="1952244"/>
                </a:lnTo>
                <a:lnTo>
                  <a:pt x="1592580" y="1969008"/>
                </a:lnTo>
                <a:lnTo>
                  <a:pt x="1629156" y="1990344"/>
                </a:lnTo>
                <a:lnTo>
                  <a:pt x="1664208" y="2020824"/>
                </a:lnTo>
                <a:lnTo>
                  <a:pt x="1668780" y="2026920"/>
                </a:lnTo>
                <a:lnTo>
                  <a:pt x="1674876" y="2034540"/>
                </a:lnTo>
                <a:lnTo>
                  <a:pt x="1677924" y="2040636"/>
                </a:lnTo>
                <a:lnTo>
                  <a:pt x="1682496" y="2048256"/>
                </a:lnTo>
                <a:lnTo>
                  <a:pt x="1684020" y="2054352"/>
                </a:lnTo>
                <a:lnTo>
                  <a:pt x="1687068" y="2061972"/>
                </a:lnTo>
                <a:lnTo>
                  <a:pt x="1688592" y="2068068"/>
                </a:lnTo>
                <a:lnTo>
                  <a:pt x="1688592" y="2005584"/>
                </a:lnTo>
                <a:lnTo>
                  <a:pt x="1685544" y="2001012"/>
                </a:lnTo>
                <a:lnTo>
                  <a:pt x="1677924" y="1994916"/>
                </a:lnTo>
                <a:lnTo>
                  <a:pt x="1662684" y="1979676"/>
                </a:lnTo>
                <a:lnTo>
                  <a:pt x="1644396" y="1965960"/>
                </a:lnTo>
                <a:lnTo>
                  <a:pt x="1624584" y="1953768"/>
                </a:lnTo>
                <a:lnTo>
                  <a:pt x="1603248" y="1943100"/>
                </a:lnTo>
                <a:lnTo>
                  <a:pt x="1578864" y="1933956"/>
                </a:lnTo>
                <a:lnTo>
                  <a:pt x="1554480" y="1924812"/>
                </a:lnTo>
                <a:lnTo>
                  <a:pt x="1528572" y="1917192"/>
                </a:lnTo>
                <a:lnTo>
                  <a:pt x="1472184" y="1908048"/>
                </a:lnTo>
                <a:lnTo>
                  <a:pt x="1441704" y="1905000"/>
                </a:lnTo>
                <a:lnTo>
                  <a:pt x="1380731" y="1905000"/>
                </a:lnTo>
                <a:lnTo>
                  <a:pt x="1322819" y="1912620"/>
                </a:lnTo>
                <a:lnTo>
                  <a:pt x="1267955" y="1924812"/>
                </a:lnTo>
                <a:lnTo>
                  <a:pt x="1219200" y="1943100"/>
                </a:lnTo>
                <a:lnTo>
                  <a:pt x="1178052" y="1967484"/>
                </a:lnTo>
                <a:lnTo>
                  <a:pt x="1144524" y="1994916"/>
                </a:lnTo>
                <a:lnTo>
                  <a:pt x="1138428" y="2002536"/>
                </a:lnTo>
                <a:lnTo>
                  <a:pt x="1130808" y="2010156"/>
                </a:lnTo>
                <a:lnTo>
                  <a:pt x="1126236" y="2019300"/>
                </a:lnTo>
                <a:lnTo>
                  <a:pt x="1120140" y="2026920"/>
                </a:lnTo>
                <a:lnTo>
                  <a:pt x="1115568" y="2036064"/>
                </a:lnTo>
                <a:lnTo>
                  <a:pt x="1109472" y="2054352"/>
                </a:lnTo>
                <a:lnTo>
                  <a:pt x="1106424" y="2072640"/>
                </a:lnTo>
                <a:lnTo>
                  <a:pt x="1106424" y="2092452"/>
                </a:lnTo>
                <a:lnTo>
                  <a:pt x="1121664" y="2138172"/>
                </a:lnTo>
                <a:lnTo>
                  <a:pt x="1161288" y="2185416"/>
                </a:lnTo>
                <a:lnTo>
                  <a:pt x="1199388" y="2209800"/>
                </a:lnTo>
                <a:lnTo>
                  <a:pt x="1243584" y="2231136"/>
                </a:lnTo>
                <a:lnTo>
                  <a:pt x="1295400" y="2246376"/>
                </a:lnTo>
                <a:lnTo>
                  <a:pt x="1382255" y="2258568"/>
                </a:lnTo>
                <a:lnTo>
                  <a:pt x="1412748" y="2260092"/>
                </a:lnTo>
                <a:lnTo>
                  <a:pt x="1443228" y="2258568"/>
                </a:lnTo>
                <a:lnTo>
                  <a:pt x="1501140" y="2252472"/>
                </a:lnTo>
                <a:lnTo>
                  <a:pt x="1556004" y="2238756"/>
                </a:lnTo>
                <a:lnTo>
                  <a:pt x="1626108" y="2209800"/>
                </a:lnTo>
                <a:lnTo>
                  <a:pt x="1662684" y="2183892"/>
                </a:lnTo>
                <a:lnTo>
                  <a:pt x="1671828" y="2176272"/>
                </a:lnTo>
                <a:lnTo>
                  <a:pt x="1679448" y="2170176"/>
                </a:lnTo>
                <a:lnTo>
                  <a:pt x="1685544" y="2162556"/>
                </a:lnTo>
                <a:lnTo>
                  <a:pt x="1691640" y="2153412"/>
                </a:lnTo>
                <a:lnTo>
                  <a:pt x="1697736" y="2145792"/>
                </a:lnTo>
                <a:lnTo>
                  <a:pt x="1703832" y="2136648"/>
                </a:lnTo>
                <a:lnTo>
                  <a:pt x="1708404" y="2129028"/>
                </a:lnTo>
                <a:lnTo>
                  <a:pt x="1714500" y="2110740"/>
                </a:lnTo>
                <a:lnTo>
                  <a:pt x="1716024" y="2100072"/>
                </a:lnTo>
                <a:lnTo>
                  <a:pt x="1717548" y="2090928"/>
                </a:lnTo>
                <a:lnTo>
                  <a:pt x="1717548" y="2071116"/>
                </a:lnTo>
                <a:close/>
              </a:path>
              <a:path w="2620009" h="2260600">
                <a:moveTo>
                  <a:pt x="2516124" y="2060435"/>
                </a:moveTo>
                <a:lnTo>
                  <a:pt x="2511552" y="2043671"/>
                </a:lnTo>
                <a:lnTo>
                  <a:pt x="2505456" y="2025383"/>
                </a:lnTo>
                <a:lnTo>
                  <a:pt x="2497836" y="2008619"/>
                </a:lnTo>
                <a:lnTo>
                  <a:pt x="2488692" y="1995563"/>
                </a:lnTo>
                <a:lnTo>
                  <a:pt x="2488692" y="2071103"/>
                </a:lnTo>
                <a:lnTo>
                  <a:pt x="2488692" y="2084819"/>
                </a:lnTo>
                <a:lnTo>
                  <a:pt x="2473452" y="2133587"/>
                </a:lnTo>
                <a:lnTo>
                  <a:pt x="2441448" y="2170163"/>
                </a:lnTo>
                <a:lnTo>
                  <a:pt x="2427732" y="2179307"/>
                </a:lnTo>
                <a:lnTo>
                  <a:pt x="2414016" y="2189975"/>
                </a:lnTo>
                <a:lnTo>
                  <a:pt x="2378964" y="2206739"/>
                </a:lnTo>
                <a:lnTo>
                  <a:pt x="2340864" y="2217407"/>
                </a:lnTo>
                <a:lnTo>
                  <a:pt x="2276856" y="2225027"/>
                </a:lnTo>
                <a:lnTo>
                  <a:pt x="2232660" y="2221979"/>
                </a:lnTo>
                <a:lnTo>
                  <a:pt x="2191512" y="2212835"/>
                </a:lnTo>
                <a:lnTo>
                  <a:pt x="2154936" y="2199119"/>
                </a:lnTo>
                <a:lnTo>
                  <a:pt x="2110740" y="2170163"/>
                </a:lnTo>
                <a:lnTo>
                  <a:pt x="2078736" y="2135111"/>
                </a:lnTo>
                <a:lnTo>
                  <a:pt x="2063496" y="2093963"/>
                </a:lnTo>
                <a:lnTo>
                  <a:pt x="2063496" y="2065007"/>
                </a:lnTo>
                <a:lnTo>
                  <a:pt x="2078736" y="2023859"/>
                </a:lnTo>
                <a:lnTo>
                  <a:pt x="2109216" y="1987283"/>
                </a:lnTo>
                <a:lnTo>
                  <a:pt x="2154936" y="1958327"/>
                </a:lnTo>
                <a:lnTo>
                  <a:pt x="2211324" y="1938515"/>
                </a:lnTo>
                <a:lnTo>
                  <a:pt x="2252472" y="1932419"/>
                </a:lnTo>
                <a:lnTo>
                  <a:pt x="2296668" y="1932419"/>
                </a:lnTo>
                <a:lnTo>
                  <a:pt x="2339340" y="1938515"/>
                </a:lnTo>
                <a:lnTo>
                  <a:pt x="2378964" y="1950707"/>
                </a:lnTo>
                <a:lnTo>
                  <a:pt x="2427732" y="1976615"/>
                </a:lnTo>
                <a:lnTo>
                  <a:pt x="2471928" y="2022335"/>
                </a:lnTo>
                <a:lnTo>
                  <a:pt x="2487168" y="2063483"/>
                </a:lnTo>
                <a:lnTo>
                  <a:pt x="2488692" y="2071103"/>
                </a:lnTo>
                <a:lnTo>
                  <a:pt x="2488692" y="1995563"/>
                </a:lnTo>
                <a:lnTo>
                  <a:pt x="2461260" y="1965947"/>
                </a:lnTo>
                <a:lnTo>
                  <a:pt x="2427732" y="1943087"/>
                </a:lnTo>
                <a:lnTo>
                  <a:pt x="2389632" y="1924799"/>
                </a:lnTo>
                <a:lnTo>
                  <a:pt x="2346960" y="1911083"/>
                </a:lnTo>
                <a:lnTo>
                  <a:pt x="2276856" y="1903463"/>
                </a:lnTo>
                <a:lnTo>
                  <a:pt x="2228088" y="1906511"/>
                </a:lnTo>
                <a:lnTo>
                  <a:pt x="2162556" y="1923275"/>
                </a:lnTo>
                <a:lnTo>
                  <a:pt x="2124456" y="1941563"/>
                </a:lnTo>
                <a:lnTo>
                  <a:pt x="2092452" y="1964423"/>
                </a:lnTo>
                <a:lnTo>
                  <a:pt x="2065020" y="1991855"/>
                </a:lnTo>
                <a:lnTo>
                  <a:pt x="2040636" y="2040623"/>
                </a:lnTo>
                <a:lnTo>
                  <a:pt x="2034540" y="2068055"/>
                </a:lnTo>
                <a:lnTo>
                  <a:pt x="2034540" y="2087867"/>
                </a:lnTo>
                <a:lnTo>
                  <a:pt x="2045208" y="2130539"/>
                </a:lnTo>
                <a:lnTo>
                  <a:pt x="2077212" y="2177783"/>
                </a:lnTo>
                <a:lnTo>
                  <a:pt x="2106168" y="2203691"/>
                </a:lnTo>
                <a:lnTo>
                  <a:pt x="2142744" y="2225027"/>
                </a:lnTo>
                <a:lnTo>
                  <a:pt x="2182368" y="2240267"/>
                </a:lnTo>
                <a:lnTo>
                  <a:pt x="2250948" y="2252459"/>
                </a:lnTo>
                <a:lnTo>
                  <a:pt x="2275332" y="2253983"/>
                </a:lnTo>
                <a:lnTo>
                  <a:pt x="2322576" y="2250935"/>
                </a:lnTo>
                <a:lnTo>
                  <a:pt x="2368296" y="2240267"/>
                </a:lnTo>
                <a:lnTo>
                  <a:pt x="2407920" y="2225027"/>
                </a:lnTo>
                <a:lnTo>
                  <a:pt x="2444496" y="2203691"/>
                </a:lnTo>
                <a:lnTo>
                  <a:pt x="2485644" y="2164067"/>
                </a:lnTo>
                <a:lnTo>
                  <a:pt x="2511552" y="2115299"/>
                </a:lnTo>
                <a:lnTo>
                  <a:pt x="2516124" y="2098535"/>
                </a:lnTo>
                <a:lnTo>
                  <a:pt x="2516124" y="2060435"/>
                </a:lnTo>
                <a:close/>
              </a:path>
              <a:path w="2620009" h="2260600">
                <a:moveTo>
                  <a:pt x="2619743" y="1525511"/>
                </a:moveTo>
                <a:lnTo>
                  <a:pt x="2606027" y="1472171"/>
                </a:lnTo>
                <a:lnTo>
                  <a:pt x="2590787" y="1448396"/>
                </a:lnTo>
                <a:lnTo>
                  <a:pt x="2590787" y="1519415"/>
                </a:lnTo>
                <a:lnTo>
                  <a:pt x="2590787" y="1536179"/>
                </a:lnTo>
                <a:lnTo>
                  <a:pt x="2589263" y="1543799"/>
                </a:lnTo>
                <a:lnTo>
                  <a:pt x="2587739" y="1552943"/>
                </a:lnTo>
                <a:lnTo>
                  <a:pt x="2584691" y="1560563"/>
                </a:lnTo>
                <a:lnTo>
                  <a:pt x="2580119" y="1568183"/>
                </a:lnTo>
                <a:lnTo>
                  <a:pt x="2577071" y="1575803"/>
                </a:lnTo>
                <a:lnTo>
                  <a:pt x="2570975" y="1583423"/>
                </a:lnTo>
                <a:lnTo>
                  <a:pt x="2566403" y="1591043"/>
                </a:lnTo>
                <a:lnTo>
                  <a:pt x="2558783" y="1598663"/>
                </a:lnTo>
                <a:lnTo>
                  <a:pt x="2552687" y="1606283"/>
                </a:lnTo>
                <a:lnTo>
                  <a:pt x="2545067" y="1613903"/>
                </a:lnTo>
                <a:lnTo>
                  <a:pt x="2535923" y="1621523"/>
                </a:lnTo>
                <a:lnTo>
                  <a:pt x="2526779" y="1627619"/>
                </a:lnTo>
                <a:lnTo>
                  <a:pt x="2516111" y="1635239"/>
                </a:lnTo>
                <a:lnTo>
                  <a:pt x="2470391" y="1659623"/>
                </a:lnTo>
                <a:lnTo>
                  <a:pt x="2417051" y="1679435"/>
                </a:lnTo>
                <a:lnTo>
                  <a:pt x="2356091" y="1693151"/>
                </a:lnTo>
                <a:lnTo>
                  <a:pt x="2289035" y="1700771"/>
                </a:lnTo>
                <a:lnTo>
                  <a:pt x="2218931" y="1700771"/>
                </a:lnTo>
                <a:lnTo>
                  <a:pt x="2151875" y="1693151"/>
                </a:lnTo>
                <a:lnTo>
                  <a:pt x="2090915" y="1679435"/>
                </a:lnTo>
                <a:lnTo>
                  <a:pt x="2036051" y="1659623"/>
                </a:lnTo>
                <a:lnTo>
                  <a:pt x="1991855" y="1635239"/>
                </a:lnTo>
                <a:lnTo>
                  <a:pt x="1981187" y="1627619"/>
                </a:lnTo>
                <a:lnTo>
                  <a:pt x="1972043" y="1621523"/>
                </a:lnTo>
                <a:lnTo>
                  <a:pt x="1962899" y="1613903"/>
                </a:lnTo>
                <a:lnTo>
                  <a:pt x="1955279" y="1606283"/>
                </a:lnTo>
                <a:lnTo>
                  <a:pt x="1949183" y="1598663"/>
                </a:lnTo>
                <a:lnTo>
                  <a:pt x="1941563" y="1591043"/>
                </a:lnTo>
                <a:lnTo>
                  <a:pt x="1936991" y="1583423"/>
                </a:lnTo>
                <a:lnTo>
                  <a:pt x="1930895" y="1575803"/>
                </a:lnTo>
                <a:lnTo>
                  <a:pt x="1927847" y="1566659"/>
                </a:lnTo>
                <a:lnTo>
                  <a:pt x="1923275" y="1559039"/>
                </a:lnTo>
                <a:lnTo>
                  <a:pt x="1921751" y="1551419"/>
                </a:lnTo>
                <a:lnTo>
                  <a:pt x="1918703" y="1542275"/>
                </a:lnTo>
                <a:lnTo>
                  <a:pt x="1918703" y="1534655"/>
                </a:lnTo>
                <a:lnTo>
                  <a:pt x="1917179" y="1525511"/>
                </a:lnTo>
                <a:lnTo>
                  <a:pt x="1918703" y="1517891"/>
                </a:lnTo>
                <a:lnTo>
                  <a:pt x="1932419" y="1476743"/>
                </a:lnTo>
                <a:lnTo>
                  <a:pt x="1964423" y="1438643"/>
                </a:lnTo>
                <a:lnTo>
                  <a:pt x="1991855" y="1418831"/>
                </a:lnTo>
                <a:lnTo>
                  <a:pt x="2002523" y="1411211"/>
                </a:lnTo>
                <a:lnTo>
                  <a:pt x="2037575" y="1394447"/>
                </a:lnTo>
                <a:lnTo>
                  <a:pt x="2090915" y="1374635"/>
                </a:lnTo>
                <a:lnTo>
                  <a:pt x="2153399" y="1360919"/>
                </a:lnTo>
                <a:lnTo>
                  <a:pt x="2218931" y="1353299"/>
                </a:lnTo>
                <a:lnTo>
                  <a:pt x="2253983" y="1351775"/>
                </a:lnTo>
                <a:lnTo>
                  <a:pt x="2289035" y="1353299"/>
                </a:lnTo>
                <a:lnTo>
                  <a:pt x="2356091" y="1360919"/>
                </a:lnTo>
                <a:lnTo>
                  <a:pt x="2418575" y="1374635"/>
                </a:lnTo>
                <a:lnTo>
                  <a:pt x="2471915" y="1394447"/>
                </a:lnTo>
                <a:lnTo>
                  <a:pt x="2517635" y="1418831"/>
                </a:lnTo>
                <a:lnTo>
                  <a:pt x="2560307" y="1455407"/>
                </a:lnTo>
                <a:lnTo>
                  <a:pt x="2584691" y="1495031"/>
                </a:lnTo>
                <a:lnTo>
                  <a:pt x="2587739" y="1502651"/>
                </a:lnTo>
                <a:lnTo>
                  <a:pt x="2589263" y="1510271"/>
                </a:lnTo>
                <a:lnTo>
                  <a:pt x="2590787" y="1519415"/>
                </a:lnTo>
                <a:lnTo>
                  <a:pt x="2590787" y="1448396"/>
                </a:lnTo>
                <a:lnTo>
                  <a:pt x="2563355" y="1417307"/>
                </a:lnTo>
                <a:lnTo>
                  <a:pt x="2532875" y="1394447"/>
                </a:lnTo>
                <a:lnTo>
                  <a:pt x="2482583" y="1368539"/>
                </a:lnTo>
                <a:lnTo>
                  <a:pt x="2439911" y="1351775"/>
                </a:lnTo>
                <a:lnTo>
                  <a:pt x="2394191" y="1338059"/>
                </a:lnTo>
                <a:lnTo>
                  <a:pt x="2360663" y="1331963"/>
                </a:lnTo>
                <a:lnTo>
                  <a:pt x="2325611" y="1327391"/>
                </a:lnTo>
                <a:lnTo>
                  <a:pt x="2290559" y="1324343"/>
                </a:lnTo>
                <a:lnTo>
                  <a:pt x="2217407" y="1324343"/>
                </a:lnTo>
                <a:lnTo>
                  <a:pt x="2147303" y="1331963"/>
                </a:lnTo>
                <a:lnTo>
                  <a:pt x="2083295" y="1347203"/>
                </a:lnTo>
                <a:lnTo>
                  <a:pt x="2025383" y="1368539"/>
                </a:lnTo>
                <a:lnTo>
                  <a:pt x="1987283" y="1388351"/>
                </a:lnTo>
                <a:lnTo>
                  <a:pt x="1975091" y="1394447"/>
                </a:lnTo>
                <a:lnTo>
                  <a:pt x="1953755" y="1409687"/>
                </a:lnTo>
                <a:lnTo>
                  <a:pt x="1944611" y="1418831"/>
                </a:lnTo>
                <a:lnTo>
                  <a:pt x="1935467" y="1426451"/>
                </a:lnTo>
                <a:lnTo>
                  <a:pt x="1906511" y="1464551"/>
                </a:lnTo>
                <a:lnTo>
                  <a:pt x="1891271" y="1505699"/>
                </a:lnTo>
                <a:lnTo>
                  <a:pt x="1889747" y="1516367"/>
                </a:lnTo>
                <a:lnTo>
                  <a:pt x="1889747" y="1537703"/>
                </a:lnTo>
                <a:lnTo>
                  <a:pt x="1906511" y="1591043"/>
                </a:lnTo>
                <a:lnTo>
                  <a:pt x="1935467" y="1627619"/>
                </a:lnTo>
                <a:lnTo>
                  <a:pt x="1944611" y="1635239"/>
                </a:lnTo>
                <a:lnTo>
                  <a:pt x="1955279" y="1644383"/>
                </a:lnTo>
                <a:lnTo>
                  <a:pt x="1965947" y="1652003"/>
                </a:lnTo>
                <a:lnTo>
                  <a:pt x="1976615" y="1658099"/>
                </a:lnTo>
                <a:lnTo>
                  <a:pt x="1987283" y="1665719"/>
                </a:lnTo>
                <a:lnTo>
                  <a:pt x="2025383" y="1685531"/>
                </a:lnTo>
                <a:lnTo>
                  <a:pt x="2083295" y="1706867"/>
                </a:lnTo>
                <a:lnTo>
                  <a:pt x="2147303" y="1720583"/>
                </a:lnTo>
                <a:lnTo>
                  <a:pt x="2217407" y="1728203"/>
                </a:lnTo>
                <a:lnTo>
                  <a:pt x="2253983" y="1729727"/>
                </a:lnTo>
                <a:lnTo>
                  <a:pt x="2290559" y="1728203"/>
                </a:lnTo>
                <a:lnTo>
                  <a:pt x="2360663" y="1720583"/>
                </a:lnTo>
                <a:lnTo>
                  <a:pt x="2426195" y="1706867"/>
                </a:lnTo>
                <a:lnTo>
                  <a:pt x="2484107" y="1685531"/>
                </a:lnTo>
                <a:lnTo>
                  <a:pt x="2522207" y="1665719"/>
                </a:lnTo>
                <a:lnTo>
                  <a:pt x="2554211" y="1642859"/>
                </a:lnTo>
                <a:lnTo>
                  <a:pt x="2572499" y="1626095"/>
                </a:lnTo>
                <a:lnTo>
                  <a:pt x="2581643" y="1618475"/>
                </a:lnTo>
                <a:lnTo>
                  <a:pt x="2589263" y="1609331"/>
                </a:lnTo>
                <a:lnTo>
                  <a:pt x="2595359" y="1598663"/>
                </a:lnTo>
                <a:lnTo>
                  <a:pt x="2601455" y="1589519"/>
                </a:lnTo>
                <a:lnTo>
                  <a:pt x="2607551" y="1578851"/>
                </a:lnTo>
                <a:lnTo>
                  <a:pt x="2610599" y="1569707"/>
                </a:lnTo>
                <a:lnTo>
                  <a:pt x="2615171" y="1559039"/>
                </a:lnTo>
                <a:lnTo>
                  <a:pt x="2618219" y="1537703"/>
                </a:lnTo>
                <a:lnTo>
                  <a:pt x="2619743" y="152551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994246" y="2546398"/>
            <a:ext cx="3263900" cy="9309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just" marL="12700" marR="5080">
              <a:lnSpc>
                <a:spcPct val="98000"/>
              </a:lnSpc>
              <a:spcBef>
                <a:spcPts val="135"/>
              </a:spcBef>
            </a:pPr>
            <a:r>
              <a:rPr dirty="0" sz="1500">
                <a:latin typeface="Arial Unicode MS"/>
                <a:cs typeface="Arial Unicode MS"/>
              </a:rPr>
              <a:t>舌側に設置計画されたアタッチメント に関しては、フォームの上部の文章に て確認できます。</a:t>
            </a:r>
            <a:endParaRPr sz="1500">
              <a:latin typeface="Arial Unicode MS"/>
              <a:cs typeface="Arial Unicode MS"/>
            </a:endParaRPr>
          </a:p>
          <a:p>
            <a:pPr marL="12700">
              <a:lnSpc>
                <a:spcPts val="1800"/>
              </a:lnSpc>
            </a:pPr>
            <a:r>
              <a:rPr dirty="0" sz="1500">
                <a:latin typeface="Arial Unicode MS"/>
                <a:cs typeface="Arial Unicode MS"/>
              </a:rPr>
              <a:t>（図には表示されません）</a:t>
            </a:r>
            <a:endParaRPr sz="15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1958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38043" y="1901951"/>
            <a:ext cx="5196839" cy="2689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379708" y="6135041"/>
            <a:ext cx="83820" cy="95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50" spc="-25">
                <a:solidFill>
                  <a:srgbClr val="B8975B"/>
                </a:solidFill>
                <a:latin typeface="Arial Unicode MS"/>
                <a:cs typeface="Arial Unicode MS"/>
              </a:rPr>
              <a:t>44</a:t>
            </a:r>
            <a:endParaRPr sz="45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24251" y="4777367"/>
            <a:ext cx="4344035" cy="1151890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dirty="0" sz="1800" spc="-670">
                <a:solidFill>
                  <a:srgbClr val="424142"/>
                </a:solidFill>
                <a:latin typeface="Arial Unicode MS"/>
                <a:cs typeface="Arial Unicode MS"/>
              </a:rPr>
              <a:t>「</a:t>
            </a:r>
            <a:r>
              <a:rPr dirty="0" sz="1800" spc="30">
                <a:solidFill>
                  <a:srgbClr val="424142"/>
                </a:solidFill>
                <a:latin typeface="Arial Unicode MS"/>
                <a:cs typeface="Arial Unicode MS"/>
              </a:rPr>
              <a:t>ア</a:t>
            </a:r>
            <a:r>
              <a:rPr dirty="0" sz="1800" spc="-185">
                <a:solidFill>
                  <a:srgbClr val="424142"/>
                </a:solidFill>
                <a:latin typeface="Arial Unicode MS"/>
                <a:cs typeface="Arial Unicode MS"/>
              </a:rPr>
              <a:t>タ</a:t>
            </a:r>
            <a:r>
              <a:rPr dirty="0" sz="1800" spc="-254">
                <a:solidFill>
                  <a:srgbClr val="424142"/>
                </a:solidFill>
                <a:latin typeface="Arial Unicode MS"/>
                <a:cs typeface="Arial Unicode MS"/>
              </a:rPr>
              <a:t>ッ</a:t>
            </a:r>
            <a:r>
              <a:rPr dirty="0" sz="1800" spc="65">
                <a:solidFill>
                  <a:srgbClr val="424142"/>
                </a:solidFill>
                <a:latin typeface="Arial Unicode MS"/>
                <a:cs typeface="Arial Unicode MS"/>
              </a:rPr>
              <a:t>チ</a:t>
            </a:r>
            <a:r>
              <a:rPr dirty="0" sz="1800" spc="-295">
                <a:solidFill>
                  <a:srgbClr val="424142"/>
                </a:solidFill>
                <a:latin typeface="Arial Unicode MS"/>
                <a:cs typeface="Arial Unicode MS"/>
              </a:rPr>
              <a:t>メ</a:t>
            </a:r>
            <a:r>
              <a:rPr dirty="0" sz="1800" spc="-25">
                <a:solidFill>
                  <a:srgbClr val="424142"/>
                </a:solidFill>
                <a:latin typeface="Arial Unicode MS"/>
                <a:cs typeface="Arial Unicode MS"/>
              </a:rPr>
              <a:t>ン</a:t>
            </a:r>
            <a:r>
              <a:rPr dirty="0" sz="1800" spc="-420">
                <a:solidFill>
                  <a:srgbClr val="424142"/>
                </a:solidFill>
                <a:latin typeface="Arial Unicode MS"/>
                <a:cs typeface="Arial Unicode MS"/>
              </a:rPr>
              <a:t>ト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は外</a:t>
            </a:r>
            <a:r>
              <a:rPr dirty="0" sz="1800" spc="215">
                <a:solidFill>
                  <a:srgbClr val="424142"/>
                </a:solidFill>
                <a:latin typeface="Arial Unicode MS"/>
                <a:cs typeface="Arial Unicode MS"/>
              </a:rPr>
              <a:t>れ</a:t>
            </a:r>
            <a:r>
              <a:rPr dirty="0" sz="1800" spc="-40">
                <a:solidFill>
                  <a:srgbClr val="424142"/>
                </a:solidFill>
                <a:latin typeface="Arial Unicode MS"/>
                <a:cs typeface="Arial Unicode MS"/>
              </a:rPr>
              <a:t>る</a:t>
            </a:r>
            <a:r>
              <a:rPr dirty="0" sz="1800" spc="-135">
                <a:solidFill>
                  <a:srgbClr val="424142"/>
                </a:solidFill>
                <a:latin typeface="Arial Unicode MS"/>
                <a:cs typeface="Arial Unicode MS"/>
              </a:rPr>
              <a:t>こ</a:t>
            </a:r>
            <a:r>
              <a:rPr dirty="0" sz="1800" spc="-204">
                <a:solidFill>
                  <a:srgbClr val="424142"/>
                </a:solidFill>
                <a:latin typeface="Arial Unicode MS"/>
                <a:cs typeface="Arial Unicode MS"/>
              </a:rPr>
              <a:t>と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が</a:t>
            </a:r>
            <a:r>
              <a:rPr dirty="0" sz="1800" spc="100">
                <a:solidFill>
                  <a:srgbClr val="424142"/>
                </a:solidFill>
                <a:latin typeface="Arial Unicode MS"/>
                <a:cs typeface="Arial Unicode MS"/>
              </a:rPr>
              <a:t>あ</a:t>
            </a:r>
            <a:r>
              <a:rPr dirty="0" sz="1800" spc="-240">
                <a:solidFill>
                  <a:srgbClr val="424142"/>
                </a:solidFill>
                <a:latin typeface="Arial Unicode MS"/>
                <a:cs typeface="Arial Unicode MS"/>
              </a:rPr>
              <a:t>り</a:t>
            </a:r>
            <a:r>
              <a:rPr dirty="0" sz="1800" spc="30">
                <a:solidFill>
                  <a:srgbClr val="424142"/>
                </a:solidFill>
                <a:latin typeface="Arial Unicode MS"/>
                <a:cs typeface="Arial Unicode MS"/>
              </a:rPr>
              <a:t>ま</a:t>
            </a:r>
            <a:r>
              <a:rPr dirty="0" sz="1800" spc="135">
                <a:solidFill>
                  <a:srgbClr val="424142"/>
                </a:solidFill>
                <a:latin typeface="Arial Unicode MS"/>
                <a:cs typeface="Arial Unicode MS"/>
              </a:rPr>
              <a:t>す</a:t>
            </a:r>
            <a:r>
              <a:rPr dirty="0" sz="1800" spc="-900">
                <a:solidFill>
                  <a:srgbClr val="424142"/>
                </a:solidFill>
                <a:latin typeface="Arial Unicode MS"/>
                <a:cs typeface="Arial Unicode MS"/>
              </a:rPr>
              <a:t>」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1800" spc="-670">
                <a:solidFill>
                  <a:srgbClr val="424142"/>
                </a:solidFill>
                <a:latin typeface="Arial Unicode MS"/>
                <a:cs typeface="Arial Unicode MS"/>
              </a:rPr>
              <a:t>「</a:t>
            </a:r>
            <a:r>
              <a:rPr dirty="0" sz="1800" spc="215">
                <a:solidFill>
                  <a:srgbClr val="424142"/>
                </a:solidFill>
                <a:latin typeface="Arial Unicode MS"/>
                <a:cs typeface="Arial Unicode MS"/>
              </a:rPr>
              <a:t>外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れ</a:t>
            </a:r>
            <a:r>
              <a:rPr dirty="0" sz="1800" spc="85">
                <a:solidFill>
                  <a:srgbClr val="424142"/>
                </a:solidFill>
                <a:latin typeface="Arial Unicode MS"/>
                <a:cs typeface="Arial Unicode MS"/>
              </a:rPr>
              <a:t>た</a:t>
            </a:r>
            <a:r>
              <a:rPr dirty="0" sz="1800" spc="215">
                <a:solidFill>
                  <a:srgbClr val="424142"/>
                </a:solidFill>
                <a:latin typeface="Arial Unicode MS"/>
                <a:cs typeface="Arial Unicode MS"/>
              </a:rPr>
              <a:t>場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合は</a:t>
            </a:r>
            <a:r>
              <a:rPr dirty="0" sz="1800" spc="35">
                <a:solidFill>
                  <a:srgbClr val="424142"/>
                </a:solidFill>
                <a:latin typeface="Arial Unicode MS"/>
                <a:cs typeface="Arial Unicode MS"/>
              </a:rPr>
              <a:t>ご</a:t>
            </a:r>
            <a:r>
              <a:rPr dirty="0" sz="1800" spc="215">
                <a:solidFill>
                  <a:srgbClr val="424142"/>
                </a:solidFill>
                <a:latin typeface="Arial Unicode MS"/>
                <a:cs typeface="Arial Unicode MS"/>
              </a:rPr>
              <a:t>連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絡</a:t>
            </a:r>
            <a:r>
              <a:rPr dirty="0" sz="1800" spc="-525">
                <a:solidFill>
                  <a:srgbClr val="424142"/>
                </a:solidFill>
                <a:latin typeface="Arial Unicode MS"/>
                <a:cs typeface="Arial Unicode MS"/>
              </a:rPr>
              <a:t>く</a:t>
            </a:r>
            <a:r>
              <a:rPr dirty="0" sz="1800" spc="85">
                <a:solidFill>
                  <a:srgbClr val="424142"/>
                </a:solidFill>
                <a:latin typeface="Arial Unicode MS"/>
                <a:cs typeface="Arial Unicode MS"/>
              </a:rPr>
              <a:t>だ</a:t>
            </a:r>
            <a:r>
              <a:rPr dirty="0" sz="1800" spc="-204">
                <a:solidFill>
                  <a:srgbClr val="424142"/>
                </a:solidFill>
                <a:latin typeface="Arial Unicode MS"/>
                <a:cs typeface="Arial Unicode MS"/>
              </a:rPr>
              <a:t>さ</a:t>
            </a:r>
            <a:r>
              <a:rPr dirty="0" sz="1800" spc="140">
                <a:solidFill>
                  <a:srgbClr val="424142"/>
                </a:solidFill>
                <a:latin typeface="Arial Unicode MS"/>
                <a:cs typeface="Arial Unicode MS"/>
              </a:rPr>
              <a:t>い</a:t>
            </a:r>
            <a:r>
              <a:rPr dirty="0" sz="1800" spc="-900">
                <a:solidFill>
                  <a:srgbClr val="424142"/>
                </a:solidFill>
                <a:latin typeface="Arial Unicode MS"/>
                <a:cs typeface="Arial Unicode MS"/>
              </a:rPr>
              <a:t>」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1800">
                <a:solidFill>
                  <a:srgbClr val="424142"/>
                </a:solidFill>
                <a:latin typeface="Arial Unicode MS"/>
                <a:cs typeface="Arial Unicode MS"/>
              </a:rPr>
              <a:t>＊</a:t>
            </a:r>
            <a:r>
              <a:rPr dirty="0" sz="1800" spc="-275">
                <a:solidFill>
                  <a:srgbClr val="424142"/>
                </a:solidFill>
                <a:latin typeface="Arial Unicode MS"/>
                <a:cs typeface="Arial Unicode MS"/>
              </a:rPr>
              <a:t> </a:t>
            </a:r>
            <a:r>
              <a:rPr dirty="0" sz="1800" spc="85">
                <a:solidFill>
                  <a:srgbClr val="424142"/>
                </a:solidFill>
                <a:latin typeface="Arial Unicode MS"/>
                <a:cs typeface="Arial Unicode MS"/>
              </a:rPr>
              <a:t>そ</a:t>
            </a:r>
            <a:r>
              <a:rPr dirty="0" sz="1800" spc="215">
                <a:solidFill>
                  <a:srgbClr val="424142"/>
                </a:solidFill>
                <a:latin typeface="Arial Unicode MS"/>
                <a:cs typeface="Arial Unicode MS"/>
              </a:rPr>
              <a:t>の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場</a:t>
            </a:r>
            <a:r>
              <a:rPr dirty="0" sz="1800" spc="30">
                <a:solidFill>
                  <a:srgbClr val="424142"/>
                </a:solidFill>
                <a:latin typeface="Arial Unicode MS"/>
                <a:cs typeface="Arial Unicode MS"/>
              </a:rPr>
              <a:t>で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取外</a:t>
            </a:r>
            <a:r>
              <a:rPr dirty="0" sz="1800" spc="-204">
                <a:solidFill>
                  <a:srgbClr val="424142"/>
                </a:solidFill>
                <a:latin typeface="Arial Unicode MS"/>
                <a:cs typeface="Arial Unicode MS"/>
              </a:rPr>
              <a:t>し</a:t>
            </a:r>
            <a:r>
              <a:rPr dirty="0" sz="1800" spc="229">
                <a:solidFill>
                  <a:srgbClr val="424142"/>
                </a:solidFill>
                <a:latin typeface="Arial Unicode MS"/>
                <a:cs typeface="Arial Unicode MS"/>
              </a:rPr>
              <a:t>の練</a:t>
            </a:r>
            <a:r>
              <a:rPr dirty="0" sz="1800" spc="215">
                <a:solidFill>
                  <a:srgbClr val="424142"/>
                </a:solidFill>
                <a:latin typeface="Arial Unicode MS"/>
                <a:cs typeface="Arial Unicode MS"/>
              </a:rPr>
              <a:t>習</a:t>
            </a:r>
            <a:r>
              <a:rPr dirty="0" sz="1800" spc="-265">
                <a:solidFill>
                  <a:srgbClr val="424142"/>
                </a:solidFill>
                <a:latin typeface="Arial Unicode MS"/>
                <a:cs typeface="Arial Unicode MS"/>
              </a:rPr>
              <a:t>を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0294" y="1567856"/>
            <a:ext cx="162560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0">
                <a:latin typeface="新細明體"/>
                <a:cs typeface="新細明體"/>
              </a:rPr>
              <a:t>患者様への説明</a:t>
            </a:r>
            <a:endParaRPr sz="1800">
              <a:latin typeface="新細明體"/>
              <a:cs typeface="新細明體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1958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72668" y="1208531"/>
            <a:ext cx="9144000" cy="4800600"/>
            <a:chOff x="772668" y="1208531"/>
            <a:chExt cx="9144000" cy="4800600"/>
          </a:xfrm>
        </p:grpSpPr>
        <p:sp>
          <p:nvSpPr>
            <p:cNvPr id="4" name="object 4"/>
            <p:cNvSpPr/>
            <p:nvPr/>
          </p:nvSpPr>
          <p:spPr>
            <a:xfrm>
              <a:off x="772668" y="1208531"/>
              <a:ext cx="9144000" cy="4800600"/>
            </a:xfrm>
            <a:custGeom>
              <a:avLst/>
              <a:gdLst/>
              <a:ahLst/>
              <a:cxnLst/>
              <a:rect l="l" t="t" r="r" b="b"/>
              <a:pathLst>
                <a:path w="9144000" h="4800600">
                  <a:moveTo>
                    <a:pt x="9143999" y="4800600"/>
                  </a:moveTo>
                  <a:lnTo>
                    <a:pt x="0" y="4800600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4800600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969008" y="3020567"/>
              <a:ext cx="217931" cy="21640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9510776" y="6122923"/>
            <a:ext cx="104775" cy="11176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550">
                <a:solidFill>
                  <a:srgbClr val="B8975B"/>
                </a:solidFill>
                <a:latin typeface="Arial"/>
                <a:cs typeface="Arial"/>
              </a:rPr>
              <a:t>4</a:t>
            </a:r>
            <a:r>
              <a:rPr dirty="0" sz="550" spc="5">
                <a:solidFill>
                  <a:srgbClr val="B8975B"/>
                </a:solidFill>
                <a:latin typeface="Arial"/>
                <a:cs typeface="Arial"/>
              </a:rPr>
              <a:t>5</a:t>
            </a:r>
            <a:endParaRPr sz="5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2012" y="6127495"/>
            <a:ext cx="2772410" cy="11176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1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52836" y="1533891"/>
            <a:ext cx="3580129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0">
                <a:solidFill>
                  <a:srgbClr val="424142"/>
                </a:solidFill>
                <a:latin typeface="新細明體"/>
                <a:cs typeface="新細明體"/>
              </a:rPr>
              <a:t>経過観察</a:t>
            </a:r>
            <a:r>
              <a:rPr dirty="0" sz="2800" spc="20" b="0">
                <a:solidFill>
                  <a:srgbClr val="424142"/>
                </a:solidFill>
                <a:latin typeface="新細明體"/>
                <a:cs typeface="新細明體"/>
              </a:rPr>
              <a:t>で</a:t>
            </a:r>
            <a:r>
              <a:rPr dirty="0" sz="2800" spc="-5" b="0">
                <a:solidFill>
                  <a:srgbClr val="424142"/>
                </a:solidFill>
                <a:latin typeface="新細明體"/>
                <a:cs typeface="新細明體"/>
              </a:rPr>
              <a:t>の確認事項</a:t>
            </a:r>
            <a:endParaRPr sz="2800">
              <a:latin typeface="新細明體"/>
              <a:cs typeface="新細明體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29558" y="2458146"/>
            <a:ext cx="2656840" cy="29387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85">
                <a:solidFill>
                  <a:srgbClr val="FFFFFF"/>
                </a:solidFill>
                <a:latin typeface="Arial Unicode MS"/>
                <a:cs typeface="Arial Unicode MS"/>
              </a:rPr>
              <a:t>ア</a:t>
            </a:r>
            <a:r>
              <a:rPr dirty="0" sz="1800" spc="-345">
                <a:solidFill>
                  <a:srgbClr val="FFFFFF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dirty="0" sz="1800" spc="-135">
                <a:solidFill>
                  <a:srgbClr val="FFFFFF"/>
                </a:solidFill>
                <a:latin typeface="Arial Unicode MS"/>
                <a:cs typeface="Arial Unicode MS"/>
              </a:rPr>
              <a:t>ナ</a:t>
            </a:r>
            <a:r>
              <a:rPr dirty="0" sz="1800" spc="-8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の適合性</a:t>
            </a:r>
            <a:endParaRPr sz="1800">
              <a:latin typeface="Arial Unicode MS"/>
              <a:cs typeface="Arial Unicode MS"/>
            </a:endParaRPr>
          </a:p>
          <a:p>
            <a:pPr marL="12700" marR="5080">
              <a:lnSpc>
                <a:spcPts val="4160"/>
              </a:lnSpc>
              <a:spcBef>
                <a:spcPts val="459"/>
              </a:spcBef>
            </a:pPr>
            <a:r>
              <a:rPr dirty="0" sz="1800" spc="-185">
                <a:solidFill>
                  <a:srgbClr val="FFFFFF"/>
                </a:solidFill>
                <a:latin typeface="Arial Unicode MS"/>
                <a:cs typeface="Arial Unicode MS"/>
              </a:rPr>
              <a:t>ア</a:t>
            </a:r>
            <a:r>
              <a:rPr dirty="0" sz="1800" spc="-420">
                <a:solidFill>
                  <a:srgbClr val="FFFFFF"/>
                </a:solidFill>
                <a:latin typeface="Arial Unicode MS"/>
                <a:cs typeface="Arial Unicode MS"/>
              </a:rPr>
              <a:t>タ</a:t>
            </a:r>
            <a:r>
              <a:rPr dirty="0" sz="1800" spc="-49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dirty="0" sz="1800" spc="-170">
                <a:solidFill>
                  <a:srgbClr val="FFFFFF"/>
                </a:solidFill>
                <a:latin typeface="Arial Unicode MS"/>
                <a:cs typeface="Arial Unicode MS"/>
              </a:rPr>
              <a:t>チ</a:t>
            </a:r>
            <a:r>
              <a:rPr dirty="0" sz="1800" spc="-490">
                <a:solidFill>
                  <a:srgbClr val="FFFFFF"/>
                </a:solidFill>
                <a:latin typeface="Arial Unicode MS"/>
                <a:cs typeface="Arial Unicode MS"/>
              </a:rPr>
              <a:t>メ</a:t>
            </a:r>
            <a:r>
              <a:rPr dirty="0" sz="1800" spc="-275">
                <a:solidFill>
                  <a:srgbClr val="FFFFFF"/>
                </a:solidFill>
                <a:latin typeface="Arial Unicode MS"/>
                <a:cs typeface="Arial Unicode MS"/>
              </a:rPr>
              <a:t>ン</a:t>
            </a:r>
            <a:r>
              <a:rPr dirty="0" sz="1800" spc="-635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脱離</a:t>
            </a:r>
            <a:r>
              <a:rPr dirty="0" sz="1800" spc="-595">
                <a:solidFill>
                  <a:srgbClr val="FFFFFF"/>
                </a:solidFill>
                <a:latin typeface="Arial Unicode MS"/>
                <a:cs typeface="Arial Unicode MS"/>
              </a:rPr>
              <a:t>、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再</a:t>
            </a:r>
            <a:r>
              <a:rPr dirty="0" sz="1800" spc="-165">
                <a:solidFill>
                  <a:srgbClr val="FFFFFF"/>
                </a:solidFill>
                <a:latin typeface="Arial Unicode MS"/>
                <a:cs typeface="Arial Unicode MS"/>
              </a:rPr>
              <a:t>セ</a:t>
            </a:r>
            <a:r>
              <a:rPr dirty="0" sz="1800" spc="-470">
                <a:solidFill>
                  <a:srgbClr val="FFFFFF"/>
                </a:solidFill>
                <a:latin typeface="Arial Unicode MS"/>
                <a:cs typeface="Arial Unicode MS"/>
              </a:rPr>
              <a:t>ッ</a:t>
            </a:r>
            <a:r>
              <a:rPr dirty="0" sz="1800" spc="-330">
                <a:solidFill>
                  <a:srgbClr val="FFFFFF"/>
                </a:solidFill>
                <a:latin typeface="Arial Unicode MS"/>
                <a:cs typeface="Arial Unicode MS"/>
              </a:rPr>
              <a:t>ト  </a:t>
            </a:r>
            <a:r>
              <a:rPr dirty="0" sz="1800" spc="-110">
                <a:solidFill>
                  <a:srgbClr val="FFFFFF"/>
                </a:solidFill>
                <a:latin typeface="Arial Unicode MS"/>
                <a:cs typeface="Arial Unicode MS"/>
              </a:rPr>
              <a:t>IPR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の部位</a:t>
            </a:r>
            <a:r>
              <a:rPr dirty="0" sz="1800" spc="-420">
                <a:solidFill>
                  <a:srgbClr val="FFFFFF"/>
                </a:solidFill>
                <a:latin typeface="Arial Unicode MS"/>
                <a:cs typeface="Arial Unicode MS"/>
              </a:rPr>
              <a:t>と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時期</a:t>
            </a:r>
            <a:endParaRPr sz="1800">
              <a:latin typeface="Arial Unicode MS"/>
              <a:cs typeface="Arial Unicode MS"/>
            </a:endParaRPr>
          </a:p>
          <a:p>
            <a:pPr marL="12700" marR="429895">
              <a:lnSpc>
                <a:spcPts val="415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使用中の</a:t>
            </a:r>
            <a:r>
              <a:rPr dirty="0" sz="1800" spc="-185">
                <a:solidFill>
                  <a:srgbClr val="FFFFFF"/>
                </a:solidFill>
                <a:latin typeface="Arial Unicode MS"/>
                <a:cs typeface="Arial Unicode MS"/>
              </a:rPr>
              <a:t>ス</a:t>
            </a:r>
            <a:r>
              <a:rPr dirty="0" sz="1800" spc="-200">
                <a:solidFill>
                  <a:srgbClr val="FFFFFF"/>
                </a:solidFill>
                <a:latin typeface="Arial Unicode MS"/>
                <a:cs typeface="Arial Unicode MS"/>
              </a:rPr>
              <a:t>テ</a:t>
            </a:r>
            <a:r>
              <a:rPr dirty="0" sz="1800" spc="-8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dirty="0" sz="1800" spc="-185">
                <a:solidFill>
                  <a:srgbClr val="FFFFFF"/>
                </a:solidFill>
                <a:latin typeface="Arial Unicode MS"/>
                <a:cs typeface="Arial Unicode MS"/>
              </a:rPr>
              <a:t>ジ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番号 </a:t>
            </a:r>
            <a:r>
              <a:rPr dirty="0" sz="1800" spc="-185">
                <a:solidFill>
                  <a:srgbClr val="FFFFFF"/>
                </a:solidFill>
                <a:latin typeface="Arial Unicode MS"/>
                <a:cs typeface="Arial Unicode MS"/>
              </a:rPr>
              <a:t>ア</a:t>
            </a:r>
            <a:r>
              <a:rPr dirty="0" sz="1800" spc="-345">
                <a:solidFill>
                  <a:srgbClr val="FFFFFF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FFFFFF"/>
                </a:solidFill>
                <a:latin typeface="Arial Unicode MS"/>
                <a:cs typeface="Arial Unicode MS"/>
              </a:rPr>
              <a:t>イ</a:t>
            </a:r>
            <a:r>
              <a:rPr dirty="0" sz="1800" spc="-135">
                <a:solidFill>
                  <a:srgbClr val="FFFFFF"/>
                </a:solidFill>
                <a:latin typeface="Arial Unicode MS"/>
                <a:cs typeface="Arial Unicode MS"/>
              </a:rPr>
              <a:t>ナ</a:t>
            </a:r>
            <a:r>
              <a:rPr dirty="0" sz="1800" spc="-80">
                <a:solidFill>
                  <a:srgbClr val="FFFFFF"/>
                </a:solidFill>
                <a:latin typeface="Arial Unicode MS"/>
                <a:cs typeface="Arial Unicode MS"/>
              </a:rPr>
              <a:t>ー</a:t>
            </a: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使用時間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dirty="0" sz="1800">
                <a:solidFill>
                  <a:srgbClr val="FFFFFF"/>
                </a:solidFill>
                <a:latin typeface="Arial Unicode MS"/>
                <a:cs typeface="Arial Unicode MS"/>
              </a:rPr>
              <a:t>口腔内写真撮影</a:t>
            </a:r>
            <a:r>
              <a:rPr dirty="0" sz="1800" spc="-185">
                <a:solidFill>
                  <a:srgbClr val="FFFFFF"/>
                </a:solidFill>
                <a:latin typeface="Arial Unicode MS"/>
                <a:cs typeface="Arial Unicode MS"/>
              </a:rPr>
              <a:t>な</a:t>
            </a:r>
            <a:r>
              <a:rPr dirty="0" sz="1800" spc="-215">
                <a:solidFill>
                  <a:srgbClr val="FFFFFF"/>
                </a:solidFill>
                <a:latin typeface="Arial Unicode MS"/>
                <a:cs typeface="Arial Unicode MS"/>
              </a:rPr>
              <a:t>ど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47588" y="4375403"/>
            <a:ext cx="4069080" cy="1632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1408" y="6129020"/>
            <a:ext cx="323913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90" b="1">
                <a:solidFill>
                  <a:srgbClr val="D8D8D8"/>
                </a:solidFill>
                <a:latin typeface="Heiti SC"/>
                <a:cs typeface="Heiti SC"/>
              </a:rPr>
              <a:t>© </a:t>
            </a:r>
            <a:r>
              <a:rPr dirty="0" sz="500" spc="20" b="1">
                <a:solidFill>
                  <a:srgbClr val="D8D8D8"/>
                </a:solidFill>
                <a:latin typeface="Heiti SC"/>
                <a:cs typeface="Heiti SC"/>
              </a:rPr>
              <a:t>2017 </a:t>
            </a:r>
            <a:r>
              <a:rPr dirty="0" sz="500" spc="15" b="1">
                <a:solidFill>
                  <a:srgbClr val="D8D8D8"/>
                </a:solidFill>
                <a:latin typeface="Heiti SC"/>
                <a:cs typeface="Heiti SC"/>
              </a:rPr>
              <a:t>Align </a:t>
            </a:r>
            <a:r>
              <a:rPr dirty="0" sz="500" spc="-60" b="1">
                <a:solidFill>
                  <a:srgbClr val="D8D8D8"/>
                </a:solidFill>
                <a:latin typeface="Heiti SC"/>
                <a:cs typeface="Heiti SC"/>
              </a:rPr>
              <a:t>Techn</a:t>
            </a:r>
            <a:r>
              <a:rPr dirty="0" sz="500" spc="-60">
                <a:solidFill>
                  <a:srgbClr val="D8D8D8"/>
                </a:solidFill>
                <a:latin typeface="Arial Unicode MS"/>
                <a:cs typeface="Arial Unicode MS"/>
              </a:rPr>
              <a:t>©</a:t>
            </a:r>
            <a:r>
              <a:rPr dirty="0" sz="500" spc="-60" b="1">
                <a:solidFill>
                  <a:srgbClr val="D8D8D8"/>
                </a:solidFill>
                <a:latin typeface="Heiti SC"/>
                <a:cs typeface="Heiti SC"/>
              </a:rPr>
              <a:t>o </a:t>
            </a:r>
            <a:r>
              <a:rPr dirty="0" sz="500" spc="-130" b="1">
                <a:solidFill>
                  <a:srgbClr val="D8D8D8"/>
                </a:solidFill>
                <a:latin typeface="Heiti SC"/>
                <a:cs typeface="Heiti SC"/>
              </a:rPr>
              <a:t>l</a:t>
            </a:r>
            <a:r>
              <a:rPr dirty="0" sz="500" spc="-130">
                <a:solidFill>
                  <a:srgbClr val="D8D8D8"/>
                </a:solidFill>
                <a:latin typeface="Arial Unicode MS"/>
                <a:cs typeface="Arial Unicode MS"/>
              </a:rPr>
              <a:t>2</a:t>
            </a:r>
            <a:r>
              <a:rPr dirty="0" sz="500" spc="-130" b="1">
                <a:solidFill>
                  <a:srgbClr val="D8D8D8"/>
                </a:solidFill>
                <a:latin typeface="Heiti SC"/>
                <a:cs typeface="Heiti SC"/>
              </a:rPr>
              <a:t>o</a:t>
            </a:r>
            <a:r>
              <a:rPr dirty="0" sz="500" spc="-130">
                <a:solidFill>
                  <a:srgbClr val="D8D8D8"/>
                </a:solidFill>
                <a:latin typeface="Arial Unicode MS"/>
                <a:cs typeface="Arial Unicode MS"/>
              </a:rPr>
              <a:t>0</a:t>
            </a:r>
            <a:r>
              <a:rPr dirty="0" sz="500" spc="-130" b="1">
                <a:solidFill>
                  <a:srgbClr val="D8D8D8"/>
                </a:solidFill>
                <a:latin typeface="Heiti SC"/>
                <a:cs typeface="Heiti SC"/>
              </a:rPr>
              <a:t>g</a:t>
            </a:r>
            <a:r>
              <a:rPr dirty="0" sz="500" spc="-130">
                <a:solidFill>
                  <a:srgbClr val="D8D8D8"/>
                </a:solidFill>
                <a:latin typeface="Arial Unicode MS"/>
                <a:cs typeface="Arial Unicode MS"/>
              </a:rPr>
              <a:t>1</a:t>
            </a:r>
            <a:r>
              <a:rPr dirty="0" sz="500" spc="-130" b="1">
                <a:solidFill>
                  <a:srgbClr val="D8D8D8"/>
                </a:solidFill>
                <a:latin typeface="Heiti SC"/>
                <a:cs typeface="Heiti SC"/>
              </a:rPr>
              <a:t>y</a:t>
            </a:r>
            <a:r>
              <a:rPr dirty="0" sz="500" spc="-130">
                <a:solidFill>
                  <a:srgbClr val="D8D8D8"/>
                </a:solidFill>
                <a:latin typeface="Arial Unicode MS"/>
                <a:cs typeface="Arial Unicode MS"/>
              </a:rPr>
              <a:t>7</a:t>
            </a:r>
            <a:r>
              <a:rPr dirty="0" sz="500" spc="-130" b="1">
                <a:solidFill>
                  <a:srgbClr val="D8D8D8"/>
                </a:solidFill>
                <a:latin typeface="Heiti SC"/>
                <a:cs typeface="Heiti SC"/>
              </a:rPr>
              <a:t>,</a:t>
            </a:r>
            <a:r>
              <a:rPr dirty="0" sz="500" spc="25" b="1">
                <a:solidFill>
                  <a:srgbClr val="D8D8D8"/>
                </a:solidFill>
                <a:latin typeface="Heiti SC"/>
                <a:cs typeface="Heiti SC"/>
              </a:rPr>
              <a:t> 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A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In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li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c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g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.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n </a:t>
            </a:r>
            <a:r>
              <a:rPr dirty="0" sz="500" spc="-260" b="1">
                <a:solidFill>
                  <a:srgbClr val="D8D8D8"/>
                </a:solidFill>
                <a:latin typeface="Heiti SC"/>
                <a:cs typeface="Heiti SC"/>
              </a:rPr>
              <a:t>A</a:t>
            </a:r>
            <a:r>
              <a:rPr dirty="0" sz="500" spc="10" b="1">
                <a:solidFill>
                  <a:srgbClr val="D8D8D8"/>
                </a:solidFill>
                <a:latin typeface="Heiti SC"/>
                <a:cs typeface="Heiti SC"/>
              </a:rPr>
              <a:t> </a:t>
            </a:r>
            <a:r>
              <a:rPr dirty="0" sz="500" spc="-95">
                <a:solidFill>
                  <a:srgbClr val="D8D8D8"/>
                </a:solidFill>
                <a:latin typeface="Arial Unicode MS"/>
                <a:cs typeface="Arial Unicode MS"/>
              </a:rPr>
              <a:t>T</a:t>
            </a:r>
            <a:r>
              <a:rPr dirty="0" sz="500" spc="-95" b="1">
                <a:solidFill>
                  <a:srgbClr val="D8D8D8"/>
                </a:solidFill>
                <a:latin typeface="Heiti SC"/>
                <a:cs typeface="Heiti SC"/>
              </a:rPr>
              <a:t>ll</a:t>
            </a:r>
            <a:r>
              <a:rPr dirty="0" sz="500" spc="-95">
                <a:solidFill>
                  <a:srgbClr val="D8D8D8"/>
                </a:solidFill>
                <a:latin typeface="Arial Unicode MS"/>
                <a:cs typeface="Arial Unicode MS"/>
              </a:rPr>
              <a:t>e </a:t>
            </a:r>
            <a:r>
              <a:rPr dirty="0" sz="500" spc="-110" b="1">
                <a:solidFill>
                  <a:srgbClr val="D8D8D8"/>
                </a:solidFill>
                <a:latin typeface="Heiti SC"/>
                <a:cs typeface="Heiti SC"/>
              </a:rPr>
              <a:t>r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c</a:t>
            </a:r>
            <a:r>
              <a:rPr dirty="0" sz="500" spc="-110" b="1">
                <a:solidFill>
                  <a:srgbClr val="D8D8D8"/>
                </a:solidFill>
                <a:latin typeface="Heiti SC"/>
                <a:cs typeface="Heiti SC"/>
              </a:rPr>
              <a:t>i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h</a:t>
            </a:r>
            <a:r>
              <a:rPr dirty="0" sz="500" spc="-110" b="1">
                <a:solidFill>
                  <a:srgbClr val="D8D8D8"/>
                </a:solidFill>
                <a:latin typeface="Heiti SC"/>
                <a:cs typeface="Heiti SC"/>
              </a:rPr>
              <a:t>g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n</a:t>
            </a:r>
            <a:r>
              <a:rPr dirty="0" sz="500" spc="-110" b="1">
                <a:solidFill>
                  <a:srgbClr val="D8D8D8"/>
                </a:solidFill>
                <a:latin typeface="Heiti SC"/>
                <a:cs typeface="Heiti SC"/>
              </a:rPr>
              <a:t>h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o</a:t>
            </a:r>
            <a:r>
              <a:rPr dirty="0" sz="500" spc="-110" b="1">
                <a:solidFill>
                  <a:srgbClr val="D8D8D8"/>
                </a:solidFill>
                <a:latin typeface="Heiti SC"/>
                <a:cs typeface="Heiti SC"/>
              </a:rPr>
              <a:t>ts</a:t>
            </a:r>
            <a:r>
              <a:rPr dirty="0" sz="500" spc="-110">
                <a:solidFill>
                  <a:srgbClr val="D8D8D8"/>
                </a:solidFill>
                <a:latin typeface="Arial Unicode MS"/>
                <a:cs typeface="Arial Unicode MS"/>
              </a:rPr>
              <a:t>lo </a:t>
            </a:r>
            <a:r>
              <a:rPr dirty="0" sz="500" spc="-100" b="1">
                <a:solidFill>
                  <a:srgbClr val="D8D8D8"/>
                </a:solidFill>
                <a:latin typeface="Heiti SC"/>
                <a:cs typeface="Heiti SC"/>
              </a:rPr>
              <a:t>r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g</a:t>
            </a:r>
            <a:r>
              <a:rPr dirty="0" sz="500" spc="-100" b="1">
                <a:solidFill>
                  <a:srgbClr val="D8D8D8"/>
                </a:solidFill>
                <a:latin typeface="Heiti SC"/>
                <a:cs typeface="Heiti SC"/>
              </a:rPr>
              <a:t>e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y</a:t>
            </a:r>
            <a:r>
              <a:rPr dirty="0" sz="500" spc="-100" b="1">
                <a:solidFill>
                  <a:srgbClr val="D8D8D8"/>
                </a:solidFill>
                <a:latin typeface="Heiti SC"/>
                <a:cs typeface="Heiti SC"/>
              </a:rPr>
              <a:t>s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, 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e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In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rv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c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e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. A</a:t>
            </a:r>
            <a:r>
              <a:rPr dirty="0" sz="500" spc="-120" b="1">
                <a:solidFill>
                  <a:srgbClr val="D8D8D8"/>
                </a:solidFill>
                <a:latin typeface="Heiti SC"/>
                <a:cs typeface="Heiti SC"/>
              </a:rPr>
              <a:t>d.</a:t>
            </a:r>
            <a:r>
              <a:rPr dirty="0" sz="500" spc="-120">
                <a:solidFill>
                  <a:srgbClr val="D8D8D8"/>
                </a:solidFill>
                <a:latin typeface="Arial Unicode MS"/>
                <a:cs typeface="Arial Unicode MS"/>
              </a:rPr>
              <a:t>l </a:t>
            </a:r>
            <a:r>
              <a:rPr dirty="0" sz="500" spc="-195">
                <a:solidFill>
                  <a:srgbClr val="D8D8D8"/>
                </a:solidFill>
                <a:latin typeface="Arial Unicode MS"/>
                <a:cs typeface="Arial Unicode MS"/>
              </a:rPr>
              <a:t>l</a:t>
            </a:r>
            <a:r>
              <a:rPr dirty="0" sz="500" spc="-195" b="1">
                <a:solidFill>
                  <a:srgbClr val="D8D8D8"/>
                </a:solidFill>
                <a:latin typeface="Heiti SC"/>
                <a:cs typeface="Heiti SC"/>
              </a:rPr>
              <a:t>C</a:t>
            </a:r>
            <a:r>
              <a:rPr dirty="0" sz="500" spc="20" b="1">
                <a:solidFill>
                  <a:srgbClr val="D8D8D8"/>
                </a:solidFill>
                <a:latin typeface="Heiti SC"/>
                <a:cs typeface="Heiti SC"/>
              </a:rPr>
              <a:t> 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ri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o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g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n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h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f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t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i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s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d 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r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e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e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n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s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t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e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ia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rv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l 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e</a:t>
            </a:r>
            <a:r>
              <a:rPr dirty="0" sz="500" spc="-100" b="1">
                <a:solidFill>
                  <a:srgbClr val="D8D8D8"/>
                </a:solidFill>
                <a:latin typeface="Heiti SC"/>
                <a:cs typeface="Heiti SC"/>
              </a:rPr>
              <a:t>–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d</a:t>
            </a:r>
            <a:r>
              <a:rPr dirty="0" sz="500" spc="-100" b="1">
                <a:solidFill>
                  <a:srgbClr val="D8D8D8"/>
                </a:solidFill>
                <a:latin typeface="Heiti SC"/>
                <a:cs typeface="Heiti SC"/>
              </a:rPr>
              <a:t>F</a:t>
            </a:r>
            <a:r>
              <a:rPr dirty="0" sz="500" spc="-100">
                <a:solidFill>
                  <a:srgbClr val="D8D8D8"/>
                </a:solidFill>
                <a:latin typeface="Arial Unicode MS"/>
                <a:cs typeface="Arial Unicode MS"/>
              </a:rPr>
              <a:t>. </a:t>
            </a:r>
            <a:r>
              <a:rPr dirty="0" sz="500" spc="-155">
                <a:solidFill>
                  <a:srgbClr val="D8D8D8"/>
                </a:solidFill>
                <a:latin typeface="Arial Unicode MS"/>
                <a:cs typeface="Arial Unicode MS"/>
              </a:rPr>
              <a:t>C</a:t>
            </a:r>
            <a:r>
              <a:rPr dirty="0" sz="500" spc="-155" b="1">
                <a:solidFill>
                  <a:srgbClr val="D8D8D8"/>
                </a:solidFill>
                <a:latin typeface="Heiti SC"/>
                <a:cs typeface="Heiti SC"/>
              </a:rPr>
              <a:t>or</a:t>
            </a:r>
            <a:r>
              <a:rPr dirty="0" sz="500" spc="-155">
                <a:solidFill>
                  <a:srgbClr val="D8D8D8"/>
                </a:solidFill>
                <a:latin typeface="Arial Unicode MS"/>
                <a:cs typeface="Arial Unicode MS"/>
              </a:rPr>
              <a:t>o</a:t>
            </a:r>
            <a:r>
              <a:rPr dirty="0" sz="500" spc="1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n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In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fi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t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d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e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e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rn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nt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a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i</a:t>
            </a:r>
            <a:r>
              <a:rPr dirty="0" sz="500" spc="-105" b="1">
                <a:solidFill>
                  <a:srgbClr val="D8D8D8"/>
                </a:solidFill>
                <a:latin typeface="Heiti SC"/>
                <a:cs typeface="Heiti SC"/>
              </a:rPr>
              <a:t>l</a:t>
            </a:r>
            <a:r>
              <a:rPr dirty="0" sz="500" spc="-105">
                <a:solidFill>
                  <a:srgbClr val="D8D8D8"/>
                </a:solidFill>
                <a:latin typeface="Arial Unicode MS"/>
                <a:cs typeface="Arial Unicode MS"/>
              </a:rPr>
              <a:t>a </a:t>
            </a:r>
            <a:r>
              <a:rPr dirty="0" sz="500" spc="-155">
                <a:solidFill>
                  <a:srgbClr val="D8D8D8"/>
                </a:solidFill>
                <a:latin typeface="Arial Unicode MS"/>
                <a:cs typeface="Arial Unicode MS"/>
              </a:rPr>
              <a:t>l</a:t>
            </a:r>
            <a:r>
              <a:rPr dirty="0" sz="500" spc="-155" b="1">
                <a:solidFill>
                  <a:srgbClr val="D8D8D8"/>
                </a:solidFill>
                <a:latin typeface="Heiti SC"/>
                <a:cs typeface="Heiti SC"/>
              </a:rPr>
              <a:t>U</a:t>
            </a:r>
            <a:r>
              <a:rPr dirty="0" sz="500" b="1">
                <a:solidFill>
                  <a:srgbClr val="D8D8D8"/>
                </a:solidFill>
                <a:latin typeface="Heiti SC"/>
                <a:cs typeface="Heiti SC"/>
              </a:rPr>
              <a:t> </a:t>
            </a:r>
            <a:r>
              <a:rPr dirty="0" sz="500" spc="-125">
                <a:solidFill>
                  <a:srgbClr val="D8D8D8"/>
                </a:solidFill>
                <a:latin typeface="Arial Unicode MS"/>
                <a:cs typeface="Arial Unicode MS"/>
              </a:rPr>
              <a:t>–</a:t>
            </a:r>
            <a:r>
              <a:rPr dirty="0" sz="500" spc="-125" b="1">
                <a:solidFill>
                  <a:srgbClr val="D8D8D8"/>
                </a:solidFill>
                <a:latin typeface="Heiti SC"/>
                <a:cs typeface="Heiti SC"/>
              </a:rPr>
              <a:t>s</a:t>
            </a:r>
            <a:r>
              <a:rPr dirty="0" sz="500" spc="-125">
                <a:solidFill>
                  <a:srgbClr val="D8D8D8"/>
                </a:solidFill>
                <a:latin typeface="Arial Unicode MS"/>
                <a:cs typeface="Arial Unicode MS"/>
              </a:rPr>
              <a:t>F</a:t>
            </a:r>
            <a:r>
              <a:rPr dirty="0" sz="500" spc="-125" b="1">
                <a:solidFill>
                  <a:srgbClr val="D8D8D8"/>
                </a:solidFill>
                <a:latin typeface="Heiti SC"/>
                <a:cs typeface="Heiti SC"/>
              </a:rPr>
              <a:t>e</a:t>
            </a:r>
            <a:r>
              <a:rPr dirty="0" sz="500" spc="-125">
                <a:solidFill>
                  <a:srgbClr val="D8D8D8"/>
                </a:solidFill>
                <a:latin typeface="Arial Unicode MS"/>
                <a:cs typeface="Arial Unicode MS"/>
              </a:rPr>
              <a:t>o </a:t>
            </a:r>
            <a:r>
              <a:rPr dirty="0" sz="500" spc="-135" b="1">
                <a:solidFill>
                  <a:srgbClr val="D8D8D8"/>
                </a:solidFill>
                <a:latin typeface="Heiti SC"/>
                <a:cs typeface="Heiti SC"/>
              </a:rPr>
              <a:t>O</a:t>
            </a:r>
            <a:r>
              <a:rPr dirty="0" sz="500" spc="-135">
                <a:solidFill>
                  <a:srgbClr val="D8D8D8"/>
                </a:solidFill>
                <a:latin typeface="Arial Unicode MS"/>
                <a:cs typeface="Arial Unicode MS"/>
              </a:rPr>
              <a:t>r </a:t>
            </a:r>
            <a:r>
              <a:rPr dirty="0" sz="500" spc="-40" b="1">
                <a:solidFill>
                  <a:srgbClr val="D8D8D8"/>
                </a:solidFill>
                <a:latin typeface="Heiti SC"/>
                <a:cs typeface="Heiti SC"/>
              </a:rPr>
              <a:t>n</a:t>
            </a:r>
            <a:r>
              <a:rPr dirty="0" sz="500" spc="-40">
                <a:solidFill>
                  <a:srgbClr val="D8D8D8"/>
                </a:solidFill>
                <a:latin typeface="Arial Unicode MS"/>
                <a:cs typeface="Arial Unicode MS"/>
              </a:rPr>
              <a:t>In</a:t>
            </a:r>
            <a:r>
              <a:rPr dirty="0" sz="500" spc="-40" b="1">
                <a:solidFill>
                  <a:srgbClr val="D8D8D8"/>
                </a:solidFill>
                <a:latin typeface="Heiti SC"/>
                <a:cs typeface="Heiti SC"/>
              </a:rPr>
              <a:t>ly</a:t>
            </a:r>
            <a:r>
              <a:rPr dirty="0" sz="500" spc="-40">
                <a:solidFill>
                  <a:srgbClr val="D8D8D8"/>
                </a:solidFill>
                <a:latin typeface="Arial Unicode MS"/>
                <a:cs typeface="Arial Unicode MS"/>
              </a:rPr>
              <a:t>ternal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Use</a:t>
            </a:r>
            <a:r>
              <a:rPr dirty="0" sz="500" spc="-80">
                <a:solidFill>
                  <a:srgbClr val="D8D8D8"/>
                </a:solidFill>
                <a:latin typeface="Arial Unicode MS"/>
                <a:cs typeface="Arial Unicode MS"/>
              </a:rPr>
              <a:t> </a:t>
            </a:r>
            <a:r>
              <a:rPr dirty="0" sz="500" spc="15">
                <a:solidFill>
                  <a:srgbClr val="D8D8D8"/>
                </a:solidFill>
                <a:latin typeface="Arial Unicode MS"/>
                <a:cs typeface="Arial Unicode MS"/>
              </a:rPr>
              <a:t>Only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681462" y="6089372"/>
            <a:ext cx="1562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10" b="1">
                <a:solidFill>
                  <a:srgbClr val="90908E"/>
                </a:solidFill>
                <a:latin typeface="Heiti SC"/>
                <a:cs typeface="Heiti SC"/>
              </a:rPr>
              <a:t>4</a:t>
            </a:r>
            <a:r>
              <a:rPr dirty="0" sz="900" spc="15" b="1">
                <a:solidFill>
                  <a:srgbClr val="90908E"/>
                </a:solidFill>
                <a:latin typeface="Heiti SC"/>
                <a:cs typeface="Heiti SC"/>
              </a:rPr>
              <a:t>6</a:t>
            </a:r>
            <a:endParaRPr sz="900">
              <a:latin typeface="Heiti SC"/>
              <a:cs typeface="Heiti S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2950" y="1439672"/>
            <a:ext cx="30734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b="1">
                <a:solidFill>
                  <a:srgbClr val="3D3834"/>
                </a:solidFill>
                <a:latin typeface="Heiti SC"/>
                <a:cs typeface="Heiti SC"/>
              </a:rPr>
              <a:t>脱離した時の対応</a:t>
            </a:r>
            <a:endParaRPr sz="3000">
              <a:latin typeface="Heiti SC"/>
              <a:cs typeface="Heiti SC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1160"/>
              <a:t>📞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2400" rIns="0" bIns="0" rtlCol="0" vert="horz">
            <a:spAutoFit/>
          </a:bodyPr>
          <a:lstStyle/>
          <a:p>
            <a:pPr marL="3689985" indent="-355600">
              <a:lnSpc>
                <a:spcPct val="100000"/>
              </a:lnSpc>
              <a:spcBef>
                <a:spcPts val="1200"/>
              </a:spcBef>
              <a:buClr>
                <a:srgbClr val="0099CC"/>
              </a:buClr>
              <a:buFont typeface="Times New Roman"/>
              <a:buChar char="•"/>
              <a:tabLst>
                <a:tab pos="3690620" algn="l"/>
              </a:tabLst>
            </a:pPr>
            <a:r>
              <a:rPr dirty="0"/>
              <a:t>使用中のステージ数</a:t>
            </a:r>
          </a:p>
          <a:p>
            <a:pPr marL="3689985" indent="-355600">
              <a:lnSpc>
                <a:spcPct val="100000"/>
              </a:lnSpc>
              <a:spcBef>
                <a:spcPts val="1105"/>
              </a:spcBef>
              <a:buClr>
                <a:srgbClr val="0099CC"/>
              </a:buClr>
              <a:buFont typeface="Times New Roman"/>
              <a:buChar char="•"/>
              <a:tabLst>
                <a:tab pos="3690620" algn="l"/>
              </a:tabLst>
            </a:pPr>
            <a:r>
              <a:rPr dirty="0"/>
              <a:t>部位</a:t>
            </a:r>
          </a:p>
          <a:p>
            <a:pPr marL="3689985" indent="-355600">
              <a:lnSpc>
                <a:spcPct val="100000"/>
              </a:lnSpc>
              <a:spcBef>
                <a:spcPts val="1105"/>
              </a:spcBef>
              <a:buClr>
                <a:srgbClr val="0099CC"/>
              </a:buClr>
              <a:buFont typeface="Times New Roman"/>
              <a:buChar char="•"/>
              <a:tabLst>
                <a:tab pos="3690620" algn="l"/>
              </a:tabLst>
            </a:pPr>
            <a:r>
              <a:rPr dirty="0"/>
              <a:t>次回の来院日</a:t>
            </a: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/>
          </a:p>
          <a:p>
            <a:pPr marL="12700">
              <a:lnSpc>
                <a:spcPct val="100000"/>
              </a:lnSpc>
            </a:pPr>
            <a:r>
              <a:rPr dirty="0" sz="2100" spc="-25"/>
              <a:t>→ClinCheck</a:t>
            </a:r>
            <a:r>
              <a:rPr dirty="0" sz="2100"/>
              <a:t>治療計画で歯牙の動きアタッチメントの必要性を確認</a:t>
            </a:r>
            <a:endParaRPr sz="2100"/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50"/>
          </a:p>
          <a:p>
            <a:pPr marL="498475" indent="-360045">
              <a:lnSpc>
                <a:spcPct val="100000"/>
              </a:lnSpc>
              <a:buFont typeface="Arial"/>
              <a:buChar char="•"/>
              <a:tabLst>
                <a:tab pos="498475" algn="l"/>
                <a:tab pos="499109" algn="l"/>
                <a:tab pos="2898775" algn="l"/>
              </a:tabLst>
            </a:pPr>
            <a:r>
              <a:rPr dirty="0" sz="2100"/>
              <a:t>早めの再セット	→テンプレートを一歯分にカットして利用</a:t>
            </a:r>
            <a:endParaRPr sz="2100"/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D3834"/>
              </a:buClr>
              <a:buFont typeface="Arial"/>
              <a:buChar char="•"/>
            </a:pPr>
            <a:endParaRPr sz="1850"/>
          </a:p>
          <a:p>
            <a:pPr marL="498475" indent="-36004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98475" algn="l"/>
                <a:tab pos="499109" algn="l"/>
                <a:tab pos="2936240" algn="l"/>
              </a:tabLst>
            </a:pPr>
            <a:r>
              <a:rPr dirty="0" sz="2100" spc="30"/>
              <a:t>2</a:t>
            </a:r>
            <a:r>
              <a:rPr dirty="0" sz="2100"/>
              <a:t>週間以降再セット	→テンプレート発注（お届け</a:t>
            </a:r>
            <a:r>
              <a:rPr dirty="0" sz="2100" spc="30"/>
              <a:t>2</a:t>
            </a:r>
            <a:r>
              <a:rPr dirty="0" sz="2100"/>
              <a:t>週間）</a:t>
            </a:r>
            <a:endParaRPr sz="21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090386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7634" y="1579464"/>
            <a:ext cx="34544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3D3834"/>
                </a:solidFill>
                <a:latin typeface="新細明體"/>
                <a:cs typeface="新細明體"/>
              </a:rPr>
              <a:t>アタッチメントテンプレート発注</a:t>
            </a:r>
            <a:endParaRPr sz="1800">
              <a:latin typeface="新細明體"/>
              <a:cs typeface="新細明體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78124" y="6133684"/>
            <a:ext cx="83820" cy="952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50" spc="-25">
                <a:solidFill>
                  <a:srgbClr val="B8975B"/>
                </a:solidFill>
                <a:latin typeface="Arial Unicode MS"/>
                <a:cs typeface="Arial Unicode MS"/>
              </a:rPr>
              <a:t>47</a:t>
            </a:r>
            <a:endParaRPr sz="45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74392" y="2430780"/>
            <a:ext cx="2161540" cy="161925"/>
          </a:xfrm>
          <a:custGeom>
            <a:avLst/>
            <a:gdLst/>
            <a:ahLst/>
            <a:cxnLst/>
            <a:rect l="l" t="t" r="r" b="b"/>
            <a:pathLst>
              <a:path w="2161540" h="161925">
                <a:moveTo>
                  <a:pt x="2161032" y="161544"/>
                </a:moveTo>
                <a:lnTo>
                  <a:pt x="0" y="161544"/>
                </a:lnTo>
                <a:lnTo>
                  <a:pt x="0" y="0"/>
                </a:lnTo>
                <a:lnTo>
                  <a:pt x="2161032" y="0"/>
                </a:lnTo>
                <a:lnTo>
                  <a:pt x="2161032" y="161544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1031747" y="1889760"/>
            <a:ext cx="8837930" cy="4124325"/>
            <a:chOff x="1031747" y="1889760"/>
            <a:chExt cx="8837930" cy="4124325"/>
          </a:xfrm>
        </p:grpSpPr>
        <p:sp>
          <p:nvSpPr>
            <p:cNvPr id="8" name="object 8"/>
            <p:cNvSpPr/>
            <p:nvPr/>
          </p:nvSpPr>
          <p:spPr>
            <a:xfrm>
              <a:off x="2004059" y="3564636"/>
              <a:ext cx="748665" cy="108585"/>
            </a:xfrm>
            <a:custGeom>
              <a:avLst/>
              <a:gdLst/>
              <a:ahLst/>
              <a:cxnLst/>
              <a:rect l="l" t="t" r="r" b="b"/>
              <a:pathLst>
                <a:path w="748664" h="108585">
                  <a:moveTo>
                    <a:pt x="748283" y="108204"/>
                  </a:moveTo>
                  <a:lnTo>
                    <a:pt x="0" y="108204"/>
                  </a:lnTo>
                  <a:lnTo>
                    <a:pt x="0" y="0"/>
                  </a:lnTo>
                  <a:lnTo>
                    <a:pt x="748283" y="0"/>
                  </a:lnTo>
                  <a:lnTo>
                    <a:pt x="748283" y="108204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31747" y="1938528"/>
              <a:ext cx="8837676" cy="40751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89660" y="1889759"/>
              <a:ext cx="7199630" cy="1959610"/>
            </a:xfrm>
            <a:custGeom>
              <a:avLst/>
              <a:gdLst/>
              <a:ahLst/>
              <a:cxnLst/>
              <a:rect l="l" t="t" r="r" b="b"/>
              <a:pathLst>
                <a:path w="7199630" h="1959610">
                  <a:moveTo>
                    <a:pt x="784860" y="167640"/>
                  </a:moveTo>
                  <a:lnTo>
                    <a:pt x="771144" y="129540"/>
                  </a:lnTo>
                  <a:lnTo>
                    <a:pt x="755904" y="108204"/>
                  </a:lnTo>
                  <a:lnTo>
                    <a:pt x="755904" y="169164"/>
                  </a:lnTo>
                  <a:lnTo>
                    <a:pt x="755904" y="181356"/>
                  </a:lnTo>
                  <a:lnTo>
                    <a:pt x="742188" y="214884"/>
                  </a:lnTo>
                  <a:lnTo>
                    <a:pt x="737616" y="222504"/>
                  </a:lnTo>
                  <a:lnTo>
                    <a:pt x="731520" y="228600"/>
                  </a:lnTo>
                  <a:lnTo>
                    <a:pt x="723900" y="234696"/>
                  </a:lnTo>
                  <a:lnTo>
                    <a:pt x="716280" y="242316"/>
                  </a:lnTo>
                  <a:lnTo>
                    <a:pt x="688848" y="260604"/>
                  </a:lnTo>
                  <a:lnTo>
                    <a:pt x="678180" y="266700"/>
                  </a:lnTo>
                  <a:lnTo>
                    <a:pt x="665988" y="271272"/>
                  </a:lnTo>
                  <a:lnTo>
                    <a:pt x="653796" y="277368"/>
                  </a:lnTo>
                  <a:lnTo>
                    <a:pt x="641604" y="281940"/>
                  </a:lnTo>
                  <a:lnTo>
                    <a:pt x="627888" y="288036"/>
                  </a:lnTo>
                  <a:lnTo>
                    <a:pt x="600456" y="297180"/>
                  </a:lnTo>
                  <a:lnTo>
                    <a:pt x="569976" y="304800"/>
                  </a:lnTo>
                  <a:lnTo>
                    <a:pt x="537972" y="310896"/>
                  </a:lnTo>
                  <a:lnTo>
                    <a:pt x="502920" y="316992"/>
                  </a:lnTo>
                  <a:lnTo>
                    <a:pt x="431292" y="323088"/>
                  </a:lnTo>
                  <a:lnTo>
                    <a:pt x="355092" y="323088"/>
                  </a:lnTo>
                  <a:lnTo>
                    <a:pt x="281940" y="316992"/>
                  </a:lnTo>
                  <a:lnTo>
                    <a:pt x="216408" y="304800"/>
                  </a:lnTo>
                  <a:lnTo>
                    <a:pt x="156972" y="288036"/>
                  </a:lnTo>
                  <a:lnTo>
                    <a:pt x="131064" y="277368"/>
                  </a:lnTo>
                  <a:lnTo>
                    <a:pt x="118872" y="272796"/>
                  </a:lnTo>
                  <a:lnTo>
                    <a:pt x="68580" y="242316"/>
                  </a:lnTo>
                  <a:lnTo>
                    <a:pt x="48768" y="222504"/>
                  </a:lnTo>
                  <a:lnTo>
                    <a:pt x="42672" y="216408"/>
                  </a:lnTo>
                  <a:lnTo>
                    <a:pt x="39624" y="210312"/>
                  </a:lnTo>
                  <a:lnTo>
                    <a:pt x="35052" y="202692"/>
                  </a:lnTo>
                  <a:lnTo>
                    <a:pt x="32004" y="196596"/>
                  </a:lnTo>
                  <a:lnTo>
                    <a:pt x="30480" y="190500"/>
                  </a:lnTo>
                  <a:lnTo>
                    <a:pt x="28956" y="182880"/>
                  </a:lnTo>
                  <a:lnTo>
                    <a:pt x="28956" y="170688"/>
                  </a:lnTo>
                  <a:lnTo>
                    <a:pt x="30480" y="163068"/>
                  </a:lnTo>
                  <a:lnTo>
                    <a:pt x="32004" y="156972"/>
                  </a:lnTo>
                  <a:lnTo>
                    <a:pt x="35052" y="150876"/>
                  </a:lnTo>
                  <a:lnTo>
                    <a:pt x="38100" y="143256"/>
                  </a:lnTo>
                  <a:lnTo>
                    <a:pt x="42672" y="137160"/>
                  </a:lnTo>
                  <a:lnTo>
                    <a:pt x="47244" y="129540"/>
                  </a:lnTo>
                  <a:lnTo>
                    <a:pt x="53340" y="123444"/>
                  </a:lnTo>
                  <a:lnTo>
                    <a:pt x="60960" y="117348"/>
                  </a:lnTo>
                  <a:lnTo>
                    <a:pt x="68580" y="109728"/>
                  </a:lnTo>
                  <a:lnTo>
                    <a:pt x="96012" y="91440"/>
                  </a:lnTo>
                  <a:lnTo>
                    <a:pt x="106680" y="85344"/>
                  </a:lnTo>
                  <a:lnTo>
                    <a:pt x="118872" y="80772"/>
                  </a:lnTo>
                  <a:lnTo>
                    <a:pt x="131064" y="74676"/>
                  </a:lnTo>
                  <a:lnTo>
                    <a:pt x="143256" y="70104"/>
                  </a:lnTo>
                  <a:lnTo>
                    <a:pt x="156972" y="64008"/>
                  </a:lnTo>
                  <a:lnTo>
                    <a:pt x="184404" y="54864"/>
                  </a:lnTo>
                  <a:lnTo>
                    <a:pt x="214884" y="47244"/>
                  </a:lnTo>
                  <a:lnTo>
                    <a:pt x="246888" y="41148"/>
                  </a:lnTo>
                  <a:lnTo>
                    <a:pt x="281940" y="35052"/>
                  </a:lnTo>
                  <a:lnTo>
                    <a:pt x="353568" y="28956"/>
                  </a:lnTo>
                  <a:lnTo>
                    <a:pt x="429768" y="28956"/>
                  </a:lnTo>
                  <a:lnTo>
                    <a:pt x="502920" y="35052"/>
                  </a:lnTo>
                  <a:lnTo>
                    <a:pt x="568452" y="47244"/>
                  </a:lnTo>
                  <a:lnTo>
                    <a:pt x="627888" y="64008"/>
                  </a:lnTo>
                  <a:lnTo>
                    <a:pt x="641604" y="70104"/>
                  </a:lnTo>
                  <a:lnTo>
                    <a:pt x="665988" y="79248"/>
                  </a:lnTo>
                  <a:lnTo>
                    <a:pt x="697992" y="97536"/>
                  </a:lnTo>
                  <a:lnTo>
                    <a:pt x="716280" y="109728"/>
                  </a:lnTo>
                  <a:lnTo>
                    <a:pt x="723900" y="115824"/>
                  </a:lnTo>
                  <a:lnTo>
                    <a:pt x="729996" y="123444"/>
                  </a:lnTo>
                  <a:lnTo>
                    <a:pt x="742188" y="135636"/>
                  </a:lnTo>
                  <a:lnTo>
                    <a:pt x="746760" y="141732"/>
                  </a:lnTo>
                  <a:lnTo>
                    <a:pt x="749808" y="149352"/>
                  </a:lnTo>
                  <a:lnTo>
                    <a:pt x="752856" y="155448"/>
                  </a:lnTo>
                  <a:lnTo>
                    <a:pt x="754380" y="161544"/>
                  </a:lnTo>
                  <a:lnTo>
                    <a:pt x="755904" y="169164"/>
                  </a:lnTo>
                  <a:lnTo>
                    <a:pt x="755904" y="108204"/>
                  </a:lnTo>
                  <a:lnTo>
                    <a:pt x="713232" y="73152"/>
                  </a:lnTo>
                  <a:lnTo>
                    <a:pt x="665988" y="48768"/>
                  </a:lnTo>
                  <a:lnTo>
                    <a:pt x="638556" y="38100"/>
                  </a:lnTo>
                  <a:lnTo>
                    <a:pt x="612419" y="28956"/>
                  </a:lnTo>
                  <a:lnTo>
                    <a:pt x="542544" y="12192"/>
                  </a:lnTo>
                  <a:lnTo>
                    <a:pt x="470916" y="3048"/>
                  </a:lnTo>
                  <a:lnTo>
                    <a:pt x="432816" y="0"/>
                  </a:lnTo>
                  <a:lnTo>
                    <a:pt x="353568" y="0"/>
                  </a:lnTo>
                  <a:lnTo>
                    <a:pt x="315468" y="3048"/>
                  </a:lnTo>
                  <a:lnTo>
                    <a:pt x="242316" y="12192"/>
                  </a:lnTo>
                  <a:lnTo>
                    <a:pt x="176784" y="27432"/>
                  </a:lnTo>
                  <a:lnTo>
                    <a:pt x="147828" y="38100"/>
                  </a:lnTo>
                  <a:lnTo>
                    <a:pt x="132588" y="42672"/>
                  </a:lnTo>
                  <a:lnTo>
                    <a:pt x="120396" y="48768"/>
                  </a:lnTo>
                  <a:lnTo>
                    <a:pt x="106680" y="54864"/>
                  </a:lnTo>
                  <a:lnTo>
                    <a:pt x="82296" y="67056"/>
                  </a:lnTo>
                  <a:lnTo>
                    <a:pt x="71628" y="73152"/>
                  </a:lnTo>
                  <a:lnTo>
                    <a:pt x="60960" y="80772"/>
                  </a:lnTo>
                  <a:lnTo>
                    <a:pt x="51816" y="86868"/>
                  </a:lnTo>
                  <a:lnTo>
                    <a:pt x="33528" y="102108"/>
                  </a:lnTo>
                  <a:lnTo>
                    <a:pt x="27432" y="111252"/>
                  </a:lnTo>
                  <a:lnTo>
                    <a:pt x="19812" y="118872"/>
                  </a:lnTo>
                  <a:lnTo>
                    <a:pt x="3048" y="155448"/>
                  </a:lnTo>
                  <a:lnTo>
                    <a:pt x="0" y="175260"/>
                  </a:lnTo>
                  <a:lnTo>
                    <a:pt x="0" y="185928"/>
                  </a:lnTo>
                  <a:lnTo>
                    <a:pt x="13716" y="224028"/>
                  </a:lnTo>
                  <a:lnTo>
                    <a:pt x="19812" y="231648"/>
                  </a:lnTo>
                  <a:lnTo>
                    <a:pt x="25908" y="240792"/>
                  </a:lnTo>
                  <a:lnTo>
                    <a:pt x="71628" y="278892"/>
                  </a:lnTo>
                  <a:lnTo>
                    <a:pt x="118872" y="303276"/>
                  </a:lnTo>
                  <a:lnTo>
                    <a:pt x="146304" y="313944"/>
                  </a:lnTo>
                  <a:lnTo>
                    <a:pt x="176784" y="324612"/>
                  </a:lnTo>
                  <a:lnTo>
                    <a:pt x="208788" y="332232"/>
                  </a:lnTo>
                  <a:lnTo>
                    <a:pt x="242316" y="339852"/>
                  </a:lnTo>
                  <a:lnTo>
                    <a:pt x="313944" y="348996"/>
                  </a:lnTo>
                  <a:lnTo>
                    <a:pt x="353568" y="352044"/>
                  </a:lnTo>
                  <a:lnTo>
                    <a:pt x="431292" y="352044"/>
                  </a:lnTo>
                  <a:lnTo>
                    <a:pt x="469392" y="348996"/>
                  </a:lnTo>
                  <a:lnTo>
                    <a:pt x="542544" y="339852"/>
                  </a:lnTo>
                  <a:lnTo>
                    <a:pt x="608076" y="324612"/>
                  </a:lnTo>
                  <a:lnTo>
                    <a:pt x="612203" y="323088"/>
                  </a:lnTo>
                  <a:lnTo>
                    <a:pt x="637032" y="313944"/>
                  </a:lnTo>
                  <a:lnTo>
                    <a:pt x="652272" y="309372"/>
                  </a:lnTo>
                  <a:lnTo>
                    <a:pt x="664464" y="303276"/>
                  </a:lnTo>
                  <a:lnTo>
                    <a:pt x="678180" y="298704"/>
                  </a:lnTo>
                  <a:lnTo>
                    <a:pt x="690372" y="292608"/>
                  </a:lnTo>
                  <a:lnTo>
                    <a:pt x="702564" y="284988"/>
                  </a:lnTo>
                  <a:lnTo>
                    <a:pt x="713232" y="278892"/>
                  </a:lnTo>
                  <a:lnTo>
                    <a:pt x="723900" y="271272"/>
                  </a:lnTo>
                  <a:lnTo>
                    <a:pt x="733044" y="265176"/>
                  </a:lnTo>
                  <a:lnTo>
                    <a:pt x="751332" y="249936"/>
                  </a:lnTo>
                  <a:lnTo>
                    <a:pt x="757428" y="240792"/>
                  </a:lnTo>
                  <a:lnTo>
                    <a:pt x="765048" y="233172"/>
                  </a:lnTo>
                  <a:lnTo>
                    <a:pt x="771144" y="224028"/>
                  </a:lnTo>
                  <a:lnTo>
                    <a:pt x="775716" y="214884"/>
                  </a:lnTo>
                  <a:lnTo>
                    <a:pt x="784860" y="187452"/>
                  </a:lnTo>
                  <a:lnTo>
                    <a:pt x="784860" y="167640"/>
                  </a:lnTo>
                  <a:close/>
                </a:path>
                <a:path w="7199630" h="1959610">
                  <a:moveTo>
                    <a:pt x="7199376" y="1782838"/>
                  </a:moveTo>
                  <a:lnTo>
                    <a:pt x="7197852" y="1780298"/>
                  </a:lnTo>
                  <a:lnTo>
                    <a:pt x="7197852" y="1779028"/>
                  </a:lnTo>
                  <a:lnTo>
                    <a:pt x="7197852" y="1771408"/>
                  </a:lnTo>
                  <a:lnTo>
                    <a:pt x="7196328" y="1770138"/>
                  </a:lnTo>
                  <a:lnTo>
                    <a:pt x="7196328" y="1768868"/>
                  </a:lnTo>
                  <a:lnTo>
                    <a:pt x="7195820" y="1767598"/>
                  </a:lnTo>
                  <a:lnTo>
                    <a:pt x="7194804" y="1765058"/>
                  </a:lnTo>
                  <a:lnTo>
                    <a:pt x="7193280" y="1761248"/>
                  </a:lnTo>
                  <a:lnTo>
                    <a:pt x="7193280" y="1759978"/>
                  </a:lnTo>
                  <a:lnTo>
                    <a:pt x="7191756" y="1758708"/>
                  </a:lnTo>
                  <a:lnTo>
                    <a:pt x="7187184" y="1749818"/>
                  </a:lnTo>
                  <a:lnTo>
                    <a:pt x="7187184" y="1748548"/>
                  </a:lnTo>
                  <a:lnTo>
                    <a:pt x="7185660" y="1748548"/>
                  </a:lnTo>
                  <a:lnTo>
                    <a:pt x="7170420" y="1733740"/>
                  </a:lnTo>
                  <a:lnTo>
                    <a:pt x="7170420" y="1779028"/>
                  </a:lnTo>
                  <a:lnTo>
                    <a:pt x="7168896" y="1776488"/>
                  </a:lnTo>
                  <a:lnTo>
                    <a:pt x="7170039" y="1782203"/>
                  </a:lnTo>
                  <a:lnTo>
                    <a:pt x="7168896" y="1787918"/>
                  </a:lnTo>
                  <a:lnTo>
                    <a:pt x="7170420" y="1785378"/>
                  </a:lnTo>
                  <a:lnTo>
                    <a:pt x="7167372" y="1794268"/>
                  </a:lnTo>
                  <a:lnTo>
                    <a:pt x="7167372" y="1791728"/>
                  </a:lnTo>
                  <a:lnTo>
                    <a:pt x="7162800" y="1799348"/>
                  </a:lnTo>
                  <a:lnTo>
                    <a:pt x="7164324" y="1798078"/>
                  </a:lnTo>
                  <a:lnTo>
                    <a:pt x="7149084" y="1813318"/>
                  </a:lnTo>
                  <a:lnTo>
                    <a:pt x="7139940" y="1818398"/>
                  </a:lnTo>
                  <a:lnTo>
                    <a:pt x="7127735" y="1826018"/>
                  </a:lnTo>
                  <a:lnTo>
                    <a:pt x="7114032" y="1832368"/>
                  </a:lnTo>
                  <a:lnTo>
                    <a:pt x="7098792" y="1839988"/>
                  </a:lnTo>
                  <a:lnTo>
                    <a:pt x="7082028" y="1846338"/>
                  </a:lnTo>
                  <a:lnTo>
                    <a:pt x="7062216" y="1852688"/>
                  </a:lnTo>
                  <a:lnTo>
                    <a:pt x="7042404" y="1860308"/>
                  </a:lnTo>
                  <a:lnTo>
                    <a:pt x="7019544" y="1866658"/>
                  </a:lnTo>
                  <a:lnTo>
                    <a:pt x="6995160" y="1873008"/>
                  </a:lnTo>
                  <a:lnTo>
                    <a:pt x="6970776" y="1876818"/>
                  </a:lnTo>
                  <a:lnTo>
                    <a:pt x="6915912" y="1889518"/>
                  </a:lnTo>
                  <a:lnTo>
                    <a:pt x="6886956" y="1893328"/>
                  </a:lnTo>
                  <a:lnTo>
                    <a:pt x="6856476" y="1898408"/>
                  </a:lnTo>
                  <a:lnTo>
                    <a:pt x="6792468" y="1907298"/>
                  </a:lnTo>
                  <a:lnTo>
                    <a:pt x="6723888" y="1914918"/>
                  </a:lnTo>
                  <a:lnTo>
                    <a:pt x="6688836" y="1917458"/>
                  </a:lnTo>
                  <a:lnTo>
                    <a:pt x="6652260" y="1921268"/>
                  </a:lnTo>
                  <a:lnTo>
                    <a:pt x="6614160" y="1922538"/>
                  </a:lnTo>
                  <a:lnTo>
                    <a:pt x="6576060" y="1926348"/>
                  </a:lnTo>
                  <a:lnTo>
                    <a:pt x="6496812" y="1928888"/>
                  </a:lnTo>
                  <a:lnTo>
                    <a:pt x="6457188" y="1928888"/>
                  </a:lnTo>
                  <a:lnTo>
                    <a:pt x="6416040" y="1930158"/>
                  </a:lnTo>
                  <a:lnTo>
                    <a:pt x="6332220" y="1930158"/>
                  </a:lnTo>
                  <a:lnTo>
                    <a:pt x="6291072" y="1928888"/>
                  </a:lnTo>
                  <a:lnTo>
                    <a:pt x="6251435" y="1928888"/>
                  </a:lnTo>
                  <a:lnTo>
                    <a:pt x="6172200" y="1926348"/>
                  </a:lnTo>
                  <a:lnTo>
                    <a:pt x="6134100" y="1922538"/>
                  </a:lnTo>
                  <a:lnTo>
                    <a:pt x="6096000" y="1921268"/>
                  </a:lnTo>
                  <a:lnTo>
                    <a:pt x="6059424" y="1917458"/>
                  </a:lnTo>
                  <a:lnTo>
                    <a:pt x="6024372" y="1914918"/>
                  </a:lnTo>
                  <a:lnTo>
                    <a:pt x="5955792" y="1907298"/>
                  </a:lnTo>
                  <a:lnTo>
                    <a:pt x="5891784" y="1898408"/>
                  </a:lnTo>
                  <a:lnTo>
                    <a:pt x="5861304" y="1893328"/>
                  </a:lnTo>
                  <a:lnTo>
                    <a:pt x="5832335" y="1889518"/>
                  </a:lnTo>
                  <a:lnTo>
                    <a:pt x="5803392" y="1883168"/>
                  </a:lnTo>
                  <a:lnTo>
                    <a:pt x="5777484" y="1876818"/>
                  </a:lnTo>
                  <a:lnTo>
                    <a:pt x="5751576" y="1873008"/>
                  </a:lnTo>
                  <a:lnTo>
                    <a:pt x="5705856" y="1860308"/>
                  </a:lnTo>
                  <a:lnTo>
                    <a:pt x="5686044" y="1852688"/>
                  </a:lnTo>
                  <a:lnTo>
                    <a:pt x="5666232" y="1846338"/>
                  </a:lnTo>
                  <a:lnTo>
                    <a:pt x="5649468" y="1838718"/>
                  </a:lnTo>
                  <a:lnTo>
                    <a:pt x="5634228" y="1832368"/>
                  </a:lnTo>
                  <a:lnTo>
                    <a:pt x="5618988" y="1824748"/>
                  </a:lnTo>
                  <a:lnTo>
                    <a:pt x="5597652" y="1812048"/>
                  </a:lnTo>
                  <a:lnTo>
                    <a:pt x="5583936" y="1798078"/>
                  </a:lnTo>
                  <a:lnTo>
                    <a:pt x="5585460" y="1799348"/>
                  </a:lnTo>
                  <a:lnTo>
                    <a:pt x="5584698" y="1798078"/>
                  </a:lnTo>
                  <a:lnTo>
                    <a:pt x="5580888" y="1791728"/>
                  </a:lnTo>
                  <a:lnTo>
                    <a:pt x="5580888" y="1794268"/>
                  </a:lnTo>
                  <a:lnTo>
                    <a:pt x="5577840" y="1785378"/>
                  </a:lnTo>
                  <a:lnTo>
                    <a:pt x="5579351" y="1787918"/>
                  </a:lnTo>
                  <a:lnTo>
                    <a:pt x="5578856" y="1785378"/>
                  </a:lnTo>
                  <a:lnTo>
                    <a:pt x="5578602" y="1784108"/>
                  </a:lnTo>
                  <a:lnTo>
                    <a:pt x="5578221" y="1782203"/>
                  </a:lnTo>
                  <a:lnTo>
                    <a:pt x="5578602" y="1780298"/>
                  </a:lnTo>
                  <a:lnTo>
                    <a:pt x="5578856" y="1779028"/>
                  </a:lnTo>
                  <a:lnTo>
                    <a:pt x="5579338" y="1776526"/>
                  </a:lnTo>
                  <a:lnTo>
                    <a:pt x="5580888" y="1773948"/>
                  </a:lnTo>
                  <a:lnTo>
                    <a:pt x="5584152" y="1767598"/>
                  </a:lnTo>
                  <a:lnTo>
                    <a:pt x="5584380" y="1767141"/>
                  </a:lnTo>
                  <a:lnTo>
                    <a:pt x="5586476" y="1765058"/>
                  </a:lnTo>
                  <a:lnTo>
                    <a:pt x="5591556" y="1759978"/>
                  </a:lnTo>
                  <a:lnTo>
                    <a:pt x="5608320" y="1746008"/>
                  </a:lnTo>
                  <a:lnTo>
                    <a:pt x="5620512" y="1739658"/>
                  </a:lnTo>
                  <a:lnTo>
                    <a:pt x="5634228" y="1732038"/>
                  </a:lnTo>
                  <a:lnTo>
                    <a:pt x="5667756" y="1718068"/>
                  </a:lnTo>
                  <a:lnTo>
                    <a:pt x="5686044" y="1711718"/>
                  </a:lnTo>
                  <a:lnTo>
                    <a:pt x="5707367" y="1706638"/>
                  </a:lnTo>
                  <a:lnTo>
                    <a:pt x="5728716" y="1699018"/>
                  </a:lnTo>
                  <a:lnTo>
                    <a:pt x="5753100" y="1693938"/>
                  </a:lnTo>
                  <a:lnTo>
                    <a:pt x="5777484" y="1687588"/>
                  </a:lnTo>
                  <a:lnTo>
                    <a:pt x="5832335" y="1677428"/>
                  </a:lnTo>
                  <a:lnTo>
                    <a:pt x="5861304" y="1671078"/>
                  </a:lnTo>
                  <a:lnTo>
                    <a:pt x="5891784" y="1665998"/>
                  </a:lnTo>
                  <a:lnTo>
                    <a:pt x="5955792" y="1657108"/>
                  </a:lnTo>
                  <a:lnTo>
                    <a:pt x="5989320" y="1654568"/>
                  </a:lnTo>
                  <a:lnTo>
                    <a:pt x="6059424" y="1646948"/>
                  </a:lnTo>
                  <a:lnTo>
                    <a:pt x="6097524" y="1645678"/>
                  </a:lnTo>
                  <a:lnTo>
                    <a:pt x="6134100" y="1641868"/>
                  </a:lnTo>
                  <a:lnTo>
                    <a:pt x="6172200" y="1639328"/>
                  </a:lnTo>
                  <a:lnTo>
                    <a:pt x="6251435" y="1635518"/>
                  </a:lnTo>
                  <a:lnTo>
                    <a:pt x="6291072" y="1635518"/>
                  </a:lnTo>
                  <a:lnTo>
                    <a:pt x="6332220" y="1634248"/>
                  </a:lnTo>
                  <a:lnTo>
                    <a:pt x="6416040" y="1634248"/>
                  </a:lnTo>
                  <a:lnTo>
                    <a:pt x="6457188" y="1635518"/>
                  </a:lnTo>
                  <a:lnTo>
                    <a:pt x="6496812" y="1635518"/>
                  </a:lnTo>
                  <a:lnTo>
                    <a:pt x="6576060" y="1640598"/>
                  </a:lnTo>
                  <a:lnTo>
                    <a:pt x="6614160" y="1641868"/>
                  </a:lnTo>
                  <a:lnTo>
                    <a:pt x="6652260" y="1645678"/>
                  </a:lnTo>
                  <a:lnTo>
                    <a:pt x="6688836" y="1648218"/>
                  </a:lnTo>
                  <a:lnTo>
                    <a:pt x="6758940" y="1654568"/>
                  </a:lnTo>
                  <a:lnTo>
                    <a:pt x="6792468" y="1657108"/>
                  </a:lnTo>
                  <a:lnTo>
                    <a:pt x="6886956" y="1671078"/>
                  </a:lnTo>
                  <a:lnTo>
                    <a:pt x="6915912" y="1677428"/>
                  </a:lnTo>
                  <a:lnTo>
                    <a:pt x="6944868" y="1682508"/>
                  </a:lnTo>
                  <a:lnTo>
                    <a:pt x="6996684" y="1693938"/>
                  </a:lnTo>
                  <a:lnTo>
                    <a:pt x="7042404" y="1706638"/>
                  </a:lnTo>
                  <a:lnTo>
                    <a:pt x="7082028" y="1718068"/>
                  </a:lnTo>
                  <a:lnTo>
                    <a:pt x="7098792" y="1725688"/>
                  </a:lnTo>
                  <a:lnTo>
                    <a:pt x="7115556" y="1732038"/>
                  </a:lnTo>
                  <a:lnTo>
                    <a:pt x="7129272" y="1739658"/>
                  </a:lnTo>
                  <a:lnTo>
                    <a:pt x="7139940" y="1747278"/>
                  </a:lnTo>
                  <a:lnTo>
                    <a:pt x="7150608" y="1753628"/>
                  </a:lnTo>
                  <a:lnTo>
                    <a:pt x="7163867" y="1767128"/>
                  </a:lnTo>
                  <a:lnTo>
                    <a:pt x="7167372" y="1773948"/>
                  </a:lnTo>
                  <a:lnTo>
                    <a:pt x="7167372" y="1771408"/>
                  </a:lnTo>
                  <a:lnTo>
                    <a:pt x="7170420" y="1779028"/>
                  </a:lnTo>
                  <a:lnTo>
                    <a:pt x="7170420" y="1733740"/>
                  </a:lnTo>
                  <a:lnTo>
                    <a:pt x="7126224" y="1706638"/>
                  </a:lnTo>
                  <a:lnTo>
                    <a:pt x="7091172" y="1692668"/>
                  </a:lnTo>
                  <a:lnTo>
                    <a:pt x="7071360" y="1685048"/>
                  </a:lnTo>
                  <a:lnTo>
                    <a:pt x="7050024" y="1678698"/>
                  </a:lnTo>
                  <a:lnTo>
                    <a:pt x="7027151" y="1671078"/>
                  </a:lnTo>
                  <a:lnTo>
                    <a:pt x="7002780" y="1664728"/>
                  </a:lnTo>
                  <a:lnTo>
                    <a:pt x="6976872" y="1659648"/>
                  </a:lnTo>
                  <a:lnTo>
                    <a:pt x="6949440" y="1654568"/>
                  </a:lnTo>
                  <a:lnTo>
                    <a:pt x="6922008" y="1648218"/>
                  </a:lnTo>
                  <a:lnTo>
                    <a:pt x="6861035" y="1639328"/>
                  </a:lnTo>
                  <a:lnTo>
                    <a:pt x="6829044" y="1634248"/>
                  </a:lnTo>
                  <a:lnTo>
                    <a:pt x="6761988" y="1625358"/>
                  </a:lnTo>
                  <a:lnTo>
                    <a:pt x="6726936" y="1622818"/>
                  </a:lnTo>
                  <a:lnTo>
                    <a:pt x="6653784" y="1616468"/>
                  </a:lnTo>
                  <a:lnTo>
                    <a:pt x="6615684" y="1612658"/>
                  </a:lnTo>
                  <a:lnTo>
                    <a:pt x="6457188" y="1607578"/>
                  </a:lnTo>
                  <a:lnTo>
                    <a:pt x="6416040" y="1607578"/>
                  </a:lnTo>
                  <a:lnTo>
                    <a:pt x="6374892" y="1606308"/>
                  </a:lnTo>
                  <a:lnTo>
                    <a:pt x="6332220" y="1607578"/>
                  </a:lnTo>
                  <a:lnTo>
                    <a:pt x="6291072" y="1607578"/>
                  </a:lnTo>
                  <a:lnTo>
                    <a:pt x="6132576" y="1612658"/>
                  </a:lnTo>
                  <a:lnTo>
                    <a:pt x="6094476" y="1616468"/>
                  </a:lnTo>
                  <a:lnTo>
                    <a:pt x="6021324" y="1622818"/>
                  </a:lnTo>
                  <a:lnTo>
                    <a:pt x="5986272" y="1625358"/>
                  </a:lnTo>
                  <a:lnTo>
                    <a:pt x="5919216" y="1634248"/>
                  </a:lnTo>
                  <a:lnTo>
                    <a:pt x="5887212" y="1639328"/>
                  </a:lnTo>
                  <a:lnTo>
                    <a:pt x="5826252" y="1648218"/>
                  </a:lnTo>
                  <a:lnTo>
                    <a:pt x="5798820" y="1654568"/>
                  </a:lnTo>
                  <a:lnTo>
                    <a:pt x="5771388" y="1659648"/>
                  </a:lnTo>
                  <a:lnTo>
                    <a:pt x="5745467" y="1664728"/>
                  </a:lnTo>
                  <a:lnTo>
                    <a:pt x="5721083" y="1671078"/>
                  </a:lnTo>
                  <a:lnTo>
                    <a:pt x="5698236" y="1678698"/>
                  </a:lnTo>
                  <a:lnTo>
                    <a:pt x="5676900" y="1685048"/>
                  </a:lnTo>
                  <a:lnTo>
                    <a:pt x="5657088" y="1692668"/>
                  </a:lnTo>
                  <a:lnTo>
                    <a:pt x="5638800" y="1699018"/>
                  </a:lnTo>
                  <a:lnTo>
                    <a:pt x="5605272" y="1714258"/>
                  </a:lnTo>
                  <a:lnTo>
                    <a:pt x="5591556" y="1723148"/>
                  </a:lnTo>
                  <a:lnTo>
                    <a:pt x="5580888" y="1730768"/>
                  </a:lnTo>
                  <a:lnTo>
                    <a:pt x="5570220" y="1739658"/>
                  </a:lnTo>
                  <a:lnTo>
                    <a:pt x="5562600" y="1748548"/>
                  </a:lnTo>
                  <a:lnTo>
                    <a:pt x="5561076" y="1748548"/>
                  </a:lnTo>
                  <a:lnTo>
                    <a:pt x="5561076" y="1749818"/>
                  </a:lnTo>
                  <a:lnTo>
                    <a:pt x="5556504" y="1758708"/>
                  </a:lnTo>
                  <a:lnTo>
                    <a:pt x="5554967" y="1759978"/>
                  </a:lnTo>
                  <a:lnTo>
                    <a:pt x="5554967" y="1761248"/>
                  </a:lnTo>
                  <a:lnTo>
                    <a:pt x="5551932" y="1768868"/>
                  </a:lnTo>
                  <a:lnTo>
                    <a:pt x="5551932" y="1770138"/>
                  </a:lnTo>
                  <a:lnTo>
                    <a:pt x="5550408" y="1771408"/>
                  </a:lnTo>
                  <a:lnTo>
                    <a:pt x="5550408" y="1794268"/>
                  </a:lnTo>
                  <a:lnTo>
                    <a:pt x="5551932" y="1794268"/>
                  </a:lnTo>
                  <a:lnTo>
                    <a:pt x="5551932" y="1796808"/>
                  </a:lnTo>
                  <a:lnTo>
                    <a:pt x="5554967" y="1803158"/>
                  </a:lnTo>
                  <a:lnTo>
                    <a:pt x="5554967" y="1805698"/>
                  </a:lnTo>
                  <a:lnTo>
                    <a:pt x="5556504" y="1806968"/>
                  </a:lnTo>
                  <a:lnTo>
                    <a:pt x="5561076" y="1814588"/>
                  </a:lnTo>
                  <a:lnTo>
                    <a:pt x="5561076" y="1815858"/>
                  </a:lnTo>
                  <a:lnTo>
                    <a:pt x="5562600" y="1815858"/>
                  </a:lnTo>
                  <a:lnTo>
                    <a:pt x="5562600" y="1817128"/>
                  </a:lnTo>
                  <a:lnTo>
                    <a:pt x="5580888" y="1834908"/>
                  </a:lnTo>
                  <a:lnTo>
                    <a:pt x="5622036" y="1859038"/>
                  </a:lnTo>
                  <a:lnTo>
                    <a:pt x="5657088" y="1874278"/>
                  </a:lnTo>
                  <a:lnTo>
                    <a:pt x="5676900" y="1879358"/>
                  </a:lnTo>
                  <a:lnTo>
                    <a:pt x="5698236" y="1888248"/>
                  </a:lnTo>
                  <a:lnTo>
                    <a:pt x="5721083" y="1893328"/>
                  </a:lnTo>
                  <a:lnTo>
                    <a:pt x="5745467" y="1899678"/>
                  </a:lnTo>
                  <a:lnTo>
                    <a:pt x="5771388" y="1906028"/>
                  </a:lnTo>
                  <a:lnTo>
                    <a:pt x="5826252" y="1916188"/>
                  </a:lnTo>
                  <a:lnTo>
                    <a:pt x="5856732" y="1921268"/>
                  </a:lnTo>
                  <a:lnTo>
                    <a:pt x="5887212" y="1927618"/>
                  </a:lnTo>
                  <a:lnTo>
                    <a:pt x="6021324" y="1942858"/>
                  </a:lnTo>
                  <a:lnTo>
                    <a:pt x="6094476" y="1949208"/>
                  </a:lnTo>
                  <a:lnTo>
                    <a:pt x="6132576" y="1951748"/>
                  </a:lnTo>
                  <a:lnTo>
                    <a:pt x="6170676" y="1953018"/>
                  </a:lnTo>
                  <a:lnTo>
                    <a:pt x="6249924" y="1958098"/>
                  </a:lnTo>
                  <a:lnTo>
                    <a:pt x="6291072" y="1958098"/>
                  </a:lnTo>
                  <a:lnTo>
                    <a:pt x="6332220" y="1959368"/>
                  </a:lnTo>
                  <a:lnTo>
                    <a:pt x="6416040" y="1959368"/>
                  </a:lnTo>
                  <a:lnTo>
                    <a:pt x="6457188" y="1958098"/>
                  </a:lnTo>
                  <a:lnTo>
                    <a:pt x="6498336" y="1958098"/>
                  </a:lnTo>
                  <a:lnTo>
                    <a:pt x="6577584" y="1953018"/>
                  </a:lnTo>
                  <a:lnTo>
                    <a:pt x="6615684" y="1951748"/>
                  </a:lnTo>
                  <a:lnTo>
                    <a:pt x="6653784" y="1949208"/>
                  </a:lnTo>
                  <a:lnTo>
                    <a:pt x="6726936" y="1942858"/>
                  </a:lnTo>
                  <a:lnTo>
                    <a:pt x="6839712" y="1930158"/>
                  </a:lnTo>
                  <a:lnTo>
                    <a:pt x="6891528" y="1921268"/>
                  </a:lnTo>
                  <a:lnTo>
                    <a:pt x="6922008" y="1916188"/>
                  </a:lnTo>
                  <a:lnTo>
                    <a:pt x="6976872" y="1906028"/>
                  </a:lnTo>
                  <a:lnTo>
                    <a:pt x="7002780" y="1899678"/>
                  </a:lnTo>
                  <a:lnTo>
                    <a:pt x="7027151" y="1893328"/>
                  </a:lnTo>
                  <a:lnTo>
                    <a:pt x="7050024" y="1885708"/>
                  </a:lnTo>
                  <a:lnTo>
                    <a:pt x="7071360" y="1879358"/>
                  </a:lnTo>
                  <a:lnTo>
                    <a:pt x="7091172" y="1874278"/>
                  </a:lnTo>
                  <a:lnTo>
                    <a:pt x="7127735" y="1859038"/>
                  </a:lnTo>
                  <a:lnTo>
                    <a:pt x="7142988" y="1851418"/>
                  </a:lnTo>
                  <a:lnTo>
                    <a:pt x="7156704" y="1841258"/>
                  </a:lnTo>
                  <a:lnTo>
                    <a:pt x="7167372" y="1834908"/>
                  </a:lnTo>
                  <a:lnTo>
                    <a:pt x="7178040" y="1824748"/>
                  </a:lnTo>
                  <a:lnTo>
                    <a:pt x="7185660" y="1817128"/>
                  </a:lnTo>
                  <a:lnTo>
                    <a:pt x="7185660" y="1815858"/>
                  </a:lnTo>
                  <a:lnTo>
                    <a:pt x="7187184" y="1815858"/>
                  </a:lnTo>
                  <a:lnTo>
                    <a:pt x="7187184" y="1814588"/>
                  </a:lnTo>
                  <a:lnTo>
                    <a:pt x="7191756" y="1806968"/>
                  </a:lnTo>
                  <a:lnTo>
                    <a:pt x="7193280" y="1805698"/>
                  </a:lnTo>
                  <a:lnTo>
                    <a:pt x="7193280" y="1803158"/>
                  </a:lnTo>
                  <a:lnTo>
                    <a:pt x="7195718" y="1798078"/>
                  </a:lnTo>
                  <a:lnTo>
                    <a:pt x="7196328" y="1796808"/>
                  </a:lnTo>
                  <a:lnTo>
                    <a:pt x="7196328" y="1794268"/>
                  </a:lnTo>
                  <a:lnTo>
                    <a:pt x="7197852" y="1794268"/>
                  </a:lnTo>
                  <a:lnTo>
                    <a:pt x="7197852" y="1785378"/>
                  </a:lnTo>
                  <a:lnTo>
                    <a:pt x="7197852" y="1784108"/>
                  </a:lnTo>
                  <a:lnTo>
                    <a:pt x="7199376" y="1782838"/>
                  </a:lnTo>
                  <a:close/>
                </a:path>
              </a:pathLst>
            </a:custGeom>
            <a:solidFill>
              <a:srgbClr val="FF33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351787" y="2662427"/>
              <a:ext cx="3053080" cy="657225"/>
            </a:xfrm>
            <a:custGeom>
              <a:avLst/>
              <a:gdLst/>
              <a:ahLst/>
              <a:cxnLst/>
              <a:rect l="l" t="t" r="r" b="b"/>
              <a:pathLst>
                <a:path w="3053079" h="657225">
                  <a:moveTo>
                    <a:pt x="3052571" y="656844"/>
                  </a:moveTo>
                  <a:lnTo>
                    <a:pt x="0" y="656844"/>
                  </a:lnTo>
                  <a:lnTo>
                    <a:pt x="0" y="0"/>
                  </a:lnTo>
                  <a:lnTo>
                    <a:pt x="3052571" y="0"/>
                  </a:lnTo>
                  <a:lnTo>
                    <a:pt x="3052571" y="656844"/>
                  </a:lnTo>
                  <a:close/>
                </a:path>
              </a:pathLst>
            </a:custGeom>
            <a:solidFill>
              <a:srgbClr val="3D3834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1208531"/>
            <a:ext cx="9144000" cy="5143500"/>
            <a:chOff x="772668" y="1208531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772668" y="6009131"/>
              <a:ext cx="9144000" cy="342900"/>
            </a:xfrm>
            <a:custGeom>
              <a:avLst/>
              <a:gdLst/>
              <a:ahLst/>
              <a:cxnLst/>
              <a:rect l="l" t="t" r="r" b="b"/>
              <a:pathLst>
                <a:path w="9144000" h="342900">
                  <a:moveTo>
                    <a:pt x="9143999" y="342900"/>
                  </a:moveTo>
                  <a:lnTo>
                    <a:pt x="0" y="342900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42900"/>
                  </a:lnTo>
                  <a:close/>
                </a:path>
              </a:pathLst>
            </a:custGeom>
            <a:solidFill>
              <a:srgbClr val="3D38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72668" y="1208531"/>
              <a:ext cx="9144000" cy="4800600"/>
            </a:xfrm>
            <a:custGeom>
              <a:avLst/>
              <a:gdLst/>
              <a:ahLst/>
              <a:cxnLst/>
              <a:rect l="l" t="t" r="r" b="b"/>
              <a:pathLst>
                <a:path w="9144000" h="4800600">
                  <a:moveTo>
                    <a:pt x="9143999" y="4800600"/>
                  </a:moveTo>
                  <a:lnTo>
                    <a:pt x="0" y="4800600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4800600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1969007" y="3020567"/>
            <a:ext cx="217931" cy="216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30002" y="2908914"/>
            <a:ext cx="2542540" cy="1527175"/>
          </a:xfrm>
          <a:prstGeom prst="rect">
            <a:avLst/>
          </a:prstGeom>
        </p:spPr>
        <p:txBody>
          <a:bodyPr wrap="square" lIns="0" tIns="1003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sz="2700">
                <a:solidFill>
                  <a:srgbClr val="FFFFFF"/>
                </a:solidFill>
                <a:latin typeface="Arial Unicode MS"/>
                <a:cs typeface="Arial Unicode MS"/>
              </a:rPr>
              <a:t>注意点</a:t>
            </a:r>
            <a:endParaRPr sz="27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2700">
                <a:solidFill>
                  <a:srgbClr val="FFFFFF"/>
                </a:solidFill>
                <a:latin typeface="Arial Unicode MS"/>
                <a:cs typeface="Arial Unicode MS"/>
              </a:rPr>
              <a:t>着脱の指導</a:t>
            </a:r>
            <a:endParaRPr sz="27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dirty="0" sz="2700" spc="-950">
                <a:solidFill>
                  <a:srgbClr val="FFFFFF"/>
                </a:solidFill>
                <a:latin typeface="Arial Unicode MS"/>
                <a:cs typeface="Arial Unicode MS"/>
              </a:rPr>
              <a:t>ト</a:t>
            </a:r>
            <a:r>
              <a:rPr dirty="0" sz="2700" spc="-520">
                <a:solidFill>
                  <a:srgbClr val="FFFFFF"/>
                </a:solidFill>
                <a:latin typeface="Arial Unicode MS"/>
                <a:cs typeface="Arial Unicode MS"/>
              </a:rPr>
              <a:t>ラ</a:t>
            </a:r>
            <a:r>
              <a:rPr dirty="0" sz="2700" spc="-330">
                <a:solidFill>
                  <a:srgbClr val="FFFFFF"/>
                </a:solidFill>
                <a:latin typeface="Arial Unicode MS"/>
                <a:cs typeface="Arial Unicode MS"/>
              </a:rPr>
              <a:t>ブ</a:t>
            </a:r>
            <a:r>
              <a:rPr dirty="0" sz="2700">
                <a:solidFill>
                  <a:srgbClr val="FFFFFF"/>
                </a:solidFill>
                <a:latin typeface="Arial Unicode MS"/>
                <a:cs typeface="Arial Unicode MS"/>
              </a:rPr>
              <a:t>ルへの対応</a:t>
            </a:r>
            <a:endParaRPr sz="27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66103" y="1208531"/>
            <a:ext cx="3750564" cy="4803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48</a:t>
            </a:fld>
          </a:p>
        </p:txBody>
      </p:sp>
      <p:sp>
        <p:nvSpPr>
          <p:cNvPr id="9" name="object 9"/>
          <p:cNvSpPr txBox="1"/>
          <p:nvPr/>
        </p:nvSpPr>
        <p:spPr>
          <a:xfrm>
            <a:off x="1112012" y="6134280"/>
            <a:ext cx="2772410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1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07947" y="2772156"/>
            <a:ext cx="8465820" cy="9525"/>
          </a:xfrm>
          <a:custGeom>
            <a:avLst/>
            <a:gdLst/>
            <a:ahLst/>
            <a:cxnLst/>
            <a:rect l="l" t="t" r="r" b="b"/>
            <a:pathLst>
              <a:path w="8465820" h="9525">
                <a:moveTo>
                  <a:pt x="8465819" y="9143"/>
                </a:moveTo>
                <a:lnTo>
                  <a:pt x="0" y="9143"/>
                </a:lnTo>
                <a:lnTo>
                  <a:pt x="0" y="0"/>
                </a:lnTo>
                <a:lnTo>
                  <a:pt x="8465819" y="0"/>
                </a:lnTo>
                <a:lnTo>
                  <a:pt x="8465819" y="9143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705891" y="1628398"/>
            <a:ext cx="2934970" cy="2724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50" b="1">
                <a:solidFill>
                  <a:srgbClr val="424142"/>
                </a:solidFill>
                <a:latin typeface="HiraMinProN-W6"/>
                <a:cs typeface="HiraMinProN-W6"/>
              </a:rPr>
              <a:t>ア</a:t>
            </a:r>
            <a:r>
              <a:rPr dirty="0" sz="1600" spc="20" b="1">
                <a:solidFill>
                  <a:srgbClr val="424142"/>
                </a:solidFill>
                <a:latin typeface="HiraMinProN-W6"/>
                <a:cs typeface="HiraMinProN-W6"/>
              </a:rPr>
              <a:t>ラ</a:t>
            </a:r>
            <a:r>
              <a:rPr dirty="0" sz="1600" spc="50" b="1">
                <a:solidFill>
                  <a:srgbClr val="424142"/>
                </a:solidFill>
                <a:latin typeface="HiraMinProN-W6"/>
                <a:cs typeface="HiraMinProN-W6"/>
              </a:rPr>
              <a:t>イ</a:t>
            </a:r>
            <a:r>
              <a:rPr dirty="0" sz="1600" spc="20" b="1">
                <a:solidFill>
                  <a:srgbClr val="424142"/>
                </a:solidFill>
                <a:latin typeface="HiraMinProN-W6"/>
                <a:cs typeface="HiraMinProN-W6"/>
              </a:rPr>
              <a:t>ナ</a:t>
            </a:r>
            <a:r>
              <a:rPr dirty="0" sz="1600" spc="50" b="1">
                <a:solidFill>
                  <a:srgbClr val="424142"/>
                </a:solidFill>
                <a:latin typeface="HiraMinProN-W6"/>
                <a:cs typeface="HiraMinProN-W6"/>
              </a:rPr>
              <a:t>ー</a:t>
            </a:r>
            <a:r>
              <a:rPr dirty="0" sz="1600" spc="35" b="1">
                <a:solidFill>
                  <a:srgbClr val="424142"/>
                </a:solidFill>
                <a:latin typeface="HiraMinProN-W6"/>
                <a:cs typeface="HiraMinProN-W6"/>
              </a:rPr>
              <a:t>ス</a:t>
            </a:r>
            <a:r>
              <a:rPr dirty="0" sz="1600" spc="20" b="1">
                <a:solidFill>
                  <a:srgbClr val="424142"/>
                </a:solidFill>
                <a:latin typeface="HiraMinProN-W6"/>
                <a:cs typeface="HiraMinProN-W6"/>
              </a:rPr>
              <a:t>テ</a:t>
            </a:r>
            <a:r>
              <a:rPr dirty="0" sz="1600" spc="50" b="1">
                <a:solidFill>
                  <a:srgbClr val="424142"/>
                </a:solidFill>
                <a:latin typeface="HiraMinProN-W6"/>
                <a:cs typeface="HiraMinProN-W6"/>
              </a:rPr>
              <a:t>ー</a:t>
            </a:r>
            <a:r>
              <a:rPr dirty="0" sz="1600" spc="35" b="1">
                <a:solidFill>
                  <a:srgbClr val="424142"/>
                </a:solidFill>
                <a:latin typeface="HiraMinProN-W6"/>
                <a:cs typeface="HiraMinProN-W6"/>
              </a:rPr>
              <a:t>ジ１をセッ</a:t>
            </a:r>
            <a:r>
              <a:rPr dirty="0" sz="1600" spc="20" b="1">
                <a:solidFill>
                  <a:srgbClr val="424142"/>
                </a:solidFill>
                <a:latin typeface="HiraMinProN-W6"/>
                <a:cs typeface="HiraMinProN-W6"/>
              </a:rPr>
              <a:t>ト</a:t>
            </a:r>
            <a:endParaRPr sz="1600">
              <a:latin typeface="HiraMinProN-W6"/>
              <a:cs typeface="HiraMinProN-W6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48</a:t>
            </a:fld>
          </a:p>
        </p:txBody>
      </p:sp>
      <p:sp>
        <p:nvSpPr>
          <p:cNvPr id="10" name="object 10"/>
          <p:cNvSpPr txBox="1"/>
          <p:nvPr/>
        </p:nvSpPr>
        <p:spPr>
          <a:xfrm>
            <a:off x="1112012" y="6134280"/>
            <a:ext cx="2772410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1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4478" y="2506571"/>
            <a:ext cx="16090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10" b="1">
                <a:solidFill>
                  <a:srgbClr val="3D3834"/>
                </a:solidFill>
                <a:latin typeface="メイリオ"/>
                <a:cs typeface="メイリオ"/>
              </a:rPr>
              <a:t>セ</a:t>
            </a:r>
            <a:r>
              <a:rPr dirty="0" sz="1350" spc="-350" b="1">
                <a:solidFill>
                  <a:srgbClr val="3D3834"/>
                </a:solidFill>
                <a:latin typeface="メイリオ"/>
                <a:cs typeface="メイリオ"/>
              </a:rPr>
              <a:t>ッ</a:t>
            </a:r>
            <a:r>
              <a:rPr dirty="0" sz="1350" spc="-459" b="1">
                <a:solidFill>
                  <a:srgbClr val="3D3834"/>
                </a:solidFill>
                <a:latin typeface="メイリオ"/>
                <a:cs typeface="メイリオ"/>
              </a:rPr>
              <a:t>ト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直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前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の</a:t>
            </a:r>
            <a:r>
              <a:rPr dirty="0" sz="1350" spc="-65" b="1">
                <a:solidFill>
                  <a:srgbClr val="3D3834"/>
                </a:solidFill>
                <a:latin typeface="メイリオ"/>
                <a:cs typeface="メイリオ"/>
              </a:rPr>
              <a:t>お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声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掛</a:t>
            </a:r>
            <a:r>
              <a:rPr dirty="0" sz="1350" spc="-70" b="1">
                <a:solidFill>
                  <a:srgbClr val="3D3834"/>
                </a:solidFill>
                <a:latin typeface="メイリオ"/>
                <a:cs typeface="メイリオ"/>
              </a:rPr>
              <a:t>け</a:t>
            </a:r>
            <a:endParaRPr sz="1350">
              <a:latin typeface="メイリオ"/>
              <a:cs typeface="メイリオ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99868" y="2529284"/>
            <a:ext cx="14331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0" b="1">
                <a:solidFill>
                  <a:srgbClr val="3D3834"/>
                </a:solidFill>
                <a:latin typeface="メイリオ"/>
                <a:cs typeface="メイリオ"/>
              </a:rPr>
              <a:t>セ</a:t>
            </a:r>
            <a:r>
              <a:rPr dirty="0" sz="1200" spc="-315" b="1">
                <a:solidFill>
                  <a:srgbClr val="3D3834"/>
                </a:solidFill>
                <a:latin typeface="メイリオ"/>
                <a:cs typeface="メイリオ"/>
              </a:rPr>
              <a:t>ッ</a:t>
            </a:r>
            <a:r>
              <a:rPr dirty="0" sz="1200" spc="-415" b="1">
                <a:solidFill>
                  <a:srgbClr val="3D3834"/>
                </a:solidFill>
                <a:latin typeface="メイリオ"/>
                <a:cs typeface="メイリオ"/>
              </a:rPr>
              <a:t>ト</a:t>
            </a:r>
            <a:r>
              <a:rPr dirty="0" sz="1200" spc="10" b="1">
                <a:solidFill>
                  <a:srgbClr val="3D3834"/>
                </a:solidFill>
                <a:latin typeface="メイリオ"/>
                <a:cs typeface="メイリオ"/>
              </a:rPr>
              <a:t>直後</a:t>
            </a:r>
            <a:r>
              <a:rPr dirty="0" sz="1200" b="1">
                <a:solidFill>
                  <a:srgbClr val="3D3834"/>
                </a:solidFill>
                <a:latin typeface="メイリオ"/>
                <a:cs typeface="メイリオ"/>
              </a:rPr>
              <a:t>の</a:t>
            </a:r>
            <a:r>
              <a:rPr dirty="0" sz="1200" spc="-65" b="1">
                <a:solidFill>
                  <a:srgbClr val="3D3834"/>
                </a:solidFill>
                <a:latin typeface="メイリオ"/>
                <a:cs typeface="メイリオ"/>
              </a:rPr>
              <a:t>お</a:t>
            </a:r>
            <a:r>
              <a:rPr dirty="0" sz="1200" b="1">
                <a:solidFill>
                  <a:srgbClr val="3D3834"/>
                </a:solidFill>
                <a:latin typeface="メイリオ"/>
                <a:cs typeface="メイリオ"/>
              </a:rPr>
              <a:t>声掛</a:t>
            </a:r>
            <a:r>
              <a:rPr dirty="0" sz="1200" spc="-70" b="1">
                <a:solidFill>
                  <a:srgbClr val="3D3834"/>
                </a:solidFill>
                <a:latin typeface="メイリオ"/>
                <a:cs typeface="メイリオ"/>
              </a:rPr>
              <a:t>け</a:t>
            </a:r>
            <a:endParaRPr sz="1200">
              <a:latin typeface="メイリオ"/>
              <a:cs typeface="メイリオ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0638" y="2819543"/>
            <a:ext cx="2260600" cy="1527810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marL="100330" indent="-88265">
              <a:lnSpc>
                <a:spcPct val="100000"/>
              </a:lnSpc>
              <a:spcBef>
                <a:spcPts val="890"/>
              </a:spcBef>
              <a:buSzPct val="94444"/>
              <a:buFont typeface="Arial"/>
              <a:buChar char="•"/>
              <a:tabLst>
                <a:tab pos="100965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装着の</a:t>
            </a:r>
            <a:r>
              <a:rPr dirty="0" sz="1800" spc="-150">
                <a:solidFill>
                  <a:srgbClr val="3D3834"/>
                </a:solidFill>
                <a:latin typeface="Arial Unicode MS"/>
                <a:cs typeface="Arial Unicode MS"/>
              </a:rPr>
              <a:t>た</a:t>
            </a:r>
            <a:r>
              <a:rPr dirty="0" sz="1800" spc="-45">
                <a:solidFill>
                  <a:srgbClr val="3D3834"/>
                </a:solidFill>
                <a:latin typeface="Arial Unicode MS"/>
                <a:cs typeface="Arial Unicode MS"/>
              </a:rPr>
              <a:t>め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強</a:t>
            </a:r>
            <a:r>
              <a:rPr dirty="0" sz="1800" spc="-740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押</a:t>
            </a:r>
            <a:r>
              <a:rPr dirty="0" sz="1800" spc="-75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endParaRPr sz="1800">
              <a:latin typeface="Arial Unicode MS"/>
              <a:cs typeface="Arial Unicode MS"/>
            </a:endParaRPr>
          </a:p>
          <a:p>
            <a:pPr marL="100330" indent="-88265">
              <a:lnSpc>
                <a:spcPct val="100000"/>
              </a:lnSpc>
              <a:spcBef>
                <a:spcPts val="790"/>
              </a:spcBef>
              <a:buSzPct val="94444"/>
              <a:buFont typeface="Arial"/>
              <a:buChar char="•"/>
              <a:tabLst>
                <a:tab pos="100965" algn="l"/>
              </a:tabLst>
            </a:pP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き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つ</a:t>
            </a:r>
            <a:r>
              <a:rPr dirty="0" sz="1800" spc="-100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endParaRPr sz="1800">
              <a:latin typeface="Arial Unicode MS"/>
              <a:cs typeface="Arial Unicode MS"/>
            </a:endParaRPr>
          </a:p>
          <a:p>
            <a:pPr marL="100330" indent="-88265">
              <a:lnSpc>
                <a:spcPct val="100000"/>
              </a:lnSpc>
              <a:spcBef>
                <a:spcPts val="800"/>
              </a:spcBef>
              <a:buSzPct val="94444"/>
              <a:buFont typeface="Arial"/>
              <a:buChar char="•"/>
              <a:tabLst>
                <a:tab pos="100965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歯への矯正力</a:t>
            </a:r>
            <a:r>
              <a:rPr dirty="0" sz="1800" spc="-59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痛み</a:t>
            </a:r>
            <a:endParaRPr sz="1800">
              <a:latin typeface="Arial Unicode MS"/>
              <a:cs typeface="Arial Unicode MS"/>
            </a:endParaRPr>
          </a:p>
          <a:p>
            <a:pPr marL="100330" indent="-88265">
              <a:lnSpc>
                <a:spcPct val="100000"/>
              </a:lnSpc>
              <a:spcBef>
                <a:spcPts val="810"/>
              </a:spcBef>
              <a:buSzPct val="94444"/>
              <a:buFont typeface="Arial"/>
              <a:buChar char="•"/>
              <a:tabLst>
                <a:tab pos="100965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歯肉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圧痛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あ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か</a:t>
            </a:r>
            <a:r>
              <a:rPr dirty="0" sz="1800" spc="-355">
                <a:solidFill>
                  <a:srgbClr val="3D3834"/>
                </a:solidFill>
                <a:latin typeface="Arial Unicode MS"/>
                <a:cs typeface="Arial Unicode MS"/>
              </a:rPr>
              <a:t>も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02025" y="2993035"/>
            <a:ext cx="2449195" cy="1115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0965" indent="-88900">
              <a:lnSpc>
                <a:spcPct val="100000"/>
              </a:lnSpc>
              <a:spcBef>
                <a:spcPts val="100"/>
              </a:spcBef>
              <a:buSzPct val="94444"/>
              <a:buFont typeface="Arial"/>
              <a:buChar char="•"/>
              <a:tabLst>
                <a:tab pos="101600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臼歯の咬合が高</a:t>
            </a:r>
            <a:r>
              <a:rPr dirty="0" sz="1800" spc="-740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800" spc="-740">
                <a:solidFill>
                  <a:srgbClr val="3D3834"/>
                </a:solidFill>
                <a:latin typeface="Arial Unicode MS"/>
                <a:cs typeface="Arial Unicode MS"/>
              </a:rPr>
              <a:t>感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じ</a:t>
            </a:r>
            <a:r>
              <a:rPr dirty="0" sz="1800" spc="-25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endParaRPr sz="1800">
              <a:latin typeface="Arial Unicode MS"/>
              <a:cs typeface="Arial Unicode MS"/>
            </a:endParaRPr>
          </a:p>
          <a:p>
            <a:pPr marL="100965" indent="-88900">
              <a:lnSpc>
                <a:spcPct val="100000"/>
              </a:lnSpc>
              <a:spcBef>
                <a:spcPts val="1290"/>
              </a:spcBef>
              <a:buSzPct val="94444"/>
              <a:buFont typeface="Arial"/>
              <a:buChar char="•"/>
              <a:tabLst>
                <a:tab pos="101600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口が閉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じ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 spc="-760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800" spc="-100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endParaRPr sz="1800">
              <a:latin typeface="Arial Unicode MS"/>
              <a:cs typeface="Arial Unicode MS"/>
            </a:endParaRPr>
          </a:p>
          <a:p>
            <a:pPr marL="100965" indent="-88900">
              <a:lnSpc>
                <a:spcPct val="100000"/>
              </a:lnSpc>
              <a:spcBef>
                <a:spcPts val="810"/>
              </a:spcBef>
              <a:buSzPct val="94444"/>
              <a:buFont typeface="Arial"/>
              <a:buChar char="•"/>
              <a:tabLst>
                <a:tab pos="101600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話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 spc="-760">
                <a:solidFill>
                  <a:srgbClr val="3D3834"/>
                </a:solidFill>
                <a:latin typeface="Arial Unicode MS"/>
                <a:cs typeface="Arial Unicode MS"/>
              </a:rPr>
              <a:t>く</a:t>
            </a:r>
            <a:r>
              <a:rPr dirty="0" sz="1800" spc="-100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endParaRPr sz="18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92936" y="1495044"/>
            <a:ext cx="7810499" cy="4442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090386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07947" y="2772156"/>
            <a:ext cx="8465820" cy="9525"/>
          </a:xfrm>
          <a:custGeom>
            <a:avLst/>
            <a:gdLst/>
            <a:ahLst/>
            <a:cxnLst/>
            <a:rect l="l" t="t" r="r" b="b"/>
            <a:pathLst>
              <a:path w="8465820" h="9525">
                <a:moveTo>
                  <a:pt x="8465819" y="9143"/>
                </a:moveTo>
                <a:lnTo>
                  <a:pt x="0" y="9143"/>
                </a:lnTo>
                <a:lnTo>
                  <a:pt x="0" y="0"/>
                </a:lnTo>
                <a:lnTo>
                  <a:pt x="8465819" y="0"/>
                </a:lnTo>
                <a:lnTo>
                  <a:pt x="8465819" y="9143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646188" y="1628398"/>
            <a:ext cx="1058545" cy="2724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着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脱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の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練習</a:t>
            </a:r>
            <a:endParaRPr sz="1600">
              <a:latin typeface="新細明體"/>
              <a:cs typeface="新細明體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4567" y="2098974"/>
            <a:ext cx="1441450" cy="64135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1350" spc="15" b="1">
                <a:solidFill>
                  <a:srgbClr val="3D3834"/>
                </a:solidFill>
                <a:latin typeface="メイリオ"/>
                <a:cs typeface="メイリオ"/>
              </a:rPr>
              <a:t>前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歯か</a:t>
            </a:r>
            <a:r>
              <a:rPr dirty="0" sz="1350" spc="-270" b="1">
                <a:solidFill>
                  <a:srgbClr val="3D3834"/>
                </a:solidFill>
                <a:latin typeface="メイリオ"/>
                <a:cs typeface="メイリオ"/>
              </a:rPr>
              <a:t>ら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入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れ</a:t>
            </a:r>
            <a:r>
              <a:rPr dirty="0" sz="1350" spc="-180" b="1">
                <a:solidFill>
                  <a:srgbClr val="3D3834"/>
                </a:solidFill>
                <a:latin typeface="メイリオ"/>
                <a:cs typeface="メイリオ"/>
              </a:rPr>
              <a:t>る</a:t>
            </a:r>
            <a:endParaRPr sz="1350">
              <a:latin typeface="メイリオ"/>
              <a:cs typeface="メイリオ"/>
            </a:endParaRPr>
          </a:p>
          <a:p>
            <a:pPr marL="269875" indent="-25781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1350" spc="15" b="1">
                <a:solidFill>
                  <a:srgbClr val="3D3834"/>
                </a:solidFill>
                <a:latin typeface="メイリオ"/>
                <a:cs typeface="メイリオ"/>
              </a:rPr>
              <a:t>咬</a:t>
            </a:r>
            <a:r>
              <a:rPr dirty="0" sz="1350" spc="-40" b="1">
                <a:solidFill>
                  <a:srgbClr val="3D3834"/>
                </a:solidFill>
                <a:latin typeface="メイリオ"/>
                <a:cs typeface="メイリオ"/>
              </a:rPr>
              <a:t>ん</a:t>
            </a:r>
            <a:r>
              <a:rPr dirty="0" sz="1350" spc="-120" b="1">
                <a:solidFill>
                  <a:srgbClr val="3D3834"/>
                </a:solidFill>
                <a:latin typeface="メイリオ"/>
                <a:cs typeface="メイリオ"/>
              </a:rPr>
              <a:t>で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入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れ</a:t>
            </a:r>
            <a:r>
              <a:rPr dirty="0" sz="1350" spc="-135" b="1">
                <a:solidFill>
                  <a:srgbClr val="3D3834"/>
                </a:solidFill>
                <a:latin typeface="メイリオ"/>
                <a:cs typeface="メイリオ"/>
              </a:rPr>
              <a:t>な</a:t>
            </a:r>
            <a:r>
              <a:rPr dirty="0" sz="1350" spc="-70" b="1">
                <a:solidFill>
                  <a:srgbClr val="3D3834"/>
                </a:solidFill>
                <a:latin typeface="メイリオ"/>
                <a:cs typeface="メイリオ"/>
              </a:rPr>
              <a:t>い</a:t>
            </a:r>
            <a:endParaRPr sz="1350">
              <a:latin typeface="メイリオ"/>
              <a:cs typeface="メイリオ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99993" y="2098974"/>
            <a:ext cx="2449830" cy="64135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1350" spc="-135" b="1">
                <a:solidFill>
                  <a:srgbClr val="3D3834"/>
                </a:solidFill>
                <a:latin typeface="メイリオ"/>
                <a:cs typeface="メイリオ"/>
              </a:rPr>
              <a:t>ま</a:t>
            </a:r>
            <a:r>
              <a:rPr dirty="0" sz="1350" spc="-15" b="1">
                <a:solidFill>
                  <a:srgbClr val="3D3834"/>
                </a:solidFill>
                <a:latin typeface="メイリオ"/>
                <a:cs typeface="メイリオ"/>
              </a:rPr>
              <a:t>ず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最後臼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歯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舌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側</a:t>
            </a:r>
            <a:r>
              <a:rPr dirty="0" sz="1350" spc="-185" b="1">
                <a:solidFill>
                  <a:srgbClr val="3D3834"/>
                </a:solidFill>
                <a:latin typeface="メイリオ"/>
                <a:cs typeface="メイリオ"/>
              </a:rPr>
              <a:t>を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浮</a:t>
            </a:r>
            <a:r>
              <a:rPr dirty="0" sz="1350" spc="-10" b="1">
                <a:solidFill>
                  <a:srgbClr val="3D3834"/>
                </a:solidFill>
                <a:latin typeface="メイリオ"/>
                <a:cs typeface="メイリオ"/>
              </a:rPr>
              <a:t>か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せ</a:t>
            </a:r>
            <a:r>
              <a:rPr dirty="0" sz="1350" spc="-180" b="1">
                <a:solidFill>
                  <a:srgbClr val="3D3834"/>
                </a:solidFill>
                <a:latin typeface="メイリオ"/>
                <a:cs typeface="メイリオ"/>
              </a:rPr>
              <a:t>る</a:t>
            </a:r>
            <a:endParaRPr sz="1350">
              <a:latin typeface="メイリオ"/>
              <a:cs typeface="メイリオ"/>
            </a:endParaRPr>
          </a:p>
          <a:p>
            <a:pPr marL="269875" indent="-25781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1350" spc="15" b="1">
                <a:solidFill>
                  <a:srgbClr val="3D3834"/>
                </a:solidFill>
                <a:latin typeface="メイリオ"/>
                <a:cs typeface="メイリオ"/>
              </a:rPr>
              <a:t>前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歯か</a:t>
            </a:r>
            <a:r>
              <a:rPr dirty="0" sz="1350" spc="-254" b="1">
                <a:solidFill>
                  <a:srgbClr val="3D3834"/>
                </a:solidFill>
                <a:latin typeface="メイリオ"/>
                <a:cs typeface="メイリオ"/>
              </a:rPr>
              <a:t>ら</a:t>
            </a:r>
            <a:r>
              <a:rPr dirty="0" sz="1350" spc="5" b="1">
                <a:solidFill>
                  <a:srgbClr val="3D3834"/>
                </a:solidFill>
                <a:latin typeface="メイリオ"/>
                <a:cs typeface="メイリオ"/>
              </a:rPr>
              <a:t>外</a:t>
            </a:r>
            <a:r>
              <a:rPr dirty="0" sz="1350" spc="-325" b="1">
                <a:solidFill>
                  <a:srgbClr val="3D3834"/>
                </a:solidFill>
                <a:latin typeface="メイリオ"/>
                <a:cs typeface="メイリオ"/>
              </a:rPr>
              <a:t>さ</a:t>
            </a:r>
            <a:r>
              <a:rPr dirty="0" sz="1350" spc="-135" b="1">
                <a:solidFill>
                  <a:srgbClr val="3D3834"/>
                </a:solidFill>
                <a:latin typeface="メイリオ"/>
                <a:cs typeface="メイリオ"/>
              </a:rPr>
              <a:t>な</a:t>
            </a:r>
            <a:r>
              <a:rPr dirty="0" sz="1350" spc="-70" b="1">
                <a:solidFill>
                  <a:srgbClr val="3D3834"/>
                </a:solidFill>
                <a:latin typeface="メイリオ"/>
                <a:cs typeface="メイリオ"/>
              </a:rPr>
              <a:t>い</a:t>
            </a:r>
            <a:endParaRPr sz="1350">
              <a:latin typeface="メイリオ"/>
              <a:cs typeface="メイリオ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39368" y="2801111"/>
            <a:ext cx="3973067" cy="3180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19700" y="2814827"/>
            <a:ext cx="4030980" cy="3185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078691" y="5745167"/>
            <a:ext cx="23114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FFFFFF"/>
                </a:solidFill>
                <a:latin typeface="Arial Unicode MS"/>
                <a:cs typeface="Arial Unicode MS"/>
              </a:rPr>
              <a:t>※アライナーを外す専用器具ではありません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dirty="0" spc="5"/>
              <a:t>48</a:t>
            </a:fld>
          </a:p>
        </p:txBody>
      </p:sp>
      <p:sp>
        <p:nvSpPr>
          <p:cNvPr id="11" name="object 11"/>
          <p:cNvSpPr txBox="1"/>
          <p:nvPr/>
        </p:nvSpPr>
        <p:spPr>
          <a:xfrm>
            <a:off x="1112012" y="6134280"/>
            <a:ext cx="2772410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1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70275" y="2106168"/>
            <a:ext cx="4860035" cy="3240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3015996" y="2101596"/>
            <a:ext cx="4765675" cy="3252470"/>
            <a:chOff x="3015996" y="2101596"/>
            <a:chExt cx="4765675" cy="3252470"/>
          </a:xfrm>
        </p:grpSpPr>
        <p:sp>
          <p:nvSpPr>
            <p:cNvPr id="5" name="object 5"/>
            <p:cNvSpPr/>
            <p:nvPr/>
          </p:nvSpPr>
          <p:spPr>
            <a:xfrm>
              <a:off x="3015996" y="2101596"/>
              <a:ext cx="4765548" cy="32522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843515" y="2755391"/>
              <a:ext cx="2865755" cy="617220"/>
            </a:xfrm>
            <a:custGeom>
              <a:avLst/>
              <a:gdLst/>
              <a:ahLst/>
              <a:cxnLst/>
              <a:rect l="l" t="t" r="r" b="b"/>
              <a:pathLst>
                <a:path w="2865754" h="617220">
                  <a:moveTo>
                    <a:pt x="266700" y="41148"/>
                  </a:moveTo>
                  <a:lnTo>
                    <a:pt x="0" y="102108"/>
                  </a:lnTo>
                  <a:lnTo>
                    <a:pt x="242316" y="545592"/>
                  </a:lnTo>
                  <a:lnTo>
                    <a:pt x="266700" y="41148"/>
                  </a:lnTo>
                  <a:close/>
                </a:path>
                <a:path w="2865754" h="617220">
                  <a:moveTo>
                    <a:pt x="1659648" y="108216"/>
                  </a:moveTo>
                  <a:lnTo>
                    <a:pt x="1286256" y="166116"/>
                  </a:lnTo>
                  <a:lnTo>
                    <a:pt x="1548396" y="617220"/>
                  </a:lnTo>
                  <a:lnTo>
                    <a:pt x="1659648" y="108216"/>
                  </a:lnTo>
                  <a:close/>
                </a:path>
                <a:path w="2865754" h="617220">
                  <a:moveTo>
                    <a:pt x="2865132" y="71628"/>
                  </a:moveTo>
                  <a:lnTo>
                    <a:pt x="2616708" y="0"/>
                  </a:lnTo>
                  <a:lnTo>
                    <a:pt x="2606040" y="502920"/>
                  </a:lnTo>
                  <a:lnTo>
                    <a:pt x="2865132" y="71628"/>
                  </a:lnTo>
                  <a:close/>
                </a:path>
              </a:pathLst>
            </a:custGeom>
            <a:solidFill>
              <a:srgbClr val="E41A9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3539744" y="5648930"/>
            <a:ext cx="8674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solidFill>
                  <a:srgbClr val="3D3834"/>
                </a:solidFill>
                <a:latin typeface="Arial Unicode MS"/>
                <a:cs typeface="Arial Unicode MS"/>
              </a:rPr>
              <a:t>Easy</a:t>
            </a:r>
            <a:r>
              <a:rPr dirty="0" sz="1800" spc="-6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800" spc="95">
                <a:solidFill>
                  <a:srgbClr val="3D3834"/>
                </a:solidFill>
                <a:latin typeface="Arial Unicode MS"/>
                <a:cs typeface="Arial Unicode MS"/>
              </a:rPr>
              <a:t>lift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11875" y="5648930"/>
            <a:ext cx="25400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（株）フォレスト・ワン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75504" y="2168740"/>
            <a:ext cx="415295" cy="3024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79708" y="6143185"/>
            <a:ext cx="83820" cy="8382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50" spc="-25">
                <a:solidFill>
                  <a:srgbClr val="B8975B"/>
                </a:solidFill>
                <a:latin typeface="Arial Unicode MS"/>
                <a:cs typeface="Arial Unicode MS"/>
              </a:rPr>
              <a:t>51</a:t>
            </a:r>
            <a:endParaRPr sz="4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1208531"/>
            <a:ext cx="9144000" cy="5143500"/>
            <a:chOff x="772668" y="1208531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772668" y="6009131"/>
              <a:ext cx="9144000" cy="342900"/>
            </a:xfrm>
            <a:custGeom>
              <a:avLst/>
              <a:gdLst/>
              <a:ahLst/>
              <a:cxnLst/>
              <a:rect l="l" t="t" r="r" b="b"/>
              <a:pathLst>
                <a:path w="9144000" h="342900">
                  <a:moveTo>
                    <a:pt x="9143999" y="342900"/>
                  </a:moveTo>
                  <a:lnTo>
                    <a:pt x="0" y="342900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42900"/>
                  </a:lnTo>
                  <a:close/>
                </a:path>
              </a:pathLst>
            </a:custGeom>
            <a:solidFill>
              <a:srgbClr val="3D38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330951" y="1208531"/>
              <a:ext cx="4585716" cy="480517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080294" y="1630207"/>
            <a:ext cx="3326765" cy="238633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注</a:t>
            </a:r>
            <a:r>
              <a:rPr dirty="0" sz="1600" spc="25">
                <a:solidFill>
                  <a:srgbClr val="424142"/>
                </a:solidFill>
                <a:latin typeface="新細明體"/>
                <a:cs typeface="新細明體"/>
              </a:rPr>
              <a:t>意</a:t>
            </a:r>
            <a:r>
              <a:rPr dirty="0" sz="1600" spc="5">
                <a:solidFill>
                  <a:srgbClr val="424142"/>
                </a:solidFill>
                <a:latin typeface="Arial"/>
                <a:cs typeface="Arial"/>
              </a:rPr>
              <a:t>----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アラ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イナー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が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折れ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込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む</a:t>
            </a:r>
            <a:endParaRPr sz="1600">
              <a:latin typeface="新細明體"/>
              <a:cs typeface="新細明體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50">
              <a:latin typeface="新細明體"/>
              <a:cs typeface="新細明體"/>
            </a:endParaRPr>
          </a:p>
          <a:p>
            <a:pPr marL="31750" marR="5080">
              <a:lnSpc>
                <a:spcPct val="205399"/>
              </a:lnSpc>
              <a:spcBef>
                <a:spcPts val="5"/>
              </a:spcBef>
            </a:pPr>
            <a:r>
              <a:rPr dirty="0" sz="1200" spc="10" b="1">
                <a:solidFill>
                  <a:srgbClr val="424142"/>
                </a:solidFill>
                <a:latin typeface="メイリオ"/>
                <a:cs typeface="メイリオ"/>
              </a:rPr>
              <a:t>舌側傾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斜</a:t>
            </a:r>
            <a:r>
              <a:rPr dirty="0" sz="1200" spc="-400" b="1">
                <a:solidFill>
                  <a:srgbClr val="424142"/>
                </a:solidFill>
                <a:latin typeface="メイリオ"/>
                <a:cs typeface="メイリオ"/>
              </a:rPr>
              <a:t>、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舌側転位の部位</a:t>
            </a:r>
            <a:r>
              <a:rPr dirty="0" sz="1200" spc="-125" b="1">
                <a:solidFill>
                  <a:srgbClr val="424142"/>
                </a:solidFill>
                <a:latin typeface="メイリオ"/>
                <a:cs typeface="メイリオ"/>
              </a:rPr>
              <a:t>な</a:t>
            </a:r>
            <a:r>
              <a:rPr dirty="0" sz="1200" spc="-140" b="1">
                <a:solidFill>
                  <a:srgbClr val="424142"/>
                </a:solidFill>
                <a:latin typeface="メイリオ"/>
                <a:cs typeface="メイリオ"/>
              </a:rPr>
              <a:t>ど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好発部位</a:t>
            </a:r>
            <a:r>
              <a:rPr dirty="0" sz="1200" spc="-170" b="1">
                <a:solidFill>
                  <a:srgbClr val="424142"/>
                </a:solidFill>
                <a:latin typeface="メイリオ"/>
                <a:cs typeface="メイリオ"/>
              </a:rPr>
              <a:t>を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伝</a:t>
            </a:r>
            <a:r>
              <a:rPr dirty="0" sz="1200" spc="-114" b="1">
                <a:solidFill>
                  <a:srgbClr val="424142"/>
                </a:solidFill>
                <a:latin typeface="メイリオ"/>
                <a:cs typeface="メイリオ"/>
              </a:rPr>
              <a:t>え</a:t>
            </a:r>
            <a:r>
              <a:rPr dirty="0" sz="1200" spc="-165" b="1">
                <a:solidFill>
                  <a:srgbClr val="424142"/>
                </a:solidFill>
                <a:latin typeface="メイリオ"/>
                <a:cs typeface="メイリオ"/>
              </a:rPr>
              <a:t>る </a:t>
            </a:r>
            <a:r>
              <a:rPr dirty="0" sz="1200" spc="-114" b="1">
                <a:solidFill>
                  <a:srgbClr val="424142"/>
                </a:solidFill>
                <a:latin typeface="メイリオ"/>
                <a:cs typeface="メイリオ"/>
              </a:rPr>
              <a:t>ア</a:t>
            </a:r>
            <a:r>
              <a:rPr dirty="0" sz="1200" spc="-220" b="1">
                <a:solidFill>
                  <a:srgbClr val="424142"/>
                </a:solidFill>
                <a:latin typeface="メイリオ"/>
                <a:cs typeface="メイリオ"/>
              </a:rPr>
              <a:t>ラ</a:t>
            </a:r>
            <a:r>
              <a:rPr dirty="0" sz="1200" spc="-210" b="1">
                <a:solidFill>
                  <a:srgbClr val="424142"/>
                </a:solidFill>
                <a:latin typeface="メイリオ"/>
                <a:cs typeface="メイリオ"/>
              </a:rPr>
              <a:t>イ</a:t>
            </a:r>
            <a:r>
              <a:rPr dirty="0" sz="1200" spc="-65" b="1">
                <a:solidFill>
                  <a:srgbClr val="424142"/>
                </a:solidFill>
                <a:latin typeface="メイリオ"/>
                <a:cs typeface="メイリオ"/>
              </a:rPr>
              <a:t>ナ</a:t>
            </a:r>
            <a:r>
              <a:rPr dirty="0" sz="1200" spc="-40" b="1">
                <a:solidFill>
                  <a:srgbClr val="424142"/>
                </a:solidFill>
                <a:latin typeface="メイリオ"/>
                <a:cs typeface="メイリオ"/>
              </a:rPr>
              <a:t>ー</a:t>
            </a:r>
            <a:r>
              <a:rPr dirty="0" sz="1200" spc="-160" b="1">
                <a:solidFill>
                  <a:srgbClr val="424142"/>
                </a:solidFill>
                <a:latin typeface="メイリオ"/>
                <a:cs typeface="メイリオ"/>
              </a:rPr>
              <a:t>を</a:t>
            </a:r>
            <a:r>
              <a:rPr dirty="0" sz="1200" spc="10" b="1">
                <a:solidFill>
                  <a:srgbClr val="424142"/>
                </a:solidFill>
                <a:latin typeface="メイリオ"/>
                <a:cs typeface="メイリオ"/>
              </a:rPr>
              <a:t>舌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側</a:t>
            </a:r>
            <a:r>
              <a:rPr dirty="0" sz="1200" spc="-65" b="1">
                <a:solidFill>
                  <a:srgbClr val="424142"/>
                </a:solidFill>
                <a:latin typeface="メイリオ"/>
                <a:cs typeface="メイリオ"/>
              </a:rPr>
              <a:t>に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寄せ</a:t>
            </a:r>
            <a:r>
              <a:rPr dirty="0" sz="1200" spc="-114" b="1">
                <a:solidFill>
                  <a:srgbClr val="424142"/>
                </a:solidFill>
                <a:latin typeface="メイリオ"/>
                <a:cs typeface="メイリオ"/>
              </a:rPr>
              <a:t>な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が</a:t>
            </a:r>
            <a:r>
              <a:rPr dirty="0" sz="1200" spc="-229" b="1">
                <a:solidFill>
                  <a:srgbClr val="424142"/>
                </a:solidFill>
                <a:latin typeface="メイリオ"/>
                <a:cs typeface="メイリオ"/>
              </a:rPr>
              <a:t>ら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は</a:t>
            </a:r>
            <a:r>
              <a:rPr dirty="0" sz="1200" spc="-15" b="1">
                <a:solidFill>
                  <a:srgbClr val="424142"/>
                </a:solidFill>
                <a:latin typeface="メイリオ"/>
                <a:cs typeface="メイリオ"/>
              </a:rPr>
              <a:t>め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込</a:t>
            </a:r>
            <a:r>
              <a:rPr dirty="0" sz="1200" spc="-15" b="1">
                <a:solidFill>
                  <a:srgbClr val="424142"/>
                </a:solidFill>
                <a:latin typeface="メイリオ"/>
                <a:cs typeface="メイリオ"/>
              </a:rPr>
              <a:t>む</a:t>
            </a:r>
            <a:r>
              <a:rPr dirty="0" sz="1200" spc="-170" b="1">
                <a:solidFill>
                  <a:srgbClr val="424142"/>
                </a:solidFill>
                <a:latin typeface="メイリオ"/>
                <a:cs typeface="メイリオ"/>
              </a:rPr>
              <a:t>よ</a:t>
            </a:r>
            <a:r>
              <a:rPr dirty="0" sz="1200" spc="-355" b="1">
                <a:solidFill>
                  <a:srgbClr val="424142"/>
                </a:solidFill>
                <a:latin typeface="メイリオ"/>
                <a:cs typeface="メイリオ"/>
              </a:rPr>
              <a:t>う</a:t>
            </a:r>
            <a:r>
              <a:rPr dirty="0" sz="1200" spc="-65" b="1">
                <a:solidFill>
                  <a:srgbClr val="424142"/>
                </a:solidFill>
                <a:latin typeface="メイリオ"/>
                <a:cs typeface="メイリオ"/>
              </a:rPr>
              <a:t>に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指導 </a:t>
            </a:r>
            <a:r>
              <a:rPr dirty="0" sz="1200" spc="10" b="1">
                <a:solidFill>
                  <a:srgbClr val="424142"/>
                </a:solidFill>
                <a:latin typeface="メイリオ"/>
                <a:cs typeface="メイリオ"/>
              </a:rPr>
              <a:t>爪</a:t>
            </a:r>
            <a:r>
              <a:rPr dirty="0" sz="1200" spc="-400" b="1">
                <a:solidFill>
                  <a:srgbClr val="424142"/>
                </a:solidFill>
                <a:latin typeface="メイリオ"/>
                <a:cs typeface="メイリオ"/>
              </a:rPr>
              <a:t>、</a:t>
            </a:r>
            <a:r>
              <a:rPr dirty="0" sz="1200" spc="-114" b="1">
                <a:solidFill>
                  <a:srgbClr val="424142"/>
                </a:solidFill>
                <a:latin typeface="メイリオ"/>
                <a:cs typeface="メイリオ"/>
              </a:rPr>
              <a:t>ス</a:t>
            </a:r>
            <a:r>
              <a:rPr dirty="0" sz="1200" spc="-140" b="1">
                <a:solidFill>
                  <a:srgbClr val="424142"/>
                </a:solidFill>
                <a:latin typeface="メイリオ"/>
                <a:cs typeface="メイリオ"/>
              </a:rPr>
              <a:t>プ</a:t>
            </a:r>
            <a:r>
              <a:rPr dirty="0" sz="1200" spc="-40" b="1">
                <a:solidFill>
                  <a:srgbClr val="424142"/>
                </a:solidFill>
                <a:latin typeface="メイリオ"/>
                <a:cs typeface="メイリオ"/>
              </a:rPr>
              <a:t>ー</a:t>
            </a:r>
            <a:r>
              <a:rPr dirty="0" sz="1200" spc="-160" b="1">
                <a:solidFill>
                  <a:srgbClr val="424142"/>
                </a:solidFill>
                <a:latin typeface="メイリオ"/>
                <a:cs typeface="メイリオ"/>
              </a:rPr>
              <a:t>ン</a:t>
            </a:r>
            <a:r>
              <a:rPr dirty="0" sz="1200" spc="-114" b="1">
                <a:solidFill>
                  <a:srgbClr val="424142"/>
                </a:solidFill>
                <a:latin typeface="メイリオ"/>
                <a:cs typeface="メイリオ"/>
              </a:rPr>
              <a:t>で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修復</a:t>
            </a:r>
            <a:endParaRPr sz="1200">
              <a:latin typeface="メイリオ"/>
              <a:cs typeface="メイリオ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800">
              <a:latin typeface="メイリオ"/>
              <a:cs typeface="メイリオ"/>
            </a:endParaRPr>
          </a:p>
          <a:p>
            <a:pPr marL="31750">
              <a:lnSpc>
                <a:spcPct val="100000"/>
              </a:lnSpc>
            </a:pPr>
            <a:r>
              <a:rPr dirty="0" sz="1200" spc="10" b="1">
                <a:solidFill>
                  <a:srgbClr val="424142"/>
                </a:solidFill>
                <a:latin typeface="メイリオ"/>
                <a:cs typeface="メイリオ"/>
              </a:rPr>
              <a:t>修復不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可能</a:t>
            </a:r>
            <a:endParaRPr sz="1200">
              <a:latin typeface="メイリオ"/>
              <a:cs typeface="メイリオ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800">
              <a:latin typeface="メイリオ"/>
              <a:cs typeface="メイリオ"/>
            </a:endParaRPr>
          </a:p>
          <a:p>
            <a:pPr marL="161290">
              <a:lnSpc>
                <a:spcPct val="100000"/>
              </a:lnSpc>
            </a:pP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→</a:t>
            </a:r>
            <a:r>
              <a:rPr dirty="0" sz="1200" spc="395" b="1">
                <a:solidFill>
                  <a:srgbClr val="424142"/>
                </a:solidFill>
                <a:latin typeface="メイリオ"/>
                <a:cs typeface="メイリオ"/>
              </a:rPr>
              <a:t> </a:t>
            </a:r>
            <a:r>
              <a:rPr dirty="0" sz="1200" spc="10" b="1">
                <a:solidFill>
                  <a:srgbClr val="424142"/>
                </a:solidFill>
                <a:latin typeface="メイリオ"/>
                <a:cs typeface="メイリオ"/>
              </a:rPr>
              <a:t>担当医</a:t>
            </a:r>
            <a:r>
              <a:rPr dirty="0" sz="1200" b="1">
                <a:solidFill>
                  <a:srgbClr val="424142"/>
                </a:solidFill>
                <a:latin typeface="メイリオ"/>
                <a:cs typeface="メイリオ"/>
              </a:rPr>
              <a:t>の指示の下</a:t>
            </a:r>
            <a:r>
              <a:rPr dirty="0" sz="1200" spc="-425" b="1">
                <a:solidFill>
                  <a:srgbClr val="424142"/>
                </a:solidFill>
                <a:latin typeface="メイリオ"/>
                <a:cs typeface="メイリオ"/>
              </a:rPr>
              <a:t>ト</a:t>
            </a:r>
            <a:r>
              <a:rPr dirty="0" sz="1200" spc="-305" b="1">
                <a:solidFill>
                  <a:srgbClr val="424142"/>
                </a:solidFill>
                <a:latin typeface="メイリオ"/>
                <a:cs typeface="メイリオ"/>
              </a:rPr>
              <a:t>リ</a:t>
            </a:r>
            <a:r>
              <a:rPr dirty="0" sz="1200" spc="-390" b="1">
                <a:solidFill>
                  <a:srgbClr val="424142"/>
                </a:solidFill>
                <a:latin typeface="メイリオ"/>
                <a:cs typeface="メイリオ"/>
              </a:rPr>
              <a:t>ミ</a:t>
            </a:r>
            <a:r>
              <a:rPr dirty="0" sz="1200" spc="-170" b="1">
                <a:solidFill>
                  <a:srgbClr val="424142"/>
                </a:solidFill>
                <a:latin typeface="メイリオ"/>
                <a:cs typeface="メイリオ"/>
              </a:rPr>
              <a:t>ン</a:t>
            </a:r>
            <a:r>
              <a:rPr dirty="0" sz="1200" spc="-75" b="1">
                <a:solidFill>
                  <a:srgbClr val="424142"/>
                </a:solidFill>
                <a:latin typeface="メイリオ"/>
                <a:cs typeface="メイリオ"/>
              </a:rPr>
              <a:t>グ</a:t>
            </a:r>
            <a:endParaRPr sz="1200">
              <a:latin typeface="メイリオ"/>
              <a:cs typeface="メイリオ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0776" y="6129709"/>
            <a:ext cx="104775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>
                <a:solidFill>
                  <a:srgbClr val="B8975B"/>
                </a:solidFill>
                <a:latin typeface="Arial"/>
                <a:cs typeface="Arial"/>
              </a:rPr>
              <a:t>5</a:t>
            </a:r>
            <a:r>
              <a:rPr dirty="0" sz="550" spc="5">
                <a:solidFill>
                  <a:srgbClr val="B8975B"/>
                </a:solidFill>
                <a:latin typeface="Arial"/>
                <a:cs typeface="Arial"/>
              </a:rPr>
              <a:t>2</a:t>
            </a:r>
            <a:endParaRPr sz="5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1481" y="1584519"/>
            <a:ext cx="33782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solidFill>
                  <a:srgbClr val="0070BF"/>
                </a:solidFill>
                <a:latin typeface="Arial Unicode MS"/>
                <a:cs typeface="Arial Unicode MS"/>
              </a:rPr>
              <a:t>アライナー・チューイー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4677" y="2600901"/>
            <a:ext cx="5998210" cy="1816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アライナーと歯牙の間にギャップをなくすことが目的</a:t>
            </a:r>
            <a:endParaRPr sz="1800">
              <a:latin typeface="Arial Unicode MS"/>
              <a:cs typeface="Arial Unicode MS"/>
            </a:endParaRPr>
          </a:p>
          <a:p>
            <a:pPr marL="299085">
              <a:lnSpc>
                <a:spcPct val="100000"/>
              </a:lnSpc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。</a:t>
            </a:r>
            <a:endParaRPr sz="1800">
              <a:latin typeface="Arial Unicode MS"/>
              <a:cs typeface="Arial Unicode MS"/>
            </a:endParaRPr>
          </a:p>
          <a:p>
            <a:pPr marL="299085" indent="-287020">
              <a:lnSpc>
                <a:spcPct val="100000"/>
              </a:lnSpc>
              <a:spcBef>
                <a:spcPts val="1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アライナー・チューイーのメーカーは、一日に３回、</a:t>
            </a:r>
            <a:endParaRPr sz="1800">
              <a:latin typeface="Arial Unicode MS"/>
              <a:cs typeface="Arial Unicode MS"/>
            </a:endParaRPr>
          </a:p>
          <a:p>
            <a:pPr marL="240665">
              <a:lnSpc>
                <a:spcPct val="100000"/>
              </a:lnSpc>
              <a:spcBef>
                <a:spcPts val="1090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１回につき</a:t>
            </a:r>
            <a:r>
              <a:rPr dirty="0" sz="1800" spc="35">
                <a:solidFill>
                  <a:srgbClr val="3D3834"/>
                </a:solidFill>
                <a:latin typeface="Arial Unicode MS"/>
                <a:cs typeface="Arial Unicode MS"/>
              </a:rPr>
              <a:t>5-10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分間の使用を推奨している。</a:t>
            </a:r>
            <a:endParaRPr sz="1800">
              <a:latin typeface="Arial Unicode MS"/>
              <a:cs typeface="Arial Unicode MS"/>
            </a:endParaRPr>
          </a:p>
          <a:p>
            <a:pPr marL="269875" indent="-257810">
              <a:lnSpc>
                <a:spcPct val="100000"/>
              </a:lnSpc>
              <a:spcBef>
                <a:spcPts val="1105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患者が歯牙や顎の痛みを感じた場合は使用を停止する。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88707" y="2700527"/>
            <a:ext cx="2613659" cy="1322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334686" y="5363981"/>
            <a:ext cx="351282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15">
                <a:solidFill>
                  <a:srgbClr val="696B72"/>
                </a:solidFill>
                <a:latin typeface="Arial Unicode MS"/>
                <a:cs typeface="Arial Unicode MS"/>
              </a:rPr>
              <a:t>&lt;</a:t>
            </a:r>
            <a:r>
              <a:rPr dirty="0" sz="1500" spc="-30">
                <a:solidFill>
                  <a:srgbClr val="696B72"/>
                </a:solidFill>
                <a:latin typeface="Arial Unicode MS"/>
                <a:cs typeface="Arial Unicode MS"/>
              </a:rPr>
              <a:t> </a:t>
            </a:r>
            <a:r>
              <a:rPr dirty="0" sz="1500">
                <a:solidFill>
                  <a:srgbClr val="696B72"/>
                </a:solidFill>
                <a:latin typeface="Arial Unicode MS"/>
                <a:cs typeface="Arial Unicode MS"/>
              </a:rPr>
              <a:t>販売元：株式会社</a:t>
            </a:r>
            <a:r>
              <a:rPr dirty="0" sz="1500" spc="-30">
                <a:solidFill>
                  <a:srgbClr val="696B72"/>
                </a:solidFill>
                <a:latin typeface="Arial Unicode MS"/>
                <a:cs typeface="Arial Unicode MS"/>
              </a:rPr>
              <a:t> </a:t>
            </a:r>
            <a:r>
              <a:rPr dirty="0" sz="1500">
                <a:solidFill>
                  <a:srgbClr val="696B72"/>
                </a:solidFill>
                <a:latin typeface="Arial Unicode MS"/>
                <a:cs typeface="Arial Unicode MS"/>
              </a:rPr>
              <a:t>フォレスト・ワン</a:t>
            </a:r>
            <a:r>
              <a:rPr dirty="0" sz="1500" spc="-20">
                <a:solidFill>
                  <a:srgbClr val="696B72"/>
                </a:solidFill>
                <a:latin typeface="Arial Unicode MS"/>
                <a:cs typeface="Arial Unicode MS"/>
              </a:rPr>
              <a:t> </a:t>
            </a:r>
            <a:r>
              <a:rPr dirty="0" sz="1500" spc="210">
                <a:solidFill>
                  <a:srgbClr val="696B72"/>
                </a:solidFill>
                <a:latin typeface="Arial Unicode MS"/>
                <a:cs typeface="Arial Unicode MS"/>
              </a:rPr>
              <a:t>&gt;</a:t>
            </a:r>
            <a:endParaRPr sz="15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682962" y="6124449"/>
            <a:ext cx="153035" cy="1517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70"/>
              </a:lnSpc>
            </a:pPr>
            <a:r>
              <a:rPr dirty="0" sz="900">
                <a:solidFill>
                  <a:srgbClr val="F0F0F2"/>
                </a:solidFill>
                <a:latin typeface="Arial Unicode MS"/>
                <a:cs typeface="Arial Unicode MS"/>
              </a:rPr>
              <a:t>53</a:t>
            </a:r>
            <a:endParaRPr sz="9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668" y="6009132"/>
            <a:ext cx="9144000" cy="342900"/>
          </a:xfrm>
          <a:prstGeom prst="rect">
            <a:avLst/>
          </a:prstGeom>
          <a:solidFill>
            <a:srgbClr val="3D3834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550">
              <a:latin typeface="Times New Roman"/>
              <a:cs typeface="Times New Roman"/>
            </a:endParaRPr>
          </a:p>
          <a:p>
            <a:pPr algn="r" marR="767080">
              <a:lnSpc>
                <a:spcPct val="100000"/>
              </a:lnSpc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-1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7763" y="1657620"/>
            <a:ext cx="139382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3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350" spc="-254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350" spc="-24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350" spc="-80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35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350" spc="-125">
                <a:solidFill>
                  <a:srgbClr val="3D3834"/>
                </a:solidFill>
                <a:latin typeface="Arial Unicode MS"/>
                <a:cs typeface="Arial Unicode MS"/>
              </a:rPr>
              <a:t>チ</a:t>
            </a:r>
            <a:r>
              <a:rPr dirty="0" sz="1350" spc="-240">
                <a:solidFill>
                  <a:srgbClr val="3D3834"/>
                </a:solidFill>
                <a:latin typeface="Arial Unicode MS"/>
                <a:cs typeface="Arial Unicode MS"/>
              </a:rPr>
              <a:t>ュ</a:t>
            </a:r>
            <a:r>
              <a:rPr dirty="0" sz="1350" spc="-5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350" spc="-23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endParaRPr sz="1350">
              <a:latin typeface="Arial Unicode MS"/>
              <a:cs typeface="Arial Unicode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307336" y="2122932"/>
            <a:ext cx="6030595" cy="3448050"/>
            <a:chOff x="2307336" y="2122932"/>
            <a:chExt cx="6030595" cy="3448050"/>
          </a:xfrm>
        </p:grpSpPr>
        <p:sp>
          <p:nvSpPr>
            <p:cNvPr id="5" name="object 5"/>
            <p:cNvSpPr/>
            <p:nvPr/>
          </p:nvSpPr>
          <p:spPr>
            <a:xfrm>
              <a:off x="2307336" y="2122932"/>
              <a:ext cx="3096767" cy="180913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172455" y="3951732"/>
              <a:ext cx="3165348" cy="16187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5824341" y="2789779"/>
            <a:ext cx="2426335" cy="43053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 marR="5080">
              <a:lnSpc>
                <a:spcPts val="1560"/>
              </a:lnSpc>
              <a:spcBef>
                <a:spcPts val="204"/>
              </a:spcBef>
            </a:pP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移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動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遅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れ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る部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分を重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点</a:t>
            </a:r>
            <a:r>
              <a:rPr dirty="0" sz="1350">
                <a:solidFill>
                  <a:srgbClr val="3D3834"/>
                </a:solidFill>
                <a:latin typeface="Arial Unicode MS"/>
                <a:cs typeface="Arial Unicode MS"/>
              </a:rPr>
              <a:t>的 に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噛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み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こ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み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リ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カバ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リーを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図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endParaRPr sz="135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87780" y="2243327"/>
            <a:ext cx="3438525" cy="3126105"/>
            <a:chOff x="1287780" y="2243327"/>
            <a:chExt cx="3438525" cy="3126105"/>
          </a:xfrm>
        </p:grpSpPr>
        <p:sp>
          <p:nvSpPr>
            <p:cNvPr id="3" name="object 3"/>
            <p:cNvSpPr/>
            <p:nvPr/>
          </p:nvSpPr>
          <p:spPr>
            <a:xfrm>
              <a:off x="1287780" y="2243327"/>
              <a:ext cx="3438143" cy="312572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961388" y="3340608"/>
              <a:ext cx="706120" cy="1109980"/>
            </a:xfrm>
            <a:custGeom>
              <a:avLst/>
              <a:gdLst/>
              <a:ahLst/>
              <a:cxnLst/>
              <a:rect l="l" t="t" r="r" b="b"/>
              <a:pathLst>
                <a:path w="706119" h="1109979">
                  <a:moveTo>
                    <a:pt x="3265" y="23513"/>
                  </a:moveTo>
                  <a:lnTo>
                    <a:pt x="0" y="4572"/>
                  </a:lnTo>
                  <a:lnTo>
                    <a:pt x="30480" y="0"/>
                  </a:lnTo>
                  <a:lnTo>
                    <a:pt x="32067" y="9143"/>
                  </a:lnTo>
                  <a:lnTo>
                    <a:pt x="21336" y="9143"/>
                  </a:lnTo>
                  <a:lnTo>
                    <a:pt x="13716" y="10668"/>
                  </a:lnTo>
                  <a:lnTo>
                    <a:pt x="9143" y="15239"/>
                  </a:lnTo>
                  <a:lnTo>
                    <a:pt x="4572" y="18287"/>
                  </a:lnTo>
                  <a:lnTo>
                    <a:pt x="3265" y="23513"/>
                  </a:lnTo>
                  <a:close/>
                </a:path>
                <a:path w="706119" h="1109979">
                  <a:moveTo>
                    <a:pt x="4572" y="31089"/>
                  </a:moveTo>
                  <a:lnTo>
                    <a:pt x="3265" y="23513"/>
                  </a:lnTo>
                  <a:lnTo>
                    <a:pt x="4572" y="18287"/>
                  </a:lnTo>
                  <a:lnTo>
                    <a:pt x="9143" y="15239"/>
                  </a:lnTo>
                  <a:lnTo>
                    <a:pt x="13716" y="10668"/>
                  </a:lnTo>
                  <a:lnTo>
                    <a:pt x="21336" y="9143"/>
                  </a:lnTo>
                  <a:lnTo>
                    <a:pt x="25908" y="12191"/>
                  </a:lnTo>
                  <a:lnTo>
                    <a:pt x="32004" y="15239"/>
                  </a:lnTo>
                  <a:lnTo>
                    <a:pt x="33520" y="17515"/>
                  </a:lnTo>
                  <a:lnTo>
                    <a:pt x="34837" y="25098"/>
                  </a:lnTo>
                  <a:lnTo>
                    <a:pt x="34137" y="27431"/>
                  </a:lnTo>
                  <a:lnTo>
                    <a:pt x="4572" y="27431"/>
                  </a:lnTo>
                  <a:lnTo>
                    <a:pt x="4572" y="31089"/>
                  </a:lnTo>
                  <a:close/>
                </a:path>
                <a:path w="706119" h="1109979">
                  <a:moveTo>
                    <a:pt x="33520" y="17515"/>
                  </a:moveTo>
                  <a:lnTo>
                    <a:pt x="32004" y="15239"/>
                  </a:lnTo>
                  <a:lnTo>
                    <a:pt x="25908" y="12191"/>
                  </a:lnTo>
                  <a:lnTo>
                    <a:pt x="21336" y="9143"/>
                  </a:lnTo>
                  <a:lnTo>
                    <a:pt x="32067" y="9143"/>
                  </a:lnTo>
                  <a:lnTo>
                    <a:pt x="33520" y="17515"/>
                  </a:lnTo>
                  <a:close/>
                </a:path>
                <a:path w="706119" h="1109979">
                  <a:moveTo>
                    <a:pt x="34837" y="25098"/>
                  </a:moveTo>
                  <a:lnTo>
                    <a:pt x="33520" y="17515"/>
                  </a:lnTo>
                  <a:lnTo>
                    <a:pt x="35052" y="19812"/>
                  </a:lnTo>
                  <a:lnTo>
                    <a:pt x="35052" y="24383"/>
                  </a:lnTo>
                  <a:lnTo>
                    <a:pt x="34837" y="25098"/>
                  </a:lnTo>
                  <a:close/>
                </a:path>
                <a:path w="706119" h="1109979">
                  <a:moveTo>
                    <a:pt x="6096" y="46735"/>
                  </a:moveTo>
                  <a:lnTo>
                    <a:pt x="3162" y="31089"/>
                  </a:lnTo>
                  <a:lnTo>
                    <a:pt x="3048" y="24383"/>
                  </a:lnTo>
                  <a:lnTo>
                    <a:pt x="3265" y="23513"/>
                  </a:lnTo>
                  <a:lnTo>
                    <a:pt x="4466" y="30479"/>
                  </a:lnTo>
                  <a:lnTo>
                    <a:pt x="4572" y="38100"/>
                  </a:lnTo>
                  <a:lnTo>
                    <a:pt x="6096" y="42672"/>
                  </a:lnTo>
                  <a:lnTo>
                    <a:pt x="6096" y="46735"/>
                  </a:lnTo>
                  <a:close/>
                </a:path>
                <a:path w="706119" h="1109979">
                  <a:moveTo>
                    <a:pt x="35052" y="26334"/>
                  </a:moveTo>
                  <a:lnTo>
                    <a:pt x="34837" y="25098"/>
                  </a:lnTo>
                  <a:lnTo>
                    <a:pt x="35052" y="24383"/>
                  </a:lnTo>
                  <a:lnTo>
                    <a:pt x="35052" y="26334"/>
                  </a:lnTo>
                  <a:close/>
                </a:path>
                <a:path w="706119" h="1109979">
                  <a:moveTo>
                    <a:pt x="35850" y="29028"/>
                  </a:moveTo>
                  <a:lnTo>
                    <a:pt x="35343" y="28015"/>
                  </a:lnTo>
                  <a:lnTo>
                    <a:pt x="35052" y="26334"/>
                  </a:lnTo>
                  <a:lnTo>
                    <a:pt x="35052" y="24383"/>
                  </a:lnTo>
                  <a:lnTo>
                    <a:pt x="35850" y="29028"/>
                  </a:lnTo>
                  <a:close/>
                </a:path>
                <a:path w="706119" h="1109979">
                  <a:moveTo>
                    <a:pt x="37359" y="39623"/>
                  </a:moveTo>
                  <a:lnTo>
                    <a:pt x="30480" y="39623"/>
                  </a:lnTo>
                  <a:lnTo>
                    <a:pt x="34837" y="25098"/>
                  </a:lnTo>
                  <a:lnTo>
                    <a:pt x="35052" y="26334"/>
                  </a:lnTo>
                  <a:lnTo>
                    <a:pt x="35052" y="27431"/>
                  </a:lnTo>
                  <a:lnTo>
                    <a:pt x="35343" y="28015"/>
                  </a:lnTo>
                  <a:lnTo>
                    <a:pt x="37359" y="39623"/>
                  </a:lnTo>
                  <a:close/>
                </a:path>
                <a:path w="706119" h="1109979">
                  <a:moveTo>
                    <a:pt x="35343" y="28015"/>
                  </a:moveTo>
                  <a:lnTo>
                    <a:pt x="35052" y="27431"/>
                  </a:lnTo>
                  <a:lnTo>
                    <a:pt x="35052" y="26334"/>
                  </a:lnTo>
                  <a:lnTo>
                    <a:pt x="35343" y="28015"/>
                  </a:lnTo>
                  <a:close/>
                </a:path>
                <a:path w="706119" h="1109979">
                  <a:moveTo>
                    <a:pt x="38100" y="225552"/>
                  </a:moveTo>
                  <a:lnTo>
                    <a:pt x="21336" y="128016"/>
                  </a:lnTo>
                  <a:lnTo>
                    <a:pt x="20682" y="124528"/>
                  </a:lnTo>
                  <a:lnTo>
                    <a:pt x="4572" y="31089"/>
                  </a:lnTo>
                  <a:lnTo>
                    <a:pt x="4572" y="27431"/>
                  </a:lnTo>
                  <a:lnTo>
                    <a:pt x="30480" y="38100"/>
                  </a:lnTo>
                  <a:lnTo>
                    <a:pt x="30480" y="39623"/>
                  </a:lnTo>
                  <a:lnTo>
                    <a:pt x="37359" y="39623"/>
                  </a:lnTo>
                  <a:lnTo>
                    <a:pt x="38100" y="43890"/>
                  </a:lnTo>
                  <a:lnTo>
                    <a:pt x="38100" y="45720"/>
                  </a:lnTo>
                  <a:lnTo>
                    <a:pt x="40506" y="57753"/>
                  </a:lnTo>
                  <a:lnTo>
                    <a:pt x="41063" y="60960"/>
                  </a:lnTo>
                  <a:lnTo>
                    <a:pt x="41148" y="70104"/>
                  </a:lnTo>
                  <a:lnTo>
                    <a:pt x="44196" y="91439"/>
                  </a:lnTo>
                  <a:lnTo>
                    <a:pt x="45720" y="103631"/>
                  </a:lnTo>
                  <a:lnTo>
                    <a:pt x="48768" y="115823"/>
                  </a:lnTo>
                  <a:lnTo>
                    <a:pt x="51816" y="143256"/>
                  </a:lnTo>
                  <a:lnTo>
                    <a:pt x="54864" y="158496"/>
                  </a:lnTo>
                  <a:lnTo>
                    <a:pt x="56387" y="173735"/>
                  </a:lnTo>
                  <a:lnTo>
                    <a:pt x="62484" y="207264"/>
                  </a:lnTo>
                  <a:lnTo>
                    <a:pt x="63681" y="220435"/>
                  </a:lnTo>
                  <a:lnTo>
                    <a:pt x="38100" y="225552"/>
                  </a:lnTo>
                  <a:close/>
                </a:path>
                <a:path w="706119" h="1109979">
                  <a:moveTo>
                    <a:pt x="30480" y="39623"/>
                  </a:moveTo>
                  <a:lnTo>
                    <a:pt x="30480" y="38100"/>
                  </a:lnTo>
                  <a:lnTo>
                    <a:pt x="4572" y="27431"/>
                  </a:lnTo>
                  <a:lnTo>
                    <a:pt x="34137" y="27431"/>
                  </a:lnTo>
                  <a:lnTo>
                    <a:pt x="30480" y="39623"/>
                  </a:lnTo>
                  <a:close/>
                </a:path>
                <a:path w="706119" h="1109979">
                  <a:moveTo>
                    <a:pt x="38100" y="43890"/>
                  </a:moveTo>
                  <a:lnTo>
                    <a:pt x="35343" y="28015"/>
                  </a:lnTo>
                  <a:lnTo>
                    <a:pt x="35850" y="29028"/>
                  </a:lnTo>
                  <a:lnTo>
                    <a:pt x="36576" y="33251"/>
                  </a:lnTo>
                  <a:lnTo>
                    <a:pt x="36576" y="33527"/>
                  </a:lnTo>
                  <a:lnTo>
                    <a:pt x="36728" y="34137"/>
                  </a:lnTo>
                  <a:lnTo>
                    <a:pt x="38100" y="42117"/>
                  </a:lnTo>
                  <a:lnTo>
                    <a:pt x="38100" y="43890"/>
                  </a:lnTo>
                  <a:close/>
                </a:path>
                <a:path w="706119" h="1109979">
                  <a:moveTo>
                    <a:pt x="36576" y="33251"/>
                  </a:moveTo>
                  <a:lnTo>
                    <a:pt x="35850" y="29028"/>
                  </a:lnTo>
                  <a:lnTo>
                    <a:pt x="36576" y="30479"/>
                  </a:lnTo>
                  <a:lnTo>
                    <a:pt x="36576" y="33251"/>
                  </a:lnTo>
                  <a:close/>
                </a:path>
                <a:path w="706119" h="1109979">
                  <a:moveTo>
                    <a:pt x="20682" y="124528"/>
                  </a:moveTo>
                  <a:lnTo>
                    <a:pt x="6096" y="46735"/>
                  </a:lnTo>
                  <a:lnTo>
                    <a:pt x="6096" y="42672"/>
                  </a:lnTo>
                  <a:lnTo>
                    <a:pt x="4572" y="38100"/>
                  </a:lnTo>
                  <a:lnTo>
                    <a:pt x="4572" y="31089"/>
                  </a:lnTo>
                  <a:lnTo>
                    <a:pt x="20682" y="124528"/>
                  </a:lnTo>
                  <a:close/>
                </a:path>
                <a:path w="706119" h="1109979">
                  <a:moveTo>
                    <a:pt x="36728" y="34137"/>
                  </a:moveTo>
                  <a:lnTo>
                    <a:pt x="36576" y="33527"/>
                  </a:lnTo>
                  <a:lnTo>
                    <a:pt x="36576" y="33251"/>
                  </a:lnTo>
                  <a:lnTo>
                    <a:pt x="36728" y="34137"/>
                  </a:lnTo>
                  <a:close/>
                </a:path>
                <a:path w="706119" h="1109979">
                  <a:moveTo>
                    <a:pt x="38100" y="42117"/>
                  </a:moveTo>
                  <a:lnTo>
                    <a:pt x="36728" y="34137"/>
                  </a:lnTo>
                  <a:lnTo>
                    <a:pt x="38100" y="39623"/>
                  </a:lnTo>
                  <a:lnTo>
                    <a:pt x="38100" y="42117"/>
                  </a:lnTo>
                  <a:close/>
                </a:path>
                <a:path w="706119" h="1109979">
                  <a:moveTo>
                    <a:pt x="68580" y="219456"/>
                  </a:moveTo>
                  <a:lnTo>
                    <a:pt x="41148" y="61447"/>
                  </a:lnTo>
                  <a:lnTo>
                    <a:pt x="41148" y="60960"/>
                  </a:lnTo>
                  <a:lnTo>
                    <a:pt x="40506" y="57753"/>
                  </a:lnTo>
                  <a:lnTo>
                    <a:pt x="38100" y="43890"/>
                  </a:lnTo>
                  <a:lnTo>
                    <a:pt x="38100" y="42117"/>
                  </a:lnTo>
                  <a:lnTo>
                    <a:pt x="68580" y="219456"/>
                  </a:lnTo>
                  <a:close/>
                </a:path>
                <a:path w="706119" h="1109979">
                  <a:moveTo>
                    <a:pt x="40506" y="57753"/>
                  </a:moveTo>
                  <a:lnTo>
                    <a:pt x="38100" y="45720"/>
                  </a:lnTo>
                  <a:lnTo>
                    <a:pt x="38100" y="43890"/>
                  </a:lnTo>
                  <a:lnTo>
                    <a:pt x="40506" y="57753"/>
                  </a:lnTo>
                  <a:close/>
                </a:path>
                <a:path w="706119" h="1109979">
                  <a:moveTo>
                    <a:pt x="393192" y="1109472"/>
                  </a:moveTo>
                  <a:lnTo>
                    <a:pt x="364236" y="1109472"/>
                  </a:lnTo>
                  <a:lnTo>
                    <a:pt x="348996" y="1107948"/>
                  </a:lnTo>
                  <a:lnTo>
                    <a:pt x="335280" y="1104900"/>
                  </a:lnTo>
                  <a:lnTo>
                    <a:pt x="320040" y="1100328"/>
                  </a:lnTo>
                  <a:lnTo>
                    <a:pt x="292608" y="1088136"/>
                  </a:lnTo>
                  <a:lnTo>
                    <a:pt x="280416" y="1078992"/>
                  </a:lnTo>
                  <a:lnTo>
                    <a:pt x="266700" y="1069848"/>
                  </a:lnTo>
                  <a:lnTo>
                    <a:pt x="242316" y="1045464"/>
                  </a:lnTo>
                  <a:lnTo>
                    <a:pt x="231648" y="1030224"/>
                  </a:lnTo>
                  <a:lnTo>
                    <a:pt x="225552" y="1022604"/>
                  </a:lnTo>
                  <a:lnTo>
                    <a:pt x="219456" y="1013460"/>
                  </a:lnTo>
                  <a:lnTo>
                    <a:pt x="213360" y="1002792"/>
                  </a:lnTo>
                  <a:lnTo>
                    <a:pt x="208788" y="992124"/>
                  </a:lnTo>
                  <a:lnTo>
                    <a:pt x="202692" y="979932"/>
                  </a:lnTo>
                  <a:lnTo>
                    <a:pt x="198120" y="967740"/>
                  </a:lnTo>
                  <a:lnTo>
                    <a:pt x="185928" y="940308"/>
                  </a:lnTo>
                  <a:lnTo>
                    <a:pt x="176784" y="909828"/>
                  </a:lnTo>
                  <a:lnTo>
                    <a:pt x="170688" y="893064"/>
                  </a:lnTo>
                  <a:lnTo>
                    <a:pt x="166116" y="877824"/>
                  </a:lnTo>
                  <a:lnTo>
                    <a:pt x="160020" y="859536"/>
                  </a:lnTo>
                  <a:lnTo>
                    <a:pt x="155448" y="842772"/>
                  </a:lnTo>
                  <a:lnTo>
                    <a:pt x="146304" y="804672"/>
                  </a:lnTo>
                  <a:lnTo>
                    <a:pt x="135636" y="766572"/>
                  </a:lnTo>
                  <a:lnTo>
                    <a:pt x="126492" y="726948"/>
                  </a:lnTo>
                  <a:lnTo>
                    <a:pt x="117348" y="684276"/>
                  </a:lnTo>
                  <a:lnTo>
                    <a:pt x="108204" y="643128"/>
                  </a:lnTo>
                  <a:lnTo>
                    <a:pt x="99060" y="600456"/>
                  </a:lnTo>
                  <a:lnTo>
                    <a:pt x="89916" y="556260"/>
                  </a:lnTo>
                  <a:lnTo>
                    <a:pt x="73152" y="469392"/>
                  </a:lnTo>
                  <a:lnTo>
                    <a:pt x="57912" y="384048"/>
                  </a:lnTo>
                  <a:lnTo>
                    <a:pt x="51816" y="342900"/>
                  </a:lnTo>
                  <a:lnTo>
                    <a:pt x="45720" y="303275"/>
                  </a:lnTo>
                  <a:lnTo>
                    <a:pt x="38100" y="265175"/>
                  </a:lnTo>
                  <a:lnTo>
                    <a:pt x="33528" y="228600"/>
                  </a:lnTo>
                  <a:lnTo>
                    <a:pt x="27432" y="195072"/>
                  </a:lnTo>
                  <a:lnTo>
                    <a:pt x="25908" y="178308"/>
                  </a:lnTo>
                  <a:lnTo>
                    <a:pt x="22860" y="163068"/>
                  </a:lnTo>
                  <a:lnTo>
                    <a:pt x="21336" y="147827"/>
                  </a:lnTo>
                  <a:lnTo>
                    <a:pt x="18287" y="134112"/>
                  </a:lnTo>
                  <a:lnTo>
                    <a:pt x="16764" y="120396"/>
                  </a:lnTo>
                  <a:lnTo>
                    <a:pt x="13716" y="96012"/>
                  </a:lnTo>
                  <a:lnTo>
                    <a:pt x="10668" y="74675"/>
                  </a:lnTo>
                  <a:lnTo>
                    <a:pt x="9143" y="65531"/>
                  </a:lnTo>
                  <a:lnTo>
                    <a:pt x="6096" y="50291"/>
                  </a:lnTo>
                  <a:lnTo>
                    <a:pt x="6096" y="46735"/>
                  </a:lnTo>
                  <a:lnTo>
                    <a:pt x="20682" y="124528"/>
                  </a:lnTo>
                  <a:lnTo>
                    <a:pt x="38100" y="225552"/>
                  </a:lnTo>
                  <a:lnTo>
                    <a:pt x="39624" y="234696"/>
                  </a:lnTo>
                  <a:lnTo>
                    <a:pt x="47243" y="239268"/>
                  </a:lnTo>
                  <a:lnTo>
                    <a:pt x="66548" y="239268"/>
                  </a:lnTo>
                  <a:lnTo>
                    <a:pt x="70104" y="260604"/>
                  </a:lnTo>
                  <a:lnTo>
                    <a:pt x="76200" y="298704"/>
                  </a:lnTo>
                  <a:lnTo>
                    <a:pt x="82296" y="338327"/>
                  </a:lnTo>
                  <a:lnTo>
                    <a:pt x="97536" y="420624"/>
                  </a:lnTo>
                  <a:lnTo>
                    <a:pt x="105156" y="463296"/>
                  </a:lnTo>
                  <a:lnTo>
                    <a:pt x="120396" y="550164"/>
                  </a:lnTo>
                  <a:lnTo>
                    <a:pt x="147828" y="678180"/>
                  </a:lnTo>
                  <a:lnTo>
                    <a:pt x="156972" y="719328"/>
                  </a:lnTo>
                  <a:lnTo>
                    <a:pt x="166116" y="758952"/>
                  </a:lnTo>
                  <a:lnTo>
                    <a:pt x="176784" y="797052"/>
                  </a:lnTo>
                  <a:lnTo>
                    <a:pt x="185928" y="833628"/>
                  </a:lnTo>
                  <a:lnTo>
                    <a:pt x="190500" y="850392"/>
                  </a:lnTo>
                  <a:lnTo>
                    <a:pt x="196596" y="867156"/>
                  </a:lnTo>
                  <a:lnTo>
                    <a:pt x="201168" y="883920"/>
                  </a:lnTo>
                  <a:lnTo>
                    <a:pt x="205740" y="899160"/>
                  </a:lnTo>
                  <a:lnTo>
                    <a:pt x="211836" y="914400"/>
                  </a:lnTo>
                  <a:lnTo>
                    <a:pt x="220980" y="941832"/>
                  </a:lnTo>
                  <a:lnTo>
                    <a:pt x="227076" y="954024"/>
                  </a:lnTo>
                  <a:lnTo>
                    <a:pt x="231648" y="966216"/>
                  </a:lnTo>
                  <a:lnTo>
                    <a:pt x="240792" y="987552"/>
                  </a:lnTo>
                  <a:lnTo>
                    <a:pt x="246888" y="996696"/>
                  </a:lnTo>
                  <a:lnTo>
                    <a:pt x="251460" y="1004316"/>
                  </a:lnTo>
                  <a:lnTo>
                    <a:pt x="256032" y="1010412"/>
                  </a:lnTo>
                  <a:lnTo>
                    <a:pt x="297180" y="1053084"/>
                  </a:lnTo>
                  <a:lnTo>
                    <a:pt x="353568" y="1075944"/>
                  </a:lnTo>
                  <a:lnTo>
                    <a:pt x="365760" y="1077468"/>
                  </a:lnTo>
                  <a:lnTo>
                    <a:pt x="503682" y="1077468"/>
                  </a:lnTo>
                  <a:lnTo>
                    <a:pt x="499872" y="1078992"/>
                  </a:lnTo>
                  <a:lnTo>
                    <a:pt x="484632" y="1086612"/>
                  </a:lnTo>
                  <a:lnTo>
                    <a:pt x="469392" y="1092708"/>
                  </a:lnTo>
                  <a:lnTo>
                    <a:pt x="438912" y="1101852"/>
                  </a:lnTo>
                  <a:lnTo>
                    <a:pt x="408432" y="1107948"/>
                  </a:lnTo>
                  <a:lnTo>
                    <a:pt x="393192" y="1109472"/>
                  </a:lnTo>
                  <a:close/>
                </a:path>
                <a:path w="706119" h="1109979">
                  <a:moveTo>
                    <a:pt x="41148" y="61447"/>
                  </a:moveTo>
                  <a:lnTo>
                    <a:pt x="40506" y="57753"/>
                  </a:lnTo>
                  <a:lnTo>
                    <a:pt x="41148" y="60960"/>
                  </a:lnTo>
                  <a:lnTo>
                    <a:pt x="41148" y="61447"/>
                  </a:lnTo>
                  <a:close/>
                </a:path>
                <a:path w="706119" h="1109979">
                  <a:moveTo>
                    <a:pt x="63681" y="220435"/>
                  </a:moveTo>
                  <a:lnTo>
                    <a:pt x="62484" y="207264"/>
                  </a:lnTo>
                  <a:lnTo>
                    <a:pt x="56387" y="173735"/>
                  </a:lnTo>
                  <a:lnTo>
                    <a:pt x="54864" y="158496"/>
                  </a:lnTo>
                  <a:lnTo>
                    <a:pt x="51816" y="143256"/>
                  </a:lnTo>
                  <a:lnTo>
                    <a:pt x="48768" y="115823"/>
                  </a:lnTo>
                  <a:lnTo>
                    <a:pt x="45720" y="103631"/>
                  </a:lnTo>
                  <a:lnTo>
                    <a:pt x="44196" y="91439"/>
                  </a:lnTo>
                  <a:lnTo>
                    <a:pt x="41148" y="70104"/>
                  </a:lnTo>
                  <a:lnTo>
                    <a:pt x="41148" y="61447"/>
                  </a:lnTo>
                  <a:lnTo>
                    <a:pt x="68580" y="219456"/>
                  </a:lnTo>
                  <a:lnTo>
                    <a:pt x="63681" y="220435"/>
                  </a:lnTo>
                  <a:close/>
                </a:path>
                <a:path w="706119" h="1109979">
                  <a:moveTo>
                    <a:pt x="38100" y="225552"/>
                  </a:moveTo>
                  <a:lnTo>
                    <a:pt x="20682" y="124528"/>
                  </a:lnTo>
                  <a:lnTo>
                    <a:pt x="21336" y="128016"/>
                  </a:lnTo>
                  <a:lnTo>
                    <a:pt x="38100" y="225552"/>
                  </a:lnTo>
                  <a:close/>
                </a:path>
                <a:path w="706119" h="1109979">
                  <a:moveTo>
                    <a:pt x="65689" y="234117"/>
                  </a:moveTo>
                  <a:lnTo>
                    <a:pt x="64008" y="224027"/>
                  </a:lnTo>
                  <a:lnTo>
                    <a:pt x="63681" y="220435"/>
                  </a:lnTo>
                  <a:lnTo>
                    <a:pt x="68580" y="219456"/>
                  </a:lnTo>
                  <a:lnTo>
                    <a:pt x="70104" y="228600"/>
                  </a:lnTo>
                  <a:lnTo>
                    <a:pt x="65689" y="234117"/>
                  </a:lnTo>
                  <a:close/>
                </a:path>
                <a:path w="706119" h="1109979">
                  <a:moveTo>
                    <a:pt x="47243" y="239268"/>
                  </a:moveTo>
                  <a:lnTo>
                    <a:pt x="39624" y="234696"/>
                  </a:lnTo>
                  <a:lnTo>
                    <a:pt x="38100" y="225552"/>
                  </a:lnTo>
                  <a:lnTo>
                    <a:pt x="63681" y="220435"/>
                  </a:lnTo>
                  <a:lnTo>
                    <a:pt x="64008" y="224027"/>
                  </a:lnTo>
                  <a:lnTo>
                    <a:pt x="65689" y="234117"/>
                  </a:lnTo>
                  <a:lnTo>
                    <a:pt x="64008" y="236220"/>
                  </a:lnTo>
                  <a:lnTo>
                    <a:pt x="56387" y="237743"/>
                  </a:lnTo>
                  <a:lnTo>
                    <a:pt x="47243" y="239268"/>
                  </a:lnTo>
                  <a:close/>
                </a:path>
                <a:path w="706119" h="1109979">
                  <a:moveTo>
                    <a:pt x="66548" y="239268"/>
                  </a:moveTo>
                  <a:lnTo>
                    <a:pt x="47243" y="239268"/>
                  </a:lnTo>
                  <a:lnTo>
                    <a:pt x="56387" y="237743"/>
                  </a:lnTo>
                  <a:lnTo>
                    <a:pt x="64008" y="236220"/>
                  </a:lnTo>
                  <a:lnTo>
                    <a:pt x="65689" y="234117"/>
                  </a:lnTo>
                  <a:lnTo>
                    <a:pt x="66548" y="239268"/>
                  </a:lnTo>
                  <a:close/>
                </a:path>
                <a:path w="706119" h="1109979">
                  <a:moveTo>
                    <a:pt x="503682" y="1077468"/>
                  </a:moveTo>
                  <a:lnTo>
                    <a:pt x="390144" y="1077468"/>
                  </a:lnTo>
                  <a:lnTo>
                    <a:pt x="402336" y="1075944"/>
                  </a:lnTo>
                  <a:lnTo>
                    <a:pt x="416052" y="1074420"/>
                  </a:lnTo>
                  <a:lnTo>
                    <a:pt x="429768" y="1071372"/>
                  </a:lnTo>
                  <a:lnTo>
                    <a:pt x="457200" y="1062228"/>
                  </a:lnTo>
                  <a:lnTo>
                    <a:pt x="472440" y="1056132"/>
                  </a:lnTo>
                  <a:lnTo>
                    <a:pt x="486156" y="1050036"/>
                  </a:lnTo>
                  <a:lnTo>
                    <a:pt x="501396" y="1043940"/>
                  </a:lnTo>
                  <a:lnTo>
                    <a:pt x="562356" y="1011936"/>
                  </a:lnTo>
                  <a:lnTo>
                    <a:pt x="592836" y="992124"/>
                  </a:lnTo>
                  <a:lnTo>
                    <a:pt x="624840" y="972312"/>
                  </a:lnTo>
                  <a:lnTo>
                    <a:pt x="655320" y="950976"/>
                  </a:lnTo>
                  <a:lnTo>
                    <a:pt x="687324" y="929640"/>
                  </a:lnTo>
                  <a:lnTo>
                    <a:pt x="705612" y="955548"/>
                  </a:lnTo>
                  <a:lnTo>
                    <a:pt x="641604" y="998220"/>
                  </a:lnTo>
                  <a:lnTo>
                    <a:pt x="577596" y="1037844"/>
                  </a:lnTo>
                  <a:lnTo>
                    <a:pt x="547116" y="1056132"/>
                  </a:lnTo>
                  <a:lnTo>
                    <a:pt x="515112" y="1072896"/>
                  </a:lnTo>
                  <a:lnTo>
                    <a:pt x="503682" y="107746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94882" y="1518867"/>
            <a:ext cx="4716780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latin typeface="Heiti SC"/>
                <a:cs typeface="Heiti SC"/>
              </a:rPr>
              <a:t>モニタリング時</a:t>
            </a:r>
            <a:r>
              <a:rPr dirty="0" sz="2100" spc="40">
                <a:latin typeface="Heiti SC"/>
                <a:cs typeface="Heiti SC"/>
              </a:rPr>
              <a:t>:</a:t>
            </a:r>
            <a:r>
              <a:rPr dirty="0" sz="2100">
                <a:latin typeface="Heiti SC"/>
                <a:cs typeface="Heiti SC"/>
              </a:rPr>
              <a:t> アタッチメントの確認</a:t>
            </a:r>
            <a:endParaRPr sz="2100">
              <a:latin typeface="Heiti SC"/>
              <a:cs typeface="Heiti S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684462" y="6124449"/>
            <a:ext cx="178435" cy="153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5</a:t>
            </a: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5</a:t>
            </a:r>
            <a:endParaRPr sz="9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8475" y="2820459"/>
            <a:ext cx="4463415" cy="19456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69875" marR="70485" indent="-25781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0510" algn="l"/>
              </a:tabLst>
            </a:pP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バリを確認：適切なアライナー適合を可 能にするため、バリが当初の設置時にき ちんと除去されているか確認する</a:t>
            </a:r>
            <a:endParaRPr sz="180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696B72"/>
              </a:buClr>
              <a:buFont typeface="Arial"/>
              <a:buChar char="•"/>
            </a:pPr>
            <a:endParaRPr sz="1600">
              <a:latin typeface="Arial Unicode MS"/>
              <a:cs typeface="Arial Unicode MS"/>
            </a:endParaRPr>
          </a:p>
          <a:p>
            <a:pPr marL="240665" marR="5080" indent="-228600">
              <a:lnSpc>
                <a:spcPct val="100000"/>
              </a:lnSpc>
              <a:buClr>
                <a:srgbClr val="696B72"/>
              </a:buClr>
              <a:buFont typeface="Arial"/>
              <a:buChar char="•"/>
              <a:tabLst>
                <a:tab pos="335280" algn="l"/>
                <a:tab pos="335915" algn="l"/>
              </a:tabLst>
            </a:pPr>
            <a:r>
              <a:rPr dirty="0"/>
              <a:t>	</a:t>
            </a: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またはアタッチメントを完全に除去し、 テンプレートを使用し、再設置すること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696B72"/>
                </a:solidFill>
                <a:latin typeface="Arial Unicode MS"/>
                <a:cs typeface="Arial Unicode MS"/>
              </a:rPr>
              <a:t>もある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80786" y="5734320"/>
            <a:ext cx="32258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適合状態の悪いアタッチメント</a:t>
            </a:r>
            <a:endParaRPr sz="18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7138" y="1517435"/>
            <a:ext cx="5092700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b="0">
                <a:latin typeface="Arial Unicode MS"/>
                <a:cs typeface="Arial Unicode MS"/>
              </a:rPr>
              <a:t>アライナーが全体的にフィットしていない</a:t>
            </a:r>
            <a:endParaRPr sz="2100">
              <a:latin typeface="Arial Unicode MS"/>
              <a:cs typeface="Arial Unicode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455164" y="2770632"/>
            <a:ext cx="5297805" cy="2618740"/>
            <a:chOff x="2455164" y="2770632"/>
            <a:chExt cx="5297805" cy="2618740"/>
          </a:xfrm>
        </p:grpSpPr>
        <p:sp>
          <p:nvSpPr>
            <p:cNvPr id="4" name="object 4"/>
            <p:cNvSpPr/>
            <p:nvPr/>
          </p:nvSpPr>
          <p:spPr>
            <a:xfrm>
              <a:off x="2464308" y="2781299"/>
              <a:ext cx="5279135" cy="25984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455164" y="2770632"/>
              <a:ext cx="5297805" cy="2618740"/>
            </a:xfrm>
            <a:custGeom>
              <a:avLst/>
              <a:gdLst/>
              <a:ahLst/>
              <a:cxnLst/>
              <a:rect l="l" t="t" r="r" b="b"/>
              <a:pathLst>
                <a:path w="5297805" h="2618740">
                  <a:moveTo>
                    <a:pt x="5297423" y="2618232"/>
                  </a:moveTo>
                  <a:lnTo>
                    <a:pt x="0" y="2618232"/>
                  </a:lnTo>
                  <a:lnTo>
                    <a:pt x="0" y="0"/>
                  </a:lnTo>
                  <a:lnTo>
                    <a:pt x="5297423" y="0"/>
                  </a:lnTo>
                  <a:lnTo>
                    <a:pt x="5297423" y="6096"/>
                  </a:lnTo>
                  <a:lnTo>
                    <a:pt x="9144" y="6096"/>
                  </a:lnTo>
                  <a:lnTo>
                    <a:pt x="4572" y="10668"/>
                  </a:lnTo>
                  <a:lnTo>
                    <a:pt x="9144" y="10668"/>
                  </a:lnTo>
                  <a:lnTo>
                    <a:pt x="9144" y="2609088"/>
                  </a:lnTo>
                  <a:lnTo>
                    <a:pt x="4572" y="2609088"/>
                  </a:lnTo>
                  <a:lnTo>
                    <a:pt x="9144" y="2613660"/>
                  </a:lnTo>
                  <a:lnTo>
                    <a:pt x="5297423" y="2613660"/>
                  </a:lnTo>
                  <a:lnTo>
                    <a:pt x="5297423" y="2618232"/>
                  </a:lnTo>
                  <a:close/>
                </a:path>
                <a:path w="5297805" h="2618740">
                  <a:moveTo>
                    <a:pt x="9144" y="10668"/>
                  </a:moveTo>
                  <a:lnTo>
                    <a:pt x="4572" y="10668"/>
                  </a:lnTo>
                  <a:lnTo>
                    <a:pt x="9144" y="6096"/>
                  </a:lnTo>
                  <a:lnTo>
                    <a:pt x="9144" y="10668"/>
                  </a:lnTo>
                  <a:close/>
                </a:path>
                <a:path w="5297805" h="2618740">
                  <a:moveTo>
                    <a:pt x="5288280" y="10668"/>
                  </a:moveTo>
                  <a:lnTo>
                    <a:pt x="9144" y="10668"/>
                  </a:lnTo>
                  <a:lnTo>
                    <a:pt x="9144" y="6096"/>
                  </a:lnTo>
                  <a:lnTo>
                    <a:pt x="5288280" y="6096"/>
                  </a:lnTo>
                  <a:lnTo>
                    <a:pt x="5288280" y="10668"/>
                  </a:lnTo>
                  <a:close/>
                </a:path>
                <a:path w="5297805" h="2618740">
                  <a:moveTo>
                    <a:pt x="5288280" y="2613660"/>
                  </a:moveTo>
                  <a:lnTo>
                    <a:pt x="5288280" y="6096"/>
                  </a:lnTo>
                  <a:lnTo>
                    <a:pt x="5292852" y="10668"/>
                  </a:lnTo>
                  <a:lnTo>
                    <a:pt x="5297423" y="10668"/>
                  </a:lnTo>
                  <a:lnTo>
                    <a:pt x="5297423" y="2609088"/>
                  </a:lnTo>
                  <a:lnTo>
                    <a:pt x="5292852" y="2609088"/>
                  </a:lnTo>
                  <a:lnTo>
                    <a:pt x="5288280" y="2613660"/>
                  </a:lnTo>
                  <a:close/>
                </a:path>
                <a:path w="5297805" h="2618740">
                  <a:moveTo>
                    <a:pt x="5297423" y="10668"/>
                  </a:moveTo>
                  <a:lnTo>
                    <a:pt x="5292852" y="10668"/>
                  </a:lnTo>
                  <a:lnTo>
                    <a:pt x="5288280" y="6096"/>
                  </a:lnTo>
                  <a:lnTo>
                    <a:pt x="5297423" y="6096"/>
                  </a:lnTo>
                  <a:lnTo>
                    <a:pt x="5297423" y="10668"/>
                  </a:lnTo>
                  <a:close/>
                </a:path>
                <a:path w="5297805" h="2618740">
                  <a:moveTo>
                    <a:pt x="9144" y="2613660"/>
                  </a:moveTo>
                  <a:lnTo>
                    <a:pt x="4572" y="2609088"/>
                  </a:lnTo>
                  <a:lnTo>
                    <a:pt x="9144" y="2609088"/>
                  </a:lnTo>
                  <a:lnTo>
                    <a:pt x="9144" y="2613660"/>
                  </a:lnTo>
                  <a:close/>
                </a:path>
                <a:path w="5297805" h="2618740">
                  <a:moveTo>
                    <a:pt x="5288280" y="2613660"/>
                  </a:moveTo>
                  <a:lnTo>
                    <a:pt x="9144" y="2613660"/>
                  </a:lnTo>
                  <a:lnTo>
                    <a:pt x="9144" y="2609088"/>
                  </a:lnTo>
                  <a:lnTo>
                    <a:pt x="5288280" y="2609088"/>
                  </a:lnTo>
                  <a:lnTo>
                    <a:pt x="5288280" y="2613660"/>
                  </a:lnTo>
                  <a:close/>
                </a:path>
                <a:path w="5297805" h="2618740">
                  <a:moveTo>
                    <a:pt x="5297423" y="2613660"/>
                  </a:moveTo>
                  <a:lnTo>
                    <a:pt x="5288280" y="2613660"/>
                  </a:lnTo>
                  <a:lnTo>
                    <a:pt x="5292852" y="2609088"/>
                  </a:lnTo>
                  <a:lnTo>
                    <a:pt x="5297423" y="2609088"/>
                  </a:lnTo>
                  <a:lnTo>
                    <a:pt x="5297423" y="2613660"/>
                  </a:lnTo>
                  <a:close/>
                </a:path>
              </a:pathLst>
            </a:custGeom>
            <a:solidFill>
              <a:srgbClr val="B1B3B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9684462" y="6124449"/>
            <a:ext cx="178435" cy="153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5</a:t>
            </a:r>
            <a:r>
              <a:rPr dirty="0" sz="900">
                <a:solidFill>
                  <a:srgbClr val="90908E"/>
                </a:solidFill>
                <a:latin typeface="Arial Unicode MS"/>
                <a:cs typeface="Arial Unicode MS"/>
              </a:rPr>
              <a:t>6</a:t>
            </a:r>
            <a:endParaRPr sz="9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5617464"/>
            <a:ext cx="9144000" cy="734695"/>
            <a:chOff x="772668" y="5617464"/>
            <a:chExt cx="9144000" cy="734695"/>
          </a:xfrm>
        </p:grpSpPr>
        <p:sp>
          <p:nvSpPr>
            <p:cNvPr id="3" name="object 3"/>
            <p:cNvSpPr/>
            <p:nvPr/>
          </p:nvSpPr>
          <p:spPr>
            <a:xfrm>
              <a:off x="772668" y="6009132"/>
              <a:ext cx="9144000" cy="342900"/>
            </a:xfrm>
            <a:custGeom>
              <a:avLst/>
              <a:gdLst/>
              <a:ahLst/>
              <a:cxnLst/>
              <a:rect l="l" t="t" r="r" b="b"/>
              <a:pathLst>
                <a:path w="9144000" h="342900">
                  <a:moveTo>
                    <a:pt x="9143999" y="342900"/>
                  </a:moveTo>
                  <a:lnTo>
                    <a:pt x="0" y="342900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42900"/>
                  </a:lnTo>
                  <a:close/>
                </a:path>
              </a:pathLst>
            </a:custGeom>
            <a:solidFill>
              <a:srgbClr val="3D383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72668" y="5617464"/>
              <a:ext cx="9144000" cy="378460"/>
            </a:xfrm>
            <a:custGeom>
              <a:avLst/>
              <a:gdLst/>
              <a:ahLst/>
              <a:cxnLst/>
              <a:rect l="l" t="t" r="r" b="b"/>
              <a:pathLst>
                <a:path w="9144000" h="378460">
                  <a:moveTo>
                    <a:pt x="9143999" y="377951"/>
                  </a:moveTo>
                  <a:lnTo>
                    <a:pt x="0" y="377951"/>
                  </a:lnTo>
                  <a:lnTo>
                    <a:pt x="0" y="0"/>
                  </a:lnTo>
                  <a:lnTo>
                    <a:pt x="9143999" y="0"/>
                  </a:lnTo>
                  <a:lnTo>
                    <a:pt x="9143999" y="377951"/>
                  </a:lnTo>
                  <a:close/>
                </a:path>
              </a:pathLst>
            </a:custGeom>
            <a:solidFill>
              <a:srgbClr val="009AC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1078686" y="1628398"/>
            <a:ext cx="3410585" cy="366204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や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っ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て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はいけな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い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こと</a:t>
            </a:r>
            <a:endParaRPr sz="1600">
              <a:latin typeface="新細明體"/>
              <a:cs typeface="新細明體"/>
            </a:endParaRPr>
          </a:p>
          <a:p>
            <a:pPr>
              <a:lnSpc>
                <a:spcPct val="100000"/>
              </a:lnSpc>
            </a:pPr>
            <a:endParaRPr sz="1600">
              <a:latin typeface="新細明體"/>
              <a:cs typeface="新細明體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新細明體"/>
              <a:cs typeface="新細明體"/>
            </a:endParaRPr>
          </a:p>
          <a:p>
            <a:pPr marL="407034">
              <a:lnSpc>
                <a:spcPct val="100000"/>
              </a:lnSpc>
              <a:spcBef>
                <a:spcPts val="5"/>
              </a:spcBef>
            </a:pP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お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手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入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れ</a:t>
            </a:r>
            <a:endParaRPr sz="1800">
              <a:latin typeface="HiraMinProN-W6"/>
              <a:cs typeface="HiraMinProN-W6"/>
            </a:endParaRPr>
          </a:p>
          <a:p>
            <a:pPr marL="407034">
              <a:lnSpc>
                <a:spcPct val="100000"/>
              </a:lnSpc>
              <a:spcBef>
                <a:spcPts val="790"/>
              </a:spcBef>
            </a:pP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→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熱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湯消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毒</a:t>
            </a:r>
            <a:endParaRPr sz="1800">
              <a:latin typeface="HiraMinProN-W6"/>
              <a:cs typeface="HiraMinProN-W6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HiraMinProN-W6"/>
              <a:cs typeface="HiraMinProN-W6"/>
            </a:endParaRPr>
          </a:p>
          <a:p>
            <a:pPr marL="407034">
              <a:lnSpc>
                <a:spcPct val="100000"/>
              </a:lnSpc>
            </a:pP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取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り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外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し</a:t>
            </a:r>
            <a:endParaRPr sz="1800">
              <a:latin typeface="HiraMinProN-W6"/>
              <a:cs typeface="HiraMinProN-W6"/>
            </a:endParaRPr>
          </a:p>
          <a:p>
            <a:pPr marL="407034">
              <a:lnSpc>
                <a:spcPct val="100000"/>
              </a:lnSpc>
              <a:spcBef>
                <a:spcPts val="790"/>
              </a:spcBef>
            </a:pP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→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片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手で外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す</a:t>
            </a:r>
            <a:endParaRPr sz="1800">
              <a:latin typeface="HiraMinProN-W6"/>
              <a:cs typeface="HiraMinProN-W6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HiraMinProN-W6"/>
              <a:cs typeface="HiraMinProN-W6"/>
            </a:endParaRPr>
          </a:p>
          <a:p>
            <a:pPr marL="407034">
              <a:lnSpc>
                <a:spcPct val="100000"/>
              </a:lnSpc>
            </a:pP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保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管</a:t>
            </a:r>
            <a:endParaRPr sz="1800">
              <a:latin typeface="HiraMinProN-W6"/>
              <a:cs typeface="HiraMinProN-W6"/>
            </a:endParaRPr>
          </a:p>
          <a:p>
            <a:pPr marL="407034">
              <a:lnSpc>
                <a:spcPct val="100000"/>
              </a:lnSpc>
              <a:spcBef>
                <a:spcPts val="795"/>
              </a:spcBef>
            </a:pP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→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テ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ィッシ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ュ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に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く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るん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で</a:t>
            </a:r>
            <a:r>
              <a:rPr dirty="0" sz="1800" spc="15" b="1">
                <a:solidFill>
                  <a:srgbClr val="424142"/>
                </a:solidFill>
                <a:latin typeface="HiraMinProN-W6"/>
                <a:cs typeface="HiraMinProN-W6"/>
              </a:rPr>
              <a:t>保</a:t>
            </a:r>
            <a:r>
              <a:rPr dirty="0" sz="1800" b="1">
                <a:solidFill>
                  <a:srgbClr val="424142"/>
                </a:solidFill>
                <a:latin typeface="HiraMinProN-W6"/>
                <a:cs typeface="HiraMinProN-W6"/>
              </a:rPr>
              <a:t>管</a:t>
            </a:r>
            <a:endParaRPr sz="1800">
              <a:latin typeface="HiraMinProN-W6"/>
              <a:cs typeface="HiraMinProN-W6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02311" y="5717314"/>
            <a:ext cx="7082790" cy="1739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こ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れ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らは一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例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であり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、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注意す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べ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き事の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全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てでは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ご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ざいま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せ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ん。担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当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医の指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示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の下、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患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者様へ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ご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説明い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た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だく必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要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がござ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い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ます。</a:t>
            </a:r>
            <a:endParaRPr sz="95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12892" y="2988564"/>
            <a:ext cx="3339083" cy="15773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9509252" y="6129709"/>
            <a:ext cx="104775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>
                <a:solidFill>
                  <a:srgbClr val="B8975B"/>
                </a:solidFill>
                <a:latin typeface="Arial"/>
                <a:cs typeface="Arial"/>
              </a:rPr>
              <a:t>5</a:t>
            </a:r>
            <a:r>
              <a:rPr dirty="0" sz="550" spc="5">
                <a:solidFill>
                  <a:srgbClr val="B8975B"/>
                </a:solidFill>
                <a:latin typeface="Arial"/>
                <a:cs typeface="Arial"/>
              </a:rPr>
              <a:t>7</a:t>
            </a:r>
            <a:endParaRPr sz="5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0487" y="6132757"/>
            <a:ext cx="2772410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1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90386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5617464"/>
            <a:ext cx="9144000" cy="378460"/>
          </a:xfrm>
          <a:custGeom>
            <a:avLst/>
            <a:gdLst/>
            <a:ahLst/>
            <a:cxnLst/>
            <a:rect l="l" t="t" r="r" b="b"/>
            <a:pathLst>
              <a:path w="9144000" h="378460">
                <a:moveTo>
                  <a:pt x="9143999" y="377951"/>
                </a:moveTo>
                <a:lnTo>
                  <a:pt x="0" y="377951"/>
                </a:lnTo>
                <a:lnTo>
                  <a:pt x="0" y="0"/>
                </a:lnTo>
                <a:lnTo>
                  <a:pt x="9143999" y="0"/>
                </a:lnTo>
                <a:lnTo>
                  <a:pt x="9143999" y="377951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80294" y="1630005"/>
            <a:ext cx="2089150" cy="27241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や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ってはい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け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な</a:t>
            </a:r>
            <a:r>
              <a:rPr dirty="0" sz="1600" spc="35">
                <a:solidFill>
                  <a:srgbClr val="424142"/>
                </a:solidFill>
                <a:latin typeface="新細明體"/>
                <a:cs typeface="新細明體"/>
              </a:rPr>
              <a:t>い</a:t>
            </a:r>
            <a:r>
              <a:rPr dirty="0" sz="1600" spc="20">
                <a:solidFill>
                  <a:srgbClr val="424142"/>
                </a:solidFill>
                <a:latin typeface="新細明體"/>
                <a:cs typeface="新細明體"/>
              </a:rPr>
              <a:t>こと</a:t>
            </a:r>
            <a:endParaRPr sz="1600">
              <a:latin typeface="新細明體"/>
              <a:cs typeface="新細明體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84898" y="2150965"/>
            <a:ext cx="207137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5">
                <a:solidFill>
                  <a:srgbClr val="424142"/>
                </a:solidFill>
                <a:latin typeface="メイリオ"/>
                <a:cs typeface="メイリオ"/>
              </a:rPr>
              <a:t>注</a:t>
            </a:r>
            <a:r>
              <a:rPr dirty="0" sz="1800">
                <a:solidFill>
                  <a:srgbClr val="424142"/>
                </a:solidFill>
                <a:latin typeface="メイリオ"/>
                <a:cs typeface="メイリオ"/>
              </a:rPr>
              <a:t>意</a:t>
            </a:r>
            <a:r>
              <a:rPr dirty="0" sz="1800" spc="15">
                <a:solidFill>
                  <a:srgbClr val="424142"/>
                </a:solidFill>
                <a:latin typeface="メイリオ"/>
                <a:cs typeface="メイリオ"/>
              </a:rPr>
              <a:t>が必要</a:t>
            </a:r>
            <a:r>
              <a:rPr dirty="0" sz="1800" spc="-185">
                <a:solidFill>
                  <a:srgbClr val="424142"/>
                </a:solidFill>
                <a:latin typeface="メイリオ"/>
                <a:cs typeface="メイリオ"/>
              </a:rPr>
              <a:t>な</a:t>
            </a:r>
            <a:r>
              <a:rPr dirty="0" sz="1800" spc="15">
                <a:solidFill>
                  <a:srgbClr val="424142"/>
                </a:solidFill>
                <a:latin typeface="メイリオ"/>
                <a:cs typeface="メイリオ"/>
              </a:rPr>
              <a:t>飲</a:t>
            </a:r>
            <a:r>
              <a:rPr dirty="0" sz="1800">
                <a:solidFill>
                  <a:srgbClr val="424142"/>
                </a:solidFill>
                <a:latin typeface="メイリオ"/>
                <a:cs typeface="メイリオ"/>
              </a:rPr>
              <a:t>み物</a:t>
            </a:r>
            <a:endParaRPr sz="1800">
              <a:latin typeface="メイリオ"/>
              <a:cs typeface="メイリオ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85798" y="2966537"/>
            <a:ext cx="866775" cy="2422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860">
                <a:solidFill>
                  <a:srgbClr val="FF0000"/>
                </a:solidFill>
                <a:latin typeface="Arial Unicode MS"/>
                <a:cs typeface="Arial Unicode MS"/>
              </a:rPr>
              <a:t>✕</a:t>
            </a:r>
            <a:r>
              <a:rPr dirty="0" sz="1500" spc="15" b="1">
                <a:solidFill>
                  <a:srgbClr val="424142"/>
                </a:solidFill>
                <a:latin typeface="メイリオ"/>
                <a:cs typeface="メイリオ"/>
              </a:rPr>
              <a:t>糖</a:t>
            </a:r>
            <a:r>
              <a:rPr dirty="0" sz="1500" b="1">
                <a:solidFill>
                  <a:srgbClr val="424142"/>
                </a:solidFill>
                <a:latin typeface="メイリオ"/>
                <a:cs typeface="メイリオ"/>
              </a:rPr>
              <a:t>分</a:t>
            </a:r>
            <a:endParaRPr sz="1500">
              <a:latin typeface="メイリオ"/>
              <a:cs typeface="メイリオ"/>
            </a:endParaRPr>
          </a:p>
          <a:p>
            <a:pPr marL="12700">
              <a:lnSpc>
                <a:spcPct val="100000"/>
              </a:lnSpc>
              <a:spcBef>
                <a:spcPts val="2960"/>
              </a:spcBef>
            </a:pPr>
            <a:r>
              <a:rPr dirty="0" sz="3600" spc="860">
                <a:solidFill>
                  <a:srgbClr val="FF0000"/>
                </a:solidFill>
                <a:latin typeface="Arial Unicode MS"/>
                <a:cs typeface="Arial Unicode MS"/>
              </a:rPr>
              <a:t>✕</a:t>
            </a:r>
            <a:r>
              <a:rPr dirty="0" sz="1500" spc="15" b="1">
                <a:solidFill>
                  <a:srgbClr val="424142"/>
                </a:solidFill>
                <a:latin typeface="メイリオ"/>
                <a:cs typeface="メイリオ"/>
              </a:rPr>
              <a:t>果</a:t>
            </a:r>
            <a:r>
              <a:rPr dirty="0" sz="1500" b="1">
                <a:solidFill>
                  <a:srgbClr val="424142"/>
                </a:solidFill>
                <a:latin typeface="メイリオ"/>
                <a:cs typeface="メイリオ"/>
              </a:rPr>
              <a:t>汁</a:t>
            </a:r>
            <a:endParaRPr sz="1500">
              <a:latin typeface="メイリオ"/>
              <a:cs typeface="メイリオ"/>
            </a:endParaRPr>
          </a:p>
          <a:p>
            <a:pPr marL="12700">
              <a:lnSpc>
                <a:spcPct val="100000"/>
              </a:lnSpc>
              <a:spcBef>
                <a:spcPts val="2955"/>
              </a:spcBef>
            </a:pPr>
            <a:r>
              <a:rPr dirty="0" sz="3600" spc="860">
                <a:solidFill>
                  <a:srgbClr val="FF0000"/>
                </a:solidFill>
                <a:latin typeface="Arial Unicode MS"/>
                <a:cs typeface="Arial Unicode MS"/>
              </a:rPr>
              <a:t>✕</a:t>
            </a:r>
            <a:r>
              <a:rPr dirty="0" sz="1500" spc="-80" b="1">
                <a:solidFill>
                  <a:srgbClr val="424142"/>
                </a:solidFill>
                <a:latin typeface="メイリオ"/>
                <a:cs typeface="メイリオ"/>
              </a:rPr>
              <a:t>お</a:t>
            </a:r>
            <a:r>
              <a:rPr dirty="0" sz="1500" b="1">
                <a:solidFill>
                  <a:srgbClr val="424142"/>
                </a:solidFill>
                <a:latin typeface="メイリオ"/>
                <a:cs typeface="メイリオ"/>
              </a:rPr>
              <a:t>酢</a:t>
            </a:r>
            <a:endParaRPr sz="1500">
              <a:latin typeface="メイリオ"/>
              <a:cs typeface="メイリオ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03757" y="5719243"/>
            <a:ext cx="7084059" cy="1739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こ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れ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らは一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例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であり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、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注意す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べ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き事の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全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てでは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ご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ざいま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せ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ん。担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当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医の指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示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の下、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患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者様へ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ご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説明い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た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だく必</a:t>
            </a:r>
            <a:r>
              <a:rPr dirty="0" sz="950" spc="25">
                <a:solidFill>
                  <a:srgbClr val="FFFFFF"/>
                </a:solidFill>
                <a:latin typeface="Arial Unicode MS"/>
                <a:cs typeface="Arial Unicode MS"/>
              </a:rPr>
              <a:t>要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がござ</a:t>
            </a:r>
            <a:r>
              <a:rPr dirty="0" sz="950" spc="35">
                <a:solidFill>
                  <a:srgbClr val="FFFFFF"/>
                </a:solidFill>
                <a:latin typeface="Arial Unicode MS"/>
                <a:cs typeface="Arial Unicode MS"/>
              </a:rPr>
              <a:t>い</a:t>
            </a:r>
            <a:r>
              <a:rPr dirty="0" sz="950" spc="20">
                <a:solidFill>
                  <a:srgbClr val="FFFFFF"/>
                </a:solidFill>
                <a:latin typeface="Arial Unicode MS"/>
                <a:cs typeface="Arial Unicode MS"/>
              </a:rPr>
              <a:t>ます。</a:t>
            </a:r>
            <a:endParaRPr sz="95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03219" y="3207362"/>
            <a:ext cx="731713" cy="16599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9510776" y="6129709"/>
            <a:ext cx="104775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>
                <a:solidFill>
                  <a:srgbClr val="B8975B"/>
                </a:solidFill>
                <a:latin typeface="Arial"/>
                <a:cs typeface="Arial"/>
              </a:rPr>
              <a:t>5</a:t>
            </a:r>
            <a:r>
              <a:rPr dirty="0" sz="550" spc="5">
                <a:solidFill>
                  <a:srgbClr val="B8975B"/>
                </a:solidFill>
                <a:latin typeface="Arial"/>
                <a:cs typeface="Arial"/>
              </a:rPr>
              <a:t>8</a:t>
            </a:r>
            <a:endParaRPr sz="5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668" y="6009132"/>
            <a:ext cx="9144000" cy="342900"/>
          </a:xfrm>
          <a:custGeom>
            <a:avLst/>
            <a:gdLst/>
            <a:ahLst/>
            <a:cxnLst/>
            <a:rect l="l" t="t" r="r" b="b"/>
            <a:pathLst>
              <a:path w="9144000" h="342900">
                <a:moveTo>
                  <a:pt x="9143999" y="342900"/>
                </a:moveTo>
                <a:lnTo>
                  <a:pt x="0" y="342900"/>
                </a:lnTo>
                <a:lnTo>
                  <a:pt x="0" y="0"/>
                </a:lnTo>
                <a:lnTo>
                  <a:pt x="9143999" y="0"/>
                </a:lnTo>
                <a:lnTo>
                  <a:pt x="9143999" y="342900"/>
                </a:lnTo>
                <a:close/>
              </a:path>
            </a:pathLst>
          </a:custGeom>
          <a:solidFill>
            <a:srgbClr val="3D383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99939" y="2355305"/>
            <a:ext cx="4292600" cy="2091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>
                <a:solidFill>
                  <a:srgbClr val="424142"/>
                </a:solidFill>
                <a:latin typeface="Arial Unicode MS"/>
                <a:cs typeface="Arial Unicode MS"/>
              </a:rPr>
              <a:t>アライナーケースは常に携帯</a:t>
            </a:r>
            <a:endParaRPr sz="2100">
              <a:latin typeface="Arial Unicode MS"/>
              <a:cs typeface="Arial Unicode MS"/>
            </a:endParaRPr>
          </a:p>
          <a:p>
            <a:pPr algn="just" marL="12700" marR="5080">
              <a:lnSpc>
                <a:spcPct val="181600"/>
              </a:lnSpc>
              <a:spcBef>
                <a:spcPts val="10"/>
              </a:spcBef>
            </a:pPr>
            <a:r>
              <a:rPr dirty="0" sz="2100">
                <a:solidFill>
                  <a:srgbClr val="424142"/>
                </a:solidFill>
                <a:latin typeface="Arial Unicode MS"/>
                <a:cs typeface="Arial Unicode MS"/>
              </a:rPr>
              <a:t>紛失、破損した場合は、医院に連絡 使用済のアライナーは患者様が保管 交換アライナーは別途費用</a:t>
            </a:r>
            <a:endParaRPr sz="21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00853" y="2230310"/>
            <a:ext cx="3105764" cy="31027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510776" y="6129709"/>
            <a:ext cx="104775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>
                <a:solidFill>
                  <a:srgbClr val="B8975B"/>
                </a:solidFill>
                <a:latin typeface="Arial"/>
                <a:cs typeface="Arial"/>
              </a:rPr>
              <a:t>5</a:t>
            </a:r>
            <a:r>
              <a:rPr dirty="0" sz="550" spc="5">
                <a:solidFill>
                  <a:srgbClr val="B8975B"/>
                </a:solidFill>
                <a:latin typeface="Arial"/>
                <a:cs typeface="Arial"/>
              </a:rPr>
              <a:t>9</a:t>
            </a:r>
            <a:endParaRPr sz="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2012" y="6134280"/>
            <a:ext cx="2772410" cy="10604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2017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Align Technology, Inc. All rights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reserved.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Confidential </a:t>
            </a:r>
            <a:r>
              <a:rPr dirty="0" sz="550" spc="5">
                <a:solidFill>
                  <a:srgbClr val="D8D8D8"/>
                </a:solidFill>
                <a:latin typeface="Arial"/>
                <a:cs typeface="Arial"/>
              </a:rPr>
              <a:t>– For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Internal </a:t>
            </a:r>
            <a:r>
              <a:rPr dirty="0" sz="550" spc="10">
                <a:solidFill>
                  <a:srgbClr val="D8D8D8"/>
                </a:solidFill>
                <a:latin typeface="Arial"/>
                <a:cs typeface="Arial"/>
              </a:rPr>
              <a:t>Use</a:t>
            </a:r>
            <a:r>
              <a:rPr dirty="0" sz="550" spc="1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550">
                <a:solidFill>
                  <a:srgbClr val="D8D8D8"/>
                </a:solidFill>
                <a:latin typeface="Arial"/>
                <a:cs typeface="Arial"/>
              </a:rPr>
              <a:t>Only</a:t>
            </a:r>
            <a:endParaRPr sz="5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91958" y="6143735"/>
            <a:ext cx="1064260" cy="7620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4224" y="6136544"/>
            <a:ext cx="139255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0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Inc. </a:t>
            </a:r>
            <a:r>
              <a:rPr dirty="0" sz="500" spc="-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500" spc="-1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500" spc="-1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5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9806" y="1691085"/>
            <a:ext cx="7729220" cy="28575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固定装置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使用せ</a:t>
            </a:r>
            <a:r>
              <a:rPr dirty="0" sz="1800" spc="-45">
                <a:solidFill>
                  <a:srgbClr val="3D3834"/>
                </a:solidFill>
                <a:latin typeface="Arial Unicode MS"/>
                <a:cs typeface="Arial Unicode MS"/>
              </a:rPr>
              <a:t>ず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 spc="-59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 spc="300">
                <a:solidFill>
                  <a:srgbClr val="3D3834"/>
                </a:solidFill>
                <a:latin typeface="Arial Unicode MS"/>
                <a:cs typeface="Arial Unicode MS"/>
              </a:rPr>
              <a:t>“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36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800" spc="300">
                <a:solidFill>
                  <a:srgbClr val="3D3834"/>
                </a:solidFill>
                <a:latin typeface="Arial Unicode MS"/>
                <a:cs typeface="Arial Unicode MS"/>
              </a:rPr>
              <a:t>”</a:t>
            </a:r>
            <a:r>
              <a:rPr dirty="0" sz="1800" spc="-26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 spc="-105">
                <a:solidFill>
                  <a:srgbClr val="009ACD"/>
                </a:solidFill>
                <a:latin typeface="Arial Unicode MS"/>
                <a:cs typeface="Arial Unicode MS"/>
              </a:rPr>
              <a:t>1</a:t>
            </a:r>
            <a:r>
              <a:rPr dirty="0" sz="1800">
                <a:solidFill>
                  <a:srgbClr val="009ACD"/>
                </a:solidFill>
                <a:latin typeface="Arial Unicode MS"/>
                <a:cs typeface="Arial Unicode MS"/>
              </a:rPr>
              <a:t>日</a:t>
            </a:r>
            <a:r>
              <a:rPr dirty="0" sz="1800" spc="-105">
                <a:solidFill>
                  <a:srgbClr val="009ACD"/>
                </a:solidFill>
                <a:latin typeface="Arial Unicode MS"/>
                <a:cs typeface="Arial Unicode MS"/>
              </a:rPr>
              <a:t>20</a:t>
            </a:r>
            <a:r>
              <a:rPr dirty="0" sz="1800">
                <a:solidFill>
                  <a:srgbClr val="009ACD"/>
                </a:solidFill>
                <a:latin typeface="Arial Unicode MS"/>
                <a:cs typeface="Arial Unicode MS"/>
              </a:rPr>
              <a:t>時間以上</a:t>
            </a:r>
            <a:r>
              <a:rPr dirty="0" sz="1800" spc="-900">
                <a:solidFill>
                  <a:srgbClr val="009ACD"/>
                </a:solidFill>
                <a:latin typeface="Arial Unicode MS"/>
                <a:cs typeface="Arial Unicode MS"/>
              </a:rPr>
              <a:t>・</a:t>
            </a:r>
            <a:r>
              <a:rPr dirty="0" sz="1800">
                <a:solidFill>
                  <a:srgbClr val="009ACD"/>
                </a:solidFill>
                <a:latin typeface="Arial Unicode MS"/>
                <a:cs typeface="Arial Unicode MS"/>
              </a:rPr>
              <a:t>約</a:t>
            </a:r>
            <a:r>
              <a:rPr dirty="0" sz="1800" spc="-580">
                <a:solidFill>
                  <a:srgbClr val="009ACD"/>
                </a:solidFill>
                <a:latin typeface="Arial Unicode MS"/>
                <a:cs typeface="Arial Unicode MS"/>
              </a:rPr>
              <a:t>１</a:t>
            </a:r>
            <a:r>
              <a:rPr dirty="0" sz="1800">
                <a:solidFill>
                  <a:srgbClr val="009ACD"/>
                </a:solidFill>
                <a:latin typeface="Arial Unicode MS"/>
                <a:cs typeface="Arial Unicode MS"/>
              </a:rPr>
              <a:t>～</a:t>
            </a:r>
            <a:r>
              <a:rPr dirty="0" sz="1800" spc="-560">
                <a:solidFill>
                  <a:srgbClr val="009ACD"/>
                </a:solidFill>
                <a:latin typeface="Arial Unicode MS"/>
                <a:cs typeface="Arial Unicode MS"/>
              </a:rPr>
              <a:t>２</a:t>
            </a:r>
            <a:r>
              <a:rPr dirty="0" sz="1800">
                <a:solidFill>
                  <a:srgbClr val="009ACD"/>
                </a:solidFill>
                <a:latin typeface="Arial Unicode MS"/>
                <a:cs typeface="Arial Unicode MS"/>
              </a:rPr>
              <a:t>週間</a:t>
            </a:r>
            <a:r>
              <a:rPr dirty="0" sz="1800" spc="-200">
                <a:solidFill>
                  <a:srgbClr val="3D3834"/>
                </a:solidFill>
                <a:latin typeface="Arial Unicode MS"/>
                <a:cs typeface="Arial Unicode MS"/>
              </a:rPr>
              <a:t>ご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連続 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204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装着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59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歯列矯正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行</a:t>
            </a:r>
            <a:r>
              <a:rPr dirty="0" sz="1800" spc="-525">
                <a:solidFill>
                  <a:srgbClr val="3D3834"/>
                </a:solidFill>
                <a:latin typeface="Arial Unicode MS"/>
                <a:cs typeface="Arial Unicode MS"/>
              </a:rPr>
              <a:t>う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装置</a:t>
            </a:r>
            <a:endParaRPr sz="1800">
              <a:latin typeface="Arial Unicode MS"/>
              <a:cs typeface="Arial Unicode MS"/>
            </a:endParaRPr>
          </a:p>
          <a:p>
            <a:pPr marL="485775" indent="-131445">
              <a:lnSpc>
                <a:spcPct val="100000"/>
              </a:lnSpc>
              <a:spcBef>
                <a:spcPts val="335"/>
              </a:spcBef>
              <a:buSzPct val="88888"/>
              <a:buFont typeface="Arial"/>
              <a:buChar char="•"/>
              <a:tabLst>
                <a:tab pos="486409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少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45">
                <a:solidFill>
                  <a:srgbClr val="3D3834"/>
                </a:solidFill>
                <a:latin typeface="Arial Unicode MS"/>
                <a:cs typeface="Arial Unicode MS"/>
              </a:rPr>
              <a:t>ず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つ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形の異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な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1800" spc="-34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1800" spc="-31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 spc="-135">
                <a:solidFill>
                  <a:srgbClr val="3D3834"/>
                </a:solidFill>
                <a:latin typeface="Arial Unicode MS"/>
                <a:cs typeface="Arial Unicode MS"/>
              </a:rPr>
              <a:t>ナ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装着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歯並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び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直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170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800" spc="-110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き</a:t>
            </a:r>
            <a:r>
              <a:rPr dirty="0" sz="1800" spc="-204">
                <a:solidFill>
                  <a:srgbClr val="3D3834"/>
                </a:solidFill>
                <a:latin typeface="Arial Unicode MS"/>
                <a:cs typeface="Arial Unicode MS"/>
              </a:rPr>
              <a:t>ま</a:t>
            </a:r>
            <a:r>
              <a:rPr dirty="0" sz="1800" spc="-75">
                <a:solidFill>
                  <a:srgbClr val="3D3834"/>
                </a:solidFill>
                <a:latin typeface="Arial Unicode MS"/>
                <a:cs typeface="Arial Unicode MS"/>
              </a:rPr>
              <a:t>す</a:t>
            </a:r>
            <a:endParaRPr sz="1800">
              <a:latin typeface="Arial Unicode MS"/>
              <a:cs typeface="Arial Unicode MS"/>
            </a:endParaRPr>
          </a:p>
          <a:p>
            <a:pPr marL="435609" indent="-81280">
              <a:lnSpc>
                <a:spcPct val="100000"/>
              </a:lnSpc>
              <a:spcBef>
                <a:spcPts val="505"/>
              </a:spcBef>
              <a:buSzPct val="94444"/>
              <a:buFont typeface="Arial"/>
              <a:buChar char="•"/>
              <a:tabLst>
                <a:tab pos="436245" algn="l"/>
              </a:tabLst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継続的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弱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い</a:t>
            </a:r>
            <a:r>
              <a:rPr dirty="0" sz="1800" spc="-350">
                <a:solidFill>
                  <a:srgbClr val="3D3834"/>
                </a:solidFill>
                <a:latin typeface="Arial Unicode MS"/>
                <a:cs typeface="Arial Unicode MS"/>
              </a:rPr>
              <a:t>フ</a:t>
            </a:r>
            <a:r>
              <a:rPr dirty="0" sz="1800" spc="-365">
                <a:solidFill>
                  <a:srgbClr val="3D3834"/>
                </a:solidFill>
                <a:latin typeface="Arial Unicode MS"/>
                <a:cs typeface="Arial Unicode MS"/>
              </a:rPr>
              <a:t>ォ</a:t>
            </a:r>
            <a:r>
              <a:rPr dirty="0" sz="1800" spc="-80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800" spc="-275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加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え</a:t>
            </a:r>
            <a:r>
              <a:rPr dirty="0" sz="1800" spc="-170">
                <a:solidFill>
                  <a:srgbClr val="3D3834"/>
                </a:solidFill>
                <a:latin typeface="Arial Unicode MS"/>
                <a:cs typeface="Arial Unicode MS"/>
              </a:rPr>
              <a:t>て</a:t>
            </a:r>
            <a:r>
              <a:rPr dirty="0" sz="1800" spc="-61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歯牙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最終位置</a:t>
            </a:r>
            <a:r>
              <a:rPr dirty="0" sz="1800" spc="-204">
                <a:solidFill>
                  <a:srgbClr val="3D3834"/>
                </a:solidFill>
                <a:latin typeface="Arial Unicode MS"/>
                <a:cs typeface="Arial Unicode MS"/>
              </a:rPr>
              <a:t>ま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で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少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45">
                <a:solidFill>
                  <a:srgbClr val="3D3834"/>
                </a:solidFill>
                <a:latin typeface="Arial Unicode MS"/>
                <a:cs typeface="Arial Unicode MS"/>
              </a:rPr>
              <a:t>ず</a:t>
            </a:r>
            <a:r>
              <a:rPr dirty="0" sz="1800" spc="-75">
                <a:solidFill>
                  <a:srgbClr val="3D3834"/>
                </a:solidFill>
                <a:latin typeface="Arial Unicode MS"/>
                <a:cs typeface="Arial Unicode MS"/>
              </a:rPr>
              <a:t>つ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移動</a:t>
            </a:r>
            <a:endParaRPr sz="1800">
              <a:latin typeface="Arial Unicode MS"/>
              <a:cs typeface="Arial Unicode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>
              <a:latin typeface="Arial Unicode MS"/>
              <a:cs typeface="Arial Unicode MS"/>
            </a:endParaRPr>
          </a:p>
          <a:p>
            <a:pPr marL="354330">
              <a:lnSpc>
                <a:spcPct val="100000"/>
              </a:lnSpc>
              <a:spcBef>
                <a:spcPts val="5"/>
              </a:spcBef>
            </a:pPr>
            <a:r>
              <a:rPr dirty="0" sz="1600" spc="25" b="1">
                <a:latin typeface="HiraMinProN-W6"/>
                <a:cs typeface="HiraMinProN-W6"/>
              </a:rPr>
              <a:t>使</a:t>
            </a:r>
            <a:r>
              <a:rPr dirty="0" sz="1600" spc="-5" b="1">
                <a:latin typeface="HiraMinProN-W6"/>
                <a:cs typeface="HiraMinProN-W6"/>
              </a:rPr>
              <a:t>用</a:t>
            </a:r>
            <a:r>
              <a:rPr dirty="0" sz="1600" spc="10" b="1">
                <a:latin typeface="HiraMinProN-W6"/>
                <a:cs typeface="HiraMinProN-W6"/>
              </a:rPr>
              <a:t>方</a:t>
            </a:r>
            <a:r>
              <a:rPr dirty="0" sz="1600" spc="-5" b="1">
                <a:latin typeface="HiraMinProN-W6"/>
                <a:cs typeface="HiraMinProN-W6"/>
              </a:rPr>
              <a:t>法</a:t>
            </a:r>
            <a:endParaRPr sz="1600">
              <a:latin typeface="HiraMinProN-W6"/>
              <a:cs typeface="HiraMinProN-W6"/>
            </a:endParaRPr>
          </a:p>
          <a:p>
            <a:pPr marL="354965" indent="-130175">
              <a:lnSpc>
                <a:spcPct val="100000"/>
              </a:lnSpc>
              <a:spcBef>
                <a:spcPts val="484"/>
              </a:spcBef>
              <a:buFont typeface="Arial"/>
              <a:buChar char="-"/>
              <a:tabLst>
                <a:tab pos="355600" algn="l"/>
              </a:tabLst>
            </a:pPr>
            <a:r>
              <a:rPr dirty="0" sz="1800" spc="-10">
                <a:latin typeface="Arial Unicode MS"/>
                <a:cs typeface="Arial Unicode MS"/>
              </a:rPr>
              <a:t>1</a:t>
            </a:r>
            <a:r>
              <a:rPr dirty="0" sz="1800">
                <a:latin typeface="Arial Unicode MS"/>
                <a:cs typeface="Arial Unicode MS"/>
              </a:rPr>
              <a:t>日</a:t>
            </a:r>
            <a:r>
              <a:rPr dirty="0" sz="1800" spc="-10">
                <a:latin typeface="Arial Unicode MS"/>
                <a:cs typeface="Arial Unicode MS"/>
              </a:rPr>
              <a:t>20</a:t>
            </a:r>
            <a:r>
              <a:rPr dirty="0" sz="1800">
                <a:latin typeface="Arial Unicode MS"/>
                <a:cs typeface="Arial Unicode MS"/>
              </a:rPr>
              <a:t>時間以上装着</a:t>
            </a:r>
            <a:endParaRPr sz="1800">
              <a:latin typeface="Arial Unicode MS"/>
              <a:cs typeface="Arial Unicode MS"/>
            </a:endParaRPr>
          </a:p>
          <a:p>
            <a:pPr marL="355600" indent="-130175">
              <a:lnSpc>
                <a:spcPct val="100000"/>
              </a:lnSpc>
              <a:spcBef>
                <a:spcPts val="490"/>
              </a:spcBef>
              <a:buFont typeface="Arial"/>
              <a:buChar char="-"/>
              <a:tabLst>
                <a:tab pos="355600" algn="l"/>
              </a:tabLst>
            </a:pPr>
            <a:r>
              <a:rPr dirty="0" sz="1800">
                <a:latin typeface="Arial Unicode MS"/>
                <a:cs typeface="Arial Unicode MS"/>
              </a:rPr>
              <a:t>食事の時は取りはずす</a:t>
            </a:r>
            <a:endParaRPr sz="1800">
              <a:latin typeface="Arial Unicode MS"/>
              <a:cs typeface="Arial Unicode MS"/>
            </a:endParaRPr>
          </a:p>
          <a:p>
            <a:pPr marL="354965" indent="-130175">
              <a:lnSpc>
                <a:spcPct val="100000"/>
              </a:lnSpc>
              <a:spcBef>
                <a:spcPts val="505"/>
              </a:spcBef>
              <a:buFont typeface="Arial"/>
              <a:buChar char="-"/>
              <a:tabLst>
                <a:tab pos="355600" algn="l"/>
              </a:tabLst>
            </a:pPr>
            <a:r>
              <a:rPr dirty="0" sz="1800" spc="50">
                <a:latin typeface="Arial Unicode MS"/>
                <a:cs typeface="Arial Unicode MS"/>
              </a:rPr>
              <a:t>1-2</a:t>
            </a:r>
            <a:r>
              <a:rPr dirty="0" sz="1800">
                <a:latin typeface="Arial Unicode MS"/>
                <a:cs typeface="Arial Unicode MS"/>
              </a:rPr>
              <a:t>週間</a:t>
            </a:r>
            <a:r>
              <a:rPr dirty="0" sz="1800" spc="-5">
                <a:latin typeface="Arial Unicode MS"/>
                <a:cs typeface="Arial Unicode MS"/>
              </a:rPr>
              <a:t>に1</a:t>
            </a:r>
            <a:r>
              <a:rPr dirty="0" sz="1800">
                <a:latin typeface="Arial Unicode MS"/>
                <a:cs typeface="Arial Unicode MS"/>
              </a:rPr>
              <a:t>度新しいアライナーに交換</a:t>
            </a:r>
            <a:endParaRPr sz="18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82851" y="3314700"/>
            <a:ext cx="200048" cy="201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335807" y="4758729"/>
            <a:ext cx="3302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 Unicode MS"/>
                <a:cs typeface="Arial Unicode MS"/>
              </a:rPr>
              <a:t>初診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87155" y="4758729"/>
            <a:ext cx="6350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latin typeface="Arial Unicode MS"/>
                <a:cs typeface="Arial Unicode MS"/>
              </a:rPr>
              <a:t>最終診察</a:t>
            </a:r>
            <a:endParaRPr sz="120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83892" y="5010912"/>
            <a:ext cx="1126235" cy="891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668767" y="5012435"/>
            <a:ext cx="1028700" cy="8930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68623" y="5344667"/>
            <a:ext cx="717034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262627" y="5347716"/>
            <a:ext cx="717034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65776" y="5346192"/>
            <a:ext cx="717034" cy="3840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88735" y="5349239"/>
            <a:ext cx="717034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737603" y="5343144"/>
            <a:ext cx="717034" cy="3840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324732" y="4793970"/>
            <a:ext cx="42799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latin typeface="Arial Unicode MS"/>
                <a:cs typeface="Arial Unicode MS"/>
              </a:rPr>
              <a:t>ステー</a:t>
            </a:r>
            <a:r>
              <a:rPr dirty="0" sz="700" spc="-10">
                <a:latin typeface="Arial Unicode MS"/>
                <a:cs typeface="Arial Unicode MS"/>
              </a:rPr>
              <a:t>ジ</a:t>
            </a:r>
            <a:r>
              <a:rPr dirty="0" sz="700" spc="-5">
                <a:latin typeface="Arial Unicode MS"/>
                <a:cs typeface="Arial Unicode MS"/>
              </a:rPr>
              <a:t>2</a:t>
            </a:r>
            <a:endParaRPr sz="700">
              <a:latin typeface="Arial Unicode MS"/>
              <a:cs typeface="Arial Unicode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18095" y="4815378"/>
            <a:ext cx="55753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latin typeface="Arial Unicode MS"/>
                <a:cs typeface="Arial Unicode MS"/>
              </a:rPr>
              <a:t>最終ス</a:t>
            </a:r>
            <a:r>
              <a:rPr dirty="0" sz="700" spc="5">
                <a:latin typeface="Arial Unicode MS"/>
                <a:cs typeface="Arial Unicode MS"/>
              </a:rPr>
              <a:t>テ</a:t>
            </a:r>
            <a:r>
              <a:rPr dirty="0" sz="700" spc="-5">
                <a:latin typeface="Arial Unicode MS"/>
                <a:cs typeface="Arial Unicode MS"/>
              </a:rPr>
              <a:t>ージ</a:t>
            </a:r>
            <a:endParaRPr sz="700">
              <a:latin typeface="Arial Unicode MS"/>
              <a:cs typeface="Arial Unicode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640835" y="4934711"/>
            <a:ext cx="358140" cy="76200"/>
          </a:xfrm>
          <a:custGeom>
            <a:avLst/>
            <a:gdLst/>
            <a:ahLst/>
            <a:cxnLst/>
            <a:rect l="l" t="t" r="r" b="b"/>
            <a:pathLst>
              <a:path w="358139" h="76200">
                <a:moveTo>
                  <a:pt x="281940" y="76200"/>
                </a:moveTo>
                <a:lnTo>
                  <a:pt x="281940" y="0"/>
                </a:lnTo>
                <a:lnTo>
                  <a:pt x="345947" y="32004"/>
                </a:lnTo>
                <a:lnTo>
                  <a:pt x="294131" y="32004"/>
                </a:lnTo>
                <a:lnTo>
                  <a:pt x="294131" y="42672"/>
                </a:lnTo>
                <a:lnTo>
                  <a:pt x="348995" y="42672"/>
                </a:lnTo>
                <a:lnTo>
                  <a:pt x="281940" y="76200"/>
                </a:lnTo>
                <a:close/>
              </a:path>
              <a:path w="358139" h="76200">
                <a:moveTo>
                  <a:pt x="281940" y="42672"/>
                </a:moveTo>
                <a:lnTo>
                  <a:pt x="0" y="42672"/>
                </a:lnTo>
                <a:lnTo>
                  <a:pt x="0" y="32004"/>
                </a:lnTo>
                <a:lnTo>
                  <a:pt x="281940" y="32004"/>
                </a:lnTo>
                <a:lnTo>
                  <a:pt x="281940" y="42672"/>
                </a:lnTo>
                <a:close/>
              </a:path>
              <a:path w="358139" h="76200">
                <a:moveTo>
                  <a:pt x="348995" y="42672"/>
                </a:moveTo>
                <a:lnTo>
                  <a:pt x="294131" y="42672"/>
                </a:lnTo>
                <a:lnTo>
                  <a:pt x="294131" y="32004"/>
                </a:lnTo>
                <a:lnTo>
                  <a:pt x="345947" y="32004"/>
                </a:lnTo>
                <a:lnTo>
                  <a:pt x="358139" y="38100"/>
                </a:lnTo>
                <a:lnTo>
                  <a:pt x="348995" y="42672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386072" y="4934711"/>
            <a:ext cx="358140" cy="76200"/>
          </a:xfrm>
          <a:custGeom>
            <a:avLst/>
            <a:gdLst/>
            <a:ahLst/>
            <a:cxnLst/>
            <a:rect l="l" t="t" r="r" b="b"/>
            <a:pathLst>
              <a:path w="358139" h="76200">
                <a:moveTo>
                  <a:pt x="281940" y="76200"/>
                </a:moveTo>
                <a:lnTo>
                  <a:pt x="281940" y="0"/>
                </a:lnTo>
                <a:lnTo>
                  <a:pt x="345947" y="32004"/>
                </a:lnTo>
                <a:lnTo>
                  <a:pt x="295656" y="32004"/>
                </a:lnTo>
                <a:lnTo>
                  <a:pt x="295656" y="42672"/>
                </a:lnTo>
                <a:lnTo>
                  <a:pt x="348995" y="42672"/>
                </a:lnTo>
                <a:lnTo>
                  <a:pt x="281940" y="76200"/>
                </a:lnTo>
                <a:close/>
              </a:path>
              <a:path w="358139" h="76200">
                <a:moveTo>
                  <a:pt x="281940" y="42672"/>
                </a:moveTo>
                <a:lnTo>
                  <a:pt x="0" y="42672"/>
                </a:lnTo>
                <a:lnTo>
                  <a:pt x="0" y="32004"/>
                </a:lnTo>
                <a:lnTo>
                  <a:pt x="281940" y="32004"/>
                </a:lnTo>
                <a:lnTo>
                  <a:pt x="281940" y="42672"/>
                </a:lnTo>
                <a:close/>
              </a:path>
              <a:path w="358139" h="76200">
                <a:moveTo>
                  <a:pt x="348995" y="42672"/>
                </a:moveTo>
                <a:lnTo>
                  <a:pt x="295656" y="42672"/>
                </a:lnTo>
                <a:lnTo>
                  <a:pt x="295656" y="32004"/>
                </a:lnTo>
                <a:lnTo>
                  <a:pt x="345947" y="32004"/>
                </a:lnTo>
                <a:lnTo>
                  <a:pt x="358139" y="38100"/>
                </a:lnTo>
                <a:lnTo>
                  <a:pt x="348995" y="42672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126735" y="4939284"/>
            <a:ext cx="358140" cy="76200"/>
          </a:xfrm>
          <a:custGeom>
            <a:avLst/>
            <a:gdLst/>
            <a:ahLst/>
            <a:cxnLst/>
            <a:rect l="l" t="t" r="r" b="b"/>
            <a:pathLst>
              <a:path w="358139" h="76200">
                <a:moveTo>
                  <a:pt x="38100" y="42672"/>
                </a:moveTo>
                <a:lnTo>
                  <a:pt x="0" y="42672"/>
                </a:lnTo>
                <a:lnTo>
                  <a:pt x="0" y="33528"/>
                </a:lnTo>
                <a:lnTo>
                  <a:pt x="38100" y="33528"/>
                </a:lnTo>
                <a:lnTo>
                  <a:pt x="38100" y="42672"/>
                </a:lnTo>
                <a:close/>
              </a:path>
              <a:path w="358139" h="76200">
                <a:moveTo>
                  <a:pt x="105156" y="42672"/>
                </a:moveTo>
                <a:lnTo>
                  <a:pt x="67056" y="42672"/>
                </a:lnTo>
                <a:lnTo>
                  <a:pt x="67056" y="33528"/>
                </a:lnTo>
                <a:lnTo>
                  <a:pt x="105156" y="33528"/>
                </a:lnTo>
                <a:lnTo>
                  <a:pt x="105156" y="42672"/>
                </a:lnTo>
                <a:close/>
              </a:path>
              <a:path w="358139" h="76200">
                <a:moveTo>
                  <a:pt x="172212" y="42672"/>
                </a:moveTo>
                <a:lnTo>
                  <a:pt x="134112" y="42672"/>
                </a:lnTo>
                <a:lnTo>
                  <a:pt x="134112" y="33528"/>
                </a:lnTo>
                <a:lnTo>
                  <a:pt x="172212" y="33528"/>
                </a:lnTo>
                <a:lnTo>
                  <a:pt x="172212" y="42672"/>
                </a:lnTo>
                <a:close/>
              </a:path>
              <a:path w="358139" h="76200">
                <a:moveTo>
                  <a:pt x="237743" y="42672"/>
                </a:moveTo>
                <a:lnTo>
                  <a:pt x="199643" y="42672"/>
                </a:lnTo>
                <a:lnTo>
                  <a:pt x="199643" y="33528"/>
                </a:lnTo>
                <a:lnTo>
                  <a:pt x="237743" y="33528"/>
                </a:lnTo>
                <a:lnTo>
                  <a:pt x="237743" y="42672"/>
                </a:lnTo>
                <a:close/>
              </a:path>
              <a:path w="358139" h="76200">
                <a:moveTo>
                  <a:pt x="281940" y="76200"/>
                </a:moveTo>
                <a:lnTo>
                  <a:pt x="281940" y="0"/>
                </a:lnTo>
                <a:lnTo>
                  <a:pt x="348995" y="33528"/>
                </a:lnTo>
                <a:lnTo>
                  <a:pt x="294131" y="33528"/>
                </a:lnTo>
                <a:lnTo>
                  <a:pt x="294131" y="42672"/>
                </a:lnTo>
                <a:lnTo>
                  <a:pt x="348995" y="42672"/>
                </a:lnTo>
                <a:lnTo>
                  <a:pt x="281940" y="76200"/>
                </a:lnTo>
                <a:close/>
              </a:path>
              <a:path w="358139" h="76200">
                <a:moveTo>
                  <a:pt x="281940" y="42672"/>
                </a:moveTo>
                <a:lnTo>
                  <a:pt x="266700" y="42672"/>
                </a:lnTo>
                <a:lnTo>
                  <a:pt x="266700" y="33528"/>
                </a:lnTo>
                <a:lnTo>
                  <a:pt x="281940" y="33528"/>
                </a:lnTo>
                <a:lnTo>
                  <a:pt x="281940" y="42672"/>
                </a:lnTo>
                <a:close/>
              </a:path>
              <a:path w="358139" h="76200">
                <a:moveTo>
                  <a:pt x="348995" y="42672"/>
                </a:moveTo>
                <a:lnTo>
                  <a:pt x="294131" y="42672"/>
                </a:lnTo>
                <a:lnTo>
                  <a:pt x="294131" y="33528"/>
                </a:lnTo>
                <a:lnTo>
                  <a:pt x="348995" y="33528"/>
                </a:lnTo>
                <a:lnTo>
                  <a:pt x="358139" y="38100"/>
                </a:lnTo>
                <a:lnTo>
                  <a:pt x="348995" y="42672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824728" y="4943855"/>
            <a:ext cx="358140" cy="76200"/>
          </a:xfrm>
          <a:custGeom>
            <a:avLst/>
            <a:gdLst/>
            <a:ahLst/>
            <a:cxnLst/>
            <a:rect l="l" t="t" r="r" b="b"/>
            <a:pathLst>
              <a:path w="358139" h="76200">
                <a:moveTo>
                  <a:pt x="38100" y="42672"/>
                </a:moveTo>
                <a:lnTo>
                  <a:pt x="0" y="42672"/>
                </a:lnTo>
                <a:lnTo>
                  <a:pt x="0" y="33528"/>
                </a:lnTo>
                <a:lnTo>
                  <a:pt x="38100" y="33528"/>
                </a:lnTo>
                <a:lnTo>
                  <a:pt x="38100" y="42672"/>
                </a:lnTo>
                <a:close/>
              </a:path>
              <a:path w="358139" h="76200">
                <a:moveTo>
                  <a:pt x="105156" y="42672"/>
                </a:moveTo>
                <a:lnTo>
                  <a:pt x="67056" y="42672"/>
                </a:lnTo>
                <a:lnTo>
                  <a:pt x="67056" y="33528"/>
                </a:lnTo>
                <a:lnTo>
                  <a:pt x="105156" y="33528"/>
                </a:lnTo>
                <a:lnTo>
                  <a:pt x="105156" y="42672"/>
                </a:lnTo>
                <a:close/>
              </a:path>
              <a:path w="358139" h="76200">
                <a:moveTo>
                  <a:pt x="172212" y="42672"/>
                </a:moveTo>
                <a:lnTo>
                  <a:pt x="134112" y="42672"/>
                </a:lnTo>
                <a:lnTo>
                  <a:pt x="134112" y="33528"/>
                </a:lnTo>
                <a:lnTo>
                  <a:pt x="172212" y="33528"/>
                </a:lnTo>
                <a:lnTo>
                  <a:pt x="172212" y="42672"/>
                </a:lnTo>
                <a:close/>
              </a:path>
              <a:path w="358139" h="76200">
                <a:moveTo>
                  <a:pt x="237743" y="42672"/>
                </a:moveTo>
                <a:lnTo>
                  <a:pt x="199643" y="42672"/>
                </a:lnTo>
                <a:lnTo>
                  <a:pt x="199643" y="33528"/>
                </a:lnTo>
                <a:lnTo>
                  <a:pt x="237743" y="33528"/>
                </a:lnTo>
                <a:lnTo>
                  <a:pt x="237743" y="42672"/>
                </a:lnTo>
                <a:close/>
              </a:path>
              <a:path w="358139" h="76200">
                <a:moveTo>
                  <a:pt x="281940" y="76200"/>
                </a:moveTo>
                <a:lnTo>
                  <a:pt x="281940" y="0"/>
                </a:lnTo>
                <a:lnTo>
                  <a:pt x="348995" y="33528"/>
                </a:lnTo>
                <a:lnTo>
                  <a:pt x="294131" y="33528"/>
                </a:lnTo>
                <a:lnTo>
                  <a:pt x="294131" y="42672"/>
                </a:lnTo>
                <a:lnTo>
                  <a:pt x="348995" y="42672"/>
                </a:lnTo>
                <a:lnTo>
                  <a:pt x="281940" y="76200"/>
                </a:lnTo>
                <a:close/>
              </a:path>
              <a:path w="358139" h="76200">
                <a:moveTo>
                  <a:pt x="281940" y="42672"/>
                </a:moveTo>
                <a:lnTo>
                  <a:pt x="266700" y="42672"/>
                </a:lnTo>
                <a:lnTo>
                  <a:pt x="266700" y="33528"/>
                </a:lnTo>
                <a:lnTo>
                  <a:pt x="281940" y="33528"/>
                </a:lnTo>
                <a:lnTo>
                  <a:pt x="281940" y="42672"/>
                </a:lnTo>
                <a:close/>
              </a:path>
              <a:path w="358139" h="76200">
                <a:moveTo>
                  <a:pt x="348995" y="42672"/>
                </a:moveTo>
                <a:lnTo>
                  <a:pt x="294131" y="42672"/>
                </a:lnTo>
                <a:lnTo>
                  <a:pt x="294131" y="33528"/>
                </a:lnTo>
                <a:lnTo>
                  <a:pt x="348995" y="33528"/>
                </a:lnTo>
                <a:lnTo>
                  <a:pt x="358139" y="38100"/>
                </a:lnTo>
                <a:lnTo>
                  <a:pt x="348995" y="42672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498335" y="4953000"/>
            <a:ext cx="358140" cy="76200"/>
          </a:xfrm>
          <a:custGeom>
            <a:avLst/>
            <a:gdLst/>
            <a:ahLst/>
            <a:cxnLst/>
            <a:rect l="l" t="t" r="r" b="b"/>
            <a:pathLst>
              <a:path w="358140" h="76200">
                <a:moveTo>
                  <a:pt x="281940" y="76200"/>
                </a:moveTo>
                <a:lnTo>
                  <a:pt x="281940" y="0"/>
                </a:lnTo>
                <a:lnTo>
                  <a:pt x="348995" y="33528"/>
                </a:lnTo>
                <a:lnTo>
                  <a:pt x="294131" y="33528"/>
                </a:lnTo>
                <a:lnTo>
                  <a:pt x="294131" y="42672"/>
                </a:lnTo>
                <a:lnTo>
                  <a:pt x="348995" y="42672"/>
                </a:lnTo>
                <a:lnTo>
                  <a:pt x="281940" y="76200"/>
                </a:lnTo>
                <a:close/>
              </a:path>
              <a:path w="358140" h="76200">
                <a:moveTo>
                  <a:pt x="281940" y="42672"/>
                </a:moveTo>
                <a:lnTo>
                  <a:pt x="0" y="42672"/>
                </a:lnTo>
                <a:lnTo>
                  <a:pt x="0" y="33528"/>
                </a:lnTo>
                <a:lnTo>
                  <a:pt x="281940" y="33528"/>
                </a:lnTo>
                <a:lnTo>
                  <a:pt x="281940" y="42672"/>
                </a:lnTo>
                <a:close/>
              </a:path>
              <a:path w="358140" h="76200">
                <a:moveTo>
                  <a:pt x="348995" y="42672"/>
                </a:moveTo>
                <a:lnTo>
                  <a:pt x="294131" y="42672"/>
                </a:lnTo>
                <a:lnTo>
                  <a:pt x="294131" y="33528"/>
                </a:lnTo>
                <a:lnTo>
                  <a:pt x="348995" y="33528"/>
                </a:lnTo>
                <a:lnTo>
                  <a:pt x="358139" y="38100"/>
                </a:lnTo>
                <a:lnTo>
                  <a:pt x="348995" y="42672"/>
                </a:lnTo>
                <a:close/>
              </a:path>
            </a:pathLst>
          </a:custGeom>
          <a:solidFill>
            <a:srgbClr val="009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589972" y="4787755"/>
            <a:ext cx="428625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latin typeface="Arial Unicode MS"/>
                <a:cs typeface="Arial Unicode MS"/>
              </a:rPr>
              <a:t>ステージ1</a:t>
            </a:r>
            <a:endParaRPr sz="700">
              <a:latin typeface="Arial Unicode MS"/>
              <a:cs typeface="Arial Unicode MS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112440" y="1292225"/>
            <a:ext cx="490220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0">
                <a:solidFill>
                  <a:srgbClr val="000000"/>
                </a:solidFill>
                <a:latin typeface="Arial Unicode MS"/>
                <a:cs typeface="Arial Unicode MS"/>
              </a:rPr>
              <a:t>インビザラインとはどんな製品？？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282940" y="1312163"/>
            <a:ext cx="1322832" cy="3291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764792" y="3165823"/>
            <a:ext cx="2030387" cy="1264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1208531"/>
            <a:ext cx="9144000" cy="5143500"/>
            <a:chOff x="772668" y="1208531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772668" y="1208532"/>
              <a:ext cx="9143999" cy="5143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72668" y="1208531"/>
              <a:ext cx="9144000" cy="4232910"/>
            </a:xfrm>
            <a:custGeom>
              <a:avLst/>
              <a:gdLst/>
              <a:ahLst/>
              <a:cxnLst/>
              <a:rect l="l" t="t" r="r" b="b"/>
              <a:pathLst>
                <a:path w="9144000" h="4232910">
                  <a:moveTo>
                    <a:pt x="0" y="1168448"/>
                  </a:moveTo>
                  <a:lnTo>
                    <a:pt x="0" y="1157740"/>
                  </a:lnTo>
                  <a:lnTo>
                    <a:pt x="3360207" y="0"/>
                  </a:lnTo>
                  <a:lnTo>
                    <a:pt x="3389959" y="0"/>
                  </a:lnTo>
                  <a:lnTo>
                    <a:pt x="0" y="1168448"/>
                  </a:lnTo>
                  <a:close/>
                </a:path>
                <a:path w="9144000" h="4232910">
                  <a:moveTo>
                    <a:pt x="0" y="4176704"/>
                  </a:moveTo>
                  <a:lnTo>
                    <a:pt x="0" y="4160518"/>
                  </a:lnTo>
                  <a:lnTo>
                    <a:pt x="3670961" y="0"/>
                  </a:lnTo>
                  <a:lnTo>
                    <a:pt x="3682530" y="0"/>
                  </a:lnTo>
                  <a:lnTo>
                    <a:pt x="0" y="4176704"/>
                  </a:lnTo>
                  <a:close/>
                </a:path>
                <a:path w="9144000" h="4232910">
                  <a:moveTo>
                    <a:pt x="0" y="4232656"/>
                  </a:moveTo>
                  <a:lnTo>
                    <a:pt x="0" y="4222932"/>
                  </a:lnTo>
                  <a:lnTo>
                    <a:pt x="9144000" y="31062"/>
                  </a:lnTo>
                  <a:lnTo>
                    <a:pt x="9144000" y="41593"/>
                  </a:lnTo>
                  <a:lnTo>
                    <a:pt x="0" y="4232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4842824" y="2847780"/>
            <a:ext cx="163195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5" b="1">
                <a:latin typeface="Arial"/>
                <a:cs typeface="Arial"/>
              </a:rPr>
              <a:t>F</a:t>
            </a:r>
            <a:r>
              <a:rPr dirty="0" sz="6000" spc="-15" b="1">
                <a:latin typeface="Arial"/>
                <a:cs typeface="Arial"/>
              </a:rPr>
              <a:t>A</a:t>
            </a:r>
            <a:r>
              <a:rPr dirty="0" sz="6000" b="1">
                <a:latin typeface="Arial"/>
                <a:cs typeface="Arial"/>
              </a:rPr>
              <a:t>Q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1208531"/>
            <a:ext cx="9144000" cy="5143500"/>
            <a:chOff x="772668" y="1208531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772668" y="1208532"/>
              <a:ext cx="9143999" cy="5143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72668" y="1208531"/>
              <a:ext cx="9144000" cy="4232910"/>
            </a:xfrm>
            <a:custGeom>
              <a:avLst/>
              <a:gdLst/>
              <a:ahLst/>
              <a:cxnLst/>
              <a:rect l="l" t="t" r="r" b="b"/>
              <a:pathLst>
                <a:path w="9144000" h="4232910">
                  <a:moveTo>
                    <a:pt x="0" y="1168448"/>
                  </a:moveTo>
                  <a:lnTo>
                    <a:pt x="0" y="1157740"/>
                  </a:lnTo>
                  <a:lnTo>
                    <a:pt x="3360207" y="0"/>
                  </a:lnTo>
                  <a:lnTo>
                    <a:pt x="3389959" y="0"/>
                  </a:lnTo>
                  <a:lnTo>
                    <a:pt x="0" y="1168448"/>
                  </a:lnTo>
                  <a:close/>
                </a:path>
                <a:path w="9144000" h="4232910">
                  <a:moveTo>
                    <a:pt x="0" y="4176704"/>
                  </a:moveTo>
                  <a:lnTo>
                    <a:pt x="0" y="4160518"/>
                  </a:lnTo>
                  <a:lnTo>
                    <a:pt x="3670961" y="0"/>
                  </a:lnTo>
                  <a:lnTo>
                    <a:pt x="3682530" y="0"/>
                  </a:lnTo>
                  <a:lnTo>
                    <a:pt x="0" y="4176704"/>
                  </a:lnTo>
                  <a:close/>
                </a:path>
                <a:path w="9144000" h="4232910">
                  <a:moveTo>
                    <a:pt x="0" y="4232656"/>
                  </a:moveTo>
                  <a:lnTo>
                    <a:pt x="0" y="4222932"/>
                  </a:lnTo>
                  <a:lnTo>
                    <a:pt x="9144000" y="31062"/>
                  </a:lnTo>
                  <a:lnTo>
                    <a:pt x="9144000" y="41593"/>
                  </a:lnTo>
                  <a:lnTo>
                    <a:pt x="0" y="4232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5512102" y="1775024"/>
            <a:ext cx="411861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54735" marR="5080" indent="-1042669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 Unicode MS"/>
                <a:cs typeface="Arial Unicode MS"/>
              </a:rPr>
              <a:t>弊社</a:t>
            </a:r>
            <a:r>
              <a:rPr dirty="0" sz="1800" spc="-185">
                <a:latin typeface="Arial Unicode MS"/>
                <a:cs typeface="Arial Unicode MS"/>
              </a:rPr>
              <a:t>で</a:t>
            </a:r>
            <a:r>
              <a:rPr dirty="0" sz="1800">
                <a:latin typeface="Arial Unicode MS"/>
                <a:cs typeface="Arial Unicode MS"/>
              </a:rPr>
              <a:t>は様々</a:t>
            </a:r>
            <a:r>
              <a:rPr dirty="0" sz="1800" spc="-185">
                <a:latin typeface="Arial Unicode MS"/>
                <a:cs typeface="Arial Unicode MS"/>
              </a:rPr>
              <a:t>な</a:t>
            </a:r>
            <a:r>
              <a:rPr dirty="0" sz="1800" spc="-80">
                <a:latin typeface="Arial Unicode MS"/>
                <a:cs typeface="Arial Unicode MS"/>
              </a:rPr>
              <a:t>デ</a:t>
            </a:r>
            <a:r>
              <a:rPr dirty="0" sz="1800" spc="-635">
                <a:latin typeface="Arial Unicode MS"/>
                <a:cs typeface="Arial Unicode MS"/>
              </a:rPr>
              <a:t>ィ</a:t>
            </a:r>
            <a:r>
              <a:rPr dirty="0" sz="1800" spc="-185">
                <a:latin typeface="Arial Unicode MS"/>
                <a:cs typeface="Arial Unicode MS"/>
              </a:rPr>
              <a:t>ス</a:t>
            </a:r>
            <a:r>
              <a:rPr dirty="0" sz="1800" spc="-310">
                <a:latin typeface="Arial Unicode MS"/>
                <a:cs typeface="Arial Unicode MS"/>
              </a:rPr>
              <a:t>カ</a:t>
            </a:r>
            <a:r>
              <a:rPr dirty="0" sz="1800" spc="-114">
                <a:latin typeface="Arial Unicode MS"/>
                <a:cs typeface="Arial Unicode MS"/>
              </a:rPr>
              <a:t>ウ</a:t>
            </a:r>
            <a:r>
              <a:rPr dirty="0" sz="1800" spc="-260">
                <a:latin typeface="Arial Unicode MS"/>
                <a:cs typeface="Arial Unicode MS"/>
              </a:rPr>
              <a:t>ン</a:t>
            </a:r>
            <a:r>
              <a:rPr dirty="0" sz="1800" spc="-635">
                <a:latin typeface="Arial Unicode MS"/>
                <a:cs typeface="Arial Unicode MS"/>
              </a:rPr>
              <a:t>ト</a:t>
            </a:r>
            <a:r>
              <a:rPr dirty="0" sz="1800" spc="-240">
                <a:latin typeface="Arial Unicode MS"/>
                <a:cs typeface="Arial Unicode MS"/>
              </a:rPr>
              <a:t>プ</a:t>
            </a:r>
            <a:r>
              <a:rPr dirty="0" sz="1800" spc="-260">
                <a:latin typeface="Arial Unicode MS"/>
                <a:cs typeface="Arial Unicode MS"/>
              </a:rPr>
              <a:t>ロ</a:t>
            </a:r>
            <a:r>
              <a:rPr dirty="0" sz="1800" spc="-95">
                <a:latin typeface="Arial Unicode MS"/>
                <a:cs typeface="Arial Unicode MS"/>
              </a:rPr>
              <a:t>グ</a:t>
            </a:r>
            <a:r>
              <a:rPr dirty="0" sz="1800" spc="-365">
                <a:latin typeface="Arial Unicode MS"/>
                <a:cs typeface="Arial Unicode MS"/>
              </a:rPr>
              <a:t>ラ</a:t>
            </a:r>
            <a:r>
              <a:rPr dirty="0" sz="1800" spc="-40">
                <a:latin typeface="Arial Unicode MS"/>
                <a:cs typeface="Arial Unicode MS"/>
              </a:rPr>
              <a:t>ム</a:t>
            </a:r>
            <a:r>
              <a:rPr dirty="0" sz="1800" spc="-170">
                <a:latin typeface="Arial Unicode MS"/>
                <a:cs typeface="Arial Unicode MS"/>
              </a:rPr>
              <a:t>を </a:t>
            </a:r>
            <a:r>
              <a:rPr dirty="0" sz="1800" spc="-200">
                <a:latin typeface="Arial Unicode MS"/>
                <a:cs typeface="Arial Unicode MS"/>
              </a:rPr>
              <a:t>ご</a:t>
            </a:r>
            <a:r>
              <a:rPr dirty="0" sz="1800">
                <a:latin typeface="Arial Unicode MS"/>
                <a:cs typeface="Arial Unicode MS"/>
              </a:rPr>
              <a:t>用意</a:t>
            </a:r>
            <a:r>
              <a:rPr dirty="0" sz="1800" spc="-420">
                <a:latin typeface="Arial Unicode MS"/>
                <a:cs typeface="Arial Unicode MS"/>
              </a:rPr>
              <a:t>し</a:t>
            </a:r>
            <a:r>
              <a:rPr dirty="0" sz="1800" spc="-185">
                <a:latin typeface="Arial Unicode MS"/>
                <a:cs typeface="Arial Unicode MS"/>
              </a:rPr>
              <a:t>て</a:t>
            </a:r>
            <a:r>
              <a:rPr dirty="0" sz="1800" spc="-95">
                <a:latin typeface="Arial Unicode MS"/>
                <a:cs typeface="Arial Unicode MS"/>
              </a:rPr>
              <a:t>お</a:t>
            </a:r>
            <a:r>
              <a:rPr dirty="0" sz="1800" spc="-475">
                <a:latin typeface="Arial Unicode MS"/>
                <a:cs typeface="Arial Unicode MS"/>
              </a:rPr>
              <a:t>り</a:t>
            </a:r>
            <a:r>
              <a:rPr dirty="0" sz="1800" spc="-185">
                <a:latin typeface="Arial Unicode MS"/>
                <a:cs typeface="Arial Unicode MS"/>
              </a:rPr>
              <a:t>ま</a:t>
            </a:r>
            <a:r>
              <a:rPr dirty="0" sz="1800" spc="-80">
                <a:latin typeface="Arial Unicode MS"/>
                <a:cs typeface="Arial Unicode MS"/>
              </a:rPr>
              <a:t>す</a:t>
            </a:r>
            <a:r>
              <a:rPr dirty="0" sz="1800" spc="-605">
                <a:latin typeface="Arial Unicode MS"/>
                <a:cs typeface="Arial Unicode MS"/>
              </a:rPr>
              <a:t>。</a:t>
            </a:r>
            <a:endParaRPr sz="1800">
              <a:latin typeface="Arial Unicode MS"/>
              <a:cs typeface="Arial Unicode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2668" y="1208532"/>
            <a:ext cx="9144000" cy="5143500"/>
            <a:chOff x="772668" y="1208532"/>
            <a:chExt cx="9144000" cy="5143500"/>
          </a:xfrm>
        </p:grpSpPr>
        <p:sp>
          <p:nvSpPr>
            <p:cNvPr id="7" name="object 7"/>
            <p:cNvSpPr/>
            <p:nvPr/>
          </p:nvSpPr>
          <p:spPr>
            <a:xfrm>
              <a:off x="772668" y="1208532"/>
              <a:ext cx="4453128" cy="34091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257800" y="3204972"/>
              <a:ext cx="4658867" cy="31470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2668" y="1208531"/>
            <a:ext cx="9144000" cy="5143500"/>
            <a:chOff x="772668" y="1208531"/>
            <a:chExt cx="9144000" cy="5143500"/>
          </a:xfrm>
        </p:grpSpPr>
        <p:sp>
          <p:nvSpPr>
            <p:cNvPr id="3" name="object 3"/>
            <p:cNvSpPr/>
            <p:nvPr/>
          </p:nvSpPr>
          <p:spPr>
            <a:xfrm>
              <a:off x="772668" y="1208532"/>
              <a:ext cx="9143999" cy="5143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772668" y="1208531"/>
              <a:ext cx="9144000" cy="4232910"/>
            </a:xfrm>
            <a:custGeom>
              <a:avLst/>
              <a:gdLst/>
              <a:ahLst/>
              <a:cxnLst/>
              <a:rect l="l" t="t" r="r" b="b"/>
              <a:pathLst>
                <a:path w="9144000" h="4232910">
                  <a:moveTo>
                    <a:pt x="0" y="1168448"/>
                  </a:moveTo>
                  <a:lnTo>
                    <a:pt x="0" y="1157740"/>
                  </a:lnTo>
                  <a:lnTo>
                    <a:pt x="3360207" y="0"/>
                  </a:lnTo>
                  <a:lnTo>
                    <a:pt x="3389959" y="0"/>
                  </a:lnTo>
                  <a:lnTo>
                    <a:pt x="0" y="1168448"/>
                  </a:lnTo>
                  <a:close/>
                </a:path>
                <a:path w="9144000" h="4232910">
                  <a:moveTo>
                    <a:pt x="0" y="4176704"/>
                  </a:moveTo>
                  <a:lnTo>
                    <a:pt x="0" y="4160518"/>
                  </a:lnTo>
                  <a:lnTo>
                    <a:pt x="3670961" y="0"/>
                  </a:lnTo>
                  <a:lnTo>
                    <a:pt x="3682530" y="0"/>
                  </a:lnTo>
                  <a:lnTo>
                    <a:pt x="0" y="4176704"/>
                  </a:lnTo>
                  <a:close/>
                </a:path>
                <a:path w="9144000" h="4232910">
                  <a:moveTo>
                    <a:pt x="0" y="4232656"/>
                  </a:moveTo>
                  <a:lnTo>
                    <a:pt x="0" y="4222932"/>
                  </a:lnTo>
                  <a:lnTo>
                    <a:pt x="9144000" y="31062"/>
                  </a:lnTo>
                  <a:lnTo>
                    <a:pt x="9144000" y="41593"/>
                  </a:lnTo>
                  <a:lnTo>
                    <a:pt x="0" y="42326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83853" y="2532856"/>
            <a:ext cx="330136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0" b="0">
                <a:solidFill>
                  <a:srgbClr val="000000"/>
                </a:solidFill>
                <a:latin typeface="Arial Unicode MS"/>
                <a:cs typeface="Arial Unicode MS"/>
              </a:rPr>
              <a:t>ア</a:t>
            </a:r>
            <a:r>
              <a:rPr dirty="0" sz="2400" spc="-700" b="0">
                <a:solidFill>
                  <a:srgbClr val="000000"/>
                </a:solidFill>
                <a:latin typeface="Arial Unicode MS"/>
                <a:cs typeface="Arial Unicode MS"/>
              </a:rPr>
              <a:t>ド</a:t>
            </a:r>
            <a:r>
              <a:rPr dirty="0" sz="2400" b="0">
                <a:solidFill>
                  <a:srgbClr val="000000"/>
                </a:solidFill>
                <a:latin typeface="Arial Unicode MS"/>
                <a:cs typeface="Arial Unicode MS"/>
              </a:rPr>
              <a:t>バ</a:t>
            </a:r>
            <a:r>
              <a:rPr dirty="0" sz="2400" spc="-315" b="0">
                <a:solidFill>
                  <a:srgbClr val="000000"/>
                </a:solidFill>
                <a:latin typeface="Arial Unicode MS"/>
                <a:cs typeface="Arial Unicode MS"/>
              </a:rPr>
              <a:t>ン</a:t>
            </a:r>
            <a:r>
              <a:rPr dirty="0" sz="2400" spc="-270" b="0">
                <a:solidFill>
                  <a:srgbClr val="000000"/>
                </a:solidFill>
                <a:latin typeface="Arial Unicode MS"/>
                <a:cs typeface="Arial Unicode MS"/>
              </a:rPr>
              <a:t>テ</a:t>
            </a:r>
            <a:r>
              <a:rPr dirty="0" sz="2400" spc="-100" b="0">
                <a:solidFill>
                  <a:srgbClr val="000000"/>
                </a:solidFill>
                <a:latin typeface="Arial Unicode MS"/>
                <a:cs typeface="Arial Unicode MS"/>
              </a:rPr>
              <a:t>ー</a:t>
            </a:r>
            <a:r>
              <a:rPr dirty="0" sz="2400" spc="-220" b="0">
                <a:solidFill>
                  <a:srgbClr val="000000"/>
                </a:solidFill>
                <a:latin typeface="Arial Unicode MS"/>
                <a:cs typeface="Arial Unicode MS"/>
              </a:rPr>
              <a:t>ジ</a:t>
            </a:r>
            <a:r>
              <a:rPr dirty="0" sz="2400" spc="-270" b="0">
                <a:solidFill>
                  <a:srgbClr val="000000"/>
                </a:solidFill>
                <a:latin typeface="Arial Unicode MS"/>
                <a:cs typeface="Arial Unicode MS"/>
              </a:rPr>
              <a:t>プ</a:t>
            </a:r>
            <a:r>
              <a:rPr dirty="0" sz="2400" spc="-315" b="0">
                <a:solidFill>
                  <a:srgbClr val="000000"/>
                </a:solidFill>
                <a:latin typeface="Arial Unicode MS"/>
                <a:cs typeface="Arial Unicode MS"/>
              </a:rPr>
              <a:t>ロ</a:t>
            </a:r>
            <a:r>
              <a:rPr dirty="0" sz="2400" spc="-125" b="0">
                <a:solidFill>
                  <a:srgbClr val="000000"/>
                </a:solidFill>
                <a:latin typeface="Arial Unicode MS"/>
                <a:cs typeface="Arial Unicode MS"/>
              </a:rPr>
              <a:t>グ</a:t>
            </a:r>
            <a:r>
              <a:rPr dirty="0" sz="2400" spc="-459" b="0">
                <a:solidFill>
                  <a:srgbClr val="000000"/>
                </a:solidFill>
                <a:latin typeface="Arial Unicode MS"/>
                <a:cs typeface="Arial Unicode MS"/>
              </a:rPr>
              <a:t>ラ</a:t>
            </a:r>
            <a:r>
              <a:rPr dirty="0" sz="2400" spc="-60" b="0">
                <a:solidFill>
                  <a:srgbClr val="000000"/>
                </a:solidFill>
                <a:latin typeface="Arial Unicode MS"/>
                <a:cs typeface="Arial Unicode MS"/>
              </a:rPr>
              <a:t>ム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95800" y="1208532"/>
            <a:ext cx="5259323" cy="5143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1958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75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74678" y="1583928"/>
            <a:ext cx="271399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40" b="0">
                <a:solidFill>
                  <a:srgbClr val="5E491D"/>
                </a:solidFill>
                <a:latin typeface="Arial Unicode MS"/>
                <a:cs typeface="Arial Unicode MS"/>
              </a:rPr>
              <a:t>イ</a:t>
            </a:r>
            <a:r>
              <a:rPr dirty="0" sz="2400" spc="-315" b="0">
                <a:solidFill>
                  <a:srgbClr val="5E491D"/>
                </a:solidFill>
                <a:latin typeface="Arial Unicode MS"/>
                <a:cs typeface="Arial Unicode MS"/>
              </a:rPr>
              <a:t>ン</a:t>
            </a:r>
            <a:r>
              <a:rPr dirty="0" sz="2400" spc="-340" b="0">
                <a:solidFill>
                  <a:srgbClr val="5E491D"/>
                </a:solidFill>
                <a:latin typeface="Arial Unicode MS"/>
                <a:cs typeface="Arial Unicode MS"/>
              </a:rPr>
              <a:t>ビ</a:t>
            </a:r>
            <a:r>
              <a:rPr dirty="0" sz="2400" b="0">
                <a:solidFill>
                  <a:srgbClr val="5E491D"/>
                </a:solidFill>
                <a:latin typeface="Arial Unicode MS"/>
                <a:cs typeface="Arial Unicode MS"/>
              </a:rPr>
              <a:t>ザ</a:t>
            </a:r>
            <a:r>
              <a:rPr dirty="0" sz="2400" spc="-459" b="0">
                <a:solidFill>
                  <a:srgbClr val="5E491D"/>
                </a:solidFill>
                <a:latin typeface="Arial Unicode MS"/>
                <a:cs typeface="Arial Unicode MS"/>
              </a:rPr>
              <a:t>ラ</a:t>
            </a:r>
            <a:r>
              <a:rPr dirty="0" sz="2400" spc="-415" b="0">
                <a:solidFill>
                  <a:srgbClr val="5E491D"/>
                </a:solidFill>
                <a:latin typeface="Arial Unicode MS"/>
                <a:cs typeface="Arial Unicode MS"/>
              </a:rPr>
              <a:t>イ</a:t>
            </a:r>
            <a:r>
              <a:rPr dirty="0" sz="2400" spc="-340" b="0">
                <a:solidFill>
                  <a:srgbClr val="5E491D"/>
                </a:solidFill>
                <a:latin typeface="Arial Unicode MS"/>
                <a:cs typeface="Arial Unicode MS"/>
              </a:rPr>
              <a:t>ン</a:t>
            </a:r>
            <a:r>
              <a:rPr dirty="0" sz="2400" spc="-555" b="0">
                <a:solidFill>
                  <a:srgbClr val="5E491D"/>
                </a:solidFill>
                <a:latin typeface="Arial Unicode MS"/>
                <a:cs typeface="Arial Unicode MS"/>
              </a:rPr>
              <a:t>と</a:t>
            </a:r>
            <a:r>
              <a:rPr dirty="0" sz="2400" b="0">
                <a:solidFill>
                  <a:srgbClr val="5E491D"/>
                </a:solidFill>
                <a:latin typeface="Arial Unicode MS"/>
                <a:cs typeface="Arial Unicode MS"/>
              </a:rPr>
              <a:t>は？</a:t>
            </a:r>
            <a:endParaRPr sz="24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6748" y="1937096"/>
            <a:ext cx="7959090" cy="157480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80010" indent="-67945">
              <a:lnSpc>
                <a:spcPct val="100000"/>
              </a:lnSpc>
              <a:spcBef>
                <a:spcPts val="900"/>
              </a:spcBef>
              <a:buSzPct val="93333"/>
              <a:buFont typeface="Arial"/>
              <a:buChar char="•"/>
              <a:tabLst>
                <a:tab pos="80645" algn="l"/>
              </a:tabLst>
            </a:pPr>
            <a:r>
              <a:rPr dirty="0" sz="1500" spc="-275" b="1">
                <a:solidFill>
                  <a:srgbClr val="383A38"/>
                </a:solidFill>
                <a:latin typeface="メイリオ"/>
                <a:cs typeface="メイリオ"/>
              </a:rPr>
              <a:t>ク</a:t>
            </a:r>
            <a:r>
              <a:rPr dirty="0" sz="1500" spc="-380" b="1">
                <a:solidFill>
                  <a:srgbClr val="383A38"/>
                </a:solidFill>
                <a:latin typeface="メイリオ"/>
                <a:cs typeface="メイリオ"/>
              </a:rPr>
              <a:t>リ</a:t>
            </a:r>
            <a:r>
              <a:rPr dirty="0" sz="1500" spc="-200" b="1">
                <a:solidFill>
                  <a:srgbClr val="383A38"/>
                </a:solidFill>
                <a:latin typeface="メイリオ"/>
                <a:cs typeface="メイリオ"/>
              </a:rPr>
              <a:t>ン</a:t>
            </a:r>
            <a:r>
              <a:rPr dirty="0" sz="1500" spc="-125" b="1">
                <a:solidFill>
                  <a:srgbClr val="383A38"/>
                </a:solidFill>
                <a:latin typeface="メイリオ"/>
                <a:cs typeface="メイリオ"/>
              </a:rPr>
              <a:t>チ</a:t>
            </a:r>
            <a:r>
              <a:rPr dirty="0" sz="1500" spc="-380" b="1">
                <a:solidFill>
                  <a:srgbClr val="383A38"/>
                </a:solidFill>
                <a:latin typeface="メイリオ"/>
                <a:cs typeface="メイリオ"/>
              </a:rPr>
              <a:t>ェッ</a:t>
            </a:r>
            <a:r>
              <a:rPr dirty="0" sz="1500" spc="-305" b="1">
                <a:solidFill>
                  <a:srgbClr val="383A38"/>
                </a:solidFill>
                <a:latin typeface="メイリオ"/>
                <a:cs typeface="メイリオ"/>
              </a:rPr>
              <a:t>ク</a:t>
            </a:r>
            <a:r>
              <a:rPr dirty="0" sz="1500" spc="-430" b="1">
                <a:solidFill>
                  <a:srgbClr val="383A38"/>
                </a:solidFill>
                <a:latin typeface="メイリオ"/>
                <a:cs typeface="メイリオ"/>
              </a:rPr>
              <a:t>®</a:t>
            </a:r>
            <a:r>
              <a:rPr dirty="0" sz="1500" spc="-350" b="1">
                <a:solidFill>
                  <a:srgbClr val="383A38"/>
                </a:solidFill>
                <a:latin typeface="メイリオ"/>
                <a:cs typeface="メイリオ"/>
              </a:rPr>
              <a:t>と</a:t>
            </a:r>
            <a:r>
              <a:rPr dirty="0" sz="1500" spc="-95" b="1">
                <a:solidFill>
                  <a:srgbClr val="383A38"/>
                </a:solidFill>
                <a:latin typeface="メイリオ"/>
                <a:cs typeface="メイリオ"/>
              </a:rPr>
              <a:t>い</a:t>
            </a:r>
            <a:r>
              <a:rPr dirty="0" sz="1500" spc="-425" b="1">
                <a:solidFill>
                  <a:srgbClr val="383A38"/>
                </a:solidFill>
                <a:latin typeface="メイリオ"/>
                <a:cs typeface="メイリオ"/>
              </a:rPr>
              <a:t>う</a:t>
            </a:r>
            <a:r>
              <a:rPr dirty="0" sz="1500" spc="-305" b="1">
                <a:solidFill>
                  <a:srgbClr val="383A38"/>
                </a:solidFill>
                <a:latin typeface="メイリオ"/>
                <a:cs typeface="メイリオ"/>
              </a:rPr>
              <a:t>ソ</a:t>
            </a:r>
            <a:r>
              <a:rPr dirty="0" sz="1500" spc="-290" b="1">
                <a:solidFill>
                  <a:srgbClr val="383A38"/>
                </a:solidFill>
                <a:latin typeface="メイリオ"/>
                <a:cs typeface="メイリオ"/>
              </a:rPr>
              <a:t>フ</a:t>
            </a:r>
            <a:r>
              <a:rPr dirty="0" sz="1500" spc="-530" b="1">
                <a:solidFill>
                  <a:srgbClr val="383A38"/>
                </a:solidFill>
                <a:latin typeface="メイリオ"/>
                <a:cs typeface="メイリオ"/>
              </a:rPr>
              <a:t>ト</a:t>
            </a:r>
            <a:r>
              <a:rPr dirty="0" sz="1500" spc="-80" b="1">
                <a:solidFill>
                  <a:srgbClr val="383A38"/>
                </a:solidFill>
                <a:latin typeface="メイリオ"/>
                <a:cs typeface="メイリオ"/>
              </a:rPr>
              <a:t>ウ</a:t>
            </a:r>
            <a:r>
              <a:rPr dirty="0" sz="1500" spc="-380" b="1">
                <a:solidFill>
                  <a:srgbClr val="383A38"/>
                </a:solidFill>
                <a:latin typeface="メイリオ"/>
                <a:cs typeface="メイリオ"/>
              </a:rPr>
              <a:t>ェ</a:t>
            </a:r>
            <a:r>
              <a:rPr dirty="0" sz="1500" spc="-155" b="1">
                <a:solidFill>
                  <a:srgbClr val="383A38"/>
                </a:solidFill>
                <a:latin typeface="メイリオ"/>
                <a:cs typeface="メイリオ"/>
              </a:rPr>
              <a:t>ア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の利用</a:t>
            </a:r>
            <a:endParaRPr sz="1500">
              <a:latin typeface="メイリオ"/>
              <a:cs typeface="メイリオ"/>
            </a:endParaRPr>
          </a:p>
          <a:p>
            <a:pPr marL="139065">
              <a:lnSpc>
                <a:spcPct val="100000"/>
              </a:lnSpc>
              <a:spcBef>
                <a:spcPts val="800"/>
              </a:spcBef>
            </a:pPr>
            <a:r>
              <a:rPr dirty="0" sz="1500" spc="-470" b="1">
                <a:solidFill>
                  <a:srgbClr val="383A38"/>
                </a:solidFill>
                <a:latin typeface="メイリオ"/>
                <a:cs typeface="メイリオ"/>
              </a:rPr>
              <a:t>３</a:t>
            </a:r>
            <a:r>
              <a:rPr dirty="0" sz="1500" spc="15" b="1">
                <a:solidFill>
                  <a:srgbClr val="383A38"/>
                </a:solidFill>
                <a:latin typeface="メイリオ"/>
                <a:cs typeface="メイリオ"/>
              </a:rPr>
              <a:t>次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元</a:t>
            </a:r>
            <a:r>
              <a:rPr dirty="0" sz="1500" spc="-290" b="1">
                <a:solidFill>
                  <a:srgbClr val="383A38"/>
                </a:solidFill>
                <a:latin typeface="メイリオ"/>
                <a:cs typeface="メイリオ"/>
              </a:rPr>
              <a:t>コ</a:t>
            </a:r>
            <a:r>
              <a:rPr dirty="0" sz="1500" spc="-200" b="1">
                <a:solidFill>
                  <a:srgbClr val="383A38"/>
                </a:solidFill>
                <a:latin typeface="メイリオ"/>
                <a:cs typeface="メイリオ"/>
              </a:rPr>
              <a:t>ンピ</a:t>
            </a:r>
            <a:r>
              <a:rPr dirty="0" sz="1500" spc="-275" b="1">
                <a:solidFill>
                  <a:srgbClr val="383A38"/>
                </a:solidFill>
                <a:latin typeface="メイリオ"/>
                <a:cs typeface="メイリオ"/>
              </a:rPr>
              <a:t>ュ</a:t>
            </a:r>
            <a:r>
              <a:rPr dirty="0" sz="1500" spc="-65" b="1">
                <a:solidFill>
                  <a:srgbClr val="383A38"/>
                </a:solidFill>
                <a:latin typeface="メイリオ"/>
                <a:cs typeface="メイリオ"/>
              </a:rPr>
              <a:t>ー</a:t>
            </a:r>
            <a:r>
              <a:rPr dirty="0" sz="1500" spc="-350" b="1">
                <a:solidFill>
                  <a:srgbClr val="383A38"/>
                </a:solidFill>
                <a:latin typeface="メイリオ"/>
                <a:cs typeface="メイリオ"/>
              </a:rPr>
              <a:t>タ</a:t>
            </a:r>
            <a:r>
              <a:rPr dirty="0" sz="1500" spc="-50" b="1">
                <a:solidFill>
                  <a:srgbClr val="383A38"/>
                </a:solidFill>
                <a:latin typeface="メイリオ"/>
                <a:cs typeface="メイリオ"/>
              </a:rPr>
              <a:t>ー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技術</a:t>
            </a:r>
            <a:r>
              <a:rPr dirty="0" sz="1500" spc="-95" b="1">
                <a:solidFill>
                  <a:srgbClr val="383A38"/>
                </a:solidFill>
                <a:latin typeface="メイリオ"/>
                <a:cs typeface="メイリオ"/>
              </a:rPr>
              <a:t>に</a:t>
            </a:r>
            <a:r>
              <a:rPr dirty="0" sz="1500" spc="-215" b="1">
                <a:solidFill>
                  <a:srgbClr val="383A38"/>
                </a:solidFill>
                <a:latin typeface="メイリオ"/>
                <a:cs typeface="メイリオ"/>
              </a:rPr>
              <a:t>よ</a:t>
            </a:r>
            <a:r>
              <a:rPr dirty="0" sz="1500" spc="-200" b="1">
                <a:solidFill>
                  <a:srgbClr val="383A38"/>
                </a:solidFill>
                <a:latin typeface="メイリオ"/>
                <a:cs typeface="メイリオ"/>
              </a:rPr>
              <a:t>る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治療計画</a:t>
            </a:r>
            <a:endParaRPr sz="1500">
              <a:latin typeface="メイリオ"/>
              <a:cs typeface="メイリオ"/>
            </a:endParaRPr>
          </a:p>
          <a:p>
            <a:pPr marL="74930" marR="5080" indent="-62865">
              <a:lnSpc>
                <a:spcPct val="100000"/>
              </a:lnSpc>
              <a:spcBef>
                <a:spcPts val="795"/>
              </a:spcBef>
              <a:buSzPct val="93333"/>
              <a:buFont typeface="Arial"/>
              <a:buChar char="•"/>
              <a:tabLst>
                <a:tab pos="80645" algn="l"/>
              </a:tabLst>
            </a:pPr>
            <a:r>
              <a:rPr dirty="0" sz="1500" spc="15" b="1">
                <a:solidFill>
                  <a:srgbClr val="383A38"/>
                </a:solidFill>
                <a:latin typeface="メイリオ"/>
                <a:cs typeface="メイリオ"/>
              </a:rPr>
              <a:t>印象</a:t>
            </a:r>
            <a:r>
              <a:rPr dirty="0" sz="1500" spc="-145" b="1">
                <a:solidFill>
                  <a:srgbClr val="383A38"/>
                </a:solidFill>
                <a:latin typeface="メイリオ"/>
                <a:cs typeface="メイリオ"/>
              </a:rPr>
              <a:t>/</a:t>
            </a:r>
            <a:r>
              <a:rPr dirty="0" sz="1500" spc="-140" b="1">
                <a:solidFill>
                  <a:srgbClr val="383A38"/>
                </a:solidFill>
                <a:latin typeface="メイリオ"/>
                <a:cs typeface="メイリオ"/>
              </a:rPr>
              <a:t>ス</a:t>
            </a:r>
            <a:r>
              <a:rPr dirty="0" sz="1500" spc="-50" b="1">
                <a:solidFill>
                  <a:srgbClr val="383A38"/>
                </a:solidFill>
                <a:latin typeface="メイリオ"/>
                <a:cs typeface="メイリオ"/>
              </a:rPr>
              <a:t>キ</a:t>
            </a:r>
            <a:r>
              <a:rPr dirty="0" sz="1500" spc="-290" b="1">
                <a:solidFill>
                  <a:srgbClr val="383A38"/>
                </a:solidFill>
                <a:latin typeface="メイリオ"/>
                <a:cs typeface="メイリオ"/>
              </a:rPr>
              <a:t>ャ</a:t>
            </a:r>
            <a:r>
              <a:rPr dirty="0" sz="1500" spc="-215" b="1">
                <a:solidFill>
                  <a:srgbClr val="383A38"/>
                </a:solidFill>
                <a:latin typeface="メイリオ"/>
                <a:cs typeface="メイリオ"/>
              </a:rPr>
              <a:t>ン</a:t>
            </a:r>
            <a:r>
              <a:rPr dirty="0" sz="1500" spc="-50" b="1">
                <a:solidFill>
                  <a:srgbClr val="383A38"/>
                </a:solidFill>
                <a:latin typeface="メイリオ"/>
                <a:cs typeface="メイリオ"/>
              </a:rPr>
              <a:t>デー</a:t>
            </a:r>
            <a:r>
              <a:rPr dirty="0" sz="1500" spc="-350" b="1">
                <a:solidFill>
                  <a:srgbClr val="383A38"/>
                </a:solidFill>
                <a:latin typeface="メイリオ"/>
                <a:cs typeface="メイリオ"/>
              </a:rPr>
              <a:t>タ</a:t>
            </a:r>
            <a:r>
              <a:rPr dirty="0" sz="1500" spc="-229" b="1">
                <a:solidFill>
                  <a:srgbClr val="383A38"/>
                </a:solidFill>
                <a:latin typeface="メイリオ"/>
                <a:cs typeface="メイリオ"/>
              </a:rPr>
              <a:t>を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基</a:t>
            </a:r>
            <a:r>
              <a:rPr dirty="0" sz="1500" spc="-95" b="1">
                <a:solidFill>
                  <a:srgbClr val="383A38"/>
                </a:solidFill>
                <a:latin typeface="メイリオ"/>
                <a:cs typeface="メイリオ"/>
              </a:rPr>
              <a:t>に</a:t>
            </a:r>
            <a:r>
              <a:rPr dirty="0" sz="1500" spc="-290" b="1">
                <a:solidFill>
                  <a:srgbClr val="383A38"/>
                </a:solidFill>
                <a:latin typeface="メイリオ"/>
                <a:cs typeface="メイリオ"/>
              </a:rPr>
              <a:t>ク</a:t>
            </a:r>
            <a:r>
              <a:rPr dirty="0" sz="1500" spc="-365" b="1">
                <a:solidFill>
                  <a:srgbClr val="383A38"/>
                </a:solidFill>
                <a:latin typeface="メイリオ"/>
                <a:cs typeface="メイリオ"/>
              </a:rPr>
              <a:t>リ</a:t>
            </a:r>
            <a:r>
              <a:rPr dirty="0" sz="1500" spc="-215" b="1">
                <a:solidFill>
                  <a:srgbClr val="383A38"/>
                </a:solidFill>
                <a:latin typeface="メイリオ"/>
                <a:cs typeface="メイリオ"/>
              </a:rPr>
              <a:t>ン</a:t>
            </a:r>
            <a:r>
              <a:rPr dirty="0" sz="1500" spc="-140" b="1">
                <a:solidFill>
                  <a:srgbClr val="383A38"/>
                </a:solidFill>
                <a:latin typeface="メイリオ"/>
                <a:cs typeface="メイリオ"/>
              </a:rPr>
              <a:t>チ</a:t>
            </a:r>
            <a:r>
              <a:rPr dirty="0" sz="1500" spc="-380" b="1">
                <a:solidFill>
                  <a:srgbClr val="383A38"/>
                </a:solidFill>
                <a:latin typeface="メイリオ"/>
                <a:cs typeface="メイリオ"/>
              </a:rPr>
              <a:t>ェッ</a:t>
            </a:r>
            <a:r>
              <a:rPr dirty="0" sz="1500" spc="-305" b="1">
                <a:solidFill>
                  <a:srgbClr val="383A38"/>
                </a:solidFill>
                <a:latin typeface="メイリオ"/>
                <a:cs typeface="メイリオ"/>
              </a:rPr>
              <a:t>ク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動画が作成</a:t>
            </a:r>
            <a:r>
              <a:rPr dirty="0" sz="1500" spc="-350" b="1">
                <a:solidFill>
                  <a:srgbClr val="383A38"/>
                </a:solidFill>
                <a:latin typeface="メイリオ"/>
                <a:cs typeface="メイリオ"/>
              </a:rPr>
              <a:t>さ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れ</a:t>
            </a:r>
            <a:r>
              <a:rPr dirty="0" sz="1500" spc="-500" b="1">
                <a:solidFill>
                  <a:srgbClr val="383A38"/>
                </a:solidFill>
                <a:latin typeface="メイリオ"/>
                <a:cs typeface="メイリオ"/>
              </a:rPr>
              <a:t>、</a:t>
            </a:r>
            <a:r>
              <a:rPr dirty="0" sz="1500" spc="-125" b="1">
                <a:solidFill>
                  <a:srgbClr val="383A38"/>
                </a:solidFill>
                <a:latin typeface="メイリオ"/>
                <a:cs typeface="メイリオ"/>
              </a:rPr>
              <a:t>そ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の</a:t>
            </a:r>
            <a:r>
              <a:rPr dirty="0" sz="1500" spc="-50" b="1">
                <a:solidFill>
                  <a:srgbClr val="383A38"/>
                </a:solidFill>
                <a:latin typeface="メイリオ"/>
                <a:cs typeface="メイリオ"/>
              </a:rPr>
              <a:t>デ</a:t>
            </a:r>
            <a:r>
              <a:rPr dirty="0" sz="1500" spc="-65" b="1">
                <a:solidFill>
                  <a:srgbClr val="383A38"/>
                </a:solidFill>
                <a:latin typeface="メイリオ"/>
                <a:cs typeface="メイリオ"/>
              </a:rPr>
              <a:t>ー</a:t>
            </a:r>
            <a:r>
              <a:rPr dirty="0" sz="1500" spc="-350" b="1">
                <a:solidFill>
                  <a:srgbClr val="383A38"/>
                </a:solidFill>
                <a:latin typeface="メイリオ"/>
                <a:cs typeface="メイリオ"/>
              </a:rPr>
              <a:t>タ</a:t>
            </a:r>
            <a:r>
              <a:rPr dirty="0" sz="1500" spc="-200" b="1">
                <a:solidFill>
                  <a:srgbClr val="383A38"/>
                </a:solidFill>
                <a:latin typeface="メイリオ"/>
                <a:cs typeface="メイリオ"/>
              </a:rPr>
              <a:t>を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利用</a:t>
            </a:r>
            <a:r>
              <a:rPr dirty="0" sz="1500" spc="-380" b="1">
                <a:solidFill>
                  <a:srgbClr val="383A38"/>
                </a:solidFill>
                <a:latin typeface="メイリオ"/>
                <a:cs typeface="メイリオ"/>
              </a:rPr>
              <a:t>し</a:t>
            </a:r>
            <a:r>
              <a:rPr dirty="0" sz="1500" spc="-484" b="1">
                <a:solidFill>
                  <a:srgbClr val="383A38"/>
                </a:solidFill>
                <a:latin typeface="メイリオ"/>
                <a:cs typeface="メイリオ"/>
              </a:rPr>
              <a:t>、</a:t>
            </a:r>
            <a:r>
              <a:rPr dirty="0" sz="1500" spc="-145" b="1">
                <a:solidFill>
                  <a:srgbClr val="383A38"/>
                </a:solidFill>
                <a:latin typeface="メイリオ"/>
                <a:cs typeface="メイリオ"/>
              </a:rPr>
              <a:t>CAD/CAM</a:t>
            </a:r>
            <a:r>
              <a:rPr dirty="0" sz="1500" spc="-80" b="1">
                <a:solidFill>
                  <a:srgbClr val="383A38"/>
                </a:solidFill>
                <a:latin typeface="メイリオ"/>
                <a:cs typeface="メイリオ"/>
              </a:rPr>
              <a:t>に</a:t>
            </a:r>
            <a:r>
              <a:rPr dirty="0" sz="1500" spc="-215" b="1">
                <a:solidFill>
                  <a:srgbClr val="383A38"/>
                </a:solidFill>
                <a:latin typeface="メイリオ"/>
                <a:cs typeface="メイリオ"/>
              </a:rPr>
              <a:t>よ</a:t>
            </a:r>
            <a:r>
              <a:rPr dirty="0" sz="1500" spc="-365" b="1">
                <a:solidFill>
                  <a:srgbClr val="383A38"/>
                </a:solidFill>
                <a:latin typeface="メイリオ"/>
                <a:cs typeface="メイリオ"/>
              </a:rPr>
              <a:t>り</a:t>
            </a:r>
            <a:r>
              <a:rPr dirty="0" sz="1500" spc="-505" b="1">
                <a:solidFill>
                  <a:srgbClr val="383A38"/>
                </a:solidFill>
                <a:latin typeface="メイリオ"/>
                <a:cs typeface="メイリオ"/>
              </a:rPr>
              <a:t>、 </a:t>
            </a:r>
            <a:r>
              <a:rPr dirty="0" sz="1500" spc="15" b="1">
                <a:solidFill>
                  <a:srgbClr val="383A38"/>
                </a:solidFill>
                <a:latin typeface="メイリオ"/>
                <a:cs typeface="メイリオ"/>
              </a:rPr>
              <a:t>精緻</a:t>
            </a:r>
            <a:r>
              <a:rPr dirty="0" sz="1500" spc="-80" b="1">
                <a:solidFill>
                  <a:srgbClr val="383A38"/>
                </a:solidFill>
                <a:latin typeface="メイリオ"/>
                <a:cs typeface="メイリオ"/>
              </a:rPr>
              <a:t>に</a:t>
            </a:r>
            <a:r>
              <a:rPr dirty="0" sz="1500" spc="-170" b="1">
                <a:solidFill>
                  <a:srgbClr val="383A38"/>
                </a:solidFill>
                <a:latin typeface="メイリオ"/>
                <a:cs typeface="メイリオ"/>
              </a:rPr>
              <a:t>ア</a:t>
            </a:r>
            <a:r>
              <a:rPr dirty="0" sz="1500" spc="-275" b="1">
                <a:solidFill>
                  <a:srgbClr val="383A38"/>
                </a:solidFill>
                <a:latin typeface="メイリオ"/>
                <a:cs typeface="メイリオ"/>
              </a:rPr>
              <a:t>ライ</a:t>
            </a:r>
            <a:r>
              <a:rPr dirty="0" sz="1500" spc="-80" b="1">
                <a:solidFill>
                  <a:srgbClr val="383A38"/>
                </a:solidFill>
                <a:latin typeface="メイリオ"/>
                <a:cs typeface="メイリオ"/>
              </a:rPr>
              <a:t>ナ</a:t>
            </a:r>
            <a:r>
              <a:rPr dirty="0" sz="1500" spc="-65" b="1">
                <a:solidFill>
                  <a:srgbClr val="383A38"/>
                </a:solidFill>
                <a:latin typeface="メイリオ"/>
                <a:cs typeface="メイリオ"/>
              </a:rPr>
              <a:t>ー</a:t>
            </a:r>
            <a:r>
              <a:rPr dirty="0" sz="1500" spc="-215" b="1">
                <a:solidFill>
                  <a:srgbClr val="383A38"/>
                </a:solidFill>
                <a:latin typeface="メイリオ"/>
                <a:cs typeface="メイリオ"/>
              </a:rPr>
              <a:t>を</a:t>
            </a:r>
            <a:r>
              <a:rPr dirty="0" sz="1500" b="1">
                <a:solidFill>
                  <a:srgbClr val="383A38"/>
                </a:solidFill>
                <a:latin typeface="メイリオ"/>
                <a:cs typeface="メイリオ"/>
              </a:rPr>
              <a:t>製作</a:t>
            </a:r>
            <a:endParaRPr sz="1500">
              <a:latin typeface="メイリオ"/>
              <a:cs typeface="メイリオ"/>
            </a:endParaRPr>
          </a:p>
          <a:p>
            <a:pPr marL="80010" indent="-67945">
              <a:lnSpc>
                <a:spcPct val="100000"/>
              </a:lnSpc>
              <a:spcBef>
                <a:spcPts val="805"/>
              </a:spcBef>
              <a:buSzPct val="93333"/>
              <a:buFont typeface="Arial"/>
              <a:buChar char="•"/>
              <a:tabLst>
                <a:tab pos="80645" algn="l"/>
              </a:tabLst>
            </a:pPr>
            <a:r>
              <a:rPr dirty="0" sz="1500" spc="-155" b="1">
                <a:solidFill>
                  <a:srgbClr val="FF0000"/>
                </a:solidFill>
                <a:latin typeface="メイリオ"/>
                <a:cs typeface="メイリオ"/>
              </a:rPr>
              <a:t>ア</a:t>
            </a:r>
            <a:r>
              <a:rPr dirty="0" sz="1500" spc="-275" b="1">
                <a:solidFill>
                  <a:srgbClr val="FF0000"/>
                </a:solidFill>
                <a:latin typeface="メイリオ"/>
                <a:cs typeface="メイリオ"/>
              </a:rPr>
              <a:t>ラ</a:t>
            </a:r>
            <a:r>
              <a:rPr dirty="0" sz="1500" spc="-260" b="1">
                <a:solidFill>
                  <a:srgbClr val="FF0000"/>
                </a:solidFill>
                <a:latin typeface="メイリオ"/>
                <a:cs typeface="メイリオ"/>
              </a:rPr>
              <a:t>イ</a:t>
            </a:r>
            <a:r>
              <a:rPr dirty="0" sz="1500" spc="-80" b="1">
                <a:solidFill>
                  <a:srgbClr val="FF0000"/>
                </a:solidFill>
                <a:latin typeface="メイリオ"/>
                <a:cs typeface="メイリオ"/>
              </a:rPr>
              <a:t>ナ</a:t>
            </a:r>
            <a:r>
              <a:rPr dirty="0" sz="1500" spc="-50" b="1">
                <a:solidFill>
                  <a:srgbClr val="FF0000"/>
                </a:solidFill>
                <a:latin typeface="メイリオ"/>
                <a:cs typeface="メイリオ"/>
              </a:rPr>
              <a:t>ー</a:t>
            </a:r>
            <a:r>
              <a:rPr dirty="0" sz="1500" spc="-254" b="1">
                <a:solidFill>
                  <a:srgbClr val="FF0000"/>
                </a:solidFill>
                <a:latin typeface="メイリオ"/>
                <a:cs typeface="メイリオ"/>
              </a:rPr>
              <a:t>1</a:t>
            </a:r>
            <a:r>
              <a:rPr dirty="0" sz="1500" spc="-155" b="1">
                <a:solidFill>
                  <a:srgbClr val="FF0000"/>
                </a:solidFill>
                <a:latin typeface="メイリオ"/>
                <a:cs typeface="メイリオ"/>
              </a:rPr>
              <a:t>ステ</a:t>
            </a:r>
            <a:r>
              <a:rPr dirty="0" sz="1500" spc="-65" b="1">
                <a:solidFill>
                  <a:srgbClr val="FF0000"/>
                </a:solidFill>
                <a:latin typeface="メイリオ"/>
                <a:cs typeface="メイリオ"/>
              </a:rPr>
              <a:t>ー</a:t>
            </a:r>
            <a:r>
              <a:rPr dirty="0" sz="1500" spc="-155" b="1">
                <a:solidFill>
                  <a:srgbClr val="FF0000"/>
                </a:solidFill>
                <a:latin typeface="メイリオ"/>
                <a:cs typeface="メイリオ"/>
              </a:rPr>
              <a:t>ジ</a:t>
            </a:r>
            <a:r>
              <a:rPr dirty="0" sz="1500" spc="-95" b="1">
                <a:solidFill>
                  <a:srgbClr val="FF0000"/>
                </a:solidFill>
                <a:latin typeface="メイリオ"/>
                <a:cs typeface="メイリオ"/>
              </a:rPr>
              <a:t>に</a:t>
            </a:r>
            <a:r>
              <a:rPr dirty="0" sz="1500" spc="-65" b="1">
                <a:solidFill>
                  <a:srgbClr val="FF0000"/>
                </a:solidFill>
                <a:latin typeface="メイリオ"/>
                <a:cs typeface="メイリオ"/>
              </a:rPr>
              <a:t>つ</a:t>
            </a:r>
            <a:r>
              <a:rPr dirty="0" sz="1500" spc="-229" b="1">
                <a:solidFill>
                  <a:srgbClr val="FF0000"/>
                </a:solidFill>
                <a:latin typeface="メイリオ"/>
                <a:cs typeface="メイリオ"/>
              </a:rPr>
              <a:t>き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最大</a:t>
            </a:r>
            <a:r>
              <a:rPr dirty="0" sz="1500" spc="-254" b="1">
                <a:solidFill>
                  <a:srgbClr val="FF0000"/>
                </a:solidFill>
                <a:latin typeface="メイリオ"/>
                <a:cs typeface="メイリオ"/>
              </a:rPr>
              <a:t>0.25</a:t>
            </a:r>
            <a:r>
              <a:rPr dirty="0" sz="1500" spc="-500" b="1">
                <a:solidFill>
                  <a:srgbClr val="FF0000"/>
                </a:solidFill>
                <a:latin typeface="メイリオ"/>
                <a:cs typeface="メイリオ"/>
              </a:rPr>
              <a:t>ミ</a:t>
            </a:r>
            <a:r>
              <a:rPr dirty="0" sz="1500" spc="-380" b="1">
                <a:solidFill>
                  <a:srgbClr val="FF0000"/>
                </a:solidFill>
                <a:latin typeface="メイリオ"/>
                <a:cs typeface="メイリオ"/>
              </a:rPr>
              <a:t>リ</a:t>
            </a:r>
            <a:r>
              <a:rPr dirty="0" sz="1500" spc="15" b="1">
                <a:solidFill>
                  <a:srgbClr val="FF0000"/>
                </a:solidFill>
                <a:latin typeface="メイリオ"/>
                <a:cs typeface="メイリオ"/>
              </a:rPr>
              <a:t>の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歯牙移動</a:t>
            </a:r>
            <a:r>
              <a:rPr dirty="0" sz="1500" spc="-765" b="1">
                <a:solidFill>
                  <a:srgbClr val="FF0000"/>
                </a:solidFill>
                <a:latin typeface="メイリオ"/>
                <a:cs typeface="メイリオ"/>
              </a:rPr>
              <a:t>（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回転最大</a:t>
            </a:r>
            <a:r>
              <a:rPr dirty="0" sz="1500" spc="-254" b="1">
                <a:solidFill>
                  <a:srgbClr val="FF0000"/>
                </a:solidFill>
                <a:latin typeface="メイリオ"/>
                <a:cs typeface="メイリオ"/>
              </a:rPr>
              <a:t>2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度</a:t>
            </a:r>
            <a:r>
              <a:rPr dirty="0" sz="1500" spc="-515" b="1">
                <a:solidFill>
                  <a:srgbClr val="FF0000"/>
                </a:solidFill>
                <a:latin typeface="メイリオ"/>
                <a:cs typeface="メイリオ"/>
              </a:rPr>
              <a:t>、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ル</a:t>
            </a:r>
            <a:r>
              <a:rPr dirty="0" sz="1500" spc="-50" b="1">
                <a:solidFill>
                  <a:srgbClr val="FF0000"/>
                </a:solidFill>
                <a:latin typeface="メイリオ"/>
                <a:cs typeface="メイリオ"/>
              </a:rPr>
              <a:t>ー</a:t>
            </a:r>
            <a:r>
              <a:rPr dirty="0" sz="1500" spc="-530" b="1">
                <a:solidFill>
                  <a:srgbClr val="FF0000"/>
                </a:solidFill>
                <a:latin typeface="メイリオ"/>
                <a:cs typeface="メイリオ"/>
              </a:rPr>
              <a:t>トト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ル</a:t>
            </a:r>
            <a:r>
              <a:rPr dirty="0" sz="1500" spc="-290" b="1">
                <a:solidFill>
                  <a:srgbClr val="FF0000"/>
                </a:solidFill>
                <a:latin typeface="メイリオ"/>
                <a:cs typeface="メイリオ"/>
              </a:rPr>
              <a:t>ク</a:t>
            </a:r>
            <a:r>
              <a:rPr dirty="0" sz="1500" spc="-270" b="1">
                <a:solidFill>
                  <a:srgbClr val="FF0000"/>
                </a:solidFill>
                <a:latin typeface="メイリオ"/>
                <a:cs typeface="メイリオ"/>
              </a:rPr>
              <a:t>1</a:t>
            </a:r>
            <a:r>
              <a:rPr dirty="0" sz="1500" b="1">
                <a:solidFill>
                  <a:srgbClr val="FF0000"/>
                </a:solidFill>
                <a:latin typeface="メイリオ"/>
                <a:cs typeface="メイリオ"/>
              </a:rPr>
              <a:t>度</a:t>
            </a:r>
            <a:r>
              <a:rPr dirty="0" sz="1500" spc="-750" b="1">
                <a:solidFill>
                  <a:srgbClr val="FF0000"/>
                </a:solidFill>
                <a:latin typeface="メイリオ"/>
                <a:cs typeface="メイリオ"/>
              </a:rPr>
              <a:t>）</a:t>
            </a:r>
            <a:endParaRPr sz="1500">
              <a:latin typeface="メイリオ"/>
              <a:cs typeface="メイリオ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87424" y="3736848"/>
            <a:ext cx="3733799" cy="20132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04471" y="3797284"/>
            <a:ext cx="2162229" cy="1929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90386" y="6136663"/>
            <a:ext cx="1064260" cy="86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-35">
                <a:solidFill>
                  <a:srgbClr val="B1B3B1"/>
                </a:solidFill>
                <a:latin typeface="Arial Unicode MS"/>
                <a:cs typeface="Arial Unicode MS"/>
              </a:rPr>
              <a:t>© </a:t>
            </a:r>
            <a:r>
              <a:rPr dirty="0" sz="400" spc="-25">
                <a:solidFill>
                  <a:srgbClr val="B1B3B1"/>
                </a:solidFill>
                <a:latin typeface="Arial Unicode MS"/>
                <a:cs typeface="Arial Unicode MS"/>
              </a:rPr>
              <a:t>2017 Align Technology,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sz="400" spc="-15">
                <a:solidFill>
                  <a:srgbClr val="B1B3B1"/>
                </a:solidFill>
                <a:latin typeface="Arial Unicode MS"/>
                <a:cs typeface="Arial Unicode MS"/>
              </a:rPr>
              <a:t>All rights</a:t>
            </a:r>
            <a:r>
              <a:rPr dirty="0" sz="400" spc="8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sz="400" spc="-20">
                <a:solidFill>
                  <a:srgbClr val="B1B3B1"/>
                </a:solidFill>
                <a:latin typeface="Arial Unicode MS"/>
                <a:cs typeface="Arial Unicode MS"/>
              </a:rPr>
              <a:t>reserved.</a:t>
            </a:r>
            <a:endParaRPr sz="4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27633" y="1458019"/>
            <a:ext cx="483298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b="0">
                <a:latin typeface="新細明體"/>
                <a:cs typeface="新細明體"/>
              </a:rPr>
              <a:t>イ</a:t>
            </a:r>
            <a:r>
              <a:rPr dirty="0" sz="2700" spc="25" b="0">
                <a:latin typeface="新細明體"/>
                <a:cs typeface="新細明體"/>
              </a:rPr>
              <a:t>ンビ</a:t>
            </a:r>
            <a:r>
              <a:rPr dirty="0" sz="2700" b="0">
                <a:latin typeface="新細明體"/>
                <a:cs typeface="新細明體"/>
              </a:rPr>
              <a:t>ザライン治療のメリット</a:t>
            </a:r>
            <a:endParaRPr sz="2700">
              <a:latin typeface="新細明體"/>
              <a:cs typeface="新細明體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43758" y="1857357"/>
            <a:ext cx="4815205" cy="385699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800" spc="15" b="1">
                <a:solidFill>
                  <a:srgbClr val="4D52E2"/>
                </a:solidFill>
                <a:latin typeface="メイリオ"/>
                <a:cs typeface="メイリオ"/>
              </a:rPr>
              <a:t>患者</a:t>
            </a:r>
            <a:r>
              <a:rPr dirty="0" sz="1800" b="1">
                <a:solidFill>
                  <a:srgbClr val="4D52E2"/>
                </a:solidFill>
                <a:latin typeface="メイリオ"/>
                <a:cs typeface="メイリオ"/>
              </a:rPr>
              <a:t>様</a:t>
            </a:r>
            <a:r>
              <a:rPr dirty="0" sz="1800" spc="-95" b="1">
                <a:solidFill>
                  <a:srgbClr val="4D52E2"/>
                </a:solidFill>
                <a:latin typeface="メイリオ"/>
                <a:cs typeface="メイリオ"/>
              </a:rPr>
              <a:t>に</a:t>
            </a:r>
            <a:r>
              <a:rPr dirty="0" sz="1800" spc="-420" b="1">
                <a:solidFill>
                  <a:srgbClr val="4D52E2"/>
                </a:solidFill>
                <a:latin typeface="メイリオ"/>
                <a:cs typeface="メイリオ"/>
              </a:rPr>
              <a:t>と</a:t>
            </a:r>
            <a:r>
              <a:rPr dirty="0" sz="1800" spc="-350" b="1">
                <a:solidFill>
                  <a:srgbClr val="4D52E2"/>
                </a:solidFill>
                <a:latin typeface="メイリオ"/>
                <a:cs typeface="メイリオ"/>
              </a:rPr>
              <a:t>っ</a:t>
            </a:r>
            <a:r>
              <a:rPr dirty="0" sz="1800" spc="-170" b="1">
                <a:solidFill>
                  <a:srgbClr val="4D52E2"/>
                </a:solidFill>
                <a:latin typeface="メイリオ"/>
                <a:cs typeface="メイリオ"/>
              </a:rPr>
              <a:t>て</a:t>
            </a:r>
            <a:r>
              <a:rPr dirty="0" sz="1800" spc="15" b="1">
                <a:solidFill>
                  <a:srgbClr val="4D52E2"/>
                </a:solidFill>
                <a:latin typeface="メイリオ"/>
                <a:cs typeface="メイリオ"/>
              </a:rPr>
              <a:t>の</a:t>
            </a:r>
            <a:r>
              <a:rPr dirty="0" sz="1800" spc="-490" b="1">
                <a:solidFill>
                  <a:srgbClr val="4D52E2"/>
                </a:solidFill>
                <a:latin typeface="メイリオ"/>
                <a:cs typeface="メイリオ"/>
              </a:rPr>
              <a:t>メ</a:t>
            </a:r>
            <a:r>
              <a:rPr dirty="0" sz="1800" spc="-455" b="1">
                <a:solidFill>
                  <a:srgbClr val="4D52E2"/>
                </a:solidFill>
                <a:latin typeface="メイリオ"/>
                <a:cs typeface="メイリオ"/>
              </a:rPr>
              <a:t>リ</a:t>
            </a:r>
            <a:r>
              <a:rPr dirty="0" sz="1800" spc="-470" b="1">
                <a:solidFill>
                  <a:srgbClr val="4D52E2"/>
                </a:solidFill>
                <a:latin typeface="メイリオ"/>
                <a:cs typeface="メイリオ"/>
              </a:rPr>
              <a:t>ッ</a:t>
            </a:r>
            <a:r>
              <a:rPr dirty="0" sz="1800" spc="-635" b="1">
                <a:solidFill>
                  <a:srgbClr val="4D52E2"/>
                </a:solidFill>
                <a:latin typeface="メイリオ"/>
                <a:cs typeface="メイリオ"/>
              </a:rPr>
              <a:t>ト</a:t>
            </a:r>
            <a:endParaRPr sz="1800">
              <a:latin typeface="メイリオ"/>
              <a:cs typeface="メイリオ"/>
            </a:endParaRPr>
          </a:p>
          <a:p>
            <a:pPr marL="12700" marR="5080">
              <a:lnSpc>
                <a:spcPts val="2750"/>
              </a:lnSpc>
              <a:spcBef>
                <a:spcPts val="175"/>
              </a:spcBef>
            </a:pPr>
            <a:r>
              <a:rPr dirty="0" sz="1800" spc="-310">
                <a:solidFill>
                  <a:srgbClr val="3D3834"/>
                </a:solidFill>
                <a:latin typeface="Arial Unicode MS"/>
                <a:cs typeface="Arial Unicode MS"/>
              </a:rPr>
              <a:t>カ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マ</a:t>
            </a:r>
            <a:r>
              <a:rPr dirty="0" sz="1800" spc="-31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 spc="-60">
                <a:solidFill>
                  <a:srgbClr val="3D3834"/>
                </a:solidFill>
                <a:latin typeface="Arial Unicode MS"/>
                <a:cs typeface="Arial Unicode MS"/>
              </a:rPr>
              <a:t>ズ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さ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れ</a:t>
            </a:r>
            <a:r>
              <a:rPr dirty="0" sz="1800" spc="-135">
                <a:solidFill>
                  <a:srgbClr val="3D3834"/>
                </a:solidFill>
                <a:latin typeface="Arial Unicode MS"/>
                <a:cs typeface="Arial Unicode MS"/>
              </a:rPr>
              <a:t>た</a:t>
            </a:r>
            <a:r>
              <a:rPr dirty="0" sz="1800" spc="-60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 spc="-10">
                <a:solidFill>
                  <a:srgbClr val="3D3834"/>
                </a:solidFill>
                <a:latin typeface="Arial Unicode MS"/>
                <a:cs typeface="Arial Unicode MS"/>
              </a:rPr>
              <a:t> 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審美的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な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矯正治療</a:t>
            </a:r>
            <a:r>
              <a:rPr dirty="0" sz="1800" spc="-130">
                <a:solidFill>
                  <a:srgbClr val="3D3834"/>
                </a:solidFill>
                <a:latin typeface="Arial Unicode MS"/>
                <a:cs typeface="Arial Unicode MS"/>
              </a:rPr>
              <a:t>オ</a:t>
            </a:r>
            <a:r>
              <a:rPr dirty="0" sz="1800" spc="-225">
                <a:solidFill>
                  <a:srgbClr val="3D3834"/>
                </a:solidFill>
                <a:latin typeface="Arial Unicode MS"/>
                <a:cs typeface="Arial Unicode MS"/>
              </a:rPr>
              <a:t>プ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シ</a:t>
            </a:r>
            <a:r>
              <a:rPr dirty="0" sz="1800" spc="-670">
                <a:solidFill>
                  <a:srgbClr val="3D3834"/>
                </a:solidFill>
                <a:latin typeface="Arial Unicode MS"/>
                <a:cs typeface="Arial Unicode MS"/>
              </a:rPr>
              <a:t>ョ</a:t>
            </a:r>
            <a:r>
              <a:rPr dirty="0" sz="1800" spc="-250">
                <a:solidFill>
                  <a:srgbClr val="3D3834"/>
                </a:solidFill>
                <a:latin typeface="Arial Unicode MS"/>
                <a:cs typeface="Arial Unicode MS"/>
              </a:rPr>
              <a:t>ン 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快適か</a:t>
            </a:r>
            <a:r>
              <a:rPr dirty="0" sz="1800" spc="-85">
                <a:solidFill>
                  <a:srgbClr val="3D3834"/>
                </a:solidFill>
                <a:latin typeface="Arial Unicode MS"/>
                <a:cs typeface="Arial Unicode MS"/>
              </a:rPr>
              <a:t>つ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着脱可能</a:t>
            </a:r>
            <a:endParaRPr sz="1800">
              <a:latin typeface="Arial Unicode MS"/>
              <a:cs typeface="Arial Unicode MS"/>
            </a:endParaRPr>
          </a:p>
          <a:p>
            <a:pPr marL="12700" marR="662305">
              <a:lnSpc>
                <a:spcPts val="2740"/>
              </a:lnSpc>
              <a:spcBef>
                <a:spcPts val="5"/>
              </a:spcBef>
            </a:pP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口腔衛生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良好</a:t>
            </a:r>
            <a:r>
              <a:rPr dirty="0" sz="1800" spc="-204">
                <a:solidFill>
                  <a:srgbClr val="3D3834"/>
                </a:solidFill>
                <a:latin typeface="Arial Unicode MS"/>
                <a:cs typeface="Arial Unicode MS"/>
              </a:rPr>
              <a:t>な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状態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保</a:t>
            </a:r>
            <a:r>
              <a:rPr dirty="0" sz="1800" spc="-95">
                <a:solidFill>
                  <a:srgbClr val="3D3834"/>
                </a:solidFill>
                <a:latin typeface="Arial Unicode MS"/>
                <a:cs typeface="Arial Unicode MS"/>
              </a:rPr>
              <a:t>つ</a:t>
            </a:r>
            <a:r>
              <a:rPr dirty="0" sz="1800" spc="-365">
                <a:solidFill>
                  <a:srgbClr val="3D3834"/>
                </a:solidFill>
                <a:latin typeface="Arial Unicode MS"/>
                <a:cs typeface="Arial Unicode MS"/>
              </a:rPr>
              <a:t>こ</a:t>
            </a:r>
            <a:r>
              <a:rPr dirty="0" sz="1800" spc="-44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が出来</a:t>
            </a:r>
            <a:r>
              <a:rPr dirty="0" sz="1800" spc="-160">
                <a:solidFill>
                  <a:srgbClr val="3D3834"/>
                </a:solidFill>
                <a:latin typeface="Arial Unicode MS"/>
                <a:cs typeface="Arial Unicode MS"/>
              </a:rPr>
              <a:t>る 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生活</a:t>
            </a:r>
            <a:r>
              <a:rPr dirty="0" sz="1800" spc="-185">
                <a:solidFill>
                  <a:srgbClr val="3D3834"/>
                </a:solidFill>
                <a:latin typeface="Arial Unicode MS"/>
                <a:cs typeface="Arial Unicode MS"/>
              </a:rPr>
              <a:t>ス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1800" spc="-330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ルへの影響が最小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患者自身が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治療目標</a:t>
            </a:r>
            <a:r>
              <a:rPr dirty="0" sz="1800" spc="-260">
                <a:solidFill>
                  <a:srgbClr val="00AF50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視覚的</a:t>
            </a:r>
            <a:r>
              <a:rPr dirty="0" sz="1800" spc="-135">
                <a:solidFill>
                  <a:srgbClr val="00AF50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確</a:t>
            </a:r>
            <a:r>
              <a:rPr dirty="0" sz="1800" spc="5">
                <a:solidFill>
                  <a:srgbClr val="00AF50"/>
                </a:solidFill>
                <a:latin typeface="Arial Unicode MS"/>
                <a:cs typeface="Arial Unicode MS"/>
              </a:rPr>
              <a:t>認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可能</a:t>
            </a:r>
            <a:endParaRPr sz="1800">
              <a:latin typeface="Arial Unicode MS"/>
              <a:cs typeface="Arial Unicode MS"/>
            </a:endParaRPr>
          </a:p>
          <a:p>
            <a:pPr marL="12700" marR="2204720">
              <a:lnSpc>
                <a:spcPct val="126600"/>
              </a:lnSpc>
              <a:spcBef>
                <a:spcPts val="15"/>
              </a:spcBef>
            </a:pPr>
            <a:r>
              <a:rPr dirty="0" sz="1800" spc="-350" b="1">
                <a:solidFill>
                  <a:srgbClr val="4D52E2"/>
                </a:solidFill>
                <a:latin typeface="メイリオ"/>
                <a:cs typeface="メイリオ"/>
              </a:rPr>
              <a:t>ク</a:t>
            </a:r>
            <a:r>
              <a:rPr dirty="0" sz="1800" spc="-434" b="1">
                <a:solidFill>
                  <a:srgbClr val="4D52E2"/>
                </a:solidFill>
                <a:latin typeface="メイリオ"/>
                <a:cs typeface="メイリオ"/>
              </a:rPr>
              <a:t>リ</a:t>
            </a:r>
            <a:r>
              <a:rPr dirty="0" sz="1800" spc="-150" b="1">
                <a:solidFill>
                  <a:srgbClr val="4D52E2"/>
                </a:solidFill>
                <a:latin typeface="メイリオ"/>
                <a:cs typeface="メイリオ"/>
              </a:rPr>
              <a:t>ニ</a:t>
            </a:r>
            <a:r>
              <a:rPr dirty="0" sz="1800" spc="-470" b="1">
                <a:solidFill>
                  <a:srgbClr val="4D52E2"/>
                </a:solidFill>
                <a:latin typeface="メイリオ"/>
                <a:cs typeface="メイリオ"/>
              </a:rPr>
              <a:t>ッ</a:t>
            </a:r>
            <a:r>
              <a:rPr dirty="0" sz="1800" spc="-350" b="1">
                <a:solidFill>
                  <a:srgbClr val="4D52E2"/>
                </a:solidFill>
                <a:latin typeface="メイリオ"/>
                <a:cs typeface="メイリオ"/>
              </a:rPr>
              <a:t>ク</a:t>
            </a:r>
            <a:r>
              <a:rPr dirty="0" sz="1800" spc="-114" b="1">
                <a:solidFill>
                  <a:srgbClr val="4D52E2"/>
                </a:solidFill>
                <a:latin typeface="メイリオ"/>
                <a:cs typeface="メイリオ"/>
              </a:rPr>
              <a:t>に</a:t>
            </a:r>
            <a:r>
              <a:rPr dirty="0" sz="1800" spc="-420" b="1">
                <a:solidFill>
                  <a:srgbClr val="4D52E2"/>
                </a:solidFill>
                <a:latin typeface="メイリオ"/>
                <a:cs typeface="メイリオ"/>
              </a:rPr>
              <a:t>と</a:t>
            </a:r>
            <a:r>
              <a:rPr dirty="0" sz="1800" spc="-365" b="1">
                <a:solidFill>
                  <a:srgbClr val="4D52E2"/>
                </a:solidFill>
                <a:latin typeface="メイリオ"/>
                <a:cs typeface="メイリオ"/>
              </a:rPr>
              <a:t>っ</a:t>
            </a:r>
            <a:r>
              <a:rPr dirty="0" sz="1800" spc="-170" b="1">
                <a:solidFill>
                  <a:srgbClr val="4D52E2"/>
                </a:solidFill>
                <a:latin typeface="メイリオ"/>
                <a:cs typeface="メイリオ"/>
              </a:rPr>
              <a:t>て</a:t>
            </a:r>
            <a:r>
              <a:rPr dirty="0" sz="1800" spc="15" b="1">
                <a:solidFill>
                  <a:srgbClr val="4D52E2"/>
                </a:solidFill>
                <a:latin typeface="メイリオ"/>
                <a:cs typeface="メイリオ"/>
              </a:rPr>
              <a:t>の</a:t>
            </a:r>
            <a:r>
              <a:rPr dirty="0" sz="1800" spc="-490" b="1">
                <a:solidFill>
                  <a:srgbClr val="4D52E2"/>
                </a:solidFill>
                <a:latin typeface="メイリオ"/>
                <a:cs typeface="メイリオ"/>
              </a:rPr>
              <a:t>メ</a:t>
            </a:r>
            <a:r>
              <a:rPr dirty="0" sz="1800" spc="-455" b="1">
                <a:solidFill>
                  <a:srgbClr val="4D52E2"/>
                </a:solidFill>
                <a:latin typeface="メイリオ"/>
                <a:cs typeface="メイリオ"/>
              </a:rPr>
              <a:t>リ</a:t>
            </a:r>
            <a:r>
              <a:rPr dirty="0" sz="1800" spc="-490" b="1">
                <a:solidFill>
                  <a:srgbClr val="4D52E2"/>
                </a:solidFill>
                <a:latin typeface="メイリオ"/>
                <a:cs typeface="メイリオ"/>
              </a:rPr>
              <a:t>ッ</a:t>
            </a:r>
            <a:r>
              <a:rPr dirty="0" sz="1800" spc="-425" b="1">
                <a:solidFill>
                  <a:srgbClr val="4D52E2"/>
                </a:solidFill>
                <a:latin typeface="メイリオ"/>
                <a:cs typeface="メイリオ"/>
              </a:rPr>
              <a:t>ト </a:t>
            </a:r>
            <a:r>
              <a:rPr dirty="0" sz="1800" spc="-170">
                <a:solidFill>
                  <a:srgbClr val="00AF50"/>
                </a:solidFill>
                <a:latin typeface="Arial Unicode MS"/>
                <a:cs typeface="Arial Unicode MS"/>
              </a:rPr>
              <a:t>チ</a:t>
            </a:r>
            <a:r>
              <a:rPr dirty="0" sz="1800" spc="-470">
                <a:solidFill>
                  <a:srgbClr val="00AF50"/>
                </a:solidFill>
                <a:latin typeface="Arial Unicode MS"/>
                <a:cs typeface="Arial Unicode MS"/>
              </a:rPr>
              <a:t>ェ</a:t>
            </a:r>
            <a:r>
              <a:rPr dirty="0" sz="1800" spc="-185">
                <a:solidFill>
                  <a:srgbClr val="00AF50"/>
                </a:solidFill>
                <a:latin typeface="Arial Unicode MS"/>
                <a:cs typeface="Arial Unicode MS"/>
              </a:rPr>
              <a:t>ア</a:t>
            </a:r>
            <a:r>
              <a:rPr dirty="0" sz="1800" spc="-420">
                <a:solidFill>
                  <a:srgbClr val="00AF50"/>
                </a:solidFill>
                <a:latin typeface="Arial Unicode MS"/>
                <a:cs typeface="Arial Unicode MS"/>
              </a:rPr>
              <a:t>タ</a:t>
            </a:r>
            <a:r>
              <a:rPr dirty="0" sz="1800" spc="-310">
                <a:solidFill>
                  <a:srgbClr val="00AF50"/>
                </a:solidFill>
                <a:latin typeface="Arial Unicode MS"/>
                <a:cs typeface="Arial Unicode MS"/>
              </a:rPr>
              <a:t>イ</a:t>
            </a:r>
            <a:r>
              <a:rPr dirty="0" sz="1800" spc="-60">
                <a:solidFill>
                  <a:srgbClr val="00AF50"/>
                </a:solidFill>
                <a:latin typeface="Arial Unicode MS"/>
                <a:cs typeface="Arial Unicode MS"/>
              </a:rPr>
              <a:t>ム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の削減</a:t>
            </a:r>
            <a:endParaRPr sz="180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緊急事態</a:t>
            </a:r>
            <a:r>
              <a:rPr dirty="0" sz="1800" spc="-260">
                <a:solidFill>
                  <a:srgbClr val="00AF50"/>
                </a:solidFill>
                <a:latin typeface="Arial Unicode MS"/>
                <a:cs typeface="Arial Unicode MS"/>
              </a:rPr>
              <a:t>を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最小限</a:t>
            </a:r>
            <a:r>
              <a:rPr dirty="0" sz="1800" spc="-135">
                <a:solidFill>
                  <a:srgbClr val="00AF50"/>
                </a:solidFill>
                <a:latin typeface="Arial Unicode MS"/>
                <a:cs typeface="Arial Unicode MS"/>
              </a:rPr>
              <a:t>に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抑制</a:t>
            </a:r>
            <a:endParaRPr sz="1800">
              <a:latin typeface="Arial Unicode MS"/>
              <a:cs typeface="Arial Unicode MS"/>
            </a:endParaRPr>
          </a:p>
          <a:p>
            <a:pPr marL="12700" marR="984250">
              <a:lnSpc>
                <a:spcPct val="126800"/>
              </a:lnSpc>
              <a:spcBef>
                <a:spcPts val="10"/>
              </a:spcBef>
            </a:pP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固定式装置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と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比較</a:t>
            </a:r>
            <a:r>
              <a:rPr dirty="0" sz="1800" spc="-420">
                <a:solidFill>
                  <a:srgbClr val="3D3834"/>
                </a:solidFill>
                <a:latin typeface="Arial Unicode MS"/>
                <a:cs typeface="Arial Unicode MS"/>
              </a:rPr>
              <a:t>し</a:t>
            </a:r>
            <a:r>
              <a:rPr dirty="0" sz="1800" spc="-615">
                <a:solidFill>
                  <a:srgbClr val="3D3834"/>
                </a:solidFill>
                <a:latin typeface="Arial Unicode MS"/>
                <a:cs typeface="Arial Unicode MS"/>
              </a:rPr>
              <a:t>、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患者自身</a:t>
            </a:r>
            <a:r>
              <a:rPr dirty="0" sz="1800" spc="-5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800">
                <a:solidFill>
                  <a:srgbClr val="00AF50"/>
                </a:solidFill>
                <a:latin typeface="Arial Unicode MS"/>
                <a:cs typeface="Arial Unicode MS"/>
              </a:rPr>
              <a:t>口</a:t>
            </a:r>
            <a:r>
              <a:rPr dirty="0" sz="1800" spc="-365">
                <a:solidFill>
                  <a:srgbClr val="00AF50"/>
                </a:solidFill>
                <a:latin typeface="Arial Unicode MS"/>
                <a:cs typeface="Arial Unicode MS"/>
              </a:rPr>
              <a:t>コ</a:t>
            </a:r>
            <a:r>
              <a:rPr dirty="0" sz="1800" spc="-385">
                <a:solidFill>
                  <a:srgbClr val="00AF50"/>
                </a:solidFill>
                <a:latin typeface="Arial Unicode MS"/>
                <a:cs typeface="Arial Unicode MS"/>
              </a:rPr>
              <a:t>ミ </a:t>
            </a:r>
            <a:r>
              <a:rPr dirty="0" sz="1800" spc="-114">
                <a:solidFill>
                  <a:srgbClr val="3D3834"/>
                </a:solidFill>
                <a:latin typeface="Arial Unicode MS"/>
                <a:cs typeface="Arial Unicode MS"/>
              </a:rPr>
              <a:t>に</a:t>
            </a:r>
            <a:r>
              <a:rPr dirty="0" sz="1800" spc="-260">
                <a:solidFill>
                  <a:srgbClr val="3D3834"/>
                </a:solidFill>
                <a:latin typeface="Arial Unicode MS"/>
                <a:cs typeface="Arial Unicode MS"/>
              </a:rPr>
              <a:t>よる</a:t>
            </a:r>
            <a:r>
              <a:rPr dirty="0" sz="1800">
                <a:solidFill>
                  <a:srgbClr val="3D3834"/>
                </a:solidFill>
                <a:latin typeface="Arial Unicode MS"/>
                <a:cs typeface="Arial Unicode MS"/>
              </a:rPr>
              <a:t>紹介が増加</a:t>
            </a:r>
            <a:r>
              <a:rPr dirty="0" sz="950" spc="-20">
                <a:solidFill>
                  <a:srgbClr val="3D3834"/>
                </a:solidFill>
                <a:latin typeface="Arial Unicode MS"/>
                <a:cs typeface="Arial Unicode MS"/>
              </a:rPr>
              <a:t>(</a:t>
            </a:r>
            <a:r>
              <a:rPr dirty="0" sz="950" spc="-80">
                <a:solidFill>
                  <a:srgbClr val="3D3834"/>
                </a:solidFill>
                <a:latin typeface="Arial Unicode MS"/>
                <a:cs typeface="Arial Unicode MS"/>
              </a:rPr>
              <a:t>ア</a:t>
            </a:r>
            <a:r>
              <a:rPr dirty="0" sz="950" spc="-175">
                <a:solidFill>
                  <a:srgbClr val="3D3834"/>
                </a:solidFill>
                <a:latin typeface="Arial Unicode MS"/>
                <a:cs typeface="Arial Unicode MS"/>
              </a:rPr>
              <a:t>ラ</a:t>
            </a:r>
            <a:r>
              <a:rPr dirty="0" sz="950" spc="-145">
                <a:solidFill>
                  <a:srgbClr val="3D3834"/>
                </a:solidFill>
                <a:latin typeface="Arial Unicode MS"/>
                <a:cs typeface="Arial Unicode MS"/>
              </a:rPr>
              <a:t>イ</a:t>
            </a:r>
            <a:r>
              <a:rPr dirty="0" sz="950" spc="-120">
                <a:solidFill>
                  <a:srgbClr val="3D3834"/>
                </a:solidFill>
                <a:latin typeface="Arial Unicode MS"/>
                <a:cs typeface="Arial Unicode MS"/>
              </a:rPr>
              <a:t>ン</a:t>
            </a:r>
            <a:r>
              <a:rPr dirty="0" sz="950" spc="20">
                <a:solidFill>
                  <a:srgbClr val="3D3834"/>
                </a:solidFill>
                <a:latin typeface="Arial Unicode MS"/>
                <a:cs typeface="Arial Unicode MS"/>
              </a:rPr>
              <a:t>社の調査</a:t>
            </a:r>
            <a:r>
              <a:rPr dirty="0" sz="950" spc="-15">
                <a:solidFill>
                  <a:srgbClr val="3D3834"/>
                </a:solidFill>
                <a:latin typeface="Arial Unicode MS"/>
                <a:cs typeface="Arial Unicode MS"/>
              </a:rPr>
              <a:t>デ</a:t>
            </a:r>
            <a:r>
              <a:rPr dirty="0" sz="950" spc="-25">
                <a:solidFill>
                  <a:srgbClr val="3D3834"/>
                </a:solidFill>
                <a:latin typeface="Arial Unicode MS"/>
                <a:cs typeface="Arial Unicode MS"/>
              </a:rPr>
              <a:t>ー</a:t>
            </a:r>
            <a:r>
              <a:rPr dirty="0" sz="950" spc="-220">
                <a:solidFill>
                  <a:srgbClr val="3D3834"/>
                </a:solidFill>
                <a:latin typeface="Arial Unicode MS"/>
                <a:cs typeface="Arial Unicode MS"/>
              </a:rPr>
              <a:t>タ</a:t>
            </a:r>
            <a:r>
              <a:rPr dirty="0" sz="950" spc="-465">
                <a:solidFill>
                  <a:srgbClr val="3D3834"/>
                </a:solidFill>
                <a:latin typeface="Arial Unicode MS"/>
                <a:cs typeface="Arial Unicode MS"/>
              </a:rPr>
              <a:t>）</a:t>
            </a:r>
            <a:endParaRPr sz="95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6015" y="6065084"/>
            <a:ext cx="2560955" cy="140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750" spc="-114">
                <a:solidFill>
                  <a:srgbClr val="939597"/>
                </a:solidFill>
                <a:latin typeface="Arial"/>
                <a:cs typeface="Arial"/>
              </a:rPr>
              <a:t>CONFIDEN</a:t>
            </a:r>
            <a:r>
              <a:rPr dirty="0" baseline="-18518" sz="675" spc="-172">
                <a:solidFill>
                  <a:srgbClr val="F0F0F2"/>
                </a:solidFill>
                <a:latin typeface="Arial"/>
                <a:cs typeface="Arial"/>
              </a:rPr>
              <a:t>8 </a:t>
            </a:r>
            <a:r>
              <a:rPr dirty="0" sz="750" spc="-75">
                <a:solidFill>
                  <a:srgbClr val="939597"/>
                </a:solidFill>
                <a:latin typeface="Arial"/>
                <a:cs typeface="Arial"/>
              </a:rPr>
              <a:t>TIAL </a:t>
            </a:r>
            <a:r>
              <a:rPr dirty="0" sz="750" spc="75">
                <a:solidFill>
                  <a:srgbClr val="939597"/>
                </a:solidFill>
                <a:latin typeface="Arial"/>
                <a:cs typeface="Arial"/>
              </a:rPr>
              <a:t>© </a:t>
            </a:r>
            <a:r>
              <a:rPr dirty="0" sz="750" spc="-40">
                <a:solidFill>
                  <a:srgbClr val="939597"/>
                </a:solidFill>
                <a:latin typeface="Arial"/>
                <a:cs typeface="Arial"/>
              </a:rPr>
              <a:t>2015 </a:t>
            </a:r>
            <a:r>
              <a:rPr dirty="0" sz="750" spc="-35">
                <a:solidFill>
                  <a:srgbClr val="939597"/>
                </a:solidFill>
                <a:latin typeface="Arial"/>
                <a:cs typeface="Arial"/>
              </a:rPr>
              <a:t>Align </a:t>
            </a:r>
            <a:r>
              <a:rPr dirty="0" sz="750" spc="-40">
                <a:solidFill>
                  <a:srgbClr val="939597"/>
                </a:solidFill>
                <a:latin typeface="Arial"/>
                <a:cs typeface="Arial"/>
              </a:rPr>
              <a:t>Technology, </a:t>
            </a:r>
            <a:r>
              <a:rPr dirty="0" sz="750" spc="-35">
                <a:solidFill>
                  <a:srgbClr val="939597"/>
                </a:solidFill>
                <a:latin typeface="Arial"/>
                <a:cs typeface="Arial"/>
              </a:rPr>
              <a:t>Inc </a:t>
            </a:r>
            <a:r>
              <a:rPr dirty="0" sz="750" spc="-25">
                <a:solidFill>
                  <a:srgbClr val="939597"/>
                </a:solidFill>
                <a:latin typeface="Arial"/>
                <a:cs typeface="Arial"/>
              </a:rPr>
              <a:t>All </a:t>
            </a:r>
            <a:r>
              <a:rPr dirty="0" sz="750" spc="-20">
                <a:solidFill>
                  <a:srgbClr val="939597"/>
                </a:solidFill>
                <a:latin typeface="Arial"/>
                <a:cs typeface="Arial"/>
              </a:rPr>
              <a:t>rights</a:t>
            </a:r>
            <a:r>
              <a:rPr dirty="0" sz="750" spc="-160">
                <a:solidFill>
                  <a:srgbClr val="939597"/>
                </a:solidFill>
                <a:latin typeface="Arial"/>
                <a:cs typeface="Arial"/>
              </a:rPr>
              <a:t> </a:t>
            </a:r>
            <a:r>
              <a:rPr dirty="0" sz="750" spc="-35">
                <a:solidFill>
                  <a:srgbClr val="939597"/>
                </a:solidFill>
                <a:latin typeface="Arial"/>
                <a:cs typeface="Arial"/>
              </a:rPr>
              <a:t>reserved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18503" y="4207764"/>
            <a:ext cx="2299716" cy="14157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6969252" y="2037588"/>
            <a:ext cx="1382395" cy="2066925"/>
            <a:chOff x="6969252" y="2037588"/>
            <a:chExt cx="1382395" cy="2066925"/>
          </a:xfrm>
        </p:grpSpPr>
        <p:sp>
          <p:nvSpPr>
            <p:cNvPr id="8" name="object 8"/>
            <p:cNvSpPr/>
            <p:nvPr/>
          </p:nvSpPr>
          <p:spPr>
            <a:xfrm>
              <a:off x="6978396" y="2048255"/>
              <a:ext cx="1362455" cy="20467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6969252" y="2037588"/>
              <a:ext cx="1382395" cy="2066925"/>
            </a:xfrm>
            <a:custGeom>
              <a:avLst/>
              <a:gdLst/>
              <a:ahLst/>
              <a:cxnLst/>
              <a:rect l="l" t="t" r="r" b="b"/>
              <a:pathLst>
                <a:path w="1382395" h="2066925">
                  <a:moveTo>
                    <a:pt x="1382267" y="2066544"/>
                  </a:moveTo>
                  <a:lnTo>
                    <a:pt x="0" y="2066544"/>
                  </a:lnTo>
                  <a:lnTo>
                    <a:pt x="0" y="0"/>
                  </a:lnTo>
                  <a:lnTo>
                    <a:pt x="1382267" y="0"/>
                  </a:lnTo>
                  <a:lnTo>
                    <a:pt x="1382267" y="6096"/>
                  </a:lnTo>
                  <a:lnTo>
                    <a:pt x="9144" y="6096"/>
                  </a:lnTo>
                  <a:lnTo>
                    <a:pt x="4572" y="10668"/>
                  </a:lnTo>
                  <a:lnTo>
                    <a:pt x="9144" y="10668"/>
                  </a:lnTo>
                  <a:lnTo>
                    <a:pt x="9144" y="2057400"/>
                  </a:lnTo>
                  <a:lnTo>
                    <a:pt x="4572" y="2057400"/>
                  </a:lnTo>
                  <a:lnTo>
                    <a:pt x="9144" y="2061972"/>
                  </a:lnTo>
                  <a:lnTo>
                    <a:pt x="1382267" y="2061972"/>
                  </a:lnTo>
                  <a:lnTo>
                    <a:pt x="1382267" y="2066544"/>
                  </a:lnTo>
                  <a:close/>
                </a:path>
                <a:path w="1382395" h="2066925">
                  <a:moveTo>
                    <a:pt x="9144" y="10668"/>
                  </a:moveTo>
                  <a:lnTo>
                    <a:pt x="4572" y="10668"/>
                  </a:lnTo>
                  <a:lnTo>
                    <a:pt x="9144" y="6096"/>
                  </a:lnTo>
                  <a:lnTo>
                    <a:pt x="9144" y="10668"/>
                  </a:lnTo>
                  <a:close/>
                </a:path>
                <a:path w="1382395" h="2066925">
                  <a:moveTo>
                    <a:pt x="1371600" y="10668"/>
                  </a:moveTo>
                  <a:lnTo>
                    <a:pt x="9144" y="10668"/>
                  </a:lnTo>
                  <a:lnTo>
                    <a:pt x="9144" y="6096"/>
                  </a:lnTo>
                  <a:lnTo>
                    <a:pt x="1371600" y="6096"/>
                  </a:lnTo>
                  <a:lnTo>
                    <a:pt x="1371600" y="10668"/>
                  </a:lnTo>
                  <a:close/>
                </a:path>
                <a:path w="1382395" h="2066925">
                  <a:moveTo>
                    <a:pt x="1371600" y="2061972"/>
                  </a:moveTo>
                  <a:lnTo>
                    <a:pt x="1371600" y="6096"/>
                  </a:lnTo>
                  <a:lnTo>
                    <a:pt x="1376172" y="10668"/>
                  </a:lnTo>
                  <a:lnTo>
                    <a:pt x="1382267" y="10668"/>
                  </a:lnTo>
                  <a:lnTo>
                    <a:pt x="1382267" y="2057400"/>
                  </a:lnTo>
                  <a:lnTo>
                    <a:pt x="1376172" y="2057400"/>
                  </a:lnTo>
                  <a:lnTo>
                    <a:pt x="1371600" y="2061972"/>
                  </a:lnTo>
                  <a:close/>
                </a:path>
                <a:path w="1382395" h="2066925">
                  <a:moveTo>
                    <a:pt x="1382267" y="10668"/>
                  </a:moveTo>
                  <a:lnTo>
                    <a:pt x="1376172" y="10668"/>
                  </a:lnTo>
                  <a:lnTo>
                    <a:pt x="1371600" y="6096"/>
                  </a:lnTo>
                  <a:lnTo>
                    <a:pt x="1382267" y="6096"/>
                  </a:lnTo>
                  <a:lnTo>
                    <a:pt x="1382267" y="10668"/>
                  </a:lnTo>
                  <a:close/>
                </a:path>
                <a:path w="1382395" h="2066925">
                  <a:moveTo>
                    <a:pt x="9144" y="2061972"/>
                  </a:moveTo>
                  <a:lnTo>
                    <a:pt x="4572" y="2057400"/>
                  </a:lnTo>
                  <a:lnTo>
                    <a:pt x="9144" y="2057400"/>
                  </a:lnTo>
                  <a:lnTo>
                    <a:pt x="9144" y="2061972"/>
                  </a:lnTo>
                  <a:close/>
                </a:path>
                <a:path w="1382395" h="2066925">
                  <a:moveTo>
                    <a:pt x="1371600" y="2061972"/>
                  </a:moveTo>
                  <a:lnTo>
                    <a:pt x="9144" y="2061972"/>
                  </a:lnTo>
                  <a:lnTo>
                    <a:pt x="9144" y="2057400"/>
                  </a:lnTo>
                  <a:lnTo>
                    <a:pt x="1371600" y="2057400"/>
                  </a:lnTo>
                  <a:lnTo>
                    <a:pt x="1371600" y="2061972"/>
                  </a:lnTo>
                  <a:close/>
                </a:path>
                <a:path w="1382395" h="2066925">
                  <a:moveTo>
                    <a:pt x="1382267" y="2061972"/>
                  </a:moveTo>
                  <a:lnTo>
                    <a:pt x="1371600" y="2061972"/>
                  </a:lnTo>
                  <a:lnTo>
                    <a:pt x="1376172" y="2057400"/>
                  </a:lnTo>
                  <a:lnTo>
                    <a:pt x="1382267" y="2057400"/>
                  </a:lnTo>
                  <a:lnTo>
                    <a:pt x="1382267" y="2061972"/>
                  </a:lnTo>
                  <a:close/>
                </a:path>
              </a:pathLst>
            </a:custGeom>
            <a:solidFill>
              <a:srgbClr val="3D3834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2668" y="6009132"/>
            <a:ext cx="9144000" cy="342900"/>
          </a:xfrm>
          <a:prstGeom prst="rect">
            <a:avLst/>
          </a:prstGeom>
          <a:solidFill>
            <a:srgbClr val="3D3834"/>
          </a:solidFill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750">
              <a:latin typeface="Times New Roman"/>
              <a:cs typeface="Times New Roman"/>
            </a:endParaRPr>
          </a:p>
          <a:p>
            <a:pPr marL="241935">
              <a:lnSpc>
                <a:spcPct val="100000"/>
              </a:lnSpc>
              <a:tabLst>
                <a:tab pos="7329805" algn="l"/>
                <a:tab pos="8646795" algn="l"/>
              </a:tabLst>
            </a:pPr>
            <a:r>
              <a:rPr dirty="0" sz="700" spc="65">
                <a:solidFill>
                  <a:srgbClr val="D8D8D8"/>
                </a:solidFill>
                <a:latin typeface="Arial"/>
                <a:cs typeface="Arial"/>
              </a:rPr>
              <a:t>© </a:t>
            </a:r>
            <a:r>
              <a:rPr dirty="0" sz="700" spc="-45">
                <a:solidFill>
                  <a:srgbClr val="D8D8D8"/>
                </a:solidFill>
                <a:latin typeface="Arial"/>
                <a:cs typeface="Arial"/>
              </a:rPr>
              <a:t>2019 </a:t>
            </a:r>
            <a:r>
              <a:rPr dirty="0" sz="700" spc="-35">
                <a:solidFill>
                  <a:srgbClr val="D8D8D8"/>
                </a:solidFill>
                <a:latin typeface="Arial"/>
                <a:cs typeface="Arial"/>
              </a:rPr>
              <a:t>Align </a:t>
            </a:r>
            <a:r>
              <a:rPr dirty="0" sz="700" spc="-40">
                <a:solidFill>
                  <a:srgbClr val="D8D8D8"/>
                </a:solidFill>
                <a:latin typeface="Arial"/>
                <a:cs typeface="Arial"/>
              </a:rPr>
              <a:t>Technology, </a:t>
            </a:r>
            <a:r>
              <a:rPr dirty="0" sz="700" spc="-30">
                <a:solidFill>
                  <a:srgbClr val="D8D8D8"/>
                </a:solidFill>
                <a:latin typeface="Arial"/>
                <a:cs typeface="Arial"/>
              </a:rPr>
              <a:t>Inc. </a:t>
            </a:r>
            <a:r>
              <a:rPr dirty="0" sz="700" spc="-20">
                <a:solidFill>
                  <a:srgbClr val="D8D8D8"/>
                </a:solidFill>
                <a:latin typeface="Arial"/>
                <a:cs typeface="Arial"/>
              </a:rPr>
              <a:t>All</a:t>
            </a:r>
            <a:r>
              <a:rPr dirty="0" sz="700" spc="-40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D8D8D8"/>
                </a:solidFill>
                <a:latin typeface="Arial"/>
                <a:cs typeface="Arial"/>
              </a:rPr>
              <a:t>rights</a:t>
            </a:r>
            <a:r>
              <a:rPr dirty="0" sz="700" spc="15">
                <a:solidFill>
                  <a:srgbClr val="D8D8D8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D8D8D8"/>
                </a:solidFill>
                <a:latin typeface="Arial"/>
                <a:cs typeface="Arial"/>
              </a:rPr>
              <a:t>reserved.	</a:t>
            </a:r>
            <a:r>
              <a:rPr dirty="0" baseline="6944" sz="600" spc="-52">
                <a:solidFill>
                  <a:srgbClr val="B1B3B1"/>
                </a:solidFill>
                <a:latin typeface="Arial Unicode MS"/>
                <a:cs typeface="Arial Unicode MS"/>
              </a:rPr>
              <a:t>©  </a:t>
            </a:r>
            <a:r>
              <a:rPr dirty="0" baseline="6944" sz="600" spc="-37">
                <a:solidFill>
                  <a:srgbClr val="B1B3B1"/>
                </a:solidFill>
                <a:latin typeface="Arial Unicode MS"/>
                <a:cs typeface="Arial Unicode MS"/>
              </a:rPr>
              <a:t>2017 Align  Technology, </a:t>
            </a:r>
            <a:r>
              <a:rPr dirty="0" baseline="6944" sz="600" spc="-30">
                <a:solidFill>
                  <a:srgbClr val="B1B3B1"/>
                </a:solidFill>
                <a:latin typeface="Arial Unicode MS"/>
                <a:cs typeface="Arial Unicode MS"/>
              </a:rPr>
              <a:t>Inc. </a:t>
            </a:r>
            <a:r>
              <a:rPr dirty="0" baseline="6944" sz="600" spc="-22">
                <a:solidFill>
                  <a:srgbClr val="B1B3B1"/>
                </a:solidFill>
                <a:latin typeface="Arial Unicode MS"/>
                <a:cs typeface="Arial Unicode MS"/>
              </a:rPr>
              <a:t>All </a:t>
            </a:r>
            <a:r>
              <a:rPr dirty="0" baseline="6944" sz="600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baseline="6944" sz="600" spc="-22">
                <a:solidFill>
                  <a:srgbClr val="B1B3B1"/>
                </a:solidFill>
                <a:latin typeface="Arial Unicode MS"/>
                <a:cs typeface="Arial Unicode MS"/>
              </a:rPr>
              <a:t>rights</a:t>
            </a:r>
            <a:r>
              <a:rPr dirty="0" baseline="6944" sz="600" spc="44">
                <a:solidFill>
                  <a:srgbClr val="B1B3B1"/>
                </a:solidFill>
                <a:latin typeface="Arial Unicode MS"/>
                <a:cs typeface="Arial Unicode MS"/>
              </a:rPr>
              <a:t> </a:t>
            </a:r>
            <a:r>
              <a:rPr dirty="0" baseline="6944" sz="600" spc="-30">
                <a:solidFill>
                  <a:srgbClr val="B1B3B1"/>
                </a:solidFill>
                <a:latin typeface="Arial Unicode MS"/>
                <a:cs typeface="Arial Unicode MS"/>
              </a:rPr>
              <a:t>reserved.	</a:t>
            </a:r>
            <a:r>
              <a:rPr dirty="0" baseline="12345" sz="675" spc="-30">
                <a:solidFill>
                  <a:srgbClr val="B8975B"/>
                </a:solidFill>
                <a:latin typeface="Arial"/>
                <a:cs typeface="Arial"/>
              </a:rPr>
              <a:t>9</a:t>
            </a:r>
            <a:endParaRPr baseline="12345" sz="675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7853" y="1639297"/>
            <a:ext cx="398017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歯の動きの予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測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実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現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性を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向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上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さ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せ</a:t>
            </a:r>
            <a:r>
              <a:rPr dirty="0" sz="1350" spc="-5">
                <a:solidFill>
                  <a:srgbClr val="3D3834"/>
                </a:solidFill>
                <a:latin typeface="Arial Unicode MS"/>
                <a:cs typeface="Arial Unicode MS"/>
              </a:rPr>
              <a:t>る</a:t>
            </a:r>
            <a:r>
              <a:rPr dirty="0" sz="1350" spc="-55">
                <a:solidFill>
                  <a:srgbClr val="3D3834"/>
                </a:solidFill>
                <a:latin typeface="Arial"/>
                <a:cs typeface="Arial"/>
              </a:rPr>
              <a:t>Align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の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技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術</a:t>
            </a:r>
            <a:r>
              <a:rPr dirty="0" sz="1350" spc="-10">
                <a:solidFill>
                  <a:srgbClr val="3D3834"/>
                </a:solidFill>
                <a:latin typeface="Arial Unicode MS"/>
                <a:cs typeface="Arial Unicode MS"/>
              </a:rPr>
              <a:t>革</a:t>
            </a:r>
            <a:r>
              <a:rPr dirty="0" sz="1350" spc="5">
                <a:solidFill>
                  <a:srgbClr val="3D3834"/>
                </a:solidFill>
                <a:latin typeface="Arial Unicode MS"/>
                <a:cs typeface="Arial Unicode MS"/>
              </a:rPr>
              <a:t>新</a:t>
            </a:r>
            <a:endParaRPr sz="1350">
              <a:latin typeface="Arial Unicode MS"/>
              <a:cs typeface="Arial Unicode M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37484" y="2520676"/>
          <a:ext cx="6627495" cy="427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2300"/>
                <a:gridCol w="2252345"/>
                <a:gridCol w="2482214"/>
              </a:tblGrid>
              <a:tr h="222937">
                <a:tc>
                  <a:txBody>
                    <a:bodyPr/>
                    <a:lstStyle/>
                    <a:p>
                      <a:pPr marL="37465">
                        <a:lnSpc>
                          <a:spcPts val="1655"/>
                        </a:lnSpc>
                      </a:pPr>
                      <a:r>
                        <a:rPr dirty="0" sz="1500" spc="-13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SmartForce</a:t>
                      </a:r>
                      <a:r>
                        <a:rPr dirty="0" sz="1500" b="1">
                          <a:solidFill>
                            <a:srgbClr val="009ACD"/>
                          </a:solidFill>
                          <a:latin typeface="Heiti SC"/>
                          <a:cs typeface="Heiti SC"/>
                        </a:rPr>
                        <a:t>機能</a:t>
                      </a:r>
                      <a:endParaRPr sz="1500">
                        <a:latin typeface="Heiti SC"/>
                        <a:cs typeface="Heiti S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01955">
                        <a:lnSpc>
                          <a:spcPts val="1655"/>
                        </a:lnSpc>
                      </a:pPr>
                      <a:r>
                        <a:rPr dirty="0" sz="1500" spc="-5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1500" spc="5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dirty="0" sz="1500" spc="-1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500" spc="5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500" spc="-1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500" spc="-7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1500" spc="-4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z="1500" spc="-1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1500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dirty="0" sz="1500" spc="-5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dirty="0" sz="1500" b="1">
                          <a:solidFill>
                            <a:srgbClr val="009ACD"/>
                          </a:solidFill>
                          <a:latin typeface="Heiti SC"/>
                          <a:cs typeface="Heiti SC"/>
                        </a:rPr>
                        <a:t>素材</a:t>
                      </a:r>
                      <a:endParaRPr sz="1500">
                        <a:latin typeface="Heiti SC"/>
                        <a:cs typeface="Heiti SC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70205">
                        <a:lnSpc>
                          <a:spcPts val="1620"/>
                        </a:lnSpc>
                      </a:pPr>
                      <a:r>
                        <a:rPr dirty="0" sz="1500" spc="-125" b="1">
                          <a:solidFill>
                            <a:srgbClr val="009ACD"/>
                          </a:solidFill>
                          <a:latin typeface="Arial"/>
                          <a:cs typeface="Arial"/>
                        </a:rPr>
                        <a:t>SmartStage</a:t>
                      </a:r>
                      <a:r>
                        <a:rPr dirty="0" sz="1500" b="1">
                          <a:solidFill>
                            <a:srgbClr val="009ACD"/>
                          </a:solidFill>
                          <a:latin typeface="Heiti SC"/>
                          <a:cs typeface="Heiti SC"/>
                        </a:rPr>
                        <a:t>テクノロジー</a:t>
                      </a:r>
                      <a:endParaRPr sz="1500">
                        <a:latin typeface="Heiti SC"/>
                        <a:cs typeface="Heiti SC"/>
                      </a:endParaRPr>
                    </a:p>
                  </a:txBody>
                  <a:tcPr marL="0" marR="0" marB="0" marT="0"/>
                </a:tc>
              </a:tr>
              <a:tr h="204459">
                <a:tc>
                  <a:txBody>
                    <a:bodyPr/>
                    <a:lstStyle/>
                    <a:p>
                      <a:pPr marL="31750">
                        <a:lnSpc>
                          <a:spcPts val="1510"/>
                        </a:lnSpc>
                      </a:pPr>
                      <a:r>
                        <a:rPr dirty="0" sz="1400" spc="2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歯を動かす機能</a:t>
                      </a:r>
                      <a:endParaRPr sz="14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394335">
                        <a:lnSpc>
                          <a:spcPts val="1510"/>
                        </a:lnSpc>
                      </a:pPr>
                      <a:r>
                        <a:rPr dirty="0" sz="1400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歯を動かす材料</a:t>
                      </a:r>
                      <a:endParaRPr sz="14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59410">
                        <a:lnSpc>
                          <a:spcPts val="1510"/>
                        </a:lnSpc>
                      </a:pPr>
                      <a:r>
                        <a:rPr dirty="0" sz="1400" spc="25">
                          <a:solidFill>
                            <a:srgbClr val="3D3834"/>
                          </a:solidFill>
                          <a:latin typeface="Arial Unicode MS"/>
                          <a:cs typeface="Arial Unicode MS"/>
                        </a:rPr>
                        <a:t>動かす工程</a:t>
                      </a:r>
                      <a:endParaRPr sz="1400">
                        <a:latin typeface="Arial Unicode MS"/>
                        <a:cs typeface="Arial Unicode MS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938528" y="3035808"/>
            <a:ext cx="1955291" cy="195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399794" y="3743907"/>
            <a:ext cx="984250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4305" marR="5080" indent="-142240">
              <a:lnSpc>
                <a:spcPct val="100000"/>
              </a:lnSpc>
              <a:spcBef>
                <a:spcPts val="95"/>
              </a:spcBef>
            </a:pPr>
            <a:r>
              <a:rPr dirty="0" sz="1600" spc="-3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z="1600" spc="-114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z="1600" spc="-11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600" spc="-55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1600" spc="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600" spc="-18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600" spc="-7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1600" spc="-9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600" spc="-22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1600" spc="-85" b="1">
                <a:solidFill>
                  <a:srgbClr val="FFFFFF"/>
                </a:solidFill>
                <a:latin typeface="Arial"/>
                <a:cs typeface="Arial"/>
              </a:rPr>
              <a:t>k  </a:t>
            </a:r>
            <a:r>
              <a:rPr dirty="0" sz="1600" spc="-50" b="1">
                <a:solidFill>
                  <a:srgbClr val="FFFFFF"/>
                </a:solidFill>
                <a:latin typeface="Arial"/>
                <a:cs typeface="Arial"/>
              </a:rPr>
              <a:t>Material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61688" y="3037332"/>
            <a:ext cx="1949195" cy="194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815258" y="3743907"/>
            <a:ext cx="99123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5575" marR="5080" indent="-143510">
              <a:lnSpc>
                <a:spcPct val="100000"/>
              </a:lnSpc>
              <a:spcBef>
                <a:spcPts val="95"/>
              </a:spcBef>
            </a:pPr>
            <a:r>
              <a:rPr dirty="0" sz="1600" spc="-3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z="1600" spc="-114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z="1600" spc="-114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600" spc="-55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1600" spc="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600" spc="-245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z="1600" spc="-12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1600" spc="-7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z="1600" spc="-210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1600" spc="-60" b="1">
                <a:solidFill>
                  <a:srgbClr val="FFFFFF"/>
                </a:solidFill>
                <a:latin typeface="Arial"/>
                <a:cs typeface="Arial"/>
              </a:rPr>
              <a:t>e  </a:t>
            </a:r>
            <a:r>
              <a:rPr dirty="0" sz="1600" spc="-120" b="1">
                <a:solidFill>
                  <a:srgbClr val="FFFFFF"/>
                </a:solidFill>
                <a:latin typeface="Arial"/>
                <a:cs typeface="Arial"/>
              </a:rPr>
              <a:t>Features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92468" y="3038856"/>
            <a:ext cx="1949196" cy="1943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244590" y="3743907"/>
            <a:ext cx="1017269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 marR="5080" indent="-26034">
              <a:lnSpc>
                <a:spcPct val="100000"/>
              </a:lnSpc>
              <a:spcBef>
                <a:spcPts val="95"/>
              </a:spcBef>
            </a:pPr>
            <a:r>
              <a:rPr dirty="0" sz="1600" spc="-130" b="1">
                <a:solidFill>
                  <a:srgbClr val="FFFFFF"/>
                </a:solidFill>
                <a:latin typeface="Arial"/>
                <a:cs typeface="Arial"/>
              </a:rPr>
              <a:t>SmartStage  </a:t>
            </a:r>
            <a:r>
              <a:rPr dirty="0" sz="1600" spc="-18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z="1600" spc="-10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600" spc="-22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z="1600" spc="-120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z="1600" spc="-14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z="1600" spc="-12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1600" spc="-5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z="1600" spc="-12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z="1600" spc="-235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z="1600" spc="-135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46091" y="3226816"/>
            <a:ext cx="1595627" cy="158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pSp>
        <p:nvGrpSpPr>
          <p:cNvPr id="12" name="object 12"/>
          <p:cNvGrpSpPr/>
          <p:nvPr/>
        </p:nvGrpSpPr>
        <p:grpSpPr>
          <a:xfrm>
            <a:off x="6955535" y="3208019"/>
            <a:ext cx="1640205" cy="1638300"/>
            <a:chOff x="6955535" y="3208019"/>
            <a:chExt cx="1640205" cy="1638300"/>
          </a:xfrm>
        </p:grpSpPr>
        <p:sp>
          <p:nvSpPr>
            <p:cNvPr id="13" name="object 13"/>
            <p:cNvSpPr/>
            <p:nvPr/>
          </p:nvSpPr>
          <p:spPr>
            <a:xfrm>
              <a:off x="7355189" y="3208019"/>
              <a:ext cx="842040" cy="12649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188525" y="3334511"/>
              <a:ext cx="1174089" cy="12649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091537" y="3461003"/>
              <a:ext cx="1368186" cy="12649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21311" y="3587496"/>
              <a:ext cx="1508516" cy="12649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978853" y="3713988"/>
              <a:ext cx="1593646" cy="12649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955535" y="3840480"/>
              <a:ext cx="1639824" cy="37947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976871" y="4219956"/>
              <a:ext cx="1596603" cy="12649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7018019" y="4346448"/>
              <a:ext cx="1515953" cy="12649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083551" y="4472940"/>
              <a:ext cx="1384401" cy="12649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189866" y="4599432"/>
              <a:ext cx="1179087" cy="12649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338852" y="4725924"/>
              <a:ext cx="874714" cy="12039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/>
          <p:nvPr/>
        </p:nvSpPr>
        <p:spPr>
          <a:xfrm>
            <a:off x="2119883" y="3222751"/>
            <a:ext cx="1612391" cy="16129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6957136" y="5134314"/>
            <a:ext cx="1759585" cy="2190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50" spc="-505" i="1">
                <a:solidFill>
                  <a:srgbClr val="3D3834"/>
                </a:solidFill>
                <a:latin typeface="メイリオ"/>
                <a:cs typeface="メイリオ"/>
              </a:rPr>
              <a:t>歯の動きの工程の最適</a:t>
            </a:r>
            <a:r>
              <a:rPr dirty="0" sz="1250" spc="-50" i="1">
                <a:solidFill>
                  <a:srgbClr val="3D3834"/>
                </a:solidFill>
                <a:latin typeface="メイリオ"/>
                <a:cs typeface="メイリオ"/>
              </a:rPr>
              <a:t>化</a:t>
            </a:r>
            <a:endParaRPr sz="1250">
              <a:latin typeface="メイリオ"/>
              <a:cs typeface="メイリオ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712302" y="5134314"/>
            <a:ext cx="1302385" cy="2190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250" spc="-505" i="1">
                <a:solidFill>
                  <a:srgbClr val="3D3834"/>
                </a:solidFill>
                <a:latin typeface="メイリオ"/>
                <a:cs typeface="メイリオ"/>
              </a:rPr>
              <a:t>アライナーの素</a:t>
            </a:r>
            <a:r>
              <a:rPr dirty="0" sz="1250" spc="-50" i="1">
                <a:solidFill>
                  <a:srgbClr val="3D3834"/>
                </a:solidFill>
                <a:latin typeface="メイリオ"/>
                <a:cs typeface="メイリオ"/>
              </a:rPr>
              <a:t>材</a:t>
            </a:r>
            <a:endParaRPr sz="1250">
              <a:latin typeface="メイリオ"/>
              <a:cs typeface="メイリオ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100161" y="5134314"/>
            <a:ext cx="1512570" cy="40195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216535" marR="5080" indent="-204470">
              <a:lnSpc>
                <a:spcPts val="1440"/>
              </a:lnSpc>
              <a:spcBef>
                <a:spcPts val="215"/>
              </a:spcBef>
            </a:pPr>
            <a:r>
              <a:rPr dirty="0" sz="1250" spc="-505" i="1">
                <a:solidFill>
                  <a:srgbClr val="3D3834"/>
                </a:solidFill>
                <a:latin typeface="メイリオ"/>
                <a:cs typeface="メイリオ"/>
              </a:rPr>
              <a:t>最適アタッチメン</a:t>
            </a:r>
            <a:r>
              <a:rPr dirty="0" sz="1250" spc="-415" i="1">
                <a:solidFill>
                  <a:srgbClr val="3D3834"/>
                </a:solidFill>
                <a:latin typeface="メイリオ"/>
                <a:cs typeface="メイリオ"/>
              </a:rPr>
              <a:t>ト</a:t>
            </a:r>
            <a:r>
              <a:rPr dirty="0" sz="1200" spc="-114" i="1">
                <a:solidFill>
                  <a:srgbClr val="3D3834"/>
                </a:solidFill>
                <a:latin typeface="Times New Roman"/>
                <a:cs typeface="Times New Roman"/>
              </a:rPr>
              <a:t>&amp;</a:t>
            </a:r>
            <a:r>
              <a:rPr dirty="0" sz="1250" spc="-505" i="1">
                <a:solidFill>
                  <a:srgbClr val="3D3834"/>
                </a:solidFill>
                <a:latin typeface="メイリオ"/>
                <a:cs typeface="メイリオ"/>
              </a:rPr>
              <a:t>アライナー 機</a:t>
            </a:r>
            <a:r>
              <a:rPr dirty="0" sz="1250" spc="-50" i="1">
                <a:solidFill>
                  <a:srgbClr val="3D3834"/>
                </a:solidFill>
                <a:latin typeface="メイリオ"/>
                <a:cs typeface="メイリオ"/>
              </a:rPr>
              <a:t>能</a:t>
            </a:r>
            <a:endParaRPr sz="1250">
              <a:latin typeface="メイリオ"/>
              <a:cs typeface="メイリオ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hfujii</dc:creator>
  <dc:title>Microsoft PowerPoint - éŽ¢åƒ–å‰›å¼·ä¼ıNO2</dc:title>
  <dcterms:created xsi:type="dcterms:W3CDTF">2020-10-04T10:57:56Z</dcterms:created>
  <dcterms:modified xsi:type="dcterms:W3CDTF">2020-10-04T10:57:56Z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2020-10-01T00:00:00Z</vt:filetime>
  </property>
  <property fmtid="{D5CDD505-2E9C-101B-9397-08002B2CF9AE}" pid="3" name="LastSaved">
    <vt:filetime>2020-10-04T00:00:00Z</vt:filetime>
  </property>
</Properties>
</file>