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5EA0F4-7213-6A72-1A56-90C23B874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375D871-CD68-2249-F269-223128E878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57E909-E0C2-B18E-C838-869684CE2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89AB-5DF7-425D-A249-3CDE0720C49C}" type="datetimeFigureOut">
              <a:rPr kumimoji="1" lang="ja-JP" altLang="en-US" smtClean="0"/>
              <a:t>2023/12/22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75D53E4-6993-9E9A-523E-06B1202D5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DECC90-8931-639A-8781-33AFA79A1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47D88-DCA5-41AC-BCD5-747F64964A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0350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458162-39A2-6B12-4865-949000CDE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42AF9F1-4340-DF84-C9A1-134542173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035442-0DB1-2E5B-1E47-CD805A0AD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89AB-5DF7-425D-A249-3CDE0720C49C}" type="datetimeFigureOut">
              <a:rPr kumimoji="1" lang="ja-JP" altLang="en-US" smtClean="0"/>
              <a:t>2023/12/22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BDB7E6-712D-7338-1931-655747565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F73732-11F1-77DE-D4A3-D7CEB95E8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47D88-DCA5-41AC-BCD5-747F64964A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37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452439-45A5-7975-4003-F9E0E42A9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F7D8842-2D61-D01F-6532-98F3481138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197DAF-A044-14D5-754C-B2B05F4B2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89AB-5DF7-425D-A249-3CDE0720C49C}" type="datetimeFigureOut">
              <a:rPr kumimoji="1" lang="ja-JP" altLang="en-US" smtClean="0"/>
              <a:t>2023/12/22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BE35C3-CCE7-7984-1567-85D6A03EE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EE10C9-59ED-39B3-BA39-00353D150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47D88-DCA5-41AC-BCD5-747F64964A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798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A2FD5A-451E-DB97-66FB-25960A15E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DF2A05-31A5-1416-7AB3-246FB5BDA7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42D7EC9-13F2-5FCD-6B51-9E611D64AD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A425378-DFD7-DF28-091B-0837A5874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89AB-5DF7-425D-A249-3CDE0720C49C}" type="datetimeFigureOut">
              <a:rPr kumimoji="1" lang="ja-JP" altLang="en-US" smtClean="0"/>
              <a:t>2023/12/22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9A6756-B865-0748-2128-C5EA968A2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8A2710C-6F5C-8926-52F2-BFCCC1A34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47D88-DCA5-41AC-BCD5-747F64964A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7233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A42D2E-CB42-17A4-A0D7-A17A040B5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12DCD3A-22F1-2CB0-77BE-3F877052C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40A9B87-FAEE-BE2C-16BB-FC896815E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7E4AD45-FE35-9452-010D-E81E62F67C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14B83DD-48DB-3F26-8836-D97DA04D01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05221B8-8301-BAD1-069C-75100DCF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89AB-5DF7-425D-A249-3CDE0720C49C}" type="datetimeFigureOut">
              <a:rPr kumimoji="1" lang="ja-JP" altLang="en-US" smtClean="0"/>
              <a:t>2023/12/22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DD97DE1-0ECF-511C-7428-3B12A6941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B1BE5E9-909A-7FAD-C58A-BF5A04410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47D88-DCA5-41AC-BCD5-747F64964A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98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27416D-F57E-417D-AC88-BF7C8D246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2564475-4B7C-A3C9-E691-655A1056A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89AB-5DF7-425D-A249-3CDE0720C49C}" type="datetimeFigureOut">
              <a:rPr kumimoji="1" lang="ja-JP" altLang="en-US" smtClean="0"/>
              <a:t>2023/12/22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C12AD69-5B87-AED4-F55E-70E56C5B7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9C5DC06-124D-4482-A4E2-E074F0A40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47D88-DCA5-41AC-BCD5-747F64964A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368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22B44ED-DCD2-1A5C-214E-8E5AB54C4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89AB-5DF7-425D-A249-3CDE0720C49C}" type="datetimeFigureOut">
              <a:rPr kumimoji="1" lang="ja-JP" altLang="en-US" smtClean="0"/>
              <a:t>2023/12/22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A3F8A8A-A37F-3E24-2FCC-E408CCCAD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6633791-C013-0E7C-2129-B32378045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47D88-DCA5-41AC-BCD5-747F64964A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2747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2252DE-9EDD-D103-9EB6-7F4E0F48D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04740B-4BDA-5B3A-F232-2AEF06F94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08E2662-BA0C-598E-5800-89008EC5F9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DC56569-1D1C-60D4-1310-7E865E770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89AB-5DF7-425D-A249-3CDE0720C49C}" type="datetimeFigureOut">
              <a:rPr kumimoji="1" lang="ja-JP" altLang="en-US" smtClean="0"/>
              <a:t>2023/12/22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76FF67C-AEDE-60B2-27E3-86F275542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34E90C2-69DE-9BB3-E591-3BE3EFB79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47D88-DCA5-41AC-BCD5-747F64964A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44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DC2256-BFB2-C2F8-8219-D40423450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570490E-AC51-AAF4-6A68-0F86329697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9C10B87-12F6-9074-7AE6-28193CF32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2F5D429-B0AC-B277-D919-F54C26511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89AB-5DF7-425D-A249-3CDE0720C49C}" type="datetimeFigureOut">
              <a:rPr kumimoji="1" lang="ja-JP" altLang="en-US" smtClean="0"/>
              <a:t>2023/12/22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5633F97-E51B-DA98-CD7B-541DC8552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421DFD5-155A-842A-48A9-6EF3CD5C0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47D88-DCA5-41AC-BCD5-747F64964A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9485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6F5936-13A1-43E1-8E87-73DE272EF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EBB1ACB-DDBD-5986-A4F7-EC23CF85EA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60861B-1FB6-7B1F-5A5C-01BE7AC9E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89AB-5DF7-425D-A249-3CDE0720C49C}" type="datetimeFigureOut">
              <a:rPr kumimoji="1" lang="ja-JP" altLang="en-US" smtClean="0"/>
              <a:t>2023/12/22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81318D-3BFC-1B0D-26A9-CE5CF152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B818BF-874A-55E2-FA5A-55818EDBB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47D88-DCA5-41AC-BCD5-747F64964A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09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D1EFCEF-9810-856F-6F80-D7E8173695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8B63E1-53CB-4A61-D2CB-0FF3FA591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766128-CCDD-BBA9-12DF-91A136535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89AB-5DF7-425D-A249-3CDE0720C49C}" type="datetimeFigureOut">
              <a:rPr kumimoji="1" lang="ja-JP" altLang="en-US" smtClean="0"/>
              <a:t>2023/12/22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BF97057-32F6-ECC8-4DCD-396002937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E7F499-DEA3-8CE8-432A-A4149D98E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47D88-DCA5-41AC-BCD5-747F64964A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210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C77F7F2-AD45-5323-3EEF-A4FF7CA3A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0593826-5CBB-2CBE-32CE-89DE28EFC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42D450-2C18-7711-9A93-DF034E8D3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289AB-5DF7-425D-A249-3CDE0720C49C}" type="datetimeFigureOut">
              <a:rPr kumimoji="1" lang="ja-JP" altLang="en-US" smtClean="0"/>
              <a:t>2023/12/22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3D9AF5-DBA1-8B0D-74DD-656CF09EE2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52EEF5-857E-F027-8AB5-08BCE1E6B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47D88-DCA5-41AC-BCD5-747F64964A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972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DD79AFF-AE58-7765-108B-8B88042A4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162" y="1444487"/>
            <a:ext cx="781050" cy="7620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6A85208-4205-ADC5-F5B3-E6B1F1469373}"/>
              </a:ext>
            </a:extLst>
          </p:cNvPr>
          <p:cNvSpPr/>
          <p:nvPr/>
        </p:nvSpPr>
        <p:spPr>
          <a:xfrm>
            <a:off x="582268" y="658158"/>
            <a:ext cx="10323443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①「日替わり」→各社フォルダ→各端末フォルダ→「</a:t>
            </a:r>
            <a:r>
              <a:rPr kumimoji="1" lang="en-US" altLang="ja-JP" dirty="0">
                <a:solidFill>
                  <a:schemeClr val="tx1"/>
                </a:solidFill>
              </a:rPr>
              <a:t>FSA</a:t>
            </a:r>
            <a:r>
              <a:rPr kumimoji="1" lang="ja-JP" altLang="en-US" dirty="0">
                <a:solidFill>
                  <a:schemeClr val="tx1"/>
                </a:solidFill>
              </a:rPr>
              <a:t>　</a:t>
            </a:r>
            <a:r>
              <a:rPr kumimoji="1" lang="en-US" altLang="ja-JP" dirty="0" err="1">
                <a:solidFill>
                  <a:schemeClr val="tx1"/>
                </a:solidFill>
              </a:rPr>
              <a:t>TwoFactorAuth</a:t>
            </a:r>
            <a:r>
              <a:rPr kumimoji="1" lang="ja-JP" altLang="en-US" dirty="0">
                <a:solidFill>
                  <a:schemeClr val="tx1"/>
                </a:solidFill>
              </a:rPr>
              <a:t>」が立ち上がり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5449794-6749-F63D-80DE-AA47DDF26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9587" y="1306376"/>
            <a:ext cx="3552825" cy="189363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AD44E5E-BC06-C60F-EC10-24656691B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870" y="1442002"/>
            <a:ext cx="2524125" cy="1428750"/>
          </a:xfrm>
          <a:prstGeom prst="rect">
            <a:avLst/>
          </a:prstGeom>
        </p:spPr>
      </p:pic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1944DDA9-D456-1F20-8E14-113C0EC37414}"/>
              </a:ext>
            </a:extLst>
          </p:cNvPr>
          <p:cNvCxnSpPr/>
          <p:nvPr/>
        </p:nvCxnSpPr>
        <p:spPr>
          <a:xfrm>
            <a:off x="1920737" y="2014330"/>
            <a:ext cx="597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D759459C-F7A5-6FF5-DC97-88D9ECBB4B42}"/>
              </a:ext>
            </a:extLst>
          </p:cNvPr>
          <p:cNvCxnSpPr/>
          <p:nvPr/>
        </p:nvCxnSpPr>
        <p:spPr>
          <a:xfrm>
            <a:off x="3722411" y="2014330"/>
            <a:ext cx="597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96AB5083-699B-F563-A0AB-8F786E7FFE74}"/>
              </a:ext>
            </a:extLst>
          </p:cNvPr>
          <p:cNvCxnSpPr>
            <a:cxnSpLocks/>
          </p:cNvCxnSpPr>
          <p:nvPr/>
        </p:nvCxnSpPr>
        <p:spPr>
          <a:xfrm>
            <a:off x="7872412" y="2014330"/>
            <a:ext cx="3571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図 18">
            <a:extLst>
              <a:ext uri="{FF2B5EF4-FFF2-40B4-BE49-F238E27FC236}">
                <a16:creationId xmlns:a16="http://schemas.microsoft.com/office/drawing/2014/main" id="{E95DF9C0-2025-6A0D-501A-D43B388CC2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418" y="4195365"/>
            <a:ext cx="3774945" cy="2329868"/>
          </a:xfrm>
          <a:prstGeom prst="rect">
            <a:avLst/>
          </a:prstGeom>
        </p:spPr>
      </p:pic>
      <p:sp>
        <p:nvSpPr>
          <p:cNvPr id="20" name="楕円 19">
            <a:extLst>
              <a:ext uri="{FF2B5EF4-FFF2-40B4-BE49-F238E27FC236}">
                <a16:creationId xmlns:a16="http://schemas.microsoft.com/office/drawing/2014/main" id="{2D81BF04-4200-7DC7-5C43-3D9554FA833E}"/>
              </a:ext>
            </a:extLst>
          </p:cNvPr>
          <p:cNvSpPr/>
          <p:nvPr/>
        </p:nvSpPr>
        <p:spPr>
          <a:xfrm>
            <a:off x="979833" y="5513998"/>
            <a:ext cx="1484243" cy="523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411A1D64-CE94-DA38-E23B-CB732C5A1E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3092" y="4871802"/>
            <a:ext cx="3238500" cy="1276350"/>
          </a:xfrm>
          <a:prstGeom prst="rect">
            <a:avLst/>
          </a:prstGeom>
        </p:spPr>
      </p:pic>
      <p:sp>
        <p:nvSpPr>
          <p:cNvPr id="23" name="楕円 22">
            <a:extLst>
              <a:ext uri="{FF2B5EF4-FFF2-40B4-BE49-F238E27FC236}">
                <a16:creationId xmlns:a16="http://schemas.microsoft.com/office/drawing/2014/main" id="{DD537FA5-8649-C04F-5E6E-2F969DE1CAB2}"/>
              </a:ext>
            </a:extLst>
          </p:cNvPr>
          <p:cNvSpPr/>
          <p:nvPr/>
        </p:nvSpPr>
        <p:spPr>
          <a:xfrm>
            <a:off x="5215278" y="5775728"/>
            <a:ext cx="1057421" cy="2993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A2418BD3-F70B-CA08-0C60-C2DD84D26D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1098" y="4871802"/>
            <a:ext cx="3143250" cy="1257300"/>
          </a:xfrm>
          <a:prstGeom prst="rect">
            <a:avLst/>
          </a:prstGeom>
        </p:spPr>
      </p:pic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A5B3C7F8-34F6-7043-8ECF-CC5248B14099}"/>
              </a:ext>
            </a:extLst>
          </p:cNvPr>
          <p:cNvCxnSpPr/>
          <p:nvPr/>
        </p:nvCxnSpPr>
        <p:spPr>
          <a:xfrm>
            <a:off x="3722411" y="4984919"/>
            <a:ext cx="597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34CBB4A7-AC88-CA8B-103A-8F334D0914D1}"/>
              </a:ext>
            </a:extLst>
          </p:cNvPr>
          <p:cNvCxnSpPr/>
          <p:nvPr/>
        </p:nvCxnSpPr>
        <p:spPr>
          <a:xfrm>
            <a:off x="7711626" y="5013525"/>
            <a:ext cx="597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66716188-C960-3A50-0A25-D512C8C2989B}"/>
              </a:ext>
            </a:extLst>
          </p:cNvPr>
          <p:cNvSpPr/>
          <p:nvPr/>
        </p:nvSpPr>
        <p:spPr>
          <a:xfrm>
            <a:off x="749162" y="3345799"/>
            <a:ext cx="10323443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</a:rPr>
              <a:t>②</a:t>
            </a:r>
            <a:r>
              <a:rPr kumimoji="1" lang="ja-JP" altLang="en-US" dirty="0">
                <a:solidFill>
                  <a:schemeClr val="tx1"/>
                </a:solidFill>
              </a:rPr>
              <a:t>「</a:t>
            </a:r>
            <a:r>
              <a:rPr kumimoji="1" lang="en-US" altLang="ja-JP" dirty="0">
                <a:solidFill>
                  <a:schemeClr val="tx1"/>
                </a:solidFill>
              </a:rPr>
              <a:t>FSA</a:t>
            </a:r>
            <a:r>
              <a:rPr kumimoji="1" lang="ja-JP" altLang="en-US" dirty="0">
                <a:solidFill>
                  <a:schemeClr val="tx1"/>
                </a:solidFill>
              </a:rPr>
              <a:t>　</a:t>
            </a:r>
            <a:r>
              <a:rPr kumimoji="1" lang="en-US" altLang="ja-JP" dirty="0" err="1">
                <a:solidFill>
                  <a:schemeClr val="tx1"/>
                </a:solidFill>
              </a:rPr>
              <a:t>TwoFactorAuth</a:t>
            </a:r>
            <a:r>
              <a:rPr kumimoji="1" lang="ja-JP" altLang="en-US" dirty="0">
                <a:solidFill>
                  <a:schemeClr val="tx1"/>
                </a:solidFill>
              </a:rPr>
              <a:t>」が立ち上げ→「</a:t>
            </a:r>
            <a:r>
              <a:rPr kumimoji="1" lang="en-US" altLang="ja-JP" dirty="0">
                <a:solidFill>
                  <a:schemeClr val="tx1"/>
                </a:solidFill>
              </a:rPr>
              <a:t>CSV</a:t>
            </a:r>
            <a:r>
              <a:rPr kumimoji="1" lang="ja-JP" altLang="en-US" dirty="0">
                <a:solidFill>
                  <a:schemeClr val="tx1"/>
                </a:solidFill>
              </a:rPr>
              <a:t>出力</a:t>
            </a:r>
            <a:r>
              <a:rPr lang="ja-JP" altLang="en-US" dirty="0">
                <a:solidFill>
                  <a:schemeClr val="tx1"/>
                </a:solidFill>
              </a:rPr>
              <a:t>（選択月）</a:t>
            </a:r>
            <a:r>
              <a:rPr kumimoji="1" lang="ja-JP" altLang="en-US" dirty="0">
                <a:solidFill>
                  <a:schemeClr val="tx1"/>
                </a:solidFill>
              </a:rPr>
              <a:t>」→</a:t>
            </a:r>
            <a:r>
              <a:rPr kumimoji="1" lang="en-US" altLang="ja-JP" dirty="0">
                <a:solidFill>
                  <a:schemeClr val="tx1"/>
                </a:solidFill>
              </a:rPr>
              <a:t>csv</a:t>
            </a:r>
            <a:r>
              <a:rPr kumimoji="1" lang="ja-JP" altLang="en-US" dirty="0">
                <a:solidFill>
                  <a:schemeClr val="tx1"/>
                </a:solidFill>
              </a:rPr>
              <a:t>出力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B71F443B-B6A8-C00B-E2D1-6CEC6939A636}"/>
              </a:ext>
            </a:extLst>
          </p:cNvPr>
          <p:cNvSpPr/>
          <p:nvPr/>
        </p:nvSpPr>
        <p:spPr>
          <a:xfrm>
            <a:off x="9414012" y="5738102"/>
            <a:ext cx="1057421" cy="2993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33D72D9-1F8E-7BF3-67AF-7208B434AD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1196" y="1423923"/>
            <a:ext cx="968091" cy="144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87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65050B8-08CF-1E5A-86CB-37FEE50A7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10" y="690355"/>
            <a:ext cx="5981700" cy="2009775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D9B9408-33AC-59C1-CE6F-54D65ACB4714}"/>
              </a:ext>
            </a:extLst>
          </p:cNvPr>
          <p:cNvSpPr/>
          <p:nvPr/>
        </p:nvSpPr>
        <p:spPr>
          <a:xfrm>
            <a:off x="337930" y="471518"/>
            <a:ext cx="10323443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</a:rPr>
              <a:t>③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900C142-F661-B269-F890-D134985468D7}"/>
              </a:ext>
            </a:extLst>
          </p:cNvPr>
          <p:cNvSpPr txBox="1"/>
          <p:nvPr/>
        </p:nvSpPr>
        <p:spPr>
          <a:xfrm>
            <a:off x="649355" y="690355"/>
            <a:ext cx="113703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「日替わり」→各社フォルダ→各端末フォルダ「</a:t>
            </a:r>
            <a:r>
              <a:rPr kumimoji="1" lang="en-US" altLang="ja-JP" dirty="0">
                <a:solidFill>
                  <a:schemeClr val="tx1"/>
                </a:solidFill>
              </a:rPr>
              <a:t> [202312]</a:t>
            </a:r>
            <a:r>
              <a:rPr kumimoji="1" lang="en-US" altLang="ja-JP" dirty="0" err="1">
                <a:solidFill>
                  <a:schemeClr val="tx1"/>
                </a:solidFill>
              </a:rPr>
              <a:t>DailyPassword</a:t>
            </a:r>
            <a:r>
              <a:rPr kumimoji="1" lang="en-US" altLang="ja-JP" dirty="0">
                <a:solidFill>
                  <a:schemeClr val="tx1"/>
                </a:solidFill>
              </a:rPr>
              <a:t> </a:t>
            </a:r>
            <a:r>
              <a:rPr kumimoji="1" lang="ja-JP" altLang="en-US" dirty="0">
                <a:solidFill>
                  <a:schemeClr val="tx1"/>
                </a:solidFill>
              </a:rPr>
              <a:t>」</a:t>
            </a:r>
            <a:r>
              <a:rPr kumimoji="1" lang="en-US" altLang="ja-JP" dirty="0">
                <a:solidFill>
                  <a:schemeClr val="tx1"/>
                </a:solidFill>
              </a:rPr>
              <a:t>CSV</a:t>
            </a:r>
            <a:r>
              <a:rPr kumimoji="1" lang="ja-JP" altLang="en-US">
                <a:solidFill>
                  <a:schemeClr val="tx1"/>
                </a:solidFill>
              </a:rPr>
              <a:t>が出力される一括バッチファイルをつくってほしい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9279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61</Words>
  <Application>Microsoft Office PowerPoint</Application>
  <PresentationFormat>ワイド画面</PresentationFormat>
  <Paragraphs>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2</cp:revision>
  <dcterms:created xsi:type="dcterms:W3CDTF">2023-12-22T04:58:21Z</dcterms:created>
  <dcterms:modified xsi:type="dcterms:W3CDTF">2023-12-22T05:14:47Z</dcterms:modified>
</cp:coreProperties>
</file>