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8"/>
  </p:notesMasterIdLst>
  <p:sldIdLst>
    <p:sldId id="272" r:id="rId2"/>
    <p:sldId id="268" r:id="rId3"/>
    <p:sldId id="265" r:id="rId4"/>
    <p:sldId id="273" r:id="rId5"/>
    <p:sldId id="274" r:id="rId6"/>
    <p:sldId id="275" r:id="rId7"/>
  </p:sldIdLst>
  <p:sldSz cx="7199313"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4DE"/>
    <a:srgbClr val="DBD5C5"/>
    <a:srgbClr val="CEC4AA"/>
    <a:srgbClr val="2E2B0B"/>
    <a:srgbClr val="33300C"/>
    <a:srgbClr val="F5F0ED"/>
    <a:srgbClr val="32312D"/>
    <a:srgbClr val="BA9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684"/>
    <p:restoredTop sz="94640"/>
  </p:normalViewPr>
  <p:slideViewPr>
    <p:cSldViewPr snapToGrid="0">
      <p:cViewPr>
        <p:scale>
          <a:sx n="63" d="100"/>
          <a:sy n="63" d="100"/>
        </p:scale>
        <p:origin x="1360" y="-88"/>
      </p:cViewPr>
      <p:guideLst/>
    </p:cSldViewPr>
  </p:slideViewPr>
  <p:notesTextViewPr>
    <p:cViewPr>
      <p:scale>
        <a:sx n="30" d="100"/>
        <a:sy n="3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F69BF-B0E8-B340-B028-CCF12A635244}" type="datetimeFigureOut">
              <a:rPr kumimoji="1" lang="ja-JP" altLang="en-US" smtClean="0"/>
              <a:t>2025/1/28</a:t>
            </a:fld>
            <a:endParaRPr kumimoji="1" lang="ja-JP" altLang="en-US"/>
          </a:p>
        </p:txBody>
      </p:sp>
      <p:sp>
        <p:nvSpPr>
          <p:cNvPr id="4" name="スライド イメージ プレースホルダー 3"/>
          <p:cNvSpPr>
            <a:spLocks noGrp="1" noRot="1" noChangeAspect="1"/>
          </p:cNvSpPr>
          <p:nvPr>
            <p:ph type="sldImg" idx="2"/>
          </p:nvPr>
        </p:nvSpPr>
        <p:spPr>
          <a:xfrm>
            <a:off x="3121025" y="1143000"/>
            <a:ext cx="6159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56E9E-99D7-514C-A16C-B090CC62BE03}" type="slidenum">
              <a:rPr kumimoji="1" lang="ja-JP" altLang="en-US" smtClean="0"/>
              <a:t>‹#›</a:t>
            </a:fld>
            <a:endParaRPr kumimoji="1" lang="ja-JP" altLang="en-US"/>
          </a:p>
        </p:txBody>
      </p:sp>
    </p:spTree>
    <p:extLst>
      <p:ext uri="{BB962C8B-B14F-4D97-AF65-F5344CB8AC3E}">
        <p14:creationId xmlns:p14="http://schemas.microsoft.com/office/powerpoint/2010/main" val="23909768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C6862-311C-C78E-6E40-48DD2D4F0FA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FF5511-6860-357F-A7A3-012C18F7EBA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CE070C9-84F6-30DF-7F3C-CF304447C62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65E1FED-5D93-0914-F82D-AB02707965A4}"/>
              </a:ext>
            </a:extLst>
          </p:cNvPr>
          <p:cNvSpPr>
            <a:spLocks noGrp="1"/>
          </p:cNvSpPr>
          <p:nvPr>
            <p:ph type="sldNum" sz="quarter" idx="5"/>
          </p:nvPr>
        </p:nvSpPr>
        <p:spPr/>
        <p:txBody>
          <a:bodyPr/>
          <a:lstStyle/>
          <a:p>
            <a:fld id="{7FB56E9E-99D7-514C-A16C-B090CC62BE03}" type="slidenum">
              <a:rPr kumimoji="1" lang="ja-JP" altLang="en-US" smtClean="0"/>
              <a:t>1</a:t>
            </a:fld>
            <a:endParaRPr kumimoji="1" lang="ja-JP" altLang="en-US"/>
          </a:p>
        </p:txBody>
      </p:sp>
    </p:spTree>
    <p:extLst>
      <p:ext uri="{BB962C8B-B14F-4D97-AF65-F5344CB8AC3E}">
        <p14:creationId xmlns:p14="http://schemas.microsoft.com/office/powerpoint/2010/main" val="3861059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39949" y="5891626"/>
            <a:ext cx="6119416" cy="12533242"/>
          </a:xfrm>
        </p:spPr>
        <p:txBody>
          <a:bodyPr anchor="b"/>
          <a:lstStyle>
            <a:lvl1pPr algn="ctr">
              <a:defRPr sz="4724"/>
            </a:lvl1pPr>
          </a:lstStyle>
          <a:p>
            <a:r>
              <a:rPr lang="ja-JP" altLang="en-US"/>
              <a:t>マスター タイトルの書式設定</a:t>
            </a:r>
            <a:endParaRPr lang="en-US" dirty="0"/>
          </a:p>
        </p:txBody>
      </p:sp>
      <p:sp>
        <p:nvSpPr>
          <p:cNvPr id="3" name="Subtitle 2"/>
          <p:cNvSpPr>
            <a:spLocks noGrp="1"/>
          </p:cNvSpPr>
          <p:nvPr>
            <p:ph type="subTitle" idx="1"/>
          </p:nvPr>
        </p:nvSpPr>
        <p:spPr>
          <a:xfrm>
            <a:off x="899914" y="18908198"/>
            <a:ext cx="5399485" cy="8691601"/>
          </a:xfrm>
        </p:spPr>
        <p:txBody>
          <a:bodyPr/>
          <a:lstStyle>
            <a:lvl1pPr marL="0" indent="0" algn="ctr">
              <a:buNone/>
              <a:defRPr sz="1890"/>
            </a:lvl1pPr>
            <a:lvl2pPr marL="359954" indent="0" algn="ctr">
              <a:buNone/>
              <a:defRPr sz="1575"/>
            </a:lvl2pPr>
            <a:lvl3pPr marL="719907" indent="0" algn="ctr">
              <a:buNone/>
              <a:defRPr sz="1417"/>
            </a:lvl3pPr>
            <a:lvl4pPr marL="1079861" indent="0" algn="ctr">
              <a:buNone/>
              <a:defRPr sz="1260"/>
            </a:lvl4pPr>
            <a:lvl5pPr marL="1439814" indent="0" algn="ctr">
              <a:buNone/>
              <a:defRPr sz="1260"/>
            </a:lvl5pPr>
            <a:lvl6pPr marL="1799768" indent="0" algn="ctr">
              <a:buNone/>
              <a:defRPr sz="1260"/>
            </a:lvl6pPr>
            <a:lvl7pPr marL="2159721" indent="0" algn="ctr">
              <a:buNone/>
              <a:defRPr sz="1260"/>
            </a:lvl7pPr>
            <a:lvl8pPr marL="2519675" indent="0" algn="ctr">
              <a:buNone/>
              <a:defRPr sz="1260"/>
            </a:lvl8pPr>
            <a:lvl9pPr marL="2879628" indent="0" algn="ctr">
              <a:buNone/>
              <a:defRPr sz="12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4225971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3078307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2009" y="1916653"/>
            <a:ext cx="1552352" cy="30508114"/>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4953" y="1916653"/>
            <a:ext cx="4567064" cy="3050811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4001234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565987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1204" y="8974945"/>
            <a:ext cx="6209407" cy="14974888"/>
          </a:xfrm>
        </p:spPr>
        <p:txBody>
          <a:bodyPr anchor="b"/>
          <a:lstStyle>
            <a:lvl1pPr>
              <a:defRPr sz="472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1204" y="24091502"/>
            <a:ext cx="6209407" cy="7874940"/>
          </a:xfrm>
        </p:spPr>
        <p:txBody>
          <a:bodyPr/>
          <a:lstStyle>
            <a:lvl1pPr marL="0" indent="0">
              <a:buNone/>
              <a:defRPr sz="1890">
                <a:solidFill>
                  <a:schemeClr val="tx1"/>
                </a:solidFill>
              </a:defRPr>
            </a:lvl1pPr>
            <a:lvl2pPr marL="359954" indent="0">
              <a:buNone/>
              <a:defRPr sz="1575">
                <a:solidFill>
                  <a:schemeClr val="tx1">
                    <a:tint val="75000"/>
                  </a:schemeClr>
                </a:solidFill>
              </a:defRPr>
            </a:lvl2pPr>
            <a:lvl3pPr marL="719907" indent="0">
              <a:buNone/>
              <a:defRPr sz="1417">
                <a:solidFill>
                  <a:schemeClr val="tx1">
                    <a:tint val="75000"/>
                  </a:schemeClr>
                </a:solidFill>
              </a:defRPr>
            </a:lvl3pPr>
            <a:lvl4pPr marL="1079861" indent="0">
              <a:buNone/>
              <a:defRPr sz="1260">
                <a:solidFill>
                  <a:schemeClr val="tx1">
                    <a:tint val="75000"/>
                  </a:schemeClr>
                </a:solidFill>
              </a:defRPr>
            </a:lvl4pPr>
            <a:lvl5pPr marL="1439814" indent="0">
              <a:buNone/>
              <a:defRPr sz="1260">
                <a:solidFill>
                  <a:schemeClr val="tx1">
                    <a:tint val="75000"/>
                  </a:schemeClr>
                </a:solidFill>
              </a:defRPr>
            </a:lvl5pPr>
            <a:lvl6pPr marL="1799768" indent="0">
              <a:buNone/>
              <a:defRPr sz="1260">
                <a:solidFill>
                  <a:schemeClr val="tx1">
                    <a:tint val="75000"/>
                  </a:schemeClr>
                </a:solidFill>
              </a:defRPr>
            </a:lvl6pPr>
            <a:lvl7pPr marL="2159721" indent="0">
              <a:buNone/>
              <a:defRPr sz="1260">
                <a:solidFill>
                  <a:schemeClr val="tx1">
                    <a:tint val="75000"/>
                  </a:schemeClr>
                </a:solidFill>
              </a:defRPr>
            </a:lvl7pPr>
            <a:lvl8pPr marL="2519675" indent="0">
              <a:buNone/>
              <a:defRPr sz="1260">
                <a:solidFill>
                  <a:schemeClr val="tx1">
                    <a:tint val="75000"/>
                  </a:schemeClr>
                </a:solidFill>
              </a:defRPr>
            </a:lvl8pPr>
            <a:lvl9pPr marL="2879628" indent="0">
              <a:buNone/>
              <a:defRPr sz="12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310641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4953" y="9583264"/>
            <a:ext cx="3059708" cy="228415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44652" y="9583264"/>
            <a:ext cx="3059708" cy="2284150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3242551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95891" y="1916661"/>
            <a:ext cx="6209407" cy="695828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5891" y="8824938"/>
            <a:ext cx="3045646" cy="4324966"/>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4" name="Content Placeholder 3"/>
          <p:cNvSpPr>
            <a:spLocks noGrp="1"/>
          </p:cNvSpPr>
          <p:nvPr>
            <p:ph sz="half" idx="2"/>
          </p:nvPr>
        </p:nvSpPr>
        <p:spPr>
          <a:xfrm>
            <a:off x="495891" y="13149904"/>
            <a:ext cx="3045646" cy="1934152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44652" y="8824938"/>
            <a:ext cx="3060646" cy="4324966"/>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6" name="Content Placeholder 5"/>
          <p:cNvSpPr>
            <a:spLocks noGrp="1"/>
          </p:cNvSpPr>
          <p:nvPr>
            <p:ph sz="quarter" idx="4"/>
          </p:nvPr>
        </p:nvSpPr>
        <p:spPr>
          <a:xfrm>
            <a:off x="3644652" y="13149904"/>
            <a:ext cx="3060646" cy="1934152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412174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31071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3215046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5890" y="2399982"/>
            <a:ext cx="2321966" cy="8399939"/>
          </a:xfrm>
        </p:spPr>
        <p:txBody>
          <a:bodyPr anchor="b"/>
          <a:lstStyle>
            <a:lvl1pPr>
              <a:defRPr sz="2519"/>
            </a:lvl1pPr>
          </a:lstStyle>
          <a:p>
            <a:r>
              <a:rPr lang="ja-JP" altLang="en-US"/>
              <a:t>マスター タイトルの書式設定</a:t>
            </a:r>
            <a:endParaRPr lang="en-US" dirty="0"/>
          </a:p>
        </p:txBody>
      </p:sp>
      <p:sp>
        <p:nvSpPr>
          <p:cNvPr id="3" name="Content Placeholder 2"/>
          <p:cNvSpPr>
            <a:spLocks noGrp="1"/>
          </p:cNvSpPr>
          <p:nvPr>
            <p:ph idx="1"/>
          </p:nvPr>
        </p:nvSpPr>
        <p:spPr>
          <a:xfrm>
            <a:off x="3060646" y="5183304"/>
            <a:ext cx="3644652" cy="25583147"/>
          </a:xfrm>
        </p:spPr>
        <p:txBody>
          <a:bodyPr/>
          <a:lstStyle>
            <a:lvl1pPr>
              <a:defRPr sz="2519"/>
            </a:lvl1pPr>
            <a:lvl2pPr>
              <a:defRPr sz="2204"/>
            </a:lvl2pPr>
            <a:lvl3pPr>
              <a:defRPr sz="1890"/>
            </a:lvl3pPr>
            <a:lvl4pPr>
              <a:defRPr sz="1575"/>
            </a:lvl4pPr>
            <a:lvl5pPr>
              <a:defRPr sz="1575"/>
            </a:lvl5pPr>
            <a:lvl6pPr>
              <a:defRPr sz="1575"/>
            </a:lvl6pPr>
            <a:lvl7pPr>
              <a:defRPr sz="1575"/>
            </a:lvl7pPr>
            <a:lvl8pPr>
              <a:defRPr sz="1575"/>
            </a:lvl8pPr>
            <a:lvl9pPr>
              <a:defRPr sz="157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5890" y="10799922"/>
            <a:ext cx="2321966" cy="20008190"/>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4036712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5890" y="2399982"/>
            <a:ext cx="2321966" cy="8399939"/>
          </a:xfrm>
        </p:spPr>
        <p:txBody>
          <a:bodyPr anchor="b"/>
          <a:lstStyle>
            <a:lvl1pPr>
              <a:defRPr sz="251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060646" y="5183304"/>
            <a:ext cx="3644652" cy="25583147"/>
          </a:xfrm>
        </p:spPr>
        <p:txBody>
          <a:bodyPr anchor="t"/>
          <a:lstStyle>
            <a:lvl1pPr marL="0" indent="0">
              <a:buNone/>
              <a:defRPr sz="2519"/>
            </a:lvl1pPr>
            <a:lvl2pPr marL="359954" indent="0">
              <a:buNone/>
              <a:defRPr sz="2204"/>
            </a:lvl2pPr>
            <a:lvl3pPr marL="719907" indent="0">
              <a:buNone/>
              <a:defRPr sz="1890"/>
            </a:lvl3pPr>
            <a:lvl4pPr marL="1079861" indent="0">
              <a:buNone/>
              <a:defRPr sz="1575"/>
            </a:lvl4pPr>
            <a:lvl5pPr marL="1439814" indent="0">
              <a:buNone/>
              <a:defRPr sz="1575"/>
            </a:lvl5pPr>
            <a:lvl6pPr marL="1799768" indent="0">
              <a:buNone/>
              <a:defRPr sz="1575"/>
            </a:lvl6pPr>
            <a:lvl7pPr marL="2159721" indent="0">
              <a:buNone/>
              <a:defRPr sz="1575"/>
            </a:lvl7pPr>
            <a:lvl8pPr marL="2519675" indent="0">
              <a:buNone/>
              <a:defRPr sz="1575"/>
            </a:lvl8pPr>
            <a:lvl9pPr marL="2879628" indent="0">
              <a:buNone/>
              <a:defRPr sz="157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95890" y="10799922"/>
            <a:ext cx="2321966" cy="20008190"/>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1B8ACD-E7F4-8C40-AE46-1C4DF5CCBF9E}" type="datetimeFigureOut">
              <a:rPr kumimoji="1" lang="ja-JP" altLang="en-US" smtClean="0"/>
              <a:t>2025/1/25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330923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4953" y="1916661"/>
            <a:ext cx="6209407" cy="695828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4953" y="9583264"/>
            <a:ext cx="6209407" cy="2284150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4953" y="33366432"/>
            <a:ext cx="1619845" cy="1916653"/>
          </a:xfrm>
          <a:prstGeom prst="rect">
            <a:avLst/>
          </a:prstGeom>
        </p:spPr>
        <p:txBody>
          <a:bodyPr vert="horz" lIns="91440" tIns="45720" rIns="91440" bIns="45720" rtlCol="0" anchor="ctr"/>
          <a:lstStyle>
            <a:lvl1pPr algn="l">
              <a:defRPr sz="945">
                <a:solidFill>
                  <a:schemeClr val="tx1">
                    <a:tint val="75000"/>
                  </a:schemeClr>
                </a:solidFill>
              </a:defRPr>
            </a:lvl1pPr>
          </a:lstStyle>
          <a:p>
            <a:fld id="{301B8ACD-E7F4-8C40-AE46-1C4DF5CCBF9E}" type="datetimeFigureOut">
              <a:rPr kumimoji="1" lang="ja-JP" altLang="en-US" smtClean="0"/>
              <a:t>2025/1/25</a:t>
            </a:fld>
            <a:endParaRPr kumimoji="1" lang="ja-JP" altLang="en-US"/>
          </a:p>
        </p:txBody>
      </p:sp>
      <p:sp>
        <p:nvSpPr>
          <p:cNvPr id="5" name="Footer Placeholder 4"/>
          <p:cNvSpPr>
            <a:spLocks noGrp="1"/>
          </p:cNvSpPr>
          <p:nvPr>
            <p:ph type="ftr" sz="quarter" idx="3"/>
          </p:nvPr>
        </p:nvSpPr>
        <p:spPr>
          <a:xfrm>
            <a:off x="2384773" y="33366432"/>
            <a:ext cx="2429768" cy="1916653"/>
          </a:xfrm>
          <a:prstGeom prst="rect">
            <a:avLst/>
          </a:prstGeom>
        </p:spPr>
        <p:txBody>
          <a:bodyPr vert="horz" lIns="91440" tIns="45720" rIns="91440" bIns="45720" rtlCol="0" anchor="ctr"/>
          <a:lstStyle>
            <a:lvl1pPr algn="ctr">
              <a:defRPr sz="94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084515" y="33366432"/>
            <a:ext cx="1619845" cy="1916653"/>
          </a:xfrm>
          <a:prstGeom prst="rect">
            <a:avLst/>
          </a:prstGeom>
        </p:spPr>
        <p:txBody>
          <a:bodyPr vert="horz" lIns="91440" tIns="45720" rIns="91440" bIns="45720" rtlCol="0" anchor="ctr"/>
          <a:lstStyle>
            <a:lvl1pPr algn="r">
              <a:defRPr sz="945">
                <a:solidFill>
                  <a:schemeClr val="tx1">
                    <a:tint val="75000"/>
                  </a:schemeClr>
                </a:solidFill>
              </a:defRPr>
            </a:lvl1pPr>
          </a:lstStyle>
          <a:p>
            <a:fld id="{B2EC1C0D-2DB0-654D-8200-EB76E86AB92A}" type="slidenum">
              <a:rPr kumimoji="1" lang="ja-JP" altLang="en-US" smtClean="0"/>
              <a:t>‹#›</a:t>
            </a:fld>
            <a:endParaRPr kumimoji="1" lang="ja-JP" altLang="en-US"/>
          </a:p>
        </p:txBody>
      </p:sp>
    </p:spTree>
    <p:extLst>
      <p:ext uri="{BB962C8B-B14F-4D97-AF65-F5344CB8AC3E}">
        <p14:creationId xmlns:p14="http://schemas.microsoft.com/office/powerpoint/2010/main" val="5190319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19907" rtl="0" eaLnBrk="1" latinLnBrk="0" hangingPunct="1">
        <a:lnSpc>
          <a:spcPct val="90000"/>
        </a:lnSpc>
        <a:spcBef>
          <a:spcPct val="0"/>
        </a:spcBef>
        <a:buNone/>
        <a:defRPr kumimoji="1" sz="3464" kern="1200">
          <a:solidFill>
            <a:schemeClr val="tx1"/>
          </a:solidFill>
          <a:latin typeface="+mj-lt"/>
          <a:ea typeface="+mj-ea"/>
          <a:cs typeface="+mj-cs"/>
        </a:defRPr>
      </a:lvl1pPr>
    </p:titleStyle>
    <p:bodyStyle>
      <a:lvl1pPr marL="179977" indent="-179977" algn="l" defTabSz="719907" rtl="0" eaLnBrk="1" latinLnBrk="0" hangingPunct="1">
        <a:lnSpc>
          <a:spcPct val="90000"/>
        </a:lnSpc>
        <a:spcBef>
          <a:spcPts val="787"/>
        </a:spcBef>
        <a:buFont typeface="Arial" panose="020B0604020202020204" pitchFamily="34" charset="0"/>
        <a:buChar char="•"/>
        <a:defRPr kumimoji="1" sz="2204" kern="1200">
          <a:solidFill>
            <a:schemeClr val="tx1"/>
          </a:solidFill>
          <a:latin typeface="+mn-lt"/>
          <a:ea typeface="+mn-ea"/>
          <a:cs typeface="+mn-cs"/>
        </a:defRPr>
      </a:lvl1pPr>
      <a:lvl2pPr marL="539930" indent="-179977" algn="l" defTabSz="719907" rtl="0" eaLnBrk="1" latinLnBrk="0" hangingPunct="1">
        <a:lnSpc>
          <a:spcPct val="90000"/>
        </a:lnSpc>
        <a:spcBef>
          <a:spcPts val="394"/>
        </a:spcBef>
        <a:buFont typeface="Arial" panose="020B0604020202020204" pitchFamily="34" charset="0"/>
        <a:buChar char="•"/>
        <a:defRPr kumimoji="1" sz="1890" kern="1200">
          <a:solidFill>
            <a:schemeClr val="tx1"/>
          </a:solidFill>
          <a:latin typeface="+mn-lt"/>
          <a:ea typeface="+mn-ea"/>
          <a:cs typeface="+mn-cs"/>
        </a:defRPr>
      </a:lvl2pPr>
      <a:lvl3pPr marL="899884" indent="-179977" algn="l" defTabSz="719907" rtl="0" eaLnBrk="1" latinLnBrk="0" hangingPunct="1">
        <a:lnSpc>
          <a:spcPct val="90000"/>
        </a:lnSpc>
        <a:spcBef>
          <a:spcPts val="394"/>
        </a:spcBef>
        <a:buFont typeface="Arial" panose="020B0604020202020204" pitchFamily="34" charset="0"/>
        <a:buChar char="•"/>
        <a:defRPr kumimoji="1" sz="1575" kern="1200">
          <a:solidFill>
            <a:schemeClr val="tx1"/>
          </a:solidFill>
          <a:latin typeface="+mn-lt"/>
          <a:ea typeface="+mn-ea"/>
          <a:cs typeface="+mn-cs"/>
        </a:defRPr>
      </a:lvl3pPr>
      <a:lvl4pPr marL="1259837"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4pPr>
      <a:lvl5pPr marL="1619791"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5pPr>
      <a:lvl6pPr marL="1979745"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6pPr>
      <a:lvl7pPr marL="2339698"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7pPr>
      <a:lvl8pPr marL="2699652"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8pPr>
      <a:lvl9pPr marL="3059605" indent="-179977" algn="l" defTabSz="719907" rtl="0" eaLnBrk="1" latinLnBrk="0" hangingPunct="1">
        <a:lnSpc>
          <a:spcPct val="90000"/>
        </a:lnSpc>
        <a:spcBef>
          <a:spcPts val="394"/>
        </a:spcBef>
        <a:buFont typeface="Arial" panose="020B0604020202020204" pitchFamily="34" charset="0"/>
        <a:buChar char="•"/>
        <a:defRPr kumimoji="1" sz="1417" kern="1200">
          <a:solidFill>
            <a:schemeClr val="tx1"/>
          </a:solidFill>
          <a:latin typeface="+mn-lt"/>
          <a:ea typeface="+mn-ea"/>
          <a:cs typeface="+mn-cs"/>
        </a:defRPr>
      </a:lvl9pPr>
    </p:bodyStyle>
    <p:otherStyle>
      <a:defPPr>
        <a:defRPr lang="en-US"/>
      </a:defPPr>
      <a:lvl1pPr marL="0" algn="l" defTabSz="719907" rtl="0" eaLnBrk="1" latinLnBrk="0" hangingPunct="1">
        <a:defRPr kumimoji="1" sz="1417" kern="1200">
          <a:solidFill>
            <a:schemeClr val="tx1"/>
          </a:solidFill>
          <a:latin typeface="+mn-lt"/>
          <a:ea typeface="+mn-ea"/>
          <a:cs typeface="+mn-cs"/>
        </a:defRPr>
      </a:lvl1pPr>
      <a:lvl2pPr marL="359954" algn="l" defTabSz="719907" rtl="0" eaLnBrk="1" latinLnBrk="0" hangingPunct="1">
        <a:defRPr kumimoji="1" sz="1417" kern="1200">
          <a:solidFill>
            <a:schemeClr val="tx1"/>
          </a:solidFill>
          <a:latin typeface="+mn-lt"/>
          <a:ea typeface="+mn-ea"/>
          <a:cs typeface="+mn-cs"/>
        </a:defRPr>
      </a:lvl2pPr>
      <a:lvl3pPr marL="719907" algn="l" defTabSz="719907" rtl="0" eaLnBrk="1" latinLnBrk="0" hangingPunct="1">
        <a:defRPr kumimoji="1" sz="1417" kern="1200">
          <a:solidFill>
            <a:schemeClr val="tx1"/>
          </a:solidFill>
          <a:latin typeface="+mn-lt"/>
          <a:ea typeface="+mn-ea"/>
          <a:cs typeface="+mn-cs"/>
        </a:defRPr>
      </a:lvl3pPr>
      <a:lvl4pPr marL="1079861" algn="l" defTabSz="719907" rtl="0" eaLnBrk="1" latinLnBrk="0" hangingPunct="1">
        <a:defRPr kumimoji="1" sz="1417" kern="1200">
          <a:solidFill>
            <a:schemeClr val="tx1"/>
          </a:solidFill>
          <a:latin typeface="+mn-lt"/>
          <a:ea typeface="+mn-ea"/>
          <a:cs typeface="+mn-cs"/>
        </a:defRPr>
      </a:lvl4pPr>
      <a:lvl5pPr marL="1439814" algn="l" defTabSz="719907" rtl="0" eaLnBrk="1" latinLnBrk="0" hangingPunct="1">
        <a:defRPr kumimoji="1" sz="1417" kern="1200">
          <a:solidFill>
            <a:schemeClr val="tx1"/>
          </a:solidFill>
          <a:latin typeface="+mn-lt"/>
          <a:ea typeface="+mn-ea"/>
          <a:cs typeface="+mn-cs"/>
        </a:defRPr>
      </a:lvl5pPr>
      <a:lvl6pPr marL="1799768" algn="l" defTabSz="719907" rtl="0" eaLnBrk="1" latinLnBrk="0" hangingPunct="1">
        <a:defRPr kumimoji="1" sz="1417" kern="1200">
          <a:solidFill>
            <a:schemeClr val="tx1"/>
          </a:solidFill>
          <a:latin typeface="+mn-lt"/>
          <a:ea typeface="+mn-ea"/>
          <a:cs typeface="+mn-cs"/>
        </a:defRPr>
      </a:lvl6pPr>
      <a:lvl7pPr marL="2159721" algn="l" defTabSz="719907" rtl="0" eaLnBrk="1" latinLnBrk="0" hangingPunct="1">
        <a:defRPr kumimoji="1" sz="1417" kern="1200">
          <a:solidFill>
            <a:schemeClr val="tx1"/>
          </a:solidFill>
          <a:latin typeface="+mn-lt"/>
          <a:ea typeface="+mn-ea"/>
          <a:cs typeface="+mn-cs"/>
        </a:defRPr>
      </a:lvl7pPr>
      <a:lvl8pPr marL="2519675" algn="l" defTabSz="719907" rtl="0" eaLnBrk="1" latinLnBrk="0" hangingPunct="1">
        <a:defRPr kumimoji="1" sz="1417" kern="1200">
          <a:solidFill>
            <a:schemeClr val="tx1"/>
          </a:solidFill>
          <a:latin typeface="+mn-lt"/>
          <a:ea typeface="+mn-ea"/>
          <a:cs typeface="+mn-cs"/>
        </a:defRPr>
      </a:lvl8pPr>
      <a:lvl9pPr marL="2879628" algn="l" defTabSz="719907" rtl="0" eaLnBrk="1" latinLnBrk="0" hangingPunct="1">
        <a:defRPr kumimoji="1" sz="14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a:extLst>
            <a:ext uri="{FF2B5EF4-FFF2-40B4-BE49-F238E27FC236}">
              <a16:creationId xmlns:a16="http://schemas.microsoft.com/office/drawing/2014/main" id="{D589E184-DF27-63AF-260B-80FADF8D0F62}"/>
            </a:ext>
          </a:extLst>
        </p:cNvPr>
        <p:cNvGrpSpPr/>
        <p:nvPr/>
      </p:nvGrpSpPr>
      <p:grpSpPr>
        <a:xfrm>
          <a:off x="0" y="0"/>
          <a:ext cx="0" cy="0"/>
          <a:chOff x="0" y="0"/>
          <a:chExt cx="0" cy="0"/>
        </a:xfrm>
      </p:grpSpPr>
      <p:grpSp>
        <p:nvGrpSpPr>
          <p:cNvPr id="68" name="グループ化 67">
            <a:extLst>
              <a:ext uri="{FF2B5EF4-FFF2-40B4-BE49-F238E27FC236}">
                <a16:creationId xmlns:a16="http://schemas.microsoft.com/office/drawing/2014/main" id="{0537A023-DEC1-F176-5B24-47E1611DC2A4}"/>
              </a:ext>
            </a:extLst>
          </p:cNvPr>
          <p:cNvGrpSpPr/>
          <p:nvPr/>
        </p:nvGrpSpPr>
        <p:grpSpPr>
          <a:xfrm>
            <a:off x="289436" y="19639649"/>
            <a:ext cx="6580693" cy="16386380"/>
            <a:chOff x="289436" y="19639649"/>
            <a:chExt cx="6580693" cy="16386380"/>
          </a:xfrm>
        </p:grpSpPr>
        <p:cxnSp>
          <p:nvCxnSpPr>
            <p:cNvPr id="63" name="直線コネクタ 62">
              <a:extLst>
                <a:ext uri="{FF2B5EF4-FFF2-40B4-BE49-F238E27FC236}">
                  <a16:creationId xmlns:a16="http://schemas.microsoft.com/office/drawing/2014/main" id="{90DF8884-8EAE-B2A9-6BC3-02BCFD8ACA56}"/>
                </a:ext>
              </a:extLst>
            </p:cNvPr>
            <p:cNvCxnSpPr/>
            <p:nvPr/>
          </p:nvCxnSpPr>
          <p:spPr>
            <a:xfrm>
              <a:off x="1908126" y="19647670"/>
              <a:ext cx="12189" cy="16378359"/>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6F5581D7-B3C6-B051-0A6C-82AD8BB12642}"/>
                </a:ext>
              </a:extLst>
            </p:cNvPr>
            <p:cNvCxnSpPr/>
            <p:nvPr/>
          </p:nvCxnSpPr>
          <p:spPr>
            <a:xfrm>
              <a:off x="5298749" y="19639649"/>
              <a:ext cx="12189" cy="16378359"/>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65ADDDAB-33EC-7A28-DC3C-FF3DADD3744A}"/>
                </a:ext>
              </a:extLst>
            </p:cNvPr>
            <p:cNvCxnSpPr/>
            <p:nvPr/>
          </p:nvCxnSpPr>
          <p:spPr>
            <a:xfrm>
              <a:off x="3587465" y="19639650"/>
              <a:ext cx="12189" cy="16378359"/>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9402F79-3237-EF36-D5E5-D6DE6B745205}"/>
                </a:ext>
              </a:extLst>
            </p:cNvPr>
            <p:cNvCxnSpPr/>
            <p:nvPr/>
          </p:nvCxnSpPr>
          <p:spPr>
            <a:xfrm>
              <a:off x="322715" y="19639650"/>
              <a:ext cx="6547414"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A5047A83-F252-E383-0740-2D9188AB620D}"/>
                </a:ext>
              </a:extLst>
            </p:cNvPr>
            <p:cNvCxnSpPr/>
            <p:nvPr/>
          </p:nvCxnSpPr>
          <p:spPr>
            <a:xfrm>
              <a:off x="289436" y="31762377"/>
              <a:ext cx="6547414"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grpSp>
      <p:sp>
        <p:nvSpPr>
          <p:cNvPr id="80" name="正方形/長方形 79">
            <a:extLst>
              <a:ext uri="{FF2B5EF4-FFF2-40B4-BE49-F238E27FC236}">
                <a16:creationId xmlns:a16="http://schemas.microsoft.com/office/drawing/2014/main" id="{9EE92379-2203-3357-45DB-3124D6CA757F}"/>
              </a:ext>
            </a:extLst>
          </p:cNvPr>
          <p:cNvSpPr/>
          <p:nvPr/>
        </p:nvSpPr>
        <p:spPr>
          <a:xfrm>
            <a:off x="-27970866" y="135669"/>
            <a:ext cx="7049164" cy="12019387"/>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8" name="図 27">
            <a:extLst>
              <a:ext uri="{FF2B5EF4-FFF2-40B4-BE49-F238E27FC236}">
                <a16:creationId xmlns:a16="http://schemas.microsoft.com/office/drawing/2014/main" id="{CE7D76B8-418E-0AF8-F69E-5B9726DD5369}"/>
              </a:ext>
            </a:extLst>
          </p:cNvPr>
          <p:cNvPicPr>
            <a:picLocks noChangeAspect="1"/>
          </p:cNvPicPr>
          <p:nvPr/>
        </p:nvPicPr>
        <p:blipFill>
          <a:blip r:embed="rId3"/>
          <a:srcRect l="26891" r="34909"/>
          <a:stretch/>
        </p:blipFill>
        <p:spPr>
          <a:xfrm>
            <a:off x="11871" y="13571"/>
            <a:ext cx="7223697" cy="12725400"/>
          </a:xfrm>
          <a:prstGeom prst="rect">
            <a:avLst/>
          </a:prstGeom>
        </p:spPr>
      </p:pic>
      <p:pic>
        <p:nvPicPr>
          <p:cNvPr id="9" name="図 8">
            <a:extLst>
              <a:ext uri="{FF2B5EF4-FFF2-40B4-BE49-F238E27FC236}">
                <a16:creationId xmlns:a16="http://schemas.microsoft.com/office/drawing/2014/main" id="{37E28B44-6C2D-7BFA-E7FE-C4FA77A1D1AC}"/>
              </a:ext>
            </a:extLst>
          </p:cNvPr>
          <p:cNvPicPr>
            <a:picLocks noChangeAspect="1"/>
          </p:cNvPicPr>
          <p:nvPr/>
        </p:nvPicPr>
        <p:blipFill>
          <a:blip r:embed="rId4"/>
          <a:srcRect/>
          <a:stretch/>
        </p:blipFill>
        <p:spPr>
          <a:xfrm>
            <a:off x="756011" y="2220686"/>
            <a:ext cx="5687287" cy="5687287"/>
          </a:xfrm>
          <a:prstGeom prst="rect">
            <a:avLst/>
          </a:prstGeom>
        </p:spPr>
      </p:pic>
      <p:sp>
        <p:nvSpPr>
          <p:cNvPr id="4" name="フレーム 3">
            <a:extLst>
              <a:ext uri="{FF2B5EF4-FFF2-40B4-BE49-F238E27FC236}">
                <a16:creationId xmlns:a16="http://schemas.microsoft.com/office/drawing/2014/main" id="{4EFAE291-86C5-6D64-03ED-DB14AE2C40FC}"/>
              </a:ext>
            </a:extLst>
          </p:cNvPr>
          <p:cNvSpPr/>
          <p:nvPr/>
        </p:nvSpPr>
        <p:spPr>
          <a:xfrm>
            <a:off x="-24384" y="0"/>
            <a:ext cx="7223697"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正方形/長方形 4">
            <a:extLst>
              <a:ext uri="{FF2B5EF4-FFF2-40B4-BE49-F238E27FC236}">
                <a16:creationId xmlns:a16="http://schemas.microsoft.com/office/drawing/2014/main" id="{EF3DA8AB-B589-B0E9-83A3-AA0907DA4526}"/>
              </a:ext>
            </a:extLst>
          </p:cNvPr>
          <p:cNvSpPr/>
          <p:nvPr/>
        </p:nvSpPr>
        <p:spPr>
          <a:xfrm>
            <a:off x="-24384" y="-41293"/>
            <a:ext cx="7223697"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52D275A6-19C9-173C-9641-E0E0B5AEA1E8}"/>
              </a:ext>
            </a:extLst>
          </p:cNvPr>
          <p:cNvSpPr/>
          <p:nvPr/>
        </p:nvSpPr>
        <p:spPr>
          <a:xfrm>
            <a:off x="-24384" y="11887200"/>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712F7B22-273A-CA6F-F619-7717A4B1214B}"/>
              </a:ext>
            </a:extLst>
          </p:cNvPr>
          <p:cNvSpPr/>
          <p:nvPr/>
        </p:nvSpPr>
        <p:spPr>
          <a:xfrm>
            <a:off x="0" y="728472"/>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94A3847-CD20-34E2-375B-45850240231E}"/>
              </a:ext>
            </a:extLst>
          </p:cNvPr>
          <p:cNvSpPr/>
          <p:nvPr/>
        </p:nvSpPr>
        <p:spPr>
          <a:xfrm>
            <a:off x="6870129" y="714756"/>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8DB05CCB-96E6-FDBF-E719-1C479B5BCA1D}"/>
              </a:ext>
            </a:extLst>
          </p:cNvPr>
          <p:cNvSpPr/>
          <p:nvPr/>
        </p:nvSpPr>
        <p:spPr>
          <a:xfrm>
            <a:off x="-18661" y="11684508"/>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E487F08B-092B-8B11-F497-B285A2839494}"/>
              </a:ext>
            </a:extLst>
          </p:cNvPr>
          <p:cNvSpPr/>
          <p:nvPr/>
        </p:nvSpPr>
        <p:spPr>
          <a:xfrm>
            <a:off x="6870129" y="11625834"/>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9CB2D16-C492-99E0-EDF3-AD400B874D82}"/>
              </a:ext>
            </a:extLst>
          </p:cNvPr>
          <p:cNvSpPr txBox="1"/>
          <p:nvPr/>
        </p:nvSpPr>
        <p:spPr>
          <a:xfrm>
            <a:off x="341376" y="6939644"/>
            <a:ext cx="6528753" cy="338554"/>
          </a:xfrm>
          <a:prstGeom prst="rect">
            <a:avLst/>
          </a:prstGeom>
          <a:noFill/>
        </p:spPr>
        <p:txBody>
          <a:bodyPr wrap="square" rtlCol="0">
            <a:spAutoFit/>
          </a:bodyPr>
          <a:lstStyle/>
          <a:p>
            <a:pPr algn="ctr"/>
            <a:r>
              <a:rPr kumimoji="1" lang="ja-JP" altLang="en-US" sz="1600">
                <a:solidFill>
                  <a:srgbClr val="E7E4DE"/>
                </a:solidFill>
                <a:latin typeface="Hiragino Sans W4" panose="020B0400000000000000" pitchFamily="34" charset="-128"/>
                <a:ea typeface="Hiragino Sans W4" panose="020B0400000000000000" pitchFamily="34" charset="-128"/>
              </a:rPr>
              <a:t>パーソナルジム開業モニター募集中！</a:t>
            </a:r>
            <a:endParaRPr kumimoji="1" lang="en-US" altLang="ja-JP" sz="1600" dirty="0">
              <a:solidFill>
                <a:srgbClr val="E7E4DE"/>
              </a:solidFill>
              <a:latin typeface="Hiragino Sans W4" panose="020B0400000000000000" pitchFamily="34" charset="-128"/>
              <a:ea typeface="Hiragino Sans W4" panose="020B0400000000000000" pitchFamily="34" charset="-128"/>
            </a:endParaRPr>
          </a:p>
        </p:txBody>
      </p:sp>
      <p:sp>
        <p:nvSpPr>
          <p:cNvPr id="16" name="正方形/長方形 15">
            <a:extLst>
              <a:ext uri="{FF2B5EF4-FFF2-40B4-BE49-F238E27FC236}">
                <a16:creationId xmlns:a16="http://schemas.microsoft.com/office/drawing/2014/main" id="{7A9DEC8A-BCAE-34D3-5114-E67A57FEA39F}"/>
              </a:ext>
            </a:extLst>
          </p:cNvPr>
          <p:cNvSpPr/>
          <p:nvPr/>
        </p:nvSpPr>
        <p:spPr>
          <a:xfrm>
            <a:off x="2206625" y="7526717"/>
            <a:ext cx="2786062" cy="614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63658206-8105-7C6B-8E2E-6DB545A674EA}"/>
              </a:ext>
            </a:extLst>
          </p:cNvPr>
          <p:cNvSpPr txBox="1"/>
          <p:nvPr/>
        </p:nvSpPr>
        <p:spPr>
          <a:xfrm>
            <a:off x="341376" y="7664621"/>
            <a:ext cx="6528753" cy="338554"/>
          </a:xfrm>
          <a:prstGeom prst="rect">
            <a:avLst/>
          </a:prstGeom>
          <a:noFill/>
        </p:spPr>
        <p:txBody>
          <a:bodyPr wrap="square" rtlCol="0">
            <a:spAutoFit/>
          </a:bodyPr>
          <a:lstStyle/>
          <a:p>
            <a:pPr algn="ctr"/>
            <a:r>
              <a:rPr kumimoji="1" lang="ja-JP" altLang="en-US" sz="1600" spc="300">
                <a:solidFill>
                  <a:srgbClr val="32312D"/>
                </a:solidFill>
                <a:latin typeface="Hiragino Sans W4" panose="020B0400000000000000" pitchFamily="34" charset="-128"/>
                <a:ea typeface="Hiragino Sans W4" panose="020B0400000000000000" pitchFamily="34" charset="-128"/>
              </a:rPr>
              <a:t>募集要項</a:t>
            </a:r>
            <a:endParaRPr kumimoji="1" lang="en-US" altLang="ja-JP" sz="1600" spc="300" dirty="0">
              <a:solidFill>
                <a:srgbClr val="32312D"/>
              </a:solidFill>
              <a:latin typeface="Hiragino Sans W4" panose="020B0400000000000000" pitchFamily="34" charset="-128"/>
              <a:ea typeface="Hiragino Sans W4" panose="020B0400000000000000" pitchFamily="34" charset="-128"/>
            </a:endParaRPr>
          </a:p>
        </p:txBody>
      </p:sp>
      <p:grpSp>
        <p:nvGrpSpPr>
          <p:cNvPr id="26" name="グループ化 25">
            <a:extLst>
              <a:ext uri="{FF2B5EF4-FFF2-40B4-BE49-F238E27FC236}">
                <a16:creationId xmlns:a16="http://schemas.microsoft.com/office/drawing/2014/main" id="{51B0B6D5-1F42-263E-69F5-02FAEE059520}"/>
              </a:ext>
            </a:extLst>
          </p:cNvPr>
          <p:cNvGrpSpPr/>
          <p:nvPr/>
        </p:nvGrpSpPr>
        <p:grpSpPr>
          <a:xfrm>
            <a:off x="4748574" y="7727288"/>
            <a:ext cx="66389" cy="213219"/>
            <a:chOff x="4113066" y="7726218"/>
            <a:chExt cx="66389" cy="213219"/>
          </a:xfrm>
        </p:grpSpPr>
        <p:cxnSp>
          <p:nvCxnSpPr>
            <p:cNvPr id="20" name="直線コネクタ 19">
              <a:extLst>
                <a:ext uri="{FF2B5EF4-FFF2-40B4-BE49-F238E27FC236}">
                  <a16:creationId xmlns:a16="http://schemas.microsoft.com/office/drawing/2014/main" id="{DAC547C3-A627-3CE6-27AC-98D85E98D36E}"/>
                </a:ext>
              </a:extLst>
            </p:cNvPr>
            <p:cNvCxnSpPr/>
            <p:nvPr/>
          </p:nvCxnSpPr>
          <p:spPr>
            <a:xfrm>
              <a:off x="4119418" y="7726218"/>
              <a:ext cx="60037" cy="10768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0C2B5B69-61C1-CA1A-C36B-F1E3B40F7CAD}"/>
                </a:ext>
              </a:extLst>
            </p:cNvPr>
            <p:cNvCxnSpPr>
              <a:cxnSpLocks/>
            </p:cNvCxnSpPr>
            <p:nvPr/>
          </p:nvCxnSpPr>
          <p:spPr>
            <a:xfrm flipH="1">
              <a:off x="4113066" y="7827837"/>
              <a:ext cx="64800" cy="11160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grpSp>
      <p:grpSp>
        <p:nvGrpSpPr>
          <p:cNvPr id="34" name="グループ化 33">
            <a:extLst>
              <a:ext uri="{FF2B5EF4-FFF2-40B4-BE49-F238E27FC236}">
                <a16:creationId xmlns:a16="http://schemas.microsoft.com/office/drawing/2014/main" id="{DD1EA383-E4EF-D662-A0A7-A2DE820D70EE}"/>
              </a:ext>
            </a:extLst>
          </p:cNvPr>
          <p:cNvGrpSpPr/>
          <p:nvPr/>
        </p:nvGrpSpPr>
        <p:grpSpPr>
          <a:xfrm>
            <a:off x="6390966" y="265471"/>
            <a:ext cx="432000" cy="304800"/>
            <a:chOff x="6538451" y="250723"/>
            <a:chExt cx="432000" cy="304800"/>
          </a:xfrm>
        </p:grpSpPr>
        <p:cxnSp>
          <p:nvCxnSpPr>
            <p:cNvPr id="30" name="直線コネクタ 29">
              <a:extLst>
                <a:ext uri="{FF2B5EF4-FFF2-40B4-BE49-F238E27FC236}">
                  <a16:creationId xmlns:a16="http://schemas.microsoft.com/office/drawing/2014/main" id="{FAAEBA65-B84E-4F1A-0DE8-37293B9EB484}"/>
                </a:ext>
              </a:extLst>
            </p:cNvPr>
            <p:cNvCxnSpPr>
              <a:cxnSpLocks/>
            </p:cNvCxnSpPr>
            <p:nvPr/>
          </p:nvCxnSpPr>
          <p:spPr>
            <a:xfrm>
              <a:off x="6538451" y="250723"/>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59DD13D3-729E-789D-E919-05AA0DEFCC68}"/>
                </a:ext>
              </a:extLst>
            </p:cNvPr>
            <p:cNvCxnSpPr>
              <a:cxnSpLocks/>
            </p:cNvCxnSpPr>
            <p:nvPr/>
          </p:nvCxnSpPr>
          <p:spPr>
            <a:xfrm>
              <a:off x="6538451" y="403123"/>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00E3394-0801-D559-546D-CB484EA0CF0F}"/>
                </a:ext>
              </a:extLst>
            </p:cNvPr>
            <p:cNvCxnSpPr>
              <a:cxnSpLocks/>
            </p:cNvCxnSpPr>
            <p:nvPr/>
          </p:nvCxnSpPr>
          <p:spPr>
            <a:xfrm>
              <a:off x="6538451" y="555523"/>
              <a:ext cx="43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5" name="図 34">
            <a:extLst>
              <a:ext uri="{FF2B5EF4-FFF2-40B4-BE49-F238E27FC236}">
                <a16:creationId xmlns:a16="http://schemas.microsoft.com/office/drawing/2014/main" id="{91D1D192-B7C0-5786-15BB-F727114564C0}"/>
              </a:ext>
            </a:extLst>
          </p:cNvPr>
          <p:cNvPicPr>
            <a:picLocks noChangeAspect="1"/>
          </p:cNvPicPr>
          <p:nvPr/>
        </p:nvPicPr>
        <p:blipFill>
          <a:blip r:embed="rId4"/>
          <a:srcRect l="34268" t="25061" r="31464" b="37333"/>
          <a:stretch/>
        </p:blipFill>
        <p:spPr>
          <a:xfrm>
            <a:off x="430574" y="135669"/>
            <a:ext cx="590207" cy="647688"/>
          </a:xfrm>
          <a:prstGeom prst="rect">
            <a:avLst/>
          </a:prstGeom>
        </p:spPr>
      </p:pic>
      <p:sp>
        <p:nvSpPr>
          <p:cNvPr id="37" name="テキスト ボックス 36">
            <a:extLst>
              <a:ext uri="{FF2B5EF4-FFF2-40B4-BE49-F238E27FC236}">
                <a16:creationId xmlns:a16="http://schemas.microsoft.com/office/drawing/2014/main" id="{58DDE5C4-ED4D-B621-E683-EFD0D8F2E427}"/>
              </a:ext>
            </a:extLst>
          </p:cNvPr>
          <p:cNvSpPr txBox="1"/>
          <p:nvPr/>
        </p:nvSpPr>
        <p:spPr>
          <a:xfrm rot="5400000">
            <a:off x="-3055404" y="3932958"/>
            <a:ext cx="6528753" cy="276999"/>
          </a:xfrm>
          <a:prstGeom prst="rect">
            <a:avLst/>
          </a:prstGeom>
          <a:noFill/>
        </p:spPr>
        <p:txBody>
          <a:bodyPr wrap="square" rtlCol="0">
            <a:spAutoFit/>
          </a:bodyPr>
          <a:lstStyle/>
          <a:p>
            <a:r>
              <a:rPr kumimoji="1" lang="en-US" altLang="ja-JP" sz="1200" dirty="0">
                <a:solidFill>
                  <a:srgbClr val="E7E4DE"/>
                </a:solidFill>
                <a:latin typeface="Hiragino Sans W4" panose="020B0400000000000000" pitchFamily="34" charset="-128"/>
                <a:ea typeface="Hiragino Sans W4" panose="020B0400000000000000" pitchFamily="34" charset="-128"/>
              </a:rPr>
              <a:t>THE STORY. START YOUR GYM WITH OURS.</a:t>
            </a:r>
          </a:p>
        </p:txBody>
      </p:sp>
      <p:grpSp>
        <p:nvGrpSpPr>
          <p:cNvPr id="42" name="グループ化 41">
            <a:extLst>
              <a:ext uri="{FF2B5EF4-FFF2-40B4-BE49-F238E27FC236}">
                <a16:creationId xmlns:a16="http://schemas.microsoft.com/office/drawing/2014/main" id="{9DAEE34C-9C95-DA82-7C6E-506EC01C035C}"/>
              </a:ext>
            </a:extLst>
          </p:cNvPr>
          <p:cNvGrpSpPr/>
          <p:nvPr/>
        </p:nvGrpSpPr>
        <p:grpSpPr>
          <a:xfrm>
            <a:off x="391488" y="12104239"/>
            <a:ext cx="5075926" cy="461665"/>
            <a:chOff x="391488" y="12104239"/>
            <a:chExt cx="5075926" cy="461665"/>
          </a:xfrm>
        </p:grpSpPr>
        <p:sp>
          <p:nvSpPr>
            <p:cNvPr id="38" name="テキスト ボックス 37">
              <a:extLst>
                <a:ext uri="{FF2B5EF4-FFF2-40B4-BE49-F238E27FC236}">
                  <a16:creationId xmlns:a16="http://schemas.microsoft.com/office/drawing/2014/main" id="{F96BB8C9-D983-FFA5-0D99-028504C0AB87}"/>
                </a:ext>
              </a:extLst>
            </p:cNvPr>
            <p:cNvSpPr txBox="1"/>
            <p:nvPr/>
          </p:nvSpPr>
          <p:spPr>
            <a:xfrm>
              <a:off x="1991424" y="12104239"/>
              <a:ext cx="3475990" cy="461665"/>
            </a:xfrm>
            <a:prstGeom prst="rect">
              <a:avLst/>
            </a:prstGeom>
            <a:noFill/>
          </p:spPr>
          <p:txBody>
            <a:bodyPr wrap="square" rtlCol="0">
              <a:spAutoFit/>
            </a:bodyPr>
            <a:lstStyle/>
            <a:p>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2025</a:t>
              </a:r>
              <a:r>
                <a:rPr kumimoji="1" lang="en-US" altLang="ja-JP" sz="2300" dirty="0">
                  <a:solidFill>
                    <a:srgbClr val="E7E4DE"/>
                  </a:solidFill>
                  <a:ea typeface="Hiragino Sans W4" panose="020B0400000000000000" pitchFamily="34" charset="-128"/>
                </a:rPr>
                <a:t>.</a:t>
              </a:r>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2</a:t>
              </a:r>
              <a:r>
                <a:rPr kumimoji="1" lang="en-US" altLang="ja-JP" sz="2300" dirty="0">
                  <a:solidFill>
                    <a:srgbClr val="E7E4DE"/>
                  </a:solidFill>
                  <a:ea typeface="Hiragino Sans W4" panose="020B0400000000000000" pitchFamily="34" charset="-128"/>
                </a:rPr>
                <a:t>.</a:t>
              </a:r>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1 SUT –2</a:t>
              </a:r>
              <a:r>
                <a:rPr kumimoji="1" lang="en-US" altLang="ja-JP" sz="2300" dirty="0">
                  <a:solidFill>
                    <a:srgbClr val="E7E4DE"/>
                  </a:solidFill>
                  <a:ea typeface="Hiragino Sans W4" panose="020B0400000000000000" pitchFamily="34" charset="-128"/>
                </a:rPr>
                <a:t>.</a:t>
              </a:r>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28 FRI</a:t>
              </a:r>
            </a:p>
          </p:txBody>
        </p:sp>
        <p:sp>
          <p:nvSpPr>
            <p:cNvPr id="39" name="角丸四角形 38">
              <a:extLst>
                <a:ext uri="{FF2B5EF4-FFF2-40B4-BE49-F238E27FC236}">
                  <a16:creationId xmlns:a16="http://schemas.microsoft.com/office/drawing/2014/main" id="{3886024E-691B-AD06-740E-96A960DFA217}"/>
                </a:ext>
              </a:extLst>
            </p:cNvPr>
            <p:cNvSpPr/>
            <p:nvPr/>
          </p:nvSpPr>
          <p:spPr>
            <a:xfrm>
              <a:off x="391488" y="12125770"/>
              <a:ext cx="1476000" cy="396000"/>
            </a:xfrm>
            <a:prstGeom prst="roundRect">
              <a:avLst>
                <a:gd name="adj" fmla="val 50000"/>
              </a:avLst>
            </a:prstGeom>
            <a:noFill/>
            <a:ln>
              <a:solidFill>
                <a:srgbClr val="CEC4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011BEECD-5E99-E3C6-9DE9-334D31E0F7D2}"/>
                </a:ext>
              </a:extLst>
            </p:cNvPr>
            <p:cNvSpPr txBox="1"/>
            <p:nvPr/>
          </p:nvSpPr>
          <p:spPr>
            <a:xfrm>
              <a:off x="604153" y="12155056"/>
              <a:ext cx="1158555" cy="338554"/>
            </a:xfrm>
            <a:prstGeom prst="rect">
              <a:avLst/>
            </a:prstGeom>
            <a:noFill/>
          </p:spPr>
          <p:txBody>
            <a:bodyPr wrap="square" rtlCol="0">
              <a:spAutoFit/>
            </a:bodyPr>
            <a:lstStyle/>
            <a:p>
              <a:pPr algn="ctr"/>
              <a:r>
                <a:rPr kumimoji="1" lang="ja-JP" altLang="en-US" sz="1600" spc="300">
                  <a:solidFill>
                    <a:srgbClr val="CEC4AA"/>
                  </a:solidFill>
                  <a:latin typeface="Hiragino Sans W4" panose="020B0400000000000000" pitchFamily="34" charset="-128"/>
                  <a:ea typeface="Hiragino Sans W4" panose="020B0400000000000000" pitchFamily="34" charset="-128"/>
                </a:rPr>
                <a:t>応募期間</a:t>
              </a:r>
              <a:endParaRPr kumimoji="1" lang="en-US" altLang="ja-JP" sz="1600" spc="300" dirty="0">
                <a:solidFill>
                  <a:srgbClr val="CEC4AA"/>
                </a:solidFill>
                <a:latin typeface="Hiragino Sans W4" panose="020B0400000000000000" pitchFamily="34" charset="-128"/>
                <a:ea typeface="Hiragino Sans W4" panose="020B0400000000000000" pitchFamily="34" charset="-128"/>
              </a:endParaRPr>
            </a:p>
          </p:txBody>
        </p:sp>
      </p:grpSp>
      <p:grpSp>
        <p:nvGrpSpPr>
          <p:cNvPr id="43" name="グループ化 42">
            <a:extLst>
              <a:ext uri="{FF2B5EF4-FFF2-40B4-BE49-F238E27FC236}">
                <a16:creationId xmlns:a16="http://schemas.microsoft.com/office/drawing/2014/main" id="{9467479E-E34F-6196-903A-DFFE970C9AB8}"/>
              </a:ext>
            </a:extLst>
          </p:cNvPr>
          <p:cNvGrpSpPr/>
          <p:nvPr/>
        </p:nvGrpSpPr>
        <p:grpSpPr>
          <a:xfrm>
            <a:off x="5319261" y="12096732"/>
            <a:ext cx="5075926" cy="461665"/>
            <a:chOff x="391488" y="12104239"/>
            <a:chExt cx="5075926" cy="461665"/>
          </a:xfrm>
        </p:grpSpPr>
        <p:sp>
          <p:nvSpPr>
            <p:cNvPr id="44" name="テキスト ボックス 43">
              <a:extLst>
                <a:ext uri="{FF2B5EF4-FFF2-40B4-BE49-F238E27FC236}">
                  <a16:creationId xmlns:a16="http://schemas.microsoft.com/office/drawing/2014/main" id="{51579C8F-E407-0043-3229-577EA90E2D46}"/>
                </a:ext>
              </a:extLst>
            </p:cNvPr>
            <p:cNvSpPr txBox="1"/>
            <p:nvPr/>
          </p:nvSpPr>
          <p:spPr>
            <a:xfrm>
              <a:off x="1991424" y="12104239"/>
              <a:ext cx="3475990" cy="461665"/>
            </a:xfrm>
            <a:prstGeom prst="rect">
              <a:avLst/>
            </a:prstGeom>
            <a:noFill/>
          </p:spPr>
          <p:txBody>
            <a:bodyPr wrap="square" rtlCol="0">
              <a:spAutoFit/>
            </a:bodyPr>
            <a:lstStyle/>
            <a:p>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2025</a:t>
              </a:r>
              <a:r>
                <a:rPr kumimoji="1" lang="en-US" altLang="ja-JP" sz="2300" dirty="0">
                  <a:solidFill>
                    <a:srgbClr val="E7E4DE"/>
                  </a:solidFill>
                  <a:ea typeface="Hiragino Sans W4" panose="020B0400000000000000" pitchFamily="34" charset="-128"/>
                </a:rPr>
                <a:t>.</a:t>
              </a:r>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2</a:t>
              </a:r>
              <a:r>
                <a:rPr kumimoji="1" lang="en-US" altLang="ja-JP" sz="2300" dirty="0">
                  <a:solidFill>
                    <a:srgbClr val="E7E4DE"/>
                  </a:solidFill>
                  <a:ea typeface="Hiragino Sans W4" panose="020B0400000000000000" pitchFamily="34" charset="-128"/>
                </a:rPr>
                <a:t>.</a:t>
              </a:r>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1 SUT –2</a:t>
              </a:r>
              <a:r>
                <a:rPr kumimoji="1" lang="en-US" altLang="ja-JP" sz="2300" dirty="0">
                  <a:solidFill>
                    <a:srgbClr val="E7E4DE"/>
                  </a:solidFill>
                  <a:ea typeface="Hiragino Sans W4" panose="020B0400000000000000" pitchFamily="34" charset="-128"/>
                </a:rPr>
                <a:t>.</a:t>
              </a:r>
              <a:r>
                <a:rPr kumimoji="1" lang="en-US" altLang="ja-JP" sz="2300" dirty="0">
                  <a:solidFill>
                    <a:srgbClr val="E7E4DE"/>
                  </a:solidFill>
                  <a:latin typeface="Malter Sans Light Demo" panose="02000500000000000000" pitchFamily="2" charset="0"/>
                  <a:ea typeface="Hiragino Sans W4" panose="020B0400000000000000" pitchFamily="34" charset="-128"/>
                  <a:cs typeface="Arial" panose="020B0604020202020204" pitchFamily="34" charset="0"/>
                </a:rPr>
                <a:t>28 FRI</a:t>
              </a:r>
            </a:p>
          </p:txBody>
        </p:sp>
        <p:sp>
          <p:nvSpPr>
            <p:cNvPr id="45" name="角丸四角形 44">
              <a:extLst>
                <a:ext uri="{FF2B5EF4-FFF2-40B4-BE49-F238E27FC236}">
                  <a16:creationId xmlns:a16="http://schemas.microsoft.com/office/drawing/2014/main" id="{E921FB06-C95C-385B-4EA1-EF7082A72AF4}"/>
                </a:ext>
              </a:extLst>
            </p:cNvPr>
            <p:cNvSpPr/>
            <p:nvPr/>
          </p:nvSpPr>
          <p:spPr>
            <a:xfrm>
              <a:off x="391488" y="12125770"/>
              <a:ext cx="1476000" cy="396000"/>
            </a:xfrm>
            <a:prstGeom prst="roundRect">
              <a:avLst>
                <a:gd name="adj" fmla="val 50000"/>
              </a:avLst>
            </a:prstGeom>
            <a:noFill/>
            <a:ln>
              <a:solidFill>
                <a:srgbClr val="CEC4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CB10AA1E-7453-0243-A04A-34D5574BF837}"/>
                </a:ext>
              </a:extLst>
            </p:cNvPr>
            <p:cNvSpPr txBox="1"/>
            <p:nvPr/>
          </p:nvSpPr>
          <p:spPr>
            <a:xfrm>
              <a:off x="604153" y="12155056"/>
              <a:ext cx="1158555" cy="338554"/>
            </a:xfrm>
            <a:prstGeom prst="rect">
              <a:avLst/>
            </a:prstGeom>
            <a:noFill/>
          </p:spPr>
          <p:txBody>
            <a:bodyPr wrap="square" rtlCol="0">
              <a:spAutoFit/>
            </a:bodyPr>
            <a:lstStyle/>
            <a:p>
              <a:pPr algn="ctr"/>
              <a:r>
                <a:rPr kumimoji="1" lang="ja-JP" altLang="en-US" sz="1600" spc="300">
                  <a:solidFill>
                    <a:srgbClr val="CEC4AA"/>
                  </a:solidFill>
                  <a:latin typeface="Hiragino Sans W4" panose="020B0400000000000000" pitchFamily="34" charset="-128"/>
                  <a:ea typeface="Hiragino Sans W4" panose="020B0400000000000000" pitchFamily="34" charset="-128"/>
                </a:rPr>
                <a:t>応募期間</a:t>
              </a:r>
              <a:endParaRPr kumimoji="1" lang="en-US" altLang="ja-JP" sz="1600" spc="300" dirty="0">
                <a:solidFill>
                  <a:srgbClr val="CEC4AA"/>
                </a:solidFill>
                <a:latin typeface="Hiragino Sans W4" panose="020B0400000000000000" pitchFamily="34" charset="-128"/>
                <a:ea typeface="Hiragino Sans W4" panose="020B0400000000000000" pitchFamily="34" charset="-128"/>
              </a:endParaRPr>
            </a:p>
          </p:txBody>
        </p:sp>
      </p:grpSp>
      <p:sp>
        <p:nvSpPr>
          <p:cNvPr id="47" name="線吹き出し 1 (枠付き) 46">
            <a:extLst>
              <a:ext uri="{FF2B5EF4-FFF2-40B4-BE49-F238E27FC236}">
                <a16:creationId xmlns:a16="http://schemas.microsoft.com/office/drawing/2014/main" id="{CF0FE9AD-67AF-FE5C-DC49-BEEC9511C210}"/>
              </a:ext>
            </a:extLst>
          </p:cNvPr>
          <p:cNvSpPr/>
          <p:nvPr/>
        </p:nvSpPr>
        <p:spPr>
          <a:xfrm>
            <a:off x="8378456" y="13399524"/>
            <a:ext cx="2594344" cy="552893"/>
          </a:xfrm>
          <a:prstGeom prst="borderCallout1">
            <a:avLst>
              <a:gd name="adj1" fmla="val 61894"/>
              <a:gd name="adj2" fmla="val 862"/>
              <a:gd name="adj3" fmla="val -162249"/>
              <a:gd name="adj4" fmla="val -5465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ループでスライド</a:t>
            </a:r>
          </a:p>
        </p:txBody>
      </p:sp>
      <p:sp>
        <p:nvSpPr>
          <p:cNvPr id="48" name="線吹き出し 1 (枠付き) 47">
            <a:extLst>
              <a:ext uri="{FF2B5EF4-FFF2-40B4-BE49-F238E27FC236}">
                <a16:creationId xmlns:a16="http://schemas.microsoft.com/office/drawing/2014/main" id="{B7A2C07C-903C-E3F9-67ED-405A66B6D092}"/>
              </a:ext>
            </a:extLst>
          </p:cNvPr>
          <p:cNvSpPr/>
          <p:nvPr/>
        </p:nvSpPr>
        <p:spPr>
          <a:xfrm>
            <a:off x="2480944" y="-1561205"/>
            <a:ext cx="3044640" cy="798693"/>
          </a:xfrm>
          <a:prstGeom prst="borderCallout1">
            <a:avLst>
              <a:gd name="adj1" fmla="val 99054"/>
              <a:gd name="adj2" fmla="val 45481"/>
              <a:gd name="adj3" fmla="val 205329"/>
              <a:gd name="adj4" fmla="val 35891"/>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黒四角枠は画面追従固定。</a:t>
            </a:r>
            <a:endParaRPr kumimoji="1" lang="en-US" altLang="ja-JP" dirty="0">
              <a:solidFill>
                <a:schemeClr val="tx1"/>
              </a:solidFill>
            </a:endParaRPr>
          </a:p>
          <a:p>
            <a:pPr algn="ctr"/>
            <a:r>
              <a:rPr kumimoji="1" lang="ja-JP" altLang="en-US">
                <a:solidFill>
                  <a:schemeClr val="tx1"/>
                </a:solidFill>
              </a:rPr>
              <a:t>端末サイズに対応。</a:t>
            </a:r>
            <a:endParaRPr kumimoji="1" lang="en-US" altLang="ja-JP" dirty="0">
              <a:solidFill>
                <a:schemeClr val="tx1"/>
              </a:solidFill>
            </a:endParaRPr>
          </a:p>
        </p:txBody>
      </p:sp>
      <p:sp>
        <p:nvSpPr>
          <p:cNvPr id="49" name="正方形/長方形 48">
            <a:extLst>
              <a:ext uri="{FF2B5EF4-FFF2-40B4-BE49-F238E27FC236}">
                <a16:creationId xmlns:a16="http://schemas.microsoft.com/office/drawing/2014/main" id="{A27B7EB2-C246-ECCF-8B9D-4878937C2743}"/>
              </a:ext>
            </a:extLst>
          </p:cNvPr>
          <p:cNvSpPr/>
          <p:nvPr/>
        </p:nvSpPr>
        <p:spPr>
          <a:xfrm>
            <a:off x="-12192" y="12716000"/>
            <a:ext cx="338400" cy="2328373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427FD9FA-28C2-5925-AE19-C4F2BDE70D53}"/>
              </a:ext>
            </a:extLst>
          </p:cNvPr>
          <p:cNvSpPr/>
          <p:nvPr/>
        </p:nvSpPr>
        <p:spPr>
          <a:xfrm>
            <a:off x="6873105" y="12558397"/>
            <a:ext cx="326208" cy="2345961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6F044BA-B83C-5A4D-6E84-1C22FD86B9DD}"/>
              </a:ext>
            </a:extLst>
          </p:cNvPr>
          <p:cNvSpPr txBox="1"/>
          <p:nvPr/>
        </p:nvSpPr>
        <p:spPr>
          <a:xfrm>
            <a:off x="0" y="10469683"/>
            <a:ext cx="7199313" cy="307777"/>
          </a:xfrm>
          <a:prstGeom prst="rect">
            <a:avLst/>
          </a:prstGeom>
          <a:noFill/>
        </p:spPr>
        <p:txBody>
          <a:bodyPr wrap="square" rtlCol="0">
            <a:spAutoFit/>
          </a:bodyPr>
          <a:lstStyle/>
          <a:p>
            <a:pPr algn="ctr"/>
            <a:r>
              <a:rPr kumimoji="1" lang="en-US" altLang="ja-JP" sz="1400" dirty="0">
                <a:solidFill>
                  <a:srgbClr val="E7E4DE"/>
                </a:solidFill>
                <a:latin typeface="Hiragino Sans W4" panose="020B0400000000000000" pitchFamily="34" charset="-128"/>
                <a:ea typeface="Hiragino Sans W4" panose="020B0400000000000000" pitchFamily="34" charset="-128"/>
              </a:rPr>
              <a:t>SCROLL DOWN</a:t>
            </a:r>
          </a:p>
        </p:txBody>
      </p:sp>
      <p:cxnSp>
        <p:nvCxnSpPr>
          <p:cNvPr id="6" name="直線コネクタ 5">
            <a:extLst>
              <a:ext uri="{FF2B5EF4-FFF2-40B4-BE49-F238E27FC236}">
                <a16:creationId xmlns:a16="http://schemas.microsoft.com/office/drawing/2014/main" id="{182C042E-4B28-6744-279B-79EB62F87C96}"/>
              </a:ext>
            </a:extLst>
          </p:cNvPr>
          <p:cNvCxnSpPr>
            <a:cxnSpLocks/>
            <a:endCxn id="7" idx="0"/>
          </p:cNvCxnSpPr>
          <p:nvPr/>
        </p:nvCxnSpPr>
        <p:spPr>
          <a:xfrm flipH="1">
            <a:off x="3587465" y="10816124"/>
            <a:ext cx="12189" cy="1071076"/>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1E426CF2-51BA-64A2-4D5E-C432A92DF77F}"/>
              </a:ext>
            </a:extLst>
          </p:cNvPr>
          <p:cNvCxnSpPr>
            <a:cxnSpLocks/>
          </p:cNvCxnSpPr>
          <p:nvPr/>
        </p:nvCxnSpPr>
        <p:spPr>
          <a:xfrm>
            <a:off x="3599654" y="10816124"/>
            <a:ext cx="0" cy="535538"/>
          </a:xfrm>
          <a:prstGeom prst="line">
            <a:avLst/>
          </a:prstGeom>
          <a:ln w="19050">
            <a:solidFill>
              <a:srgbClr val="E7E4DE"/>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322696F0-68F6-52C9-2643-401AD7F09F16}"/>
              </a:ext>
            </a:extLst>
          </p:cNvPr>
          <p:cNvSpPr txBox="1"/>
          <p:nvPr/>
        </p:nvSpPr>
        <p:spPr>
          <a:xfrm>
            <a:off x="902208" y="13522609"/>
            <a:ext cx="5355717" cy="1207703"/>
          </a:xfrm>
          <a:prstGeom prst="rect">
            <a:avLst/>
          </a:prstGeom>
          <a:noFill/>
        </p:spPr>
        <p:txBody>
          <a:bodyPr wrap="square" rtlCol="0">
            <a:spAutoFit/>
          </a:bodyPr>
          <a:lstStyle/>
          <a:p>
            <a:pPr>
              <a:lnSpc>
                <a:spcPts val="4500"/>
              </a:lnSpc>
            </a:pPr>
            <a:r>
              <a:rPr kumimoji="1" lang="ja-JP" altLang="en-US" sz="3200" b="1">
                <a:latin typeface="Hiragino Sans W7" panose="020B0400000000000000" pitchFamily="34" charset="-128"/>
                <a:ea typeface="Hiragino Sans W7" panose="020B0400000000000000" pitchFamily="34" charset="-128"/>
              </a:rPr>
              <a:t>たった一つ物語を、</a:t>
            </a:r>
            <a:endParaRPr kumimoji="1" lang="en-US" altLang="ja-JP" sz="3200" b="1" dirty="0">
              <a:latin typeface="Hiragino Sans W7" panose="020B0400000000000000" pitchFamily="34" charset="-128"/>
              <a:ea typeface="Hiragino Sans W7" panose="020B0400000000000000" pitchFamily="34" charset="-128"/>
            </a:endParaRPr>
          </a:p>
          <a:p>
            <a:pPr>
              <a:lnSpc>
                <a:spcPts val="4500"/>
              </a:lnSpc>
            </a:pPr>
            <a:r>
              <a:rPr kumimoji="1" lang="ja-JP" altLang="en-US" sz="3200" b="1">
                <a:latin typeface="Hiragino Sans W7" panose="020B0400000000000000" pitchFamily="34" charset="-128"/>
                <a:ea typeface="Hiragino Sans W7" panose="020B0400000000000000" pitchFamily="34" charset="-128"/>
              </a:rPr>
              <a:t>時代に刻もう。</a:t>
            </a:r>
            <a:endParaRPr kumimoji="1" lang="en-US" altLang="ja-JP" sz="3200" b="1" dirty="0">
              <a:latin typeface="Hiragino Sans W7" panose="020B0400000000000000" pitchFamily="34" charset="-128"/>
              <a:ea typeface="Hiragino Sans W7" panose="020B0400000000000000" pitchFamily="34" charset="-128"/>
            </a:endParaRPr>
          </a:p>
        </p:txBody>
      </p:sp>
      <p:sp>
        <p:nvSpPr>
          <p:cNvPr id="33" name="テキスト ボックス 32">
            <a:extLst>
              <a:ext uri="{FF2B5EF4-FFF2-40B4-BE49-F238E27FC236}">
                <a16:creationId xmlns:a16="http://schemas.microsoft.com/office/drawing/2014/main" id="{363A8F4D-3375-975D-E8FF-40A259DC81B6}"/>
              </a:ext>
            </a:extLst>
          </p:cNvPr>
          <p:cNvSpPr txBox="1"/>
          <p:nvPr/>
        </p:nvSpPr>
        <p:spPr>
          <a:xfrm>
            <a:off x="941388" y="15120611"/>
            <a:ext cx="5355717" cy="3267818"/>
          </a:xfrm>
          <a:prstGeom prst="rect">
            <a:avLst/>
          </a:prstGeom>
          <a:noFill/>
        </p:spPr>
        <p:txBody>
          <a:bodyPr wrap="square" rtlCol="0">
            <a:spAutoFit/>
          </a:bodyPr>
          <a:lstStyle/>
          <a:p>
            <a:pPr>
              <a:lnSpc>
                <a:spcPct val="150000"/>
              </a:lnSpc>
            </a:pPr>
            <a:r>
              <a:rPr kumimoji="1" lang="ja-JP" altLang="en-US" sz="2000">
                <a:latin typeface="Hiragino Sans W4" panose="020B0400000000000000" pitchFamily="34" charset="-128"/>
                <a:ea typeface="Hiragino Sans W4" panose="020B0400000000000000" pitchFamily="34" charset="-128"/>
              </a:rPr>
              <a:t>私たちは、パーソナルジムを開業したい現役トレーナーたちをサポートします。</a:t>
            </a:r>
            <a:endParaRPr kumimoji="1" lang="en-US" altLang="ja-JP" sz="2000" dirty="0">
              <a:latin typeface="Hiragino Sans W4" panose="020B0400000000000000" pitchFamily="34" charset="-128"/>
              <a:ea typeface="Hiragino Sans W4" panose="020B0400000000000000" pitchFamily="34" charset="-128"/>
            </a:endParaRPr>
          </a:p>
          <a:p>
            <a:pPr>
              <a:lnSpc>
                <a:spcPct val="150000"/>
              </a:lnSpc>
            </a:pPr>
            <a:r>
              <a:rPr kumimoji="1" lang="ja-JP" altLang="en-US" sz="2000">
                <a:latin typeface="Hiragino Sans W4" panose="020B0400000000000000" pitchFamily="34" charset="-128"/>
                <a:ea typeface="Hiragino Sans W4" panose="020B0400000000000000" pitchFamily="34" charset="-128"/>
              </a:rPr>
              <a:t>理学療法士がプロデュースする独自の身体評価メソッドから、開業・運営において重要な集客、顧客管理、資金確保までワンストップで教育及び個別コンサルティングし、独り立ちできるまで継続的にサポートし続けます。</a:t>
            </a:r>
            <a:r>
              <a:rPr kumimoji="1" lang="en-US" altLang="ja-JP" sz="2000" dirty="0">
                <a:latin typeface="Hiragino Sans W4" panose="020B0400000000000000" pitchFamily="34" charset="-128"/>
                <a:ea typeface="Hiragino Sans W4" panose="020B0400000000000000" pitchFamily="34" charset="-128"/>
              </a:rPr>
              <a:t> </a:t>
            </a:r>
          </a:p>
        </p:txBody>
      </p:sp>
      <p:sp>
        <p:nvSpPr>
          <p:cNvPr id="18" name="テキスト ボックス 17">
            <a:extLst>
              <a:ext uri="{FF2B5EF4-FFF2-40B4-BE49-F238E27FC236}">
                <a16:creationId xmlns:a16="http://schemas.microsoft.com/office/drawing/2014/main" id="{8BE2148A-A49E-7CC2-AFED-ADBB84CE713E}"/>
              </a:ext>
            </a:extLst>
          </p:cNvPr>
          <p:cNvSpPr txBox="1"/>
          <p:nvPr/>
        </p:nvSpPr>
        <p:spPr>
          <a:xfrm>
            <a:off x="341376" y="20395303"/>
            <a:ext cx="6528753" cy="369332"/>
          </a:xfrm>
          <a:prstGeom prst="rect">
            <a:avLst/>
          </a:prstGeom>
          <a:noFill/>
        </p:spPr>
        <p:txBody>
          <a:bodyPr wrap="square" rtlCol="0">
            <a:spAutoFit/>
          </a:bodyPr>
          <a:lstStyle/>
          <a:p>
            <a:pPr algn="ctr"/>
            <a:r>
              <a:rPr kumimoji="1" lang="ja-JP" altLang="en-US"/>
              <a:t>（</a:t>
            </a:r>
            <a:r>
              <a:rPr kumimoji="1" lang="en-US" altLang="ja-JP" dirty="0"/>
              <a:t>OUR CONCEPT</a:t>
            </a:r>
            <a:r>
              <a:rPr kumimoji="1" lang="ja-JP" altLang="en-US"/>
              <a:t>）</a:t>
            </a:r>
          </a:p>
        </p:txBody>
      </p:sp>
      <p:pic>
        <p:nvPicPr>
          <p:cNvPr id="19" name="図 18" descr="屋内, 部屋, テーブル, 座る が含まれている画像&#10;&#10;AI によって生成されたコンテンツは間違っている可能性があります。">
            <a:extLst>
              <a:ext uri="{FF2B5EF4-FFF2-40B4-BE49-F238E27FC236}">
                <a16:creationId xmlns:a16="http://schemas.microsoft.com/office/drawing/2014/main" id="{A798E52F-F6BF-D53D-438C-1DFBF1680586}"/>
              </a:ext>
            </a:extLst>
          </p:cNvPr>
          <p:cNvPicPr>
            <a:picLocks noChangeAspect="1"/>
          </p:cNvPicPr>
          <p:nvPr/>
        </p:nvPicPr>
        <p:blipFill>
          <a:blip r:embed="rId5"/>
          <a:srcRect l="8684" r="22880"/>
          <a:stretch/>
        </p:blipFill>
        <p:spPr>
          <a:xfrm>
            <a:off x="646145" y="21076390"/>
            <a:ext cx="5958736" cy="5806800"/>
          </a:xfrm>
          <a:prstGeom prst="rect">
            <a:avLst/>
          </a:prstGeom>
        </p:spPr>
      </p:pic>
      <p:sp>
        <p:nvSpPr>
          <p:cNvPr id="24" name="正方形/長方形 23">
            <a:extLst>
              <a:ext uri="{FF2B5EF4-FFF2-40B4-BE49-F238E27FC236}">
                <a16:creationId xmlns:a16="http://schemas.microsoft.com/office/drawing/2014/main" id="{4D9BC876-A04B-E41B-CA57-A31374F8F3BC}"/>
              </a:ext>
            </a:extLst>
          </p:cNvPr>
          <p:cNvSpPr/>
          <p:nvPr/>
        </p:nvSpPr>
        <p:spPr>
          <a:xfrm>
            <a:off x="646145" y="21074999"/>
            <a:ext cx="5951465" cy="5808191"/>
          </a:xfrm>
          <a:prstGeom prst="rect">
            <a:avLst/>
          </a:prstGeom>
          <a:solidFill>
            <a:srgbClr val="2E2B0B">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FB8B07EE-F9B2-BDA4-E5F9-30D1F7744EBF}"/>
              </a:ext>
            </a:extLst>
          </p:cNvPr>
          <p:cNvSpPr txBox="1"/>
          <p:nvPr/>
        </p:nvSpPr>
        <p:spPr>
          <a:xfrm>
            <a:off x="584157" y="27196515"/>
            <a:ext cx="6252693" cy="3729482"/>
          </a:xfrm>
          <a:prstGeom prst="rect">
            <a:avLst/>
          </a:prstGeom>
          <a:noFill/>
        </p:spPr>
        <p:txBody>
          <a:bodyPr wrap="square" rtlCol="0">
            <a:spAutoFit/>
          </a:bodyPr>
          <a:lstStyle/>
          <a:p>
            <a:pPr>
              <a:lnSpc>
                <a:spcPct val="150000"/>
              </a:lnSpc>
            </a:pPr>
            <a:r>
              <a:rPr kumimoji="1" lang="ja-JP" altLang="en-US" sz="2000">
                <a:latin typeface="Hiragino Sans W4" panose="020B0400000000000000" pitchFamily="34" charset="-128"/>
                <a:ea typeface="Hiragino Sans W4" panose="020B0400000000000000" pitchFamily="34" charset="-128"/>
              </a:rPr>
              <a:t>大阪市内にて多くのインフルエンサーが通う</a:t>
            </a:r>
            <a:r>
              <a:rPr kumimoji="1" lang="en-US" altLang="ja-JP" sz="2000" dirty="0">
                <a:latin typeface="Hiragino Sans W4" panose="020B0400000000000000" pitchFamily="34" charset="-128"/>
                <a:ea typeface="Hiragino Sans W4" panose="020B0400000000000000" pitchFamily="34" charset="-128"/>
              </a:rPr>
              <a:t>B.E.T</a:t>
            </a:r>
            <a:r>
              <a:rPr kumimoji="1" lang="ja-JP" altLang="en-US" sz="2000">
                <a:latin typeface="Hiragino Sans W4" panose="020B0400000000000000" pitchFamily="34" charset="-128"/>
                <a:ea typeface="Hiragino Sans W4" panose="020B0400000000000000" pitchFamily="34" charset="-128"/>
              </a:rPr>
              <a:t>パーソナルジムのオーナーが経営を通して培った経験をもとに運営。</a:t>
            </a:r>
            <a:endParaRPr kumimoji="1" lang="en-US" altLang="ja-JP" sz="2000" dirty="0">
              <a:latin typeface="Hiragino Sans W4" panose="020B0400000000000000" pitchFamily="34" charset="-128"/>
              <a:ea typeface="Hiragino Sans W4" panose="020B0400000000000000" pitchFamily="34" charset="-128"/>
            </a:endParaRPr>
          </a:p>
          <a:p>
            <a:pPr>
              <a:lnSpc>
                <a:spcPct val="150000"/>
              </a:lnSpc>
            </a:pPr>
            <a:r>
              <a:rPr lang="ja-JP" altLang="en-US" sz="2000">
                <a:effectLst/>
                <a:latin typeface="Hiragino Sans W4" panose="020B0400000000000000" pitchFamily="34" charset="-128"/>
                <a:ea typeface="Hiragino Sans W4" panose="020B0400000000000000" pitchFamily="34" charset="-128"/>
              </a:rPr>
              <a:t>初期投資を最小限に抑え、赤字をつくらないジム運営を実現する開業戦略をご提案します。</a:t>
            </a:r>
            <a:endParaRPr lang="en-US" altLang="ja-JP" sz="2000" dirty="0">
              <a:effectLst/>
              <a:latin typeface="Hiragino Sans W4" panose="020B0400000000000000" pitchFamily="34" charset="-128"/>
              <a:ea typeface="Hiragino Sans W4" panose="020B0400000000000000" pitchFamily="34" charset="-128"/>
            </a:endParaRPr>
          </a:p>
          <a:p>
            <a:pPr>
              <a:lnSpc>
                <a:spcPct val="150000"/>
              </a:lnSpc>
            </a:pPr>
            <a:r>
              <a:rPr lang="ja-JP" altLang="en-US" sz="2000">
                <a:effectLst/>
                <a:latin typeface="Hiragino Sans W4" panose="020B0400000000000000" pitchFamily="34" charset="-128"/>
                <a:ea typeface="Hiragino Sans W4" panose="020B0400000000000000" pitchFamily="34" charset="-128"/>
              </a:rPr>
              <a:t>さらに、集客・収支管理・価格設定といったビジネススキルも体系的に学べるプログラムで、安定した収益基盤を構築します。</a:t>
            </a:r>
          </a:p>
        </p:txBody>
      </p:sp>
      <p:sp>
        <p:nvSpPr>
          <p:cNvPr id="40" name="フレーム 39">
            <a:extLst>
              <a:ext uri="{FF2B5EF4-FFF2-40B4-BE49-F238E27FC236}">
                <a16:creationId xmlns:a16="http://schemas.microsoft.com/office/drawing/2014/main" id="{4ADCFD2A-3FDB-BC4F-E8D9-3FF0A3A207D5}"/>
              </a:ext>
            </a:extLst>
          </p:cNvPr>
          <p:cNvSpPr/>
          <p:nvPr/>
        </p:nvSpPr>
        <p:spPr>
          <a:xfrm>
            <a:off x="-28013539" y="-24240"/>
            <a:ext cx="7223697"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正方形/長方形 50">
            <a:extLst>
              <a:ext uri="{FF2B5EF4-FFF2-40B4-BE49-F238E27FC236}">
                <a16:creationId xmlns:a16="http://schemas.microsoft.com/office/drawing/2014/main" id="{053EB6AE-5775-07BC-F9A5-E9F4BC89D3E1}"/>
              </a:ext>
            </a:extLst>
          </p:cNvPr>
          <p:cNvSpPr/>
          <p:nvPr/>
        </p:nvSpPr>
        <p:spPr>
          <a:xfrm>
            <a:off x="-28013539" y="-65533"/>
            <a:ext cx="7223697"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F145BA6D-7CCE-CCD2-717E-84C998A492FC}"/>
              </a:ext>
            </a:extLst>
          </p:cNvPr>
          <p:cNvSpPr/>
          <p:nvPr/>
        </p:nvSpPr>
        <p:spPr>
          <a:xfrm>
            <a:off x="-28013539" y="11862960"/>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9FFAF423-8FD5-E583-393E-C11CA63A99EA}"/>
              </a:ext>
            </a:extLst>
          </p:cNvPr>
          <p:cNvSpPr/>
          <p:nvPr/>
        </p:nvSpPr>
        <p:spPr>
          <a:xfrm>
            <a:off x="-28018652" y="704232"/>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DEEC0997-8316-916B-3498-1A9271DAAEB0}"/>
              </a:ext>
            </a:extLst>
          </p:cNvPr>
          <p:cNvSpPr/>
          <p:nvPr/>
        </p:nvSpPr>
        <p:spPr>
          <a:xfrm>
            <a:off x="-21119026" y="690516"/>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26453F15-83D5-F986-2ACE-2D2AD939EDAF}"/>
              </a:ext>
            </a:extLst>
          </p:cNvPr>
          <p:cNvSpPr/>
          <p:nvPr/>
        </p:nvSpPr>
        <p:spPr>
          <a:xfrm>
            <a:off x="-28007816" y="11660268"/>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290707BB-9F2C-7CA4-F351-095051143A3A}"/>
              </a:ext>
            </a:extLst>
          </p:cNvPr>
          <p:cNvSpPr/>
          <p:nvPr/>
        </p:nvSpPr>
        <p:spPr>
          <a:xfrm>
            <a:off x="-21119026" y="11601594"/>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 name="直線コネクタ 81">
            <a:extLst>
              <a:ext uri="{FF2B5EF4-FFF2-40B4-BE49-F238E27FC236}">
                <a16:creationId xmlns:a16="http://schemas.microsoft.com/office/drawing/2014/main" id="{23A83801-D645-69EC-F9AD-138AC443D57D}"/>
              </a:ext>
            </a:extLst>
          </p:cNvPr>
          <p:cNvCxnSpPr/>
          <p:nvPr/>
        </p:nvCxnSpPr>
        <p:spPr>
          <a:xfrm>
            <a:off x="-26584517" y="6223819"/>
            <a:ext cx="4320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36792364-D71D-999D-A20F-46AD194DB753}"/>
              </a:ext>
            </a:extLst>
          </p:cNvPr>
          <p:cNvCxnSpPr>
            <a:cxnSpLocks/>
          </p:cNvCxnSpPr>
          <p:nvPr/>
        </p:nvCxnSpPr>
        <p:spPr>
          <a:xfrm>
            <a:off x="-26584517" y="6223819"/>
            <a:ext cx="11208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線吹き出し 1 (枠付き) 85">
            <a:extLst>
              <a:ext uri="{FF2B5EF4-FFF2-40B4-BE49-F238E27FC236}">
                <a16:creationId xmlns:a16="http://schemas.microsoft.com/office/drawing/2014/main" id="{065D375E-743E-0825-D77A-55AA201AC756}"/>
              </a:ext>
            </a:extLst>
          </p:cNvPr>
          <p:cNvSpPr/>
          <p:nvPr/>
        </p:nvSpPr>
        <p:spPr>
          <a:xfrm>
            <a:off x="-30292516" y="-1336371"/>
            <a:ext cx="2594344" cy="1222727"/>
          </a:xfrm>
          <a:prstGeom prst="borderCallout1">
            <a:avLst>
              <a:gd name="adj1" fmla="val 44961"/>
              <a:gd name="adj2" fmla="val 100046"/>
              <a:gd name="adj3" fmla="val 154620"/>
              <a:gd name="adj4" fmla="val 219573"/>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a:t>
            </a:r>
            <a:r>
              <a:rPr kumimoji="1" lang="ja-JP" altLang="en-US">
                <a:solidFill>
                  <a:schemeClr val="tx1"/>
                </a:solidFill>
              </a:rPr>
              <a:t>画面遷移</a:t>
            </a:r>
            <a:r>
              <a:rPr kumimoji="1" lang="en-US" altLang="ja-JP" dirty="0">
                <a:solidFill>
                  <a:schemeClr val="tx1"/>
                </a:solidFill>
              </a:rPr>
              <a:t>①</a:t>
            </a:r>
          </a:p>
          <a:p>
            <a:pPr algn="ctr"/>
            <a:r>
              <a:rPr kumimoji="1" lang="ja-JP" altLang="en-US">
                <a:solidFill>
                  <a:schemeClr val="tx1"/>
                </a:solidFill>
              </a:rPr>
              <a:t>ローディング</a:t>
            </a:r>
            <a:endParaRPr kumimoji="1" lang="en-US" altLang="ja-JP" dirty="0">
              <a:solidFill>
                <a:schemeClr val="tx1"/>
              </a:solidFill>
            </a:endParaRPr>
          </a:p>
        </p:txBody>
      </p:sp>
      <p:sp>
        <p:nvSpPr>
          <p:cNvPr id="87" name="正方形/長方形 86">
            <a:extLst>
              <a:ext uri="{FF2B5EF4-FFF2-40B4-BE49-F238E27FC236}">
                <a16:creationId xmlns:a16="http://schemas.microsoft.com/office/drawing/2014/main" id="{AB34A97D-1E29-6692-A816-8AFA44E84014}"/>
              </a:ext>
            </a:extLst>
          </p:cNvPr>
          <p:cNvSpPr/>
          <p:nvPr/>
        </p:nvSpPr>
        <p:spPr>
          <a:xfrm>
            <a:off x="-18717306" y="159909"/>
            <a:ext cx="7049164" cy="12019387"/>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フレーム 87">
            <a:extLst>
              <a:ext uri="{FF2B5EF4-FFF2-40B4-BE49-F238E27FC236}">
                <a16:creationId xmlns:a16="http://schemas.microsoft.com/office/drawing/2014/main" id="{7342110A-A241-8394-B512-AE082C9FA132}"/>
              </a:ext>
            </a:extLst>
          </p:cNvPr>
          <p:cNvSpPr/>
          <p:nvPr/>
        </p:nvSpPr>
        <p:spPr>
          <a:xfrm>
            <a:off x="-18759979" y="0"/>
            <a:ext cx="7223697"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9" name="正方形/長方形 88">
            <a:extLst>
              <a:ext uri="{FF2B5EF4-FFF2-40B4-BE49-F238E27FC236}">
                <a16:creationId xmlns:a16="http://schemas.microsoft.com/office/drawing/2014/main" id="{5399A10C-5B8F-0D8B-BBDC-5DC97D5AE691}"/>
              </a:ext>
            </a:extLst>
          </p:cNvPr>
          <p:cNvSpPr/>
          <p:nvPr/>
        </p:nvSpPr>
        <p:spPr>
          <a:xfrm>
            <a:off x="-18759979" y="-41293"/>
            <a:ext cx="7223697"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a:extLst>
              <a:ext uri="{FF2B5EF4-FFF2-40B4-BE49-F238E27FC236}">
                <a16:creationId xmlns:a16="http://schemas.microsoft.com/office/drawing/2014/main" id="{2083976B-986A-9AD9-DB70-4E2C69851D20}"/>
              </a:ext>
            </a:extLst>
          </p:cNvPr>
          <p:cNvSpPr/>
          <p:nvPr/>
        </p:nvSpPr>
        <p:spPr>
          <a:xfrm>
            <a:off x="-18759979" y="11887200"/>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正方形/長方形 90">
            <a:extLst>
              <a:ext uri="{FF2B5EF4-FFF2-40B4-BE49-F238E27FC236}">
                <a16:creationId xmlns:a16="http://schemas.microsoft.com/office/drawing/2014/main" id="{5A1B1B70-DDBF-759C-78F2-1E5857E14D09}"/>
              </a:ext>
            </a:extLst>
          </p:cNvPr>
          <p:cNvSpPr/>
          <p:nvPr/>
        </p:nvSpPr>
        <p:spPr>
          <a:xfrm>
            <a:off x="-18765092" y="728472"/>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正方形/長方形 91">
            <a:extLst>
              <a:ext uri="{FF2B5EF4-FFF2-40B4-BE49-F238E27FC236}">
                <a16:creationId xmlns:a16="http://schemas.microsoft.com/office/drawing/2014/main" id="{24BD08E4-FEFD-D3DA-C6F0-684CDEE26B25}"/>
              </a:ext>
            </a:extLst>
          </p:cNvPr>
          <p:cNvSpPr/>
          <p:nvPr/>
        </p:nvSpPr>
        <p:spPr>
          <a:xfrm>
            <a:off x="-11865466" y="714756"/>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正方形/長方形 92">
            <a:extLst>
              <a:ext uri="{FF2B5EF4-FFF2-40B4-BE49-F238E27FC236}">
                <a16:creationId xmlns:a16="http://schemas.microsoft.com/office/drawing/2014/main" id="{D4053CC6-148C-9982-FD1E-1A242E37F349}"/>
              </a:ext>
            </a:extLst>
          </p:cNvPr>
          <p:cNvSpPr/>
          <p:nvPr/>
        </p:nvSpPr>
        <p:spPr>
          <a:xfrm>
            <a:off x="-18754256" y="11684508"/>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正方形/長方形 93">
            <a:extLst>
              <a:ext uri="{FF2B5EF4-FFF2-40B4-BE49-F238E27FC236}">
                <a16:creationId xmlns:a16="http://schemas.microsoft.com/office/drawing/2014/main" id="{1A90C0E9-3962-4921-D084-415F13E1DB41}"/>
              </a:ext>
            </a:extLst>
          </p:cNvPr>
          <p:cNvSpPr/>
          <p:nvPr/>
        </p:nvSpPr>
        <p:spPr>
          <a:xfrm>
            <a:off x="-11865466" y="11625834"/>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50D49D48-1630-9E33-91DD-0182CB90C366}"/>
              </a:ext>
            </a:extLst>
          </p:cNvPr>
          <p:cNvSpPr/>
          <p:nvPr/>
        </p:nvSpPr>
        <p:spPr>
          <a:xfrm>
            <a:off x="-9308705" y="135669"/>
            <a:ext cx="7049164" cy="12019387"/>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フレーム 101">
            <a:extLst>
              <a:ext uri="{FF2B5EF4-FFF2-40B4-BE49-F238E27FC236}">
                <a16:creationId xmlns:a16="http://schemas.microsoft.com/office/drawing/2014/main" id="{E98B2B76-7E3E-B3CB-9865-5D915AF33452}"/>
              </a:ext>
            </a:extLst>
          </p:cNvPr>
          <p:cNvSpPr/>
          <p:nvPr/>
        </p:nvSpPr>
        <p:spPr>
          <a:xfrm>
            <a:off x="-9351378" y="-24240"/>
            <a:ext cx="7223697"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3" name="正方形/長方形 102">
            <a:extLst>
              <a:ext uri="{FF2B5EF4-FFF2-40B4-BE49-F238E27FC236}">
                <a16:creationId xmlns:a16="http://schemas.microsoft.com/office/drawing/2014/main" id="{246818D1-85EF-52C1-E0D4-FEE0DFE3DFA3}"/>
              </a:ext>
            </a:extLst>
          </p:cNvPr>
          <p:cNvSpPr/>
          <p:nvPr/>
        </p:nvSpPr>
        <p:spPr>
          <a:xfrm>
            <a:off x="-9351378" y="-65533"/>
            <a:ext cx="7223697"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60DAA623-BFE9-7331-EF52-CD6A65235738}"/>
              </a:ext>
            </a:extLst>
          </p:cNvPr>
          <p:cNvSpPr/>
          <p:nvPr/>
        </p:nvSpPr>
        <p:spPr>
          <a:xfrm>
            <a:off x="-9351378" y="11862960"/>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正方形/長方形 104">
            <a:extLst>
              <a:ext uri="{FF2B5EF4-FFF2-40B4-BE49-F238E27FC236}">
                <a16:creationId xmlns:a16="http://schemas.microsoft.com/office/drawing/2014/main" id="{6ED8FC6A-D9FF-070C-17B6-A48FDE861B78}"/>
              </a:ext>
            </a:extLst>
          </p:cNvPr>
          <p:cNvSpPr/>
          <p:nvPr/>
        </p:nvSpPr>
        <p:spPr>
          <a:xfrm>
            <a:off x="-9356491" y="704232"/>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正方形/長方形 105">
            <a:extLst>
              <a:ext uri="{FF2B5EF4-FFF2-40B4-BE49-F238E27FC236}">
                <a16:creationId xmlns:a16="http://schemas.microsoft.com/office/drawing/2014/main" id="{D6B64789-9126-C3BC-9F06-9B952A8A3ED2}"/>
              </a:ext>
            </a:extLst>
          </p:cNvPr>
          <p:cNvSpPr/>
          <p:nvPr/>
        </p:nvSpPr>
        <p:spPr>
          <a:xfrm>
            <a:off x="-2456865" y="690516"/>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正方形/長方形 106">
            <a:extLst>
              <a:ext uri="{FF2B5EF4-FFF2-40B4-BE49-F238E27FC236}">
                <a16:creationId xmlns:a16="http://schemas.microsoft.com/office/drawing/2014/main" id="{BB5D91D1-ACF6-2F32-1DD4-351F7387E48B}"/>
              </a:ext>
            </a:extLst>
          </p:cNvPr>
          <p:cNvSpPr/>
          <p:nvPr/>
        </p:nvSpPr>
        <p:spPr>
          <a:xfrm>
            <a:off x="-9345655" y="11660268"/>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EF768B02-7DAC-AE22-5A60-262803AF0FD3}"/>
              </a:ext>
            </a:extLst>
          </p:cNvPr>
          <p:cNvSpPr/>
          <p:nvPr/>
        </p:nvSpPr>
        <p:spPr>
          <a:xfrm>
            <a:off x="-2456865" y="11601594"/>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9" name="図 108" descr="図形 が含まれている画像&#10;&#10;AI によって生成されたコンテンツは間違っている可能性があります。">
            <a:extLst>
              <a:ext uri="{FF2B5EF4-FFF2-40B4-BE49-F238E27FC236}">
                <a16:creationId xmlns:a16="http://schemas.microsoft.com/office/drawing/2014/main" id="{F3C897F0-7499-99D8-C22F-D8DE316756B0}"/>
              </a:ext>
            </a:extLst>
          </p:cNvPr>
          <p:cNvPicPr>
            <a:picLocks noChangeAspect="1"/>
          </p:cNvPicPr>
          <p:nvPr/>
        </p:nvPicPr>
        <p:blipFill>
          <a:blip r:embed="rId6"/>
          <a:stretch>
            <a:fillRect/>
          </a:stretch>
        </p:blipFill>
        <p:spPr>
          <a:xfrm>
            <a:off x="-6424487" y="3726225"/>
            <a:ext cx="1369914" cy="1446683"/>
          </a:xfrm>
          <a:prstGeom prst="rect">
            <a:avLst/>
          </a:prstGeom>
        </p:spPr>
      </p:pic>
      <p:pic>
        <p:nvPicPr>
          <p:cNvPr id="110" name="図 109" descr="アイコン&#10;&#10;AI によって生成されたコンテンツは間違っている可能性があります。">
            <a:extLst>
              <a:ext uri="{FF2B5EF4-FFF2-40B4-BE49-F238E27FC236}">
                <a16:creationId xmlns:a16="http://schemas.microsoft.com/office/drawing/2014/main" id="{E8FEB737-0242-D410-27CF-B706E986065A}"/>
              </a:ext>
            </a:extLst>
          </p:cNvPr>
          <p:cNvPicPr>
            <a:picLocks noChangeAspect="1"/>
          </p:cNvPicPr>
          <p:nvPr/>
        </p:nvPicPr>
        <p:blipFill>
          <a:blip r:embed="rId7"/>
          <a:stretch>
            <a:fillRect/>
          </a:stretch>
        </p:blipFill>
        <p:spPr>
          <a:xfrm>
            <a:off x="-7569919" y="3225472"/>
            <a:ext cx="4095220" cy="4114835"/>
          </a:xfrm>
          <a:prstGeom prst="rect">
            <a:avLst/>
          </a:prstGeom>
        </p:spPr>
      </p:pic>
      <p:sp>
        <p:nvSpPr>
          <p:cNvPr id="111" name="テキスト ボックス 110">
            <a:extLst>
              <a:ext uri="{FF2B5EF4-FFF2-40B4-BE49-F238E27FC236}">
                <a16:creationId xmlns:a16="http://schemas.microsoft.com/office/drawing/2014/main" id="{40C01343-57B2-AC01-82A4-481942AF1855}"/>
              </a:ext>
            </a:extLst>
          </p:cNvPr>
          <p:cNvSpPr txBox="1"/>
          <p:nvPr/>
        </p:nvSpPr>
        <p:spPr>
          <a:xfrm>
            <a:off x="-18772171" y="6002697"/>
            <a:ext cx="7248081" cy="461665"/>
          </a:xfrm>
          <a:prstGeom prst="rect">
            <a:avLst/>
          </a:prstGeom>
          <a:noFill/>
        </p:spPr>
        <p:txBody>
          <a:bodyPr wrap="square" rtlCol="0">
            <a:spAutoFit/>
          </a:bodyPr>
          <a:lstStyle/>
          <a:p>
            <a:pPr algn="ctr"/>
            <a:r>
              <a:rPr kumimoji="1" lang="ja-JP" altLang="en-US" sz="2400" spc="-150">
                <a:solidFill>
                  <a:srgbClr val="E7E4DE"/>
                </a:solidFill>
                <a:latin typeface="Hiragino Sans W4" panose="020B0400000000000000" pitchFamily="34" charset="-128"/>
                <a:ea typeface="Hiragino Sans W4" panose="020B0400000000000000" pitchFamily="34" charset="-128"/>
              </a:rPr>
              <a:t>たった一つの物語を、時代に刻もう。</a:t>
            </a:r>
            <a:endParaRPr kumimoji="1" lang="en-US" altLang="ja-JP" sz="2400" spc="-150" dirty="0">
              <a:solidFill>
                <a:srgbClr val="E7E4DE"/>
              </a:solidFill>
              <a:latin typeface="Hiragino Sans W4" panose="020B0400000000000000" pitchFamily="34" charset="-128"/>
              <a:ea typeface="Hiragino Sans W4" panose="020B0400000000000000" pitchFamily="34" charset="-128"/>
            </a:endParaRPr>
          </a:p>
        </p:txBody>
      </p:sp>
      <p:sp>
        <p:nvSpPr>
          <p:cNvPr id="112" name="線吹き出し 1 (枠付き) 111">
            <a:extLst>
              <a:ext uri="{FF2B5EF4-FFF2-40B4-BE49-F238E27FC236}">
                <a16:creationId xmlns:a16="http://schemas.microsoft.com/office/drawing/2014/main" id="{33F5785C-5764-A84A-178F-BE96CD4EC0CB}"/>
              </a:ext>
            </a:extLst>
          </p:cNvPr>
          <p:cNvSpPr/>
          <p:nvPr/>
        </p:nvSpPr>
        <p:spPr>
          <a:xfrm>
            <a:off x="-18772171" y="-1422691"/>
            <a:ext cx="2594344" cy="1222727"/>
          </a:xfrm>
          <a:prstGeom prst="borderCallout1">
            <a:avLst>
              <a:gd name="adj1" fmla="val 44961"/>
              <a:gd name="adj2" fmla="val 100046"/>
              <a:gd name="adj3" fmla="val 192782"/>
              <a:gd name="adj4" fmla="val 137333"/>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a:t>
            </a:r>
            <a:r>
              <a:rPr kumimoji="1" lang="ja-JP" altLang="en-US">
                <a:solidFill>
                  <a:schemeClr val="tx1"/>
                </a:solidFill>
              </a:rPr>
              <a:t>画面遷移</a:t>
            </a:r>
            <a:r>
              <a:rPr kumimoji="1" lang="en-US" altLang="ja-JP" dirty="0">
                <a:solidFill>
                  <a:schemeClr val="tx1"/>
                </a:solidFill>
              </a:rPr>
              <a:t>②</a:t>
            </a:r>
          </a:p>
          <a:p>
            <a:pPr algn="ctr"/>
            <a:r>
              <a:rPr kumimoji="1" lang="ja-JP" altLang="en-US">
                <a:solidFill>
                  <a:schemeClr val="tx1"/>
                </a:solidFill>
              </a:rPr>
              <a:t>文字をアニメーションで出現→消す</a:t>
            </a:r>
            <a:endParaRPr kumimoji="1" lang="en-US" altLang="ja-JP" dirty="0">
              <a:solidFill>
                <a:schemeClr val="tx1"/>
              </a:solidFill>
            </a:endParaRPr>
          </a:p>
        </p:txBody>
      </p:sp>
      <p:sp>
        <p:nvSpPr>
          <p:cNvPr id="113" name="線吹き出し 1 (枠付き) 112">
            <a:extLst>
              <a:ext uri="{FF2B5EF4-FFF2-40B4-BE49-F238E27FC236}">
                <a16:creationId xmlns:a16="http://schemas.microsoft.com/office/drawing/2014/main" id="{B8BD6010-54A0-9F4C-ACD2-8A1431D2C774}"/>
              </a:ext>
            </a:extLst>
          </p:cNvPr>
          <p:cNvSpPr/>
          <p:nvPr/>
        </p:nvSpPr>
        <p:spPr>
          <a:xfrm>
            <a:off x="-9625263" y="-1925053"/>
            <a:ext cx="3044640" cy="1770116"/>
          </a:xfrm>
          <a:prstGeom prst="borderCallout1">
            <a:avLst>
              <a:gd name="adj1" fmla="val 44961"/>
              <a:gd name="adj2" fmla="val 100046"/>
              <a:gd name="adj3" fmla="val 192782"/>
              <a:gd name="adj4" fmla="val 137333"/>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a:t>
            </a:r>
            <a:r>
              <a:rPr kumimoji="1" lang="ja-JP" altLang="en-US">
                <a:solidFill>
                  <a:schemeClr val="tx1"/>
                </a:solidFill>
              </a:rPr>
              <a:t>画面遷移</a:t>
            </a:r>
            <a:r>
              <a:rPr kumimoji="1" lang="en-US" altLang="ja-JP" dirty="0">
                <a:solidFill>
                  <a:schemeClr val="tx1"/>
                </a:solidFill>
              </a:rPr>
              <a:t>③</a:t>
            </a:r>
          </a:p>
          <a:p>
            <a:pPr algn="ctr"/>
            <a:r>
              <a:rPr kumimoji="1" lang="en-US" altLang="ja-JP" dirty="0">
                <a:solidFill>
                  <a:schemeClr val="tx1"/>
                </a:solidFill>
              </a:rPr>
              <a:t>T</a:t>
            </a:r>
            <a:r>
              <a:rPr kumimoji="1" lang="ja-JP" altLang="en-US">
                <a:solidFill>
                  <a:schemeClr val="tx1"/>
                </a:solidFill>
              </a:rPr>
              <a:t>と</a:t>
            </a:r>
            <a:r>
              <a:rPr kumimoji="1" lang="en-US" altLang="ja-JP" dirty="0">
                <a:solidFill>
                  <a:schemeClr val="tx1"/>
                </a:solidFill>
              </a:rPr>
              <a:t>S</a:t>
            </a:r>
            <a:r>
              <a:rPr kumimoji="1" lang="ja-JP" altLang="en-US">
                <a:solidFill>
                  <a:schemeClr val="tx1"/>
                </a:solidFill>
              </a:rPr>
              <a:t>と文字を</a:t>
            </a:r>
            <a:endParaRPr kumimoji="1" lang="en-US" altLang="ja-JP" dirty="0">
              <a:solidFill>
                <a:schemeClr val="tx1"/>
              </a:solidFill>
            </a:endParaRPr>
          </a:p>
          <a:p>
            <a:pPr algn="ctr"/>
            <a:r>
              <a:rPr kumimoji="1" lang="ja-JP" altLang="en-US">
                <a:solidFill>
                  <a:schemeClr val="tx1"/>
                </a:solidFill>
              </a:rPr>
              <a:t>アニメーションで</a:t>
            </a:r>
            <a:endParaRPr kumimoji="1" lang="en-US" altLang="ja-JP" dirty="0">
              <a:solidFill>
                <a:schemeClr val="tx1"/>
              </a:solidFill>
            </a:endParaRPr>
          </a:p>
          <a:p>
            <a:pPr algn="ctr"/>
            <a:r>
              <a:rPr kumimoji="1" lang="ja-JP" altLang="en-US">
                <a:solidFill>
                  <a:schemeClr val="tx1"/>
                </a:solidFill>
              </a:rPr>
              <a:t>別々でかっこよく出現</a:t>
            </a:r>
            <a:endParaRPr kumimoji="1" lang="en-US" altLang="ja-JP" dirty="0">
              <a:solidFill>
                <a:schemeClr val="tx1"/>
              </a:solidFill>
            </a:endParaRPr>
          </a:p>
          <a:p>
            <a:pPr algn="ctr"/>
            <a:r>
              <a:rPr kumimoji="1" lang="ja-JP" altLang="en-US">
                <a:solidFill>
                  <a:schemeClr val="tx1"/>
                </a:solidFill>
              </a:rPr>
              <a:t>→消す</a:t>
            </a:r>
            <a:endParaRPr kumimoji="1" lang="en-US" altLang="ja-JP" dirty="0">
              <a:solidFill>
                <a:schemeClr val="tx1"/>
              </a:solidFill>
            </a:endParaRPr>
          </a:p>
        </p:txBody>
      </p:sp>
      <p:pic>
        <p:nvPicPr>
          <p:cNvPr id="115" name="図 114" descr="グラフィカル ユーザー インターフェイス&#10;&#10;AI によって生成されたコンテンツは間違っている可能性があります。">
            <a:extLst>
              <a:ext uri="{FF2B5EF4-FFF2-40B4-BE49-F238E27FC236}">
                <a16:creationId xmlns:a16="http://schemas.microsoft.com/office/drawing/2014/main" id="{FEE0B809-6EC0-FC2C-7F51-ED6C8CD7B685}"/>
              </a:ext>
            </a:extLst>
          </p:cNvPr>
          <p:cNvPicPr>
            <a:picLocks noChangeAspect="1"/>
          </p:cNvPicPr>
          <p:nvPr/>
        </p:nvPicPr>
        <p:blipFill>
          <a:blip r:embed="rId8"/>
          <a:srcRect l="21533" t="44303" r="23108" b="42683"/>
          <a:stretch/>
        </p:blipFill>
        <p:spPr>
          <a:xfrm>
            <a:off x="-7161795" y="5859030"/>
            <a:ext cx="2844530" cy="668722"/>
          </a:xfrm>
          <a:prstGeom prst="rect">
            <a:avLst/>
          </a:prstGeom>
        </p:spPr>
      </p:pic>
      <p:sp>
        <p:nvSpPr>
          <p:cNvPr id="116" name="線吹き出し 1 (枠付き) 115">
            <a:extLst>
              <a:ext uri="{FF2B5EF4-FFF2-40B4-BE49-F238E27FC236}">
                <a16:creationId xmlns:a16="http://schemas.microsoft.com/office/drawing/2014/main" id="{225C5494-B2D0-5F75-2633-491FFB5CDCF3}"/>
              </a:ext>
            </a:extLst>
          </p:cNvPr>
          <p:cNvSpPr/>
          <p:nvPr/>
        </p:nvSpPr>
        <p:spPr>
          <a:xfrm>
            <a:off x="-4123426" y="17677560"/>
            <a:ext cx="3088538" cy="1172533"/>
          </a:xfrm>
          <a:prstGeom prst="borderCallout1">
            <a:avLst>
              <a:gd name="adj1" fmla="val 43171"/>
              <a:gd name="adj2" fmla="val 100615"/>
              <a:gd name="adj3" fmla="val -173949"/>
              <a:gd name="adj4" fmla="val 132162"/>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たった一つの、、、</a:t>
            </a:r>
            <a:r>
              <a:rPr kumimoji="1" lang="en-US" altLang="ja-JP" dirty="0">
                <a:solidFill>
                  <a:schemeClr val="tx1"/>
                </a:solidFill>
              </a:rPr>
              <a:t>〜</a:t>
            </a:r>
          </a:p>
          <a:p>
            <a:pPr algn="ctr"/>
            <a:r>
              <a:rPr kumimoji="1" lang="ja-JP" altLang="en-US">
                <a:solidFill>
                  <a:schemeClr val="tx1"/>
                </a:solidFill>
              </a:rPr>
              <a:t>文章までをアニメーションで出現させる</a:t>
            </a:r>
            <a:endParaRPr kumimoji="1" lang="en-US" altLang="ja-JP" dirty="0">
              <a:solidFill>
                <a:schemeClr val="tx1"/>
              </a:solidFill>
            </a:endParaRPr>
          </a:p>
        </p:txBody>
      </p:sp>
      <p:sp>
        <p:nvSpPr>
          <p:cNvPr id="117" name="線吹き出し 1 (枠付き) 116">
            <a:extLst>
              <a:ext uri="{FF2B5EF4-FFF2-40B4-BE49-F238E27FC236}">
                <a16:creationId xmlns:a16="http://schemas.microsoft.com/office/drawing/2014/main" id="{7C023330-B0CB-3CEF-C7E6-34626DAA1AF3}"/>
              </a:ext>
            </a:extLst>
          </p:cNvPr>
          <p:cNvSpPr/>
          <p:nvPr/>
        </p:nvSpPr>
        <p:spPr>
          <a:xfrm>
            <a:off x="-4063256" y="25768352"/>
            <a:ext cx="3088538" cy="1172533"/>
          </a:xfrm>
          <a:prstGeom prst="borderCallout1">
            <a:avLst>
              <a:gd name="adj1" fmla="val 43171"/>
              <a:gd name="adj2" fmla="val 100615"/>
              <a:gd name="adj3" fmla="val -51195"/>
              <a:gd name="adj4" fmla="val 15957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タイトルをアニメーションで出現させる</a:t>
            </a:r>
            <a:endParaRPr kumimoji="1" lang="en-US" altLang="ja-JP" dirty="0">
              <a:solidFill>
                <a:schemeClr val="tx1"/>
              </a:solidFill>
            </a:endParaRPr>
          </a:p>
        </p:txBody>
      </p:sp>
      <p:sp>
        <p:nvSpPr>
          <p:cNvPr id="3" name="テキスト ボックス 2">
            <a:extLst>
              <a:ext uri="{FF2B5EF4-FFF2-40B4-BE49-F238E27FC236}">
                <a16:creationId xmlns:a16="http://schemas.microsoft.com/office/drawing/2014/main" id="{B96B347C-E5E8-82B4-5FFB-829DCDB855C0}"/>
              </a:ext>
            </a:extLst>
          </p:cNvPr>
          <p:cNvSpPr txBox="1"/>
          <p:nvPr/>
        </p:nvSpPr>
        <p:spPr>
          <a:xfrm>
            <a:off x="714787" y="21228179"/>
            <a:ext cx="997984" cy="707886"/>
          </a:xfrm>
          <a:prstGeom prst="rect">
            <a:avLst/>
          </a:prstGeom>
          <a:noFill/>
        </p:spPr>
        <p:txBody>
          <a:bodyPr wrap="square" rtlCol="0">
            <a:spAutoFit/>
          </a:bodyPr>
          <a:lstStyle/>
          <a:p>
            <a:pPr algn="ctr"/>
            <a:r>
              <a:rPr kumimoji="1" lang="en-US" altLang="ja-JP" sz="4000"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rPr>
              <a:t>01</a:t>
            </a:r>
          </a:p>
        </p:txBody>
      </p:sp>
      <p:cxnSp>
        <p:nvCxnSpPr>
          <p:cNvPr id="21" name="直線コネクタ 20">
            <a:extLst>
              <a:ext uri="{FF2B5EF4-FFF2-40B4-BE49-F238E27FC236}">
                <a16:creationId xmlns:a16="http://schemas.microsoft.com/office/drawing/2014/main" id="{ABE3A635-F03F-D357-0DC0-ED8FD98D82B1}"/>
              </a:ext>
            </a:extLst>
          </p:cNvPr>
          <p:cNvCxnSpPr/>
          <p:nvPr/>
        </p:nvCxnSpPr>
        <p:spPr>
          <a:xfrm>
            <a:off x="1668642" y="21555911"/>
            <a:ext cx="0" cy="21600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5B18AE9C-A0A6-990B-9252-EEE9B5B7DDF4}"/>
              </a:ext>
            </a:extLst>
          </p:cNvPr>
          <p:cNvSpPr txBox="1"/>
          <p:nvPr/>
        </p:nvSpPr>
        <p:spPr>
          <a:xfrm>
            <a:off x="1482960" y="21470383"/>
            <a:ext cx="997984" cy="400110"/>
          </a:xfrm>
          <a:prstGeom prst="rect">
            <a:avLst/>
          </a:prstGeom>
          <a:noFill/>
        </p:spPr>
        <p:txBody>
          <a:bodyPr wrap="square" rtlCol="0">
            <a:spAutoFit/>
          </a:bodyPr>
          <a:lstStyle/>
          <a:p>
            <a:pPr algn="ctr"/>
            <a:r>
              <a:rPr kumimoji="1" lang="en-US" altLang="ja-JP" sz="2000" b="1"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rPr>
              <a:t>03</a:t>
            </a:r>
            <a:endParaRPr kumimoji="1" lang="en-US" altLang="ja-JP" sz="2000" b="1"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endParaRPr>
          </a:p>
        </p:txBody>
      </p:sp>
      <p:sp>
        <p:nvSpPr>
          <p:cNvPr id="58" name="テキスト ボックス 57">
            <a:extLst>
              <a:ext uri="{FF2B5EF4-FFF2-40B4-BE49-F238E27FC236}">
                <a16:creationId xmlns:a16="http://schemas.microsoft.com/office/drawing/2014/main" id="{F1222E27-E62D-C6AF-75C2-6CF6E2DD9F31}"/>
              </a:ext>
            </a:extLst>
          </p:cNvPr>
          <p:cNvSpPr txBox="1"/>
          <p:nvPr/>
        </p:nvSpPr>
        <p:spPr>
          <a:xfrm>
            <a:off x="865207" y="21809290"/>
            <a:ext cx="1810961" cy="307777"/>
          </a:xfrm>
          <a:prstGeom prst="rect">
            <a:avLst/>
          </a:prstGeom>
          <a:noFill/>
        </p:spPr>
        <p:txBody>
          <a:bodyPr wrap="square" rtlCol="0">
            <a:spAutoFit/>
          </a:bodyPr>
          <a:lstStyle/>
          <a:p>
            <a:r>
              <a:rPr kumimoji="1" lang="en-US" altLang="ja-JP" sz="1400" b="1" dirty="0">
                <a:solidFill>
                  <a:schemeClr val="bg1"/>
                </a:solidFill>
                <a:latin typeface="Avenir Black" panose="02000503020000020003" pitchFamily="2" charset="0"/>
                <a:cs typeface="Futura" panose="020B0602020204020303" pitchFamily="34" charset="-79"/>
              </a:rPr>
              <a:t>OUR CONCEPT</a:t>
            </a:r>
            <a:endParaRPr kumimoji="1" lang="ja-JP" altLang="en-US" sz="1400" b="1">
              <a:solidFill>
                <a:schemeClr val="bg1"/>
              </a:solidFill>
              <a:latin typeface="Avenir Black" panose="02000503020000020003" pitchFamily="2" charset="0"/>
              <a:cs typeface="Futura" panose="020B0602020204020303" pitchFamily="34" charset="-79"/>
            </a:endParaRPr>
          </a:p>
        </p:txBody>
      </p:sp>
      <p:sp>
        <p:nvSpPr>
          <p:cNvPr id="59" name="正方形/長方形 58">
            <a:extLst>
              <a:ext uri="{FF2B5EF4-FFF2-40B4-BE49-F238E27FC236}">
                <a16:creationId xmlns:a16="http://schemas.microsoft.com/office/drawing/2014/main" id="{64B6790F-438B-BAF4-DD2B-AE70C87D58DC}"/>
              </a:ext>
            </a:extLst>
          </p:cNvPr>
          <p:cNvSpPr/>
          <p:nvPr/>
        </p:nvSpPr>
        <p:spPr>
          <a:xfrm>
            <a:off x="835691" y="25306498"/>
            <a:ext cx="4054018" cy="120770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692BE625-2B49-99E7-2FBA-0C6B1AA268DE}"/>
              </a:ext>
            </a:extLst>
          </p:cNvPr>
          <p:cNvSpPr/>
          <p:nvPr/>
        </p:nvSpPr>
        <p:spPr>
          <a:xfrm>
            <a:off x="841428" y="25861792"/>
            <a:ext cx="4417209" cy="7229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79AEE34D-4B97-BEA5-C269-DE39089437D5}"/>
              </a:ext>
            </a:extLst>
          </p:cNvPr>
          <p:cNvSpPr txBox="1"/>
          <p:nvPr/>
        </p:nvSpPr>
        <p:spPr>
          <a:xfrm>
            <a:off x="918014" y="25303880"/>
            <a:ext cx="5355717" cy="1207703"/>
          </a:xfrm>
          <a:prstGeom prst="rect">
            <a:avLst/>
          </a:prstGeom>
          <a:noFill/>
        </p:spPr>
        <p:txBody>
          <a:bodyPr wrap="square" rtlCol="0">
            <a:spAutoFit/>
          </a:bodyPr>
          <a:lstStyle/>
          <a:p>
            <a:pPr>
              <a:lnSpc>
                <a:spcPts val="4500"/>
              </a:lnSpc>
            </a:pPr>
            <a:r>
              <a:rPr kumimoji="1" lang="ja-JP" altLang="en-US" sz="2400" b="1">
                <a:solidFill>
                  <a:schemeClr val="bg1"/>
                </a:solidFill>
                <a:latin typeface="Hiragino Sans W7" panose="020B0400000000000000" pitchFamily="34" charset="-128"/>
                <a:ea typeface="Hiragino Sans W7" panose="020B0400000000000000" pitchFamily="34" charset="-128"/>
              </a:rPr>
              <a:t>リスクを抑えた開業戦略で</a:t>
            </a:r>
            <a:endParaRPr kumimoji="1" lang="en-US" altLang="ja-JP" sz="2400" b="1" dirty="0">
              <a:solidFill>
                <a:schemeClr val="bg1"/>
              </a:solidFill>
              <a:latin typeface="Hiragino Sans W7" panose="020B0400000000000000" pitchFamily="34" charset="-128"/>
              <a:ea typeface="Hiragino Sans W7" panose="020B0400000000000000" pitchFamily="34" charset="-128"/>
            </a:endParaRPr>
          </a:p>
          <a:p>
            <a:pPr>
              <a:lnSpc>
                <a:spcPts val="4500"/>
              </a:lnSpc>
            </a:pPr>
            <a:r>
              <a:rPr kumimoji="1" lang="ja-JP" altLang="en-US" sz="3200" b="1">
                <a:solidFill>
                  <a:srgbClr val="CEC4AA"/>
                </a:solidFill>
                <a:latin typeface="Hiragino Sans W7" panose="020B0400000000000000" pitchFamily="34" charset="-128"/>
                <a:ea typeface="Hiragino Sans W7" panose="020B0400000000000000" pitchFamily="34" charset="-128"/>
              </a:rPr>
              <a:t>安定収益型のジム運営</a:t>
            </a:r>
            <a:endParaRPr kumimoji="1" lang="en-US" altLang="ja-JP" sz="3200" b="1" dirty="0">
              <a:solidFill>
                <a:srgbClr val="CEC4AA"/>
              </a:solidFill>
              <a:latin typeface="Hiragino Sans W7" panose="020B0400000000000000" pitchFamily="34" charset="-128"/>
              <a:ea typeface="Hiragino Sans W7" panose="020B0400000000000000" pitchFamily="34" charset="-128"/>
            </a:endParaRPr>
          </a:p>
        </p:txBody>
      </p:sp>
      <p:grpSp>
        <p:nvGrpSpPr>
          <p:cNvPr id="69" name="グループ化 68">
            <a:extLst>
              <a:ext uri="{FF2B5EF4-FFF2-40B4-BE49-F238E27FC236}">
                <a16:creationId xmlns:a16="http://schemas.microsoft.com/office/drawing/2014/main" id="{DBD6014D-2417-9C5C-CE89-E99AB5214572}"/>
              </a:ext>
            </a:extLst>
          </p:cNvPr>
          <p:cNvGrpSpPr/>
          <p:nvPr/>
        </p:nvGrpSpPr>
        <p:grpSpPr>
          <a:xfrm>
            <a:off x="-4135256" y="10359667"/>
            <a:ext cx="144000" cy="396000"/>
            <a:chOff x="4113066" y="7726218"/>
            <a:chExt cx="66389" cy="213219"/>
          </a:xfrm>
        </p:grpSpPr>
        <p:cxnSp>
          <p:nvCxnSpPr>
            <p:cNvPr id="70" name="直線コネクタ 69">
              <a:extLst>
                <a:ext uri="{FF2B5EF4-FFF2-40B4-BE49-F238E27FC236}">
                  <a16:creationId xmlns:a16="http://schemas.microsoft.com/office/drawing/2014/main" id="{87A2B634-0C87-B31F-7A29-758D59E255CA}"/>
                </a:ext>
              </a:extLst>
            </p:cNvPr>
            <p:cNvCxnSpPr/>
            <p:nvPr/>
          </p:nvCxnSpPr>
          <p:spPr>
            <a:xfrm>
              <a:off x="4119418" y="7726218"/>
              <a:ext cx="60037" cy="107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B90C885E-FC80-258F-6D3F-5BC295555FF6}"/>
                </a:ext>
              </a:extLst>
            </p:cNvPr>
            <p:cNvCxnSpPr>
              <a:cxnSpLocks/>
            </p:cNvCxnSpPr>
            <p:nvPr/>
          </p:nvCxnSpPr>
          <p:spPr>
            <a:xfrm flipH="1">
              <a:off x="4113066" y="7827837"/>
              <a:ext cx="64800" cy="11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 name="テキスト ボックス 71">
            <a:extLst>
              <a:ext uri="{FF2B5EF4-FFF2-40B4-BE49-F238E27FC236}">
                <a16:creationId xmlns:a16="http://schemas.microsoft.com/office/drawing/2014/main" id="{DA5CEDC9-1440-37CC-7037-481E39D73BD8}"/>
              </a:ext>
            </a:extLst>
          </p:cNvPr>
          <p:cNvSpPr txBox="1"/>
          <p:nvPr/>
        </p:nvSpPr>
        <p:spPr>
          <a:xfrm>
            <a:off x="-9323822" y="10340696"/>
            <a:ext cx="7199313" cy="461665"/>
          </a:xfrm>
          <a:prstGeom prst="rect">
            <a:avLst/>
          </a:prstGeom>
          <a:noFill/>
        </p:spPr>
        <p:txBody>
          <a:bodyPr wrap="square" rtlCol="0">
            <a:spAutoFit/>
          </a:bodyPr>
          <a:lstStyle/>
          <a:p>
            <a:pPr algn="ctr"/>
            <a:r>
              <a:rPr kumimoji="1" lang="en-US" altLang="ja-JP" sz="2400" spc="300" dirty="0">
                <a:solidFill>
                  <a:srgbClr val="E7E4DE"/>
                </a:solidFill>
                <a:ea typeface="Hiragino Sans W4" panose="020B0400000000000000" pitchFamily="34" charset="-128"/>
              </a:rPr>
              <a:t>SKIP</a:t>
            </a:r>
          </a:p>
        </p:txBody>
      </p:sp>
      <p:grpSp>
        <p:nvGrpSpPr>
          <p:cNvPr id="73" name="グループ化 72">
            <a:extLst>
              <a:ext uri="{FF2B5EF4-FFF2-40B4-BE49-F238E27FC236}">
                <a16:creationId xmlns:a16="http://schemas.microsoft.com/office/drawing/2014/main" id="{AE04772A-FAFB-E446-5E11-35316F9F2D3F}"/>
              </a:ext>
            </a:extLst>
          </p:cNvPr>
          <p:cNvGrpSpPr/>
          <p:nvPr/>
        </p:nvGrpSpPr>
        <p:grpSpPr>
          <a:xfrm>
            <a:off x="-13562526" y="10359667"/>
            <a:ext cx="144000" cy="396000"/>
            <a:chOff x="4113066" y="7726218"/>
            <a:chExt cx="66389" cy="213219"/>
          </a:xfrm>
        </p:grpSpPr>
        <p:cxnSp>
          <p:nvCxnSpPr>
            <p:cNvPr id="74" name="直線コネクタ 73">
              <a:extLst>
                <a:ext uri="{FF2B5EF4-FFF2-40B4-BE49-F238E27FC236}">
                  <a16:creationId xmlns:a16="http://schemas.microsoft.com/office/drawing/2014/main" id="{66A435CB-AC52-009F-3C68-143D4EA1FA96}"/>
                </a:ext>
              </a:extLst>
            </p:cNvPr>
            <p:cNvCxnSpPr/>
            <p:nvPr/>
          </p:nvCxnSpPr>
          <p:spPr>
            <a:xfrm>
              <a:off x="4119418" y="7726218"/>
              <a:ext cx="60037" cy="107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698B514E-4615-A046-9057-5065DA3211AB}"/>
                </a:ext>
              </a:extLst>
            </p:cNvPr>
            <p:cNvCxnSpPr>
              <a:cxnSpLocks/>
            </p:cNvCxnSpPr>
            <p:nvPr/>
          </p:nvCxnSpPr>
          <p:spPr>
            <a:xfrm flipH="1">
              <a:off x="4113066" y="7827837"/>
              <a:ext cx="64800" cy="11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6" name="テキスト ボックス 75">
            <a:extLst>
              <a:ext uri="{FF2B5EF4-FFF2-40B4-BE49-F238E27FC236}">
                <a16:creationId xmlns:a16="http://schemas.microsoft.com/office/drawing/2014/main" id="{07C9354C-AB38-2F8A-EFE6-996F2F4FEBC3}"/>
              </a:ext>
            </a:extLst>
          </p:cNvPr>
          <p:cNvSpPr txBox="1"/>
          <p:nvPr/>
        </p:nvSpPr>
        <p:spPr>
          <a:xfrm>
            <a:off x="-18751092" y="10340696"/>
            <a:ext cx="7199313" cy="461665"/>
          </a:xfrm>
          <a:prstGeom prst="rect">
            <a:avLst/>
          </a:prstGeom>
          <a:noFill/>
        </p:spPr>
        <p:txBody>
          <a:bodyPr wrap="square" rtlCol="0">
            <a:spAutoFit/>
          </a:bodyPr>
          <a:lstStyle/>
          <a:p>
            <a:pPr algn="ctr"/>
            <a:r>
              <a:rPr kumimoji="1" lang="en-US" altLang="ja-JP" sz="2400" spc="300" dirty="0">
                <a:solidFill>
                  <a:srgbClr val="E7E4DE"/>
                </a:solidFill>
                <a:ea typeface="Hiragino Sans W4" panose="020B0400000000000000" pitchFamily="34" charset="-128"/>
              </a:rPr>
              <a:t>SKIP</a:t>
            </a:r>
          </a:p>
        </p:txBody>
      </p:sp>
      <p:pic>
        <p:nvPicPr>
          <p:cNvPr id="140" name="図 139" descr="グラフィカル ユーザー インターフェイス, Web サイト&#10;&#10;AI によって生成されたコンテンツは間違っている可能性があります。">
            <a:extLst>
              <a:ext uri="{FF2B5EF4-FFF2-40B4-BE49-F238E27FC236}">
                <a16:creationId xmlns:a16="http://schemas.microsoft.com/office/drawing/2014/main" id="{B28D9309-5BD9-32A0-5435-69019F746051}"/>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Lst>
          </a:blip>
          <a:stretch>
            <a:fillRect/>
          </a:stretch>
        </p:blipFill>
        <p:spPr>
          <a:xfrm>
            <a:off x="8351253" y="-43911"/>
            <a:ext cx="7201915" cy="12723384"/>
          </a:xfrm>
          <a:prstGeom prst="rect">
            <a:avLst/>
          </a:prstGeom>
        </p:spPr>
      </p:pic>
      <p:sp>
        <p:nvSpPr>
          <p:cNvPr id="145" name="正方形/長方形 144">
            <a:extLst>
              <a:ext uri="{FF2B5EF4-FFF2-40B4-BE49-F238E27FC236}">
                <a16:creationId xmlns:a16="http://schemas.microsoft.com/office/drawing/2014/main" id="{13910FE6-082C-BC26-BE71-16FC02BC7F80}"/>
              </a:ext>
            </a:extLst>
          </p:cNvPr>
          <p:cNvSpPr/>
          <p:nvPr/>
        </p:nvSpPr>
        <p:spPr>
          <a:xfrm>
            <a:off x="8314661" y="-66679"/>
            <a:ext cx="7274242" cy="12805650"/>
          </a:xfrm>
          <a:prstGeom prst="rect">
            <a:avLst/>
          </a:prstGeom>
          <a:solidFill>
            <a:schemeClr val="tx1">
              <a:alpha val="7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6" name="グループ化 145">
            <a:extLst>
              <a:ext uri="{FF2B5EF4-FFF2-40B4-BE49-F238E27FC236}">
                <a16:creationId xmlns:a16="http://schemas.microsoft.com/office/drawing/2014/main" id="{17988B8E-1085-4ACC-BE37-1D28AF19D7CF}"/>
              </a:ext>
            </a:extLst>
          </p:cNvPr>
          <p:cNvGrpSpPr/>
          <p:nvPr/>
        </p:nvGrpSpPr>
        <p:grpSpPr>
          <a:xfrm>
            <a:off x="14865633" y="175283"/>
            <a:ext cx="370160" cy="362677"/>
            <a:chOff x="6538451" y="563006"/>
            <a:chExt cx="370160" cy="362677"/>
          </a:xfrm>
        </p:grpSpPr>
        <p:cxnSp>
          <p:nvCxnSpPr>
            <p:cNvPr id="147" name="直線コネクタ 146">
              <a:extLst>
                <a:ext uri="{FF2B5EF4-FFF2-40B4-BE49-F238E27FC236}">
                  <a16:creationId xmlns:a16="http://schemas.microsoft.com/office/drawing/2014/main" id="{8381244E-74CE-94F1-C5EC-9721C27BC07C}"/>
                </a:ext>
              </a:extLst>
            </p:cNvPr>
            <p:cNvCxnSpPr>
              <a:cxnSpLocks/>
            </p:cNvCxnSpPr>
            <p:nvPr/>
          </p:nvCxnSpPr>
          <p:spPr>
            <a:xfrm flipV="1">
              <a:off x="6538451" y="563006"/>
              <a:ext cx="360000" cy="36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a:extLst>
                <a:ext uri="{FF2B5EF4-FFF2-40B4-BE49-F238E27FC236}">
                  <a16:creationId xmlns:a16="http://schemas.microsoft.com/office/drawing/2014/main" id="{45FEFF06-79BA-FBB4-780A-F9174D77191B}"/>
                </a:ext>
              </a:extLst>
            </p:cNvPr>
            <p:cNvCxnSpPr>
              <a:cxnSpLocks/>
            </p:cNvCxnSpPr>
            <p:nvPr/>
          </p:nvCxnSpPr>
          <p:spPr>
            <a:xfrm>
              <a:off x="6548611" y="565683"/>
              <a:ext cx="360000" cy="36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9" name="テキスト ボックス 148">
            <a:extLst>
              <a:ext uri="{FF2B5EF4-FFF2-40B4-BE49-F238E27FC236}">
                <a16:creationId xmlns:a16="http://schemas.microsoft.com/office/drawing/2014/main" id="{268F9B7E-7080-D411-E9F4-CFE559F4FC41}"/>
              </a:ext>
            </a:extLst>
          </p:cNvPr>
          <p:cNvSpPr txBox="1"/>
          <p:nvPr/>
        </p:nvSpPr>
        <p:spPr>
          <a:xfrm>
            <a:off x="9168722" y="894836"/>
            <a:ext cx="3075864" cy="3380669"/>
          </a:xfrm>
          <a:prstGeom prst="rect">
            <a:avLst/>
          </a:prstGeom>
          <a:noFill/>
        </p:spPr>
        <p:txBody>
          <a:bodyPr wrap="square" rtlCol="0">
            <a:spAutoFit/>
          </a:bodyPr>
          <a:lstStyle/>
          <a:p>
            <a:pPr>
              <a:lnSpc>
                <a:spcPts val="6500"/>
              </a:lnSpc>
            </a:pPr>
            <a:r>
              <a:rPr kumimoji="1" lang="en-US" altLang="ja-JP" sz="4400" spc="100" dirty="0">
                <a:solidFill>
                  <a:schemeClr val="bg1"/>
                </a:solidFill>
                <a:latin typeface="+mj-lt"/>
                <a:ea typeface="Hiragino Sans W6" panose="020B0400000000000000" pitchFamily="34" charset="-128"/>
                <a:cs typeface="Futura Medium" panose="020B0602020204020303" pitchFamily="34" charset="-79"/>
              </a:rPr>
              <a:t>CONCEPT</a:t>
            </a:r>
          </a:p>
          <a:p>
            <a:pPr>
              <a:lnSpc>
                <a:spcPts val="6500"/>
              </a:lnSpc>
            </a:pPr>
            <a:r>
              <a:rPr kumimoji="1" lang="en-US" altLang="ja-JP" sz="4400" spc="100" dirty="0">
                <a:solidFill>
                  <a:schemeClr val="bg1"/>
                </a:solidFill>
                <a:latin typeface="+mj-lt"/>
                <a:ea typeface="Hiragino Sans W6" panose="020B0400000000000000" pitchFamily="34" charset="-128"/>
                <a:cs typeface="Futura Medium" panose="020B0602020204020303" pitchFamily="34" charset="-79"/>
              </a:rPr>
              <a:t>MONITOR</a:t>
            </a:r>
          </a:p>
          <a:p>
            <a:pPr>
              <a:lnSpc>
                <a:spcPts val="6500"/>
              </a:lnSpc>
            </a:pPr>
            <a:r>
              <a:rPr kumimoji="1" lang="en-US" altLang="ja-JP" sz="4400" spc="100" dirty="0">
                <a:solidFill>
                  <a:schemeClr val="bg1"/>
                </a:solidFill>
                <a:latin typeface="+mj-lt"/>
                <a:ea typeface="Hiragino Sans W6" panose="020B0400000000000000" pitchFamily="34" charset="-128"/>
                <a:cs typeface="Futura Medium" panose="020B0602020204020303" pitchFamily="34" charset="-79"/>
              </a:rPr>
              <a:t>FAQ</a:t>
            </a:r>
          </a:p>
          <a:p>
            <a:pPr>
              <a:lnSpc>
                <a:spcPts val="6500"/>
              </a:lnSpc>
            </a:pPr>
            <a:r>
              <a:rPr kumimoji="1" lang="en-US" altLang="ja-JP" sz="4400" spc="100" dirty="0">
                <a:solidFill>
                  <a:schemeClr val="bg1"/>
                </a:solidFill>
                <a:latin typeface="+mj-lt"/>
                <a:ea typeface="Hiragino Sans W6" panose="020B0400000000000000" pitchFamily="34" charset="-128"/>
                <a:cs typeface="Futura Medium" panose="020B0602020204020303" pitchFamily="34" charset="-79"/>
              </a:rPr>
              <a:t>CONTACT</a:t>
            </a:r>
          </a:p>
        </p:txBody>
      </p:sp>
      <p:sp>
        <p:nvSpPr>
          <p:cNvPr id="151" name="正方形/長方形 150">
            <a:extLst>
              <a:ext uri="{FF2B5EF4-FFF2-40B4-BE49-F238E27FC236}">
                <a16:creationId xmlns:a16="http://schemas.microsoft.com/office/drawing/2014/main" id="{AC68301B-1482-5C48-D72B-B7C50D8691D8}"/>
              </a:ext>
            </a:extLst>
          </p:cNvPr>
          <p:cNvSpPr/>
          <p:nvPr/>
        </p:nvSpPr>
        <p:spPr>
          <a:xfrm>
            <a:off x="8689730" y="5194028"/>
            <a:ext cx="6528753" cy="9676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テキスト ボックス 151">
            <a:extLst>
              <a:ext uri="{FF2B5EF4-FFF2-40B4-BE49-F238E27FC236}">
                <a16:creationId xmlns:a16="http://schemas.microsoft.com/office/drawing/2014/main" id="{D9E4ED54-7064-3728-ABC4-2A98AB7E0D64}"/>
              </a:ext>
            </a:extLst>
          </p:cNvPr>
          <p:cNvSpPr txBox="1"/>
          <p:nvPr/>
        </p:nvSpPr>
        <p:spPr>
          <a:xfrm>
            <a:off x="8689730" y="5457797"/>
            <a:ext cx="6528753" cy="400110"/>
          </a:xfrm>
          <a:prstGeom prst="rect">
            <a:avLst/>
          </a:prstGeom>
          <a:noFill/>
        </p:spPr>
        <p:txBody>
          <a:bodyPr wrap="square" rtlCol="0">
            <a:spAutoFit/>
          </a:bodyPr>
          <a:lstStyle/>
          <a:p>
            <a:pPr algn="ctr"/>
            <a:r>
              <a:rPr kumimoji="1" lang="ja-JP" altLang="en-US" sz="2000" spc="300">
                <a:solidFill>
                  <a:srgbClr val="32312D"/>
                </a:solidFill>
                <a:latin typeface="Hiragino Sans W4" panose="020B0400000000000000" pitchFamily="34" charset="-128"/>
                <a:ea typeface="Hiragino Sans W4" panose="020B0400000000000000" pitchFamily="34" charset="-128"/>
              </a:rPr>
              <a:t>モニターの詳細を確認</a:t>
            </a:r>
            <a:endParaRPr kumimoji="1" lang="en-US" altLang="ja-JP" sz="2000" spc="300" dirty="0">
              <a:solidFill>
                <a:srgbClr val="32312D"/>
              </a:solidFill>
              <a:latin typeface="Hiragino Sans W4" panose="020B0400000000000000" pitchFamily="34" charset="-128"/>
              <a:ea typeface="Hiragino Sans W4" panose="020B0400000000000000" pitchFamily="34" charset="-128"/>
            </a:endParaRPr>
          </a:p>
        </p:txBody>
      </p:sp>
      <p:grpSp>
        <p:nvGrpSpPr>
          <p:cNvPr id="153" name="グループ化 152">
            <a:extLst>
              <a:ext uri="{FF2B5EF4-FFF2-40B4-BE49-F238E27FC236}">
                <a16:creationId xmlns:a16="http://schemas.microsoft.com/office/drawing/2014/main" id="{D0CECD58-20A0-3EB4-FFC0-26D5B0E70E5A}"/>
              </a:ext>
            </a:extLst>
          </p:cNvPr>
          <p:cNvGrpSpPr/>
          <p:nvPr/>
        </p:nvGrpSpPr>
        <p:grpSpPr>
          <a:xfrm>
            <a:off x="14848454" y="5382486"/>
            <a:ext cx="180000" cy="576000"/>
            <a:chOff x="4113066" y="7726218"/>
            <a:chExt cx="66389" cy="213219"/>
          </a:xfrm>
        </p:grpSpPr>
        <p:cxnSp>
          <p:nvCxnSpPr>
            <p:cNvPr id="154" name="直線コネクタ 153">
              <a:extLst>
                <a:ext uri="{FF2B5EF4-FFF2-40B4-BE49-F238E27FC236}">
                  <a16:creationId xmlns:a16="http://schemas.microsoft.com/office/drawing/2014/main" id="{2AB0EEC1-48EF-7870-4F69-FC8F2E43D156}"/>
                </a:ext>
              </a:extLst>
            </p:cNvPr>
            <p:cNvCxnSpPr/>
            <p:nvPr/>
          </p:nvCxnSpPr>
          <p:spPr>
            <a:xfrm>
              <a:off x="4119418" y="7726218"/>
              <a:ext cx="60037" cy="10768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a:extLst>
                <a:ext uri="{FF2B5EF4-FFF2-40B4-BE49-F238E27FC236}">
                  <a16:creationId xmlns:a16="http://schemas.microsoft.com/office/drawing/2014/main" id="{AE196167-4217-8946-F475-857A8A7B2A10}"/>
                </a:ext>
              </a:extLst>
            </p:cNvPr>
            <p:cNvCxnSpPr>
              <a:cxnSpLocks/>
            </p:cNvCxnSpPr>
            <p:nvPr/>
          </p:nvCxnSpPr>
          <p:spPr>
            <a:xfrm flipH="1">
              <a:off x="4113066" y="7827837"/>
              <a:ext cx="64800" cy="11160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grpSp>
      <p:sp>
        <p:nvSpPr>
          <p:cNvPr id="156" name="線吹き出し 1 (枠付き) 155">
            <a:extLst>
              <a:ext uri="{FF2B5EF4-FFF2-40B4-BE49-F238E27FC236}">
                <a16:creationId xmlns:a16="http://schemas.microsoft.com/office/drawing/2014/main" id="{E86FEE09-B8A9-6A94-E50A-11A2A60E3AA6}"/>
              </a:ext>
            </a:extLst>
          </p:cNvPr>
          <p:cNvSpPr/>
          <p:nvPr/>
        </p:nvSpPr>
        <p:spPr>
          <a:xfrm>
            <a:off x="10706654" y="-1614196"/>
            <a:ext cx="3044640" cy="798693"/>
          </a:xfrm>
          <a:prstGeom prst="borderCallout1">
            <a:avLst>
              <a:gd name="adj1" fmla="val 99054"/>
              <a:gd name="adj2" fmla="val 45481"/>
              <a:gd name="adj3" fmla="val 205329"/>
              <a:gd name="adj4" fmla="val 35891"/>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モバイルメニュー画面</a:t>
            </a:r>
            <a:endParaRPr kumimoji="1" lang="en-US" altLang="ja-JP" dirty="0">
              <a:solidFill>
                <a:schemeClr val="tx1"/>
              </a:solidFill>
            </a:endParaRPr>
          </a:p>
        </p:txBody>
      </p:sp>
    </p:spTree>
    <p:extLst>
      <p:ext uri="{BB962C8B-B14F-4D97-AF65-F5344CB8AC3E}">
        <p14:creationId xmlns:p14="http://schemas.microsoft.com/office/powerpoint/2010/main" val="133616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dissolve">
                                      <p:cBhvr>
                                        <p:cTn id="7"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14B65-A24F-4ED2-89C5-3F03AE9095B4}"/>
            </a:ext>
          </a:extLst>
        </p:cNvPr>
        <p:cNvGrpSpPr/>
        <p:nvPr/>
      </p:nvGrpSpPr>
      <p:grpSpPr>
        <a:xfrm>
          <a:off x="0" y="0"/>
          <a:ext cx="0" cy="0"/>
          <a:chOff x="0" y="0"/>
          <a:chExt cx="0" cy="0"/>
        </a:xfrm>
      </p:grpSpPr>
      <p:grpSp>
        <p:nvGrpSpPr>
          <p:cNvPr id="57" name="グループ化 56">
            <a:extLst>
              <a:ext uri="{FF2B5EF4-FFF2-40B4-BE49-F238E27FC236}">
                <a16:creationId xmlns:a16="http://schemas.microsoft.com/office/drawing/2014/main" id="{7719E606-AD8C-FB77-61EE-74ED2B35863F}"/>
              </a:ext>
            </a:extLst>
          </p:cNvPr>
          <p:cNvGrpSpPr/>
          <p:nvPr/>
        </p:nvGrpSpPr>
        <p:grpSpPr>
          <a:xfrm>
            <a:off x="289436" y="-61511"/>
            <a:ext cx="6567734" cy="21383656"/>
            <a:chOff x="289436" y="-61511"/>
            <a:chExt cx="6567734" cy="21383656"/>
          </a:xfrm>
        </p:grpSpPr>
        <p:grpSp>
          <p:nvGrpSpPr>
            <p:cNvPr id="52" name="グループ化 51">
              <a:extLst>
                <a:ext uri="{FF2B5EF4-FFF2-40B4-BE49-F238E27FC236}">
                  <a16:creationId xmlns:a16="http://schemas.microsoft.com/office/drawing/2014/main" id="{0C4EBCFD-8149-0822-81E2-D2E6931D6F7F}"/>
                </a:ext>
              </a:extLst>
            </p:cNvPr>
            <p:cNvGrpSpPr/>
            <p:nvPr/>
          </p:nvGrpSpPr>
          <p:grpSpPr>
            <a:xfrm>
              <a:off x="289436" y="-61511"/>
              <a:ext cx="6547414" cy="21383656"/>
              <a:chOff x="289436" y="-61511"/>
              <a:chExt cx="6547414" cy="21383656"/>
            </a:xfrm>
          </p:grpSpPr>
          <p:cxnSp>
            <p:nvCxnSpPr>
              <p:cNvPr id="46" name="直線コネクタ 45">
                <a:extLst>
                  <a:ext uri="{FF2B5EF4-FFF2-40B4-BE49-F238E27FC236}">
                    <a16:creationId xmlns:a16="http://schemas.microsoft.com/office/drawing/2014/main" id="{9755D30E-154F-FAB4-9127-86D5EF039DEB}"/>
                  </a:ext>
                </a:extLst>
              </p:cNvPr>
              <p:cNvCxnSpPr>
                <a:cxnSpLocks/>
              </p:cNvCxnSpPr>
              <p:nvPr/>
            </p:nvCxnSpPr>
            <p:spPr>
              <a:xfrm>
                <a:off x="1908126" y="-53490"/>
                <a:ext cx="0" cy="21375635"/>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7FF7F49D-1BE7-A87C-2C6B-17BE8080F399}"/>
                  </a:ext>
                </a:extLst>
              </p:cNvPr>
              <p:cNvCxnSpPr>
                <a:cxnSpLocks/>
              </p:cNvCxnSpPr>
              <p:nvPr/>
            </p:nvCxnSpPr>
            <p:spPr>
              <a:xfrm>
                <a:off x="5298749" y="-61511"/>
                <a:ext cx="0" cy="21383656"/>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81789187-1269-09F7-B038-96D660902D59}"/>
                  </a:ext>
                </a:extLst>
              </p:cNvPr>
              <p:cNvCxnSpPr>
                <a:cxnSpLocks/>
              </p:cNvCxnSpPr>
              <p:nvPr/>
            </p:nvCxnSpPr>
            <p:spPr>
              <a:xfrm>
                <a:off x="3587465" y="-61510"/>
                <a:ext cx="12191" cy="21383655"/>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A1C6EC0D-70AB-D158-8E96-B53AC9534D98}"/>
                  </a:ext>
                </a:extLst>
              </p:cNvPr>
              <p:cNvCxnSpPr/>
              <p:nvPr/>
            </p:nvCxnSpPr>
            <p:spPr>
              <a:xfrm>
                <a:off x="289436" y="10897433"/>
                <a:ext cx="6547414"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grpSp>
        <p:cxnSp>
          <p:nvCxnSpPr>
            <p:cNvPr id="56" name="直線コネクタ 55">
              <a:extLst>
                <a:ext uri="{FF2B5EF4-FFF2-40B4-BE49-F238E27FC236}">
                  <a16:creationId xmlns:a16="http://schemas.microsoft.com/office/drawing/2014/main" id="{DDA03FED-B538-4C14-005C-618440E15FE1}"/>
                </a:ext>
              </a:extLst>
            </p:cNvPr>
            <p:cNvCxnSpPr/>
            <p:nvPr/>
          </p:nvCxnSpPr>
          <p:spPr>
            <a:xfrm>
              <a:off x="309756" y="21322145"/>
              <a:ext cx="6547414"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grpSp>
      <p:sp>
        <p:nvSpPr>
          <p:cNvPr id="49" name="正方形/長方形 48">
            <a:extLst>
              <a:ext uri="{FF2B5EF4-FFF2-40B4-BE49-F238E27FC236}">
                <a16:creationId xmlns:a16="http://schemas.microsoft.com/office/drawing/2014/main" id="{82CDC80B-90E6-E6EF-17B2-42FAAFE81195}"/>
              </a:ext>
            </a:extLst>
          </p:cNvPr>
          <p:cNvSpPr/>
          <p:nvPr/>
        </p:nvSpPr>
        <p:spPr>
          <a:xfrm>
            <a:off x="-12193" y="0"/>
            <a:ext cx="327600" cy="3599973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155FE9C5-9BC3-1193-84EB-E70656C0724A}"/>
              </a:ext>
            </a:extLst>
          </p:cNvPr>
          <p:cNvSpPr/>
          <p:nvPr/>
        </p:nvSpPr>
        <p:spPr>
          <a:xfrm>
            <a:off x="6873105" y="0"/>
            <a:ext cx="327600" cy="360180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descr="屋内, スポーツ, 男, 人 が含まれている画像&#10;&#10;AI によって生成されたコンテンツは間違っている可能性があります。">
            <a:extLst>
              <a:ext uri="{FF2B5EF4-FFF2-40B4-BE49-F238E27FC236}">
                <a16:creationId xmlns:a16="http://schemas.microsoft.com/office/drawing/2014/main" id="{D27A9ECD-0075-8199-F33B-003160B1951D}"/>
              </a:ext>
            </a:extLst>
          </p:cNvPr>
          <p:cNvPicPr>
            <a:picLocks noChangeAspect="1"/>
          </p:cNvPicPr>
          <p:nvPr/>
        </p:nvPicPr>
        <p:blipFill>
          <a:blip r:embed="rId2"/>
          <a:srcRect t="21585" b="23593"/>
          <a:stretch/>
        </p:blipFill>
        <p:spPr>
          <a:xfrm>
            <a:off x="635289" y="1234286"/>
            <a:ext cx="5939660" cy="5808193"/>
          </a:xfrm>
          <a:prstGeom prst="rect">
            <a:avLst/>
          </a:prstGeom>
        </p:spPr>
      </p:pic>
      <p:sp>
        <p:nvSpPr>
          <p:cNvPr id="18" name="正方形/長方形 17">
            <a:extLst>
              <a:ext uri="{FF2B5EF4-FFF2-40B4-BE49-F238E27FC236}">
                <a16:creationId xmlns:a16="http://schemas.microsoft.com/office/drawing/2014/main" id="{7FC6776D-A8BA-45F9-8883-4659AF1309E3}"/>
              </a:ext>
            </a:extLst>
          </p:cNvPr>
          <p:cNvSpPr/>
          <p:nvPr/>
        </p:nvSpPr>
        <p:spPr>
          <a:xfrm>
            <a:off x="635289" y="1234286"/>
            <a:ext cx="5954400" cy="5829915"/>
          </a:xfrm>
          <a:prstGeom prst="rect">
            <a:avLst/>
          </a:prstGeom>
          <a:solidFill>
            <a:srgbClr val="2E2B0B">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2A0A814-47C7-D4BD-8BCB-73B166BF1243}"/>
              </a:ext>
            </a:extLst>
          </p:cNvPr>
          <p:cNvSpPr txBox="1"/>
          <p:nvPr/>
        </p:nvSpPr>
        <p:spPr>
          <a:xfrm>
            <a:off x="788928" y="7273915"/>
            <a:ext cx="5355717" cy="2806153"/>
          </a:xfrm>
          <a:prstGeom prst="rect">
            <a:avLst/>
          </a:prstGeom>
          <a:noFill/>
        </p:spPr>
        <p:txBody>
          <a:bodyPr wrap="square" rtlCol="0">
            <a:spAutoFit/>
          </a:bodyPr>
          <a:lstStyle/>
          <a:p>
            <a:pPr>
              <a:lnSpc>
                <a:spcPct val="150000"/>
              </a:lnSpc>
            </a:pPr>
            <a:r>
              <a:rPr lang="ja-JP" altLang="en-US" sz="2000">
                <a:effectLst/>
                <a:latin typeface="Hiragino Sans W4" panose="020B0400000000000000" pitchFamily="34" charset="-128"/>
                <a:ea typeface="Hiragino Sans W4" panose="020B0400000000000000" pitchFamily="34" charset="-128"/>
              </a:rPr>
              <a:t>医療レベルの骨格評価や運動器知識を基盤に、整体を含む専門的な技術を学びます。健康志向が高まる現代、身体状況を正確に捉えたうえで</a:t>
            </a:r>
            <a:r>
              <a:rPr lang="en-US" altLang="ja-JP" sz="2000" dirty="0">
                <a:effectLst/>
                <a:latin typeface="Hiragino Sans W4" panose="020B0400000000000000" pitchFamily="34" charset="-128"/>
                <a:ea typeface="Hiragino Sans W4" panose="020B0400000000000000" pitchFamily="34" charset="-128"/>
              </a:rPr>
              <a:t>『</a:t>
            </a:r>
            <a:r>
              <a:rPr lang="ja-JP" altLang="en-US" sz="2000">
                <a:effectLst/>
                <a:latin typeface="Hiragino Sans W4" panose="020B0400000000000000" pitchFamily="34" charset="-128"/>
                <a:ea typeface="Hiragino Sans W4" panose="020B0400000000000000" pitchFamily="34" charset="-128"/>
              </a:rPr>
              <a:t>整える</a:t>
            </a:r>
            <a:r>
              <a:rPr lang="en-US" altLang="ja-JP" sz="2000" dirty="0">
                <a:effectLst/>
                <a:latin typeface="Hiragino Sans W4" panose="020B0400000000000000" pitchFamily="34" charset="-128"/>
                <a:ea typeface="Hiragino Sans W4" panose="020B0400000000000000" pitchFamily="34" charset="-128"/>
              </a:rPr>
              <a:t>』『</a:t>
            </a:r>
            <a:r>
              <a:rPr lang="ja-JP" altLang="en-US" sz="2000">
                <a:effectLst/>
                <a:latin typeface="Hiragino Sans W4" panose="020B0400000000000000" pitchFamily="34" charset="-128"/>
                <a:ea typeface="Hiragino Sans W4" panose="020B0400000000000000" pitchFamily="34" charset="-128"/>
              </a:rPr>
              <a:t>鍛える</a:t>
            </a:r>
            <a:r>
              <a:rPr lang="en-US" altLang="ja-JP" sz="2000" dirty="0">
                <a:effectLst/>
                <a:latin typeface="Hiragino Sans W4" panose="020B0400000000000000" pitchFamily="34" charset="-128"/>
                <a:ea typeface="Hiragino Sans W4" panose="020B0400000000000000" pitchFamily="34" charset="-128"/>
              </a:rPr>
              <a:t>』</a:t>
            </a:r>
            <a:r>
              <a:rPr lang="ja-JP" altLang="en-US" sz="2000">
                <a:effectLst/>
                <a:latin typeface="Hiragino Sans W4" panose="020B0400000000000000" pitchFamily="34" charset="-128"/>
                <a:ea typeface="Hiragino Sans W4" panose="020B0400000000000000" pitchFamily="34" charset="-128"/>
              </a:rPr>
              <a:t>２つの観点から目標達成に向けたアプローチを身につけ、未来に通用するサービスを習得します。</a:t>
            </a:r>
          </a:p>
        </p:txBody>
      </p:sp>
      <p:pic>
        <p:nvPicPr>
          <p:cNvPr id="12" name="図 11" descr="屋内, テーブル, 座る, 冷蔵庫 が含まれている画像&#10;&#10;AI によって生成されたコンテンツは間違っている可能性があります。">
            <a:extLst>
              <a:ext uri="{FF2B5EF4-FFF2-40B4-BE49-F238E27FC236}">
                <a16:creationId xmlns:a16="http://schemas.microsoft.com/office/drawing/2014/main" id="{22C1F165-850F-20E0-7524-70E450ABBD4A}"/>
              </a:ext>
            </a:extLst>
          </p:cNvPr>
          <p:cNvPicPr>
            <a:picLocks noChangeAspect="1"/>
          </p:cNvPicPr>
          <p:nvPr/>
        </p:nvPicPr>
        <p:blipFill>
          <a:blip r:embed="rId3"/>
          <a:srcRect l="10548" t="-190" r="21142" b="190"/>
          <a:stretch/>
        </p:blipFill>
        <p:spPr>
          <a:xfrm>
            <a:off x="606488" y="11881239"/>
            <a:ext cx="5951308" cy="5808192"/>
          </a:xfrm>
          <a:prstGeom prst="rect">
            <a:avLst/>
          </a:prstGeom>
        </p:spPr>
      </p:pic>
      <p:sp>
        <p:nvSpPr>
          <p:cNvPr id="27" name="テキスト ボックス 26">
            <a:extLst>
              <a:ext uri="{FF2B5EF4-FFF2-40B4-BE49-F238E27FC236}">
                <a16:creationId xmlns:a16="http://schemas.microsoft.com/office/drawing/2014/main" id="{C1EC0655-A0B7-347D-1919-26FDB6AD5EB6}"/>
              </a:ext>
            </a:extLst>
          </p:cNvPr>
          <p:cNvSpPr txBox="1"/>
          <p:nvPr/>
        </p:nvSpPr>
        <p:spPr>
          <a:xfrm>
            <a:off x="606487" y="18039865"/>
            <a:ext cx="6068633" cy="2344488"/>
          </a:xfrm>
          <a:prstGeom prst="rect">
            <a:avLst/>
          </a:prstGeom>
          <a:noFill/>
        </p:spPr>
        <p:txBody>
          <a:bodyPr wrap="square" rtlCol="0">
            <a:spAutoFit/>
          </a:bodyPr>
          <a:lstStyle/>
          <a:p>
            <a:pPr>
              <a:lnSpc>
                <a:spcPct val="150000"/>
              </a:lnSpc>
            </a:pPr>
            <a:r>
              <a:rPr lang="ja-JP" altLang="en-US" sz="2000">
                <a:effectLst/>
                <a:latin typeface="Hiragino Sans W4" panose="020B0400000000000000" pitchFamily="34" charset="-128"/>
                <a:ea typeface="Hiragino Sans W4" panose="020B0400000000000000" pitchFamily="34" charset="-128"/>
              </a:rPr>
              <a:t>すぐ活用できる実践的なマーケティングスキルを指導します。</a:t>
            </a:r>
            <a:r>
              <a:rPr lang="en" altLang="ja-JP" sz="2000" dirty="0">
                <a:effectLst/>
                <a:latin typeface="Hiragino Sans W4" panose="020B0400000000000000" pitchFamily="34" charset="-128"/>
                <a:ea typeface="Hiragino Sans W4" panose="020B0400000000000000" pitchFamily="34" charset="-128"/>
              </a:rPr>
              <a:t>SNS</a:t>
            </a:r>
            <a:r>
              <a:rPr lang="ja-JP" altLang="en-US" sz="2000">
                <a:effectLst/>
                <a:latin typeface="Hiragino Sans W4" panose="020B0400000000000000" pitchFamily="34" charset="-128"/>
                <a:ea typeface="Hiragino Sans W4" panose="020B0400000000000000" pitchFamily="34" charset="-128"/>
              </a:rPr>
              <a:t>運用、広告戦略、ブランディングなど、集客に直結するノウハウを徹底解説。実際の運用を想定したワークショップ形式で学べるため、即効性のあるスキルを身につけられます。</a:t>
            </a:r>
          </a:p>
        </p:txBody>
      </p:sp>
      <p:sp>
        <p:nvSpPr>
          <p:cNvPr id="2" name="線吹き出し 1 (枠付き) 1">
            <a:extLst>
              <a:ext uri="{FF2B5EF4-FFF2-40B4-BE49-F238E27FC236}">
                <a16:creationId xmlns:a16="http://schemas.microsoft.com/office/drawing/2014/main" id="{907976F5-B5E7-5078-E47E-2C803F817AEB}"/>
              </a:ext>
            </a:extLst>
          </p:cNvPr>
          <p:cNvSpPr/>
          <p:nvPr/>
        </p:nvSpPr>
        <p:spPr>
          <a:xfrm>
            <a:off x="-3985587" y="6852431"/>
            <a:ext cx="3088538" cy="1172533"/>
          </a:xfrm>
          <a:prstGeom prst="borderCallout1">
            <a:avLst>
              <a:gd name="adj1" fmla="val 43171"/>
              <a:gd name="adj2" fmla="val 100615"/>
              <a:gd name="adj3" fmla="val -90188"/>
              <a:gd name="adj4" fmla="val 16286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タイトルをアニメーションで出現させる</a:t>
            </a:r>
            <a:endParaRPr kumimoji="1" lang="en-US" altLang="ja-JP" dirty="0">
              <a:solidFill>
                <a:schemeClr val="tx1"/>
              </a:solidFill>
            </a:endParaRPr>
          </a:p>
        </p:txBody>
      </p:sp>
      <p:sp>
        <p:nvSpPr>
          <p:cNvPr id="3" name="線吹き出し 1 (枠付き) 2">
            <a:extLst>
              <a:ext uri="{FF2B5EF4-FFF2-40B4-BE49-F238E27FC236}">
                <a16:creationId xmlns:a16="http://schemas.microsoft.com/office/drawing/2014/main" id="{6A775D86-70FC-6E35-9DDC-47731ADE75E1}"/>
              </a:ext>
            </a:extLst>
          </p:cNvPr>
          <p:cNvSpPr/>
          <p:nvPr/>
        </p:nvSpPr>
        <p:spPr>
          <a:xfrm>
            <a:off x="-4071729" y="17725086"/>
            <a:ext cx="3088538" cy="1172533"/>
          </a:xfrm>
          <a:prstGeom prst="borderCallout1">
            <a:avLst>
              <a:gd name="adj1" fmla="val 43171"/>
              <a:gd name="adj2" fmla="val 100615"/>
              <a:gd name="adj3" fmla="val -98852"/>
              <a:gd name="adj4" fmla="val 165606"/>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タイトルをアニメーションで出現させる</a:t>
            </a:r>
            <a:endParaRPr kumimoji="1" lang="en-US" altLang="ja-JP" dirty="0">
              <a:solidFill>
                <a:schemeClr val="tx1"/>
              </a:solidFill>
            </a:endParaRPr>
          </a:p>
        </p:txBody>
      </p:sp>
      <p:sp>
        <p:nvSpPr>
          <p:cNvPr id="8" name="テキスト ボックス 7">
            <a:extLst>
              <a:ext uri="{FF2B5EF4-FFF2-40B4-BE49-F238E27FC236}">
                <a16:creationId xmlns:a16="http://schemas.microsoft.com/office/drawing/2014/main" id="{664A9DD2-BDA9-163A-EA09-23346A2DF356}"/>
              </a:ext>
            </a:extLst>
          </p:cNvPr>
          <p:cNvSpPr txBox="1"/>
          <p:nvPr/>
        </p:nvSpPr>
        <p:spPr>
          <a:xfrm>
            <a:off x="630537" y="1261955"/>
            <a:ext cx="997984" cy="707886"/>
          </a:xfrm>
          <a:prstGeom prst="rect">
            <a:avLst/>
          </a:prstGeom>
          <a:noFill/>
        </p:spPr>
        <p:txBody>
          <a:bodyPr wrap="square" rtlCol="0">
            <a:spAutoFit/>
          </a:bodyPr>
          <a:lstStyle/>
          <a:p>
            <a:pPr algn="ctr"/>
            <a:r>
              <a:rPr kumimoji="1" lang="en-US" altLang="ja-JP" sz="4000"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rPr>
              <a:t>02</a:t>
            </a:r>
          </a:p>
        </p:txBody>
      </p:sp>
      <p:cxnSp>
        <p:nvCxnSpPr>
          <p:cNvPr id="17" name="直線コネクタ 16">
            <a:extLst>
              <a:ext uri="{FF2B5EF4-FFF2-40B4-BE49-F238E27FC236}">
                <a16:creationId xmlns:a16="http://schemas.microsoft.com/office/drawing/2014/main" id="{DEE8F861-67C1-26A0-67DB-E06991025058}"/>
              </a:ext>
            </a:extLst>
          </p:cNvPr>
          <p:cNvCxnSpPr/>
          <p:nvPr/>
        </p:nvCxnSpPr>
        <p:spPr>
          <a:xfrm>
            <a:off x="1584392" y="1589687"/>
            <a:ext cx="0" cy="21600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DC3F238F-65C3-0C55-F5FC-2F574137E21A}"/>
              </a:ext>
            </a:extLst>
          </p:cNvPr>
          <p:cNvSpPr txBox="1"/>
          <p:nvPr/>
        </p:nvSpPr>
        <p:spPr>
          <a:xfrm>
            <a:off x="1398710" y="1504159"/>
            <a:ext cx="997984" cy="400110"/>
          </a:xfrm>
          <a:prstGeom prst="rect">
            <a:avLst/>
          </a:prstGeom>
          <a:noFill/>
        </p:spPr>
        <p:txBody>
          <a:bodyPr wrap="square" rtlCol="0">
            <a:spAutoFit/>
          </a:bodyPr>
          <a:lstStyle/>
          <a:p>
            <a:pPr algn="ctr"/>
            <a:r>
              <a:rPr kumimoji="1" lang="en-US" altLang="ja-JP" sz="2000" b="1"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rPr>
              <a:t>03</a:t>
            </a:r>
            <a:endParaRPr kumimoji="1" lang="en-US" altLang="ja-JP" sz="2000" b="1"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endParaRPr>
          </a:p>
        </p:txBody>
      </p:sp>
      <p:sp>
        <p:nvSpPr>
          <p:cNvPr id="20" name="テキスト ボックス 19">
            <a:extLst>
              <a:ext uri="{FF2B5EF4-FFF2-40B4-BE49-F238E27FC236}">
                <a16:creationId xmlns:a16="http://schemas.microsoft.com/office/drawing/2014/main" id="{0736A98C-B6DA-999E-5E05-117940E3305B}"/>
              </a:ext>
            </a:extLst>
          </p:cNvPr>
          <p:cNvSpPr txBox="1"/>
          <p:nvPr/>
        </p:nvSpPr>
        <p:spPr>
          <a:xfrm>
            <a:off x="780957" y="1843066"/>
            <a:ext cx="1810961" cy="307777"/>
          </a:xfrm>
          <a:prstGeom prst="rect">
            <a:avLst/>
          </a:prstGeom>
          <a:noFill/>
        </p:spPr>
        <p:txBody>
          <a:bodyPr wrap="square" rtlCol="0">
            <a:spAutoFit/>
          </a:bodyPr>
          <a:lstStyle/>
          <a:p>
            <a:r>
              <a:rPr kumimoji="1" lang="en-US" altLang="ja-JP" sz="1400" b="1" dirty="0">
                <a:solidFill>
                  <a:schemeClr val="bg1"/>
                </a:solidFill>
                <a:latin typeface="Avenir Black" panose="02000503020000020003" pitchFamily="2" charset="0"/>
                <a:cs typeface="Futura" panose="020B0602020204020303" pitchFamily="34" charset="-79"/>
              </a:rPr>
              <a:t>OUR CONCEPT</a:t>
            </a:r>
            <a:endParaRPr kumimoji="1" lang="ja-JP" altLang="en-US" sz="1400" b="1">
              <a:solidFill>
                <a:schemeClr val="bg1"/>
              </a:solidFill>
              <a:latin typeface="Avenir Black" panose="02000503020000020003" pitchFamily="2" charset="0"/>
              <a:cs typeface="Futura" panose="020B0602020204020303" pitchFamily="34" charset="-79"/>
            </a:endParaRPr>
          </a:p>
        </p:txBody>
      </p:sp>
      <p:sp>
        <p:nvSpPr>
          <p:cNvPr id="21" name="正方形/長方形 20">
            <a:extLst>
              <a:ext uri="{FF2B5EF4-FFF2-40B4-BE49-F238E27FC236}">
                <a16:creationId xmlns:a16="http://schemas.microsoft.com/office/drawing/2014/main" id="{E3977782-14C2-EB9C-E4AA-2E6904A2958B}"/>
              </a:ext>
            </a:extLst>
          </p:cNvPr>
          <p:cNvSpPr/>
          <p:nvPr/>
        </p:nvSpPr>
        <p:spPr>
          <a:xfrm>
            <a:off x="948663" y="5178912"/>
            <a:ext cx="3888000" cy="1332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8D9502AD-F730-F6E3-710F-B8D743BF0EDF}"/>
              </a:ext>
            </a:extLst>
          </p:cNvPr>
          <p:cNvSpPr txBox="1"/>
          <p:nvPr/>
        </p:nvSpPr>
        <p:spPr>
          <a:xfrm>
            <a:off x="962732" y="5221116"/>
            <a:ext cx="5355717" cy="1207703"/>
          </a:xfrm>
          <a:prstGeom prst="rect">
            <a:avLst/>
          </a:prstGeom>
          <a:noFill/>
        </p:spPr>
        <p:txBody>
          <a:bodyPr wrap="square" rtlCol="0">
            <a:spAutoFit/>
          </a:bodyPr>
          <a:lstStyle/>
          <a:p>
            <a:pPr>
              <a:lnSpc>
                <a:spcPts val="4500"/>
              </a:lnSpc>
            </a:pPr>
            <a:r>
              <a:rPr kumimoji="1" lang="ja-JP" altLang="en-US" sz="3200" b="1">
                <a:solidFill>
                  <a:srgbClr val="CEC4AA"/>
                </a:solidFill>
                <a:latin typeface="Hiragino Sans W7" panose="020B0400000000000000" pitchFamily="34" charset="-128"/>
                <a:ea typeface="Hiragino Sans W7" panose="020B0400000000000000" pitchFamily="34" charset="-128"/>
              </a:rPr>
              <a:t>医療レベルの技術</a:t>
            </a:r>
            <a:r>
              <a:rPr kumimoji="1" lang="ja-JP" altLang="en-US" sz="2400" b="1">
                <a:solidFill>
                  <a:schemeClr val="bg1"/>
                </a:solidFill>
                <a:latin typeface="Hiragino Sans W7" panose="020B0400000000000000" pitchFamily="34" charset="-128"/>
                <a:ea typeface="Hiragino Sans W7" panose="020B0400000000000000" pitchFamily="34" charset="-128"/>
              </a:rPr>
              <a:t>で</a:t>
            </a:r>
            <a:endParaRPr kumimoji="1" lang="en-US" altLang="ja-JP" sz="3200" b="1" dirty="0">
              <a:solidFill>
                <a:schemeClr val="bg1"/>
              </a:solidFill>
              <a:latin typeface="Hiragino Sans W7" panose="020B0400000000000000" pitchFamily="34" charset="-128"/>
              <a:ea typeface="Hiragino Sans W7" panose="020B0400000000000000" pitchFamily="34" charset="-128"/>
            </a:endParaRPr>
          </a:p>
          <a:p>
            <a:pPr>
              <a:lnSpc>
                <a:spcPts val="4500"/>
              </a:lnSpc>
            </a:pPr>
            <a:r>
              <a:rPr kumimoji="1" lang="ja-JP" altLang="en-US" sz="2400" b="1">
                <a:solidFill>
                  <a:schemeClr val="bg1"/>
                </a:solidFill>
                <a:latin typeface="Hiragino Sans W7" panose="020B0400000000000000" pitchFamily="34" charset="-128"/>
                <a:ea typeface="Hiragino Sans W7" panose="020B0400000000000000" pitchFamily="34" charset="-128"/>
              </a:rPr>
              <a:t>さらに専門性を磨き上げる</a:t>
            </a:r>
            <a:endParaRPr kumimoji="1" lang="en-US" altLang="ja-JP" sz="2400" b="1" dirty="0">
              <a:solidFill>
                <a:schemeClr val="bg1"/>
              </a:solidFill>
              <a:latin typeface="Hiragino Sans W7" panose="020B0400000000000000" pitchFamily="34" charset="-128"/>
              <a:ea typeface="Hiragino Sans W7" panose="020B0400000000000000" pitchFamily="34" charset="-128"/>
            </a:endParaRPr>
          </a:p>
        </p:txBody>
      </p:sp>
      <p:sp>
        <p:nvSpPr>
          <p:cNvPr id="23" name="正方形/長方形 22">
            <a:extLst>
              <a:ext uri="{FF2B5EF4-FFF2-40B4-BE49-F238E27FC236}">
                <a16:creationId xmlns:a16="http://schemas.microsoft.com/office/drawing/2014/main" id="{8360539B-06C3-CECD-24B1-4FD3C2875BD7}"/>
              </a:ext>
            </a:extLst>
          </p:cNvPr>
          <p:cNvSpPr/>
          <p:nvPr/>
        </p:nvSpPr>
        <p:spPr>
          <a:xfrm>
            <a:off x="606487" y="11876686"/>
            <a:ext cx="5951465" cy="5808191"/>
          </a:xfrm>
          <a:prstGeom prst="rect">
            <a:avLst/>
          </a:prstGeom>
          <a:solidFill>
            <a:srgbClr val="2E2B0B">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16462B64-F2A1-D521-4E27-62286D11BA5F}"/>
              </a:ext>
            </a:extLst>
          </p:cNvPr>
          <p:cNvSpPr txBox="1"/>
          <p:nvPr/>
        </p:nvSpPr>
        <p:spPr>
          <a:xfrm>
            <a:off x="656288" y="12009735"/>
            <a:ext cx="997984" cy="707886"/>
          </a:xfrm>
          <a:prstGeom prst="rect">
            <a:avLst/>
          </a:prstGeom>
          <a:noFill/>
        </p:spPr>
        <p:txBody>
          <a:bodyPr wrap="square" rtlCol="0">
            <a:spAutoFit/>
          </a:bodyPr>
          <a:lstStyle/>
          <a:p>
            <a:pPr algn="ctr"/>
            <a:r>
              <a:rPr kumimoji="1" lang="en-US" altLang="ja-JP" sz="4000"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rPr>
              <a:t>03</a:t>
            </a:r>
          </a:p>
        </p:txBody>
      </p:sp>
      <p:cxnSp>
        <p:nvCxnSpPr>
          <p:cNvPr id="25" name="直線コネクタ 24">
            <a:extLst>
              <a:ext uri="{FF2B5EF4-FFF2-40B4-BE49-F238E27FC236}">
                <a16:creationId xmlns:a16="http://schemas.microsoft.com/office/drawing/2014/main" id="{6C9E1829-9DF7-C836-71C0-AEB5A4EC1F1D}"/>
              </a:ext>
            </a:extLst>
          </p:cNvPr>
          <p:cNvCxnSpPr/>
          <p:nvPr/>
        </p:nvCxnSpPr>
        <p:spPr>
          <a:xfrm>
            <a:off x="1610143" y="12337467"/>
            <a:ext cx="0" cy="21600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E9ED0E0A-145B-1F49-D3A1-2A7076C3D0D6}"/>
              </a:ext>
            </a:extLst>
          </p:cNvPr>
          <p:cNvSpPr txBox="1"/>
          <p:nvPr/>
        </p:nvSpPr>
        <p:spPr>
          <a:xfrm>
            <a:off x="1424461" y="12251939"/>
            <a:ext cx="997984" cy="400110"/>
          </a:xfrm>
          <a:prstGeom prst="rect">
            <a:avLst/>
          </a:prstGeom>
          <a:noFill/>
        </p:spPr>
        <p:txBody>
          <a:bodyPr wrap="square" rtlCol="0">
            <a:spAutoFit/>
          </a:bodyPr>
          <a:lstStyle/>
          <a:p>
            <a:pPr algn="ctr"/>
            <a:r>
              <a:rPr kumimoji="1" lang="en-US" altLang="ja-JP" sz="2000" b="1"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rPr>
              <a:t>03</a:t>
            </a:r>
            <a:endParaRPr kumimoji="1" lang="en-US" altLang="ja-JP" sz="2000" b="1" dirty="0">
              <a:solidFill>
                <a:schemeClr val="bg1"/>
              </a:solidFill>
              <a:latin typeface="FUTURA MEDIUM" panose="020B0602020204020303" pitchFamily="34" charset="-79"/>
              <a:ea typeface="MS Gothic" panose="020B0609070205080204" pitchFamily="49" charset="-128"/>
              <a:cs typeface="FUTURA MEDIUM" panose="020B0602020204020303" pitchFamily="34" charset="-79"/>
            </a:endParaRPr>
          </a:p>
        </p:txBody>
      </p:sp>
      <p:sp>
        <p:nvSpPr>
          <p:cNvPr id="30" name="正方形/長方形 29">
            <a:extLst>
              <a:ext uri="{FF2B5EF4-FFF2-40B4-BE49-F238E27FC236}">
                <a16:creationId xmlns:a16="http://schemas.microsoft.com/office/drawing/2014/main" id="{5F96E7FB-8F62-A8E3-EB37-2244297DD590}"/>
              </a:ext>
            </a:extLst>
          </p:cNvPr>
          <p:cNvSpPr/>
          <p:nvPr/>
        </p:nvSpPr>
        <p:spPr>
          <a:xfrm>
            <a:off x="897248" y="15982013"/>
            <a:ext cx="3035885" cy="7144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F479D76-B92B-2AD2-CDF7-A400D831FFB0}"/>
              </a:ext>
            </a:extLst>
          </p:cNvPr>
          <p:cNvSpPr/>
          <p:nvPr/>
        </p:nvSpPr>
        <p:spPr>
          <a:xfrm>
            <a:off x="897092" y="16628113"/>
            <a:ext cx="4189592" cy="7144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77673B45-C5DF-42FC-5DBB-D2CBFBA1FA3D}"/>
              </a:ext>
            </a:extLst>
          </p:cNvPr>
          <p:cNvSpPr txBox="1"/>
          <p:nvPr/>
        </p:nvSpPr>
        <p:spPr>
          <a:xfrm>
            <a:off x="911317" y="16024217"/>
            <a:ext cx="4480321" cy="1181349"/>
          </a:xfrm>
          <a:prstGeom prst="rect">
            <a:avLst/>
          </a:prstGeom>
          <a:noFill/>
        </p:spPr>
        <p:txBody>
          <a:bodyPr wrap="square" rtlCol="0">
            <a:spAutoFit/>
          </a:bodyPr>
          <a:lstStyle/>
          <a:p>
            <a:pPr>
              <a:lnSpc>
                <a:spcPts val="4500"/>
              </a:lnSpc>
            </a:pPr>
            <a:r>
              <a:rPr kumimoji="1" lang="ja-JP" altLang="en-US" sz="3200" b="1">
                <a:solidFill>
                  <a:srgbClr val="CEC4AA"/>
                </a:solidFill>
                <a:latin typeface="Hiragino Sans W7" panose="020B0400000000000000" pitchFamily="34" charset="-128"/>
                <a:ea typeface="Hiragino Sans W7" panose="020B0400000000000000" pitchFamily="34" charset="-128"/>
              </a:rPr>
              <a:t>集客に直結する</a:t>
            </a:r>
            <a:endParaRPr kumimoji="1" lang="en-US" altLang="ja-JP" sz="3200" b="1" dirty="0">
              <a:solidFill>
                <a:srgbClr val="CEC4AA"/>
              </a:solidFill>
              <a:latin typeface="Hiragino Sans W7" panose="020B0400000000000000" pitchFamily="34" charset="-128"/>
              <a:ea typeface="Hiragino Sans W7" panose="020B0400000000000000" pitchFamily="34" charset="-128"/>
            </a:endParaRPr>
          </a:p>
          <a:p>
            <a:pPr>
              <a:lnSpc>
                <a:spcPts val="4500"/>
              </a:lnSpc>
            </a:pPr>
            <a:r>
              <a:rPr kumimoji="1" lang="ja-JP" altLang="en-US" sz="2400" b="1">
                <a:solidFill>
                  <a:schemeClr val="bg1"/>
                </a:solidFill>
                <a:latin typeface="Hiragino Sans W7" panose="020B0400000000000000" pitchFamily="34" charset="-128"/>
                <a:ea typeface="Hiragino Sans W7" panose="020B0400000000000000" pitchFamily="34" charset="-128"/>
              </a:rPr>
              <a:t>実践的なマーケティング教育</a:t>
            </a:r>
            <a:endParaRPr kumimoji="1" lang="en-US" altLang="ja-JP" sz="2400" b="1" dirty="0">
              <a:solidFill>
                <a:schemeClr val="bg1"/>
              </a:solidFill>
              <a:latin typeface="Hiragino Sans W7" panose="020B0400000000000000" pitchFamily="34" charset="-128"/>
              <a:ea typeface="Hiragino Sans W7" panose="020B0400000000000000" pitchFamily="34" charset="-128"/>
            </a:endParaRPr>
          </a:p>
        </p:txBody>
      </p:sp>
      <p:sp>
        <p:nvSpPr>
          <p:cNvPr id="29" name="テキスト ボックス 28">
            <a:extLst>
              <a:ext uri="{FF2B5EF4-FFF2-40B4-BE49-F238E27FC236}">
                <a16:creationId xmlns:a16="http://schemas.microsoft.com/office/drawing/2014/main" id="{660E7F9A-B3A4-043B-4552-2CDC7562B4DD}"/>
              </a:ext>
            </a:extLst>
          </p:cNvPr>
          <p:cNvSpPr txBox="1"/>
          <p:nvPr/>
        </p:nvSpPr>
        <p:spPr>
          <a:xfrm>
            <a:off x="806708" y="12590846"/>
            <a:ext cx="1810961" cy="307777"/>
          </a:xfrm>
          <a:prstGeom prst="rect">
            <a:avLst/>
          </a:prstGeom>
          <a:noFill/>
        </p:spPr>
        <p:txBody>
          <a:bodyPr wrap="square" rtlCol="0">
            <a:spAutoFit/>
          </a:bodyPr>
          <a:lstStyle/>
          <a:p>
            <a:r>
              <a:rPr kumimoji="1" lang="en-US" altLang="ja-JP" sz="1400" b="1" dirty="0">
                <a:solidFill>
                  <a:schemeClr val="bg1"/>
                </a:solidFill>
                <a:latin typeface="Avenir Black" panose="02000503020000020003" pitchFamily="2" charset="0"/>
                <a:cs typeface="Futura" panose="020B0602020204020303" pitchFamily="34" charset="-79"/>
              </a:rPr>
              <a:t>OUR CONCEPT</a:t>
            </a:r>
            <a:endParaRPr kumimoji="1" lang="ja-JP" altLang="en-US" sz="1400" b="1">
              <a:solidFill>
                <a:schemeClr val="bg1"/>
              </a:solidFill>
              <a:latin typeface="Avenir Black" panose="02000503020000020003" pitchFamily="2" charset="0"/>
              <a:cs typeface="Futura" panose="020B0602020204020303" pitchFamily="34" charset="-79"/>
            </a:endParaRPr>
          </a:p>
        </p:txBody>
      </p:sp>
    </p:spTree>
    <p:extLst>
      <p:ext uri="{BB962C8B-B14F-4D97-AF65-F5344CB8AC3E}">
        <p14:creationId xmlns:p14="http://schemas.microsoft.com/office/powerpoint/2010/main" val="3028254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E3A64-09AD-9C06-96BD-EE95432AA38A}"/>
            </a:ext>
          </a:extLst>
        </p:cNvPr>
        <p:cNvGrpSpPr/>
        <p:nvPr/>
      </p:nvGrpSpPr>
      <p:grpSpPr>
        <a:xfrm>
          <a:off x="0" y="0"/>
          <a:ext cx="0" cy="0"/>
          <a:chOff x="0" y="0"/>
          <a:chExt cx="0" cy="0"/>
        </a:xfrm>
      </p:grpSpPr>
      <p:grpSp>
        <p:nvGrpSpPr>
          <p:cNvPr id="125" name="グループ化 124">
            <a:extLst>
              <a:ext uri="{FF2B5EF4-FFF2-40B4-BE49-F238E27FC236}">
                <a16:creationId xmlns:a16="http://schemas.microsoft.com/office/drawing/2014/main" id="{6F2740D1-E001-2FD1-BD7E-2096A665ADF2}"/>
              </a:ext>
            </a:extLst>
          </p:cNvPr>
          <p:cNvGrpSpPr/>
          <p:nvPr/>
        </p:nvGrpSpPr>
        <p:grpSpPr>
          <a:xfrm>
            <a:off x="1908126" y="14628090"/>
            <a:ext cx="3390623" cy="21383656"/>
            <a:chOff x="1908126" y="-61511"/>
            <a:chExt cx="3390623" cy="21383656"/>
          </a:xfrm>
        </p:grpSpPr>
        <p:cxnSp>
          <p:nvCxnSpPr>
            <p:cNvPr id="127" name="直線コネクタ 126">
              <a:extLst>
                <a:ext uri="{FF2B5EF4-FFF2-40B4-BE49-F238E27FC236}">
                  <a16:creationId xmlns:a16="http://schemas.microsoft.com/office/drawing/2014/main" id="{314A93BF-BFFC-A753-01FE-498DF12CA31C}"/>
                </a:ext>
              </a:extLst>
            </p:cNvPr>
            <p:cNvCxnSpPr>
              <a:cxnSpLocks/>
            </p:cNvCxnSpPr>
            <p:nvPr/>
          </p:nvCxnSpPr>
          <p:spPr>
            <a:xfrm>
              <a:off x="1908126" y="-53490"/>
              <a:ext cx="0" cy="21375635"/>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E88B2936-5A5A-43CE-BB74-25953845742C}"/>
                </a:ext>
              </a:extLst>
            </p:cNvPr>
            <p:cNvCxnSpPr>
              <a:cxnSpLocks/>
            </p:cNvCxnSpPr>
            <p:nvPr/>
          </p:nvCxnSpPr>
          <p:spPr>
            <a:xfrm>
              <a:off x="5298749" y="-61511"/>
              <a:ext cx="0" cy="21383656"/>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129" name="直線コネクタ 128">
              <a:extLst>
                <a:ext uri="{FF2B5EF4-FFF2-40B4-BE49-F238E27FC236}">
                  <a16:creationId xmlns:a16="http://schemas.microsoft.com/office/drawing/2014/main" id="{6792586F-6C90-5CE3-54F3-613EA1349687}"/>
                </a:ext>
              </a:extLst>
            </p:cNvPr>
            <p:cNvCxnSpPr>
              <a:cxnSpLocks/>
            </p:cNvCxnSpPr>
            <p:nvPr/>
          </p:nvCxnSpPr>
          <p:spPr>
            <a:xfrm>
              <a:off x="3587465" y="-61510"/>
              <a:ext cx="12191" cy="21383655"/>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grpSp>
      <p:pic>
        <p:nvPicPr>
          <p:cNvPr id="2" name="図 1" descr="人の顔&#10;&#10;AI によって生成されたコンテンツは間違っている可能性があります。">
            <a:extLst>
              <a:ext uri="{FF2B5EF4-FFF2-40B4-BE49-F238E27FC236}">
                <a16:creationId xmlns:a16="http://schemas.microsoft.com/office/drawing/2014/main" id="{05A90AEB-69C6-8964-0356-50DD4FF66545}"/>
              </a:ext>
            </a:extLst>
          </p:cNvPr>
          <p:cNvPicPr>
            <a:picLocks noChangeAspect="1"/>
          </p:cNvPicPr>
          <p:nvPr/>
        </p:nvPicPr>
        <p:blipFill>
          <a:blip r:embed="rId2"/>
          <a:srcRect l="42844" t="-1" r="28191" b="-79"/>
          <a:stretch/>
        </p:blipFill>
        <p:spPr>
          <a:xfrm>
            <a:off x="0" y="0"/>
            <a:ext cx="7199313" cy="16571168"/>
          </a:xfrm>
          <a:prstGeom prst="rect">
            <a:avLst/>
          </a:prstGeom>
        </p:spPr>
      </p:pic>
      <p:sp>
        <p:nvSpPr>
          <p:cNvPr id="49" name="正方形/長方形 48">
            <a:extLst>
              <a:ext uri="{FF2B5EF4-FFF2-40B4-BE49-F238E27FC236}">
                <a16:creationId xmlns:a16="http://schemas.microsoft.com/office/drawing/2014/main" id="{07135F32-DE12-F5CB-EFEB-77D95EC8FA4E}"/>
              </a:ext>
            </a:extLst>
          </p:cNvPr>
          <p:cNvSpPr/>
          <p:nvPr/>
        </p:nvSpPr>
        <p:spPr>
          <a:xfrm>
            <a:off x="-12193" y="0"/>
            <a:ext cx="327600" cy="3599973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F5447ED5-7B6F-B5BE-633B-78CFDCBCBF58}"/>
              </a:ext>
            </a:extLst>
          </p:cNvPr>
          <p:cNvSpPr/>
          <p:nvPr/>
        </p:nvSpPr>
        <p:spPr>
          <a:xfrm>
            <a:off x="6873105" y="0"/>
            <a:ext cx="327600" cy="360180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282012B5-4F78-F2B8-FE6E-DA14BB38FDCE}"/>
              </a:ext>
            </a:extLst>
          </p:cNvPr>
          <p:cNvSpPr txBox="1"/>
          <p:nvPr/>
        </p:nvSpPr>
        <p:spPr>
          <a:xfrm>
            <a:off x="315250" y="694308"/>
            <a:ext cx="6528753" cy="369332"/>
          </a:xfrm>
          <a:prstGeom prst="rect">
            <a:avLst/>
          </a:prstGeom>
          <a:noFill/>
        </p:spPr>
        <p:txBody>
          <a:bodyPr wrap="square" rtlCol="0">
            <a:spAutoFit/>
          </a:bodyPr>
          <a:lstStyle/>
          <a:p>
            <a:pPr algn="ctr"/>
            <a:r>
              <a:rPr kumimoji="1" lang="ja-JP" altLang="en-US">
                <a:solidFill>
                  <a:schemeClr val="bg1"/>
                </a:solidFill>
              </a:rPr>
              <a:t>（</a:t>
            </a:r>
            <a:r>
              <a:rPr kumimoji="1" lang="en-US" altLang="ja-JP" dirty="0">
                <a:solidFill>
                  <a:schemeClr val="bg1"/>
                </a:solidFill>
              </a:rPr>
              <a:t>MONITOR</a:t>
            </a:r>
            <a:r>
              <a:rPr kumimoji="1" lang="ja-JP" altLang="en-US">
                <a:solidFill>
                  <a:schemeClr val="bg1"/>
                </a:solidFill>
              </a:rPr>
              <a:t>）</a:t>
            </a:r>
          </a:p>
        </p:txBody>
      </p:sp>
      <p:sp>
        <p:nvSpPr>
          <p:cNvPr id="4" name="テキスト ボックス 3">
            <a:extLst>
              <a:ext uri="{FF2B5EF4-FFF2-40B4-BE49-F238E27FC236}">
                <a16:creationId xmlns:a16="http://schemas.microsoft.com/office/drawing/2014/main" id="{624756C2-4C53-20AC-F3AE-5B369EFD832C}"/>
              </a:ext>
            </a:extLst>
          </p:cNvPr>
          <p:cNvSpPr txBox="1"/>
          <p:nvPr/>
        </p:nvSpPr>
        <p:spPr>
          <a:xfrm>
            <a:off x="910998" y="1479041"/>
            <a:ext cx="5355717" cy="13891752"/>
          </a:xfrm>
          <a:prstGeom prst="rect">
            <a:avLst/>
          </a:prstGeom>
          <a:noFill/>
        </p:spPr>
        <p:txBody>
          <a:bodyPr wrap="square" rtlCol="0">
            <a:spAutoFit/>
          </a:bodyPr>
          <a:lstStyle/>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現在</a:t>
            </a:r>
            <a:r>
              <a:rPr kumimoji="1" lang="en-US" altLang="ja-JP" dirty="0">
                <a:solidFill>
                  <a:schemeClr val="bg1"/>
                </a:solidFill>
                <a:latin typeface="Hiragino Sans W4" panose="020B0400000000000000" pitchFamily="34" charset="-128"/>
                <a:ea typeface="Hiragino Sans W4" panose="020B0400000000000000" pitchFamily="34" charset="-128"/>
              </a:rPr>
              <a:t>THE STORY</a:t>
            </a:r>
            <a:r>
              <a:rPr kumimoji="1" lang="ja-JP" altLang="en-US">
                <a:solidFill>
                  <a:schemeClr val="bg1"/>
                </a:solidFill>
                <a:latin typeface="Hiragino Sans W4" panose="020B0400000000000000" pitchFamily="34" charset="-128"/>
                <a:ea typeface="Hiragino Sans W4" panose="020B0400000000000000" pitchFamily="34" charset="-128"/>
              </a:rPr>
              <a:t>では、実績確立を目的に</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教育・コンサルティングプログラムに取り組み、パーソナルジムを開業したいモニター様を募集しております。詳細は以下をご確認ください。</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a:t>
            </a:r>
            <a:r>
              <a:rPr kumimoji="1" lang="ja-JP" altLang="en-US">
                <a:solidFill>
                  <a:schemeClr val="bg1"/>
                </a:solidFill>
                <a:latin typeface="Hiragino Sans W4" panose="020B0400000000000000" pitchFamily="34" charset="-128"/>
                <a:ea typeface="Hiragino Sans W4" panose="020B0400000000000000" pitchFamily="34" charset="-128"/>
              </a:rPr>
              <a:t>応募条件</a:t>
            </a:r>
            <a:r>
              <a:rPr kumimoji="1" lang="en-US" altLang="ja-JP" dirty="0">
                <a:solidFill>
                  <a:schemeClr val="bg1"/>
                </a:solidFill>
                <a:latin typeface="Hiragino Sans W4" panose="020B0400000000000000" pitchFamily="34" charset="-128"/>
                <a:ea typeface="Hiragino Sans W4" panose="020B0400000000000000" pitchFamily="34" charset="-128"/>
              </a:rPr>
              <a:t>】</a:t>
            </a: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a:t>
            </a:r>
            <a:r>
              <a:rPr kumimoji="1" lang="ja-JP" altLang="en-US">
                <a:solidFill>
                  <a:schemeClr val="bg1"/>
                </a:solidFill>
                <a:latin typeface="Hiragino Sans W4" panose="020B0400000000000000" pitchFamily="34" charset="-128"/>
                <a:ea typeface="Hiragino Sans W4" panose="020B0400000000000000" pitchFamily="34" charset="-128"/>
              </a:rPr>
              <a:t>・現役トレーナーもしくは治療家の方</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a:t>
            </a:r>
            <a:r>
              <a:rPr kumimoji="1" lang="ja-JP" altLang="en-US">
                <a:solidFill>
                  <a:schemeClr val="bg1"/>
                </a:solidFill>
                <a:latin typeface="Hiragino Sans W4" panose="020B0400000000000000" pitchFamily="34" charset="-128"/>
                <a:ea typeface="Hiragino Sans W4" panose="020B0400000000000000" pitchFamily="34" charset="-128"/>
              </a:rPr>
              <a:t>・将来パーソナルジムを開業したい方</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a:t>
            </a:r>
            <a:r>
              <a:rPr kumimoji="1" lang="ja-JP" altLang="en-US">
                <a:solidFill>
                  <a:schemeClr val="bg1"/>
                </a:solidFill>
                <a:latin typeface="Hiragino Sans W4" panose="020B0400000000000000" pitchFamily="34" charset="-128"/>
                <a:ea typeface="Hiragino Sans W4" panose="020B0400000000000000" pitchFamily="34" charset="-128"/>
              </a:rPr>
              <a:t>・素直に最後までやり遂げられる方</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a:t>
            </a:r>
            <a:r>
              <a:rPr kumimoji="1" lang="ja-JP" altLang="en-US">
                <a:solidFill>
                  <a:schemeClr val="bg1"/>
                </a:solidFill>
                <a:latin typeface="Hiragino Sans W4" panose="020B0400000000000000" pitchFamily="34" charset="-128"/>
                <a:ea typeface="Hiragino Sans W4" panose="020B0400000000000000" pitchFamily="34" charset="-128"/>
              </a:rPr>
              <a:t>応募期間</a:t>
            </a:r>
            <a:r>
              <a:rPr kumimoji="1" lang="en-US" altLang="ja-JP" dirty="0">
                <a:solidFill>
                  <a:schemeClr val="bg1"/>
                </a:solidFill>
                <a:latin typeface="Hiragino Sans W4" panose="020B0400000000000000" pitchFamily="34" charset="-128"/>
                <a:ea typeface="Hiragino Sans W4" panose="020B0400000000000000" pitchFamily="34" charset="-128"/>
              </a:rPr>
              <a:t>】</a:t>
            </a: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2025.2.1SUT – 2.28FRI</a:t>
            </a:r>
          </a:p>
          <a:p>
            <a:pPr>
              <a:lnSpc>
                <a:spcPct val="150000"/>
              </a:lnSpc>
            </a:pP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a:t>
            </a:r>
            <a:r>
              <a:rPr kumimoji="1" lang="ja-JP" altLang="en-US">
                <a:solidFill>
                  <a:schemeClr val="bg1"/>
                </a:solidFill>
                <a:latin typeface="Hiragino Sans W4" panose="020B0400000000000000" pitchFamily="34" charset="-128"/>
                <a:ea typeface="Hiragino Sans W4" panose="020B0400000000000000" pitchFamily="34" charset="-128"/>
              </a:rPr>
              <a:t>プログラム内容</a:t>
            </a:r>
            <a:r>
              <a:rPr kumimoji="1" lang="en-US" altLang="ja-JP" dirty="0">
                <a:solidFill>
                  <a:schemeClr val="bg1"/>
                </a:solidFill>
                <a:latin typeface="Hiragino Sans W4" panose="020B0400000000000000" pitchFamily="34" charset="-128"/>
                <a:ea typeface="Hiragino Sans W4" panose="020B0400000000000000" pitchFamily="34" charset="-128"/>
              </a:rPr>
              <a:t>】</a:t>
            </a: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a:t>
            </a:r>
            <a:r>
              <a:rPr kumimoji="1" lang="en-US" altLang="ja-JP" dirty="0">
                <a:solidFill>
                  <a:schemeClr val="bg1"/>
                </a:solidFill>
                <a:latin typeface="Hiragino Sans W4" panose="020B0400000000000000" pitchFamily="34" charset="-128"/>
                <a:ea typeface="Hiragino Sans W4" panose="020B0400000000000000" pitchFamily="34" charset="-128"/>
              </a:rPr>
              <a:t>TR</a:t>
            </a:r>
            <a:r>
              <a:rPr kumimoji="1" lang="ja-JP" altLang="en-US">
                <a:solidFill>
                  <a:schemeClr val="bg1"/>
                </a:solidFill>
                <a:latin typeface="Hiragino Sans W4" panose="020B0400000000000000" pitchFamily="34" charset="-128"/>
                <a:ea typeface="Hiragino Sans W4" panose="020B0400000000000000" pitchFamily="34" charset="-128"/>
              </a:rPr>
              <a:t>教育コース</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　姿勢動作分析、運動器機能評価、整体技術</a:t>
            </a:r>
            <a:r>
              <a:rPr kumimoji="1" lang="en-US" altLang="ja-JP" dirty="0">
                <a:solidFill>
                  <a:schemeClr val="bg1"/>
                </a:solidFill>
                <a:latin typeface="Hiragino Sans W4" panose="020B0400000000000000" pitchFamily="34" charset="-128"/>
                <a:ea typeface="Hiragino Sans W4" panose="020B0400000000000000" pitchFamily="34" charset="-128"/>
              </a:rPr>
              <a:t> etc.</a:t>
            </a: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a:t>
            </a:r>
            <a:r>
              <a:rPr kumimoji="1" lang="en-US" altLang="ja-JP" dirty="0">
                <a:solidFill>
                  <a:schemeClr val="bg1"/>
                </a:solidFill>
                <a:latin typeface="Hiragino Sans W4" panose="020B0400000000000000" pitchFamily="34" charset="-128"/>
                <a:ea typeface="Hiragino Sans W4" panose="020B0400000000000000" pitchFamily="34" charset="-128"/>
              </a:rPr>
              <a:t>MGMT</a:t>
            </a:r>
            <a:r>
              <a:rPr kumimoji="1" lang="ja-JP" altLang="en-US">
                <a:solidFill>
                  <a:schemeClr val="bg1"/>
                </a:solidFill>
                <a:latin typeface="Hiragino Sans W4" panose="020B0400000000000000" pitchFamily="34" charset="-128"/>
                <a:ea typeface="Hiragino Sans W4" panose="020B0400000000000000" pitchFamily="34" charset="-128"/>
              </a:rPr>
              <a:t>教育コース</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　マーケティング理論、プロモーション戦略、</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　集客導線の確立</a:t>
            </a:r>
            <a:r>
              <a:rPr kumimoji="1" lang="en-US" altLang="ja-JP" dirty="0">
                <a:solidFill>
                  <a:schemeClr val="bg1"/>
                </a:solidFill>
                <a:latin typeface="Hiragino Sans W4" panose="020B0400000000000000" pitchFamily="34" charset="-128"/>
                <a:ea typeface="Hiragino Sans W4" panose="020B0400000000000000" pitchFamily="34" charset="-128"/>
              </a:rPr>
              <a:t> etc.</a:t>
            </a: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（基本的にはワークショップ形式で実践とともに進めていきます）</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・開業運営コンサルティング</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開業費用の抑え方、資金調達、収支計算</a:t>
            </a:r>
            <a:r>
              <a:rPr kumimoji="1" lang="en-US" altLang="ja-JP" dirty="0">
                <a:solidFill>
                  <a:schemeClr val="bg1"/>
                </a:solidFill>
                <a:latin typeface="Hiragino Sans W4" panose="020B0400000000000000" pitchFamily="34" charset="-128"/>
                <a:ea typeface="Hiragino Sans W4" panose="020B0400000000000000" pitchFamily="34" charset="-128"/>
              </a:rPr>
              <a:t> etc.</a:t>
            </a:r>
          </a:p>
          <a:p>
            <a:pPr>
              <a:lnSpc>
                <a:spcPct val="150000"/>
              </a:lnSpc>
            </a:pPr>
            <a:r>
              <a:rPr kumimoji="1" lang="ja-JP" altLang="en-US">
                <a:solidFill>
                  <a:schemeClr val="bg1"/>
                </a:solidFill>
                <a:latin typeface="Hiragino Sans W4" panose="020B0400000000000000" pitchFamily="34" charset="-128"/>
                <a:ea typeface="Hiragino Sans W4" panose="020B0400000000000000" pitchFamily="34" charset="-128"/>
              </a:rPr>
              <a:t>（月商</a:t>
            </a:r>
            <a:r>
              <a:rPr kumimoji="1" lang="en-US" altLang="ja-JP" dirty="0">
                <a:solidFill>
                  <a:schemeClr val="bg1"/>
                </a:solidFill>
                <a:latin typeface="Hiragino Sans W4" panose="020B0400000000000000" pitchFamily="34" charset="-128"/>
                <a:ea typeface="Hiragino Sans W4" panose="020B0400000000000000" pitchFamily="34" charset="-128"/>
              </a:rPr>
              <a:t>100</a:t>
            </a:r>
            <a:r>
              <a:rPr kumimoji="1" lang="ja-JP" altLang="en-US">
                <a:solidFill>
                  <a:schemeClr val="bg1"/>
                </a:solidFill>
                <a:latin typeface="Hiragino Sans W4" panose="020B0400000000000000" pitchFamily="34" charset="-128"/>
                <a:ea typeface="Hiragino Sans W4" panose="020B0400000000000000" pitchFamily="34" charset="-128"/>
              </a:rPr>
              <a:t>万円に到達するまでサポートします）</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a:t>
            </a:r>
            <a:r>
              <a:rPr kumimoji="1" lang="ja-JP" altLang="en-US">
                <a:solidFill>
                  <a:schemeClr val="bg1"/>
                </a:solidFill>
                <a:latin typeface="Hiragino Sans W4" panose="020B0400000000000000" pitchFamily="34" charset="-128"/>
                <a:ea typeface="Hiragino Sans W4" panose="020B0400000000000000" pitchFamily="34" charset="-128"/>
              </a:rPr>
              <a:t>モニター価格</a:t>
            </a:r>
            <a:r>
              <a:rPr kumimoji="1" lang="en-US" altLang="ja-JP" dirty="0">
                <a:solidFill>
                  <a:schemeClr val="bg1"/>
                </a:solidFill>
                <a:latin typeface="Hiragino Sans W4" panose="020B0400000000000000" pitchFamily="34" charset="-128"/>
                <a:ea typeface="Hiragino Sans W4" panose="020B0400000000000000" pitchFamily="34" charset="-128"/>
              </a:rPr>
              <a:t>】</a:t>
            </a: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a:t>
            </a:r>
            <a:r>
              <a:rPr kumimoji="1" lang="ja-JP" altLang="en-US">
                <a:solidFill>
                  <a:schemeClr val="bg1"/>
                </a:solidFill>
                <a:latin typeface="Hiragino Sans W4" panose="020B0400000000000000" pitchFamily="34" charset="-128"/>
                <a:ea typeface="Hiragino Sans W4" panose="020B0400000000000000" pitchFamily="34" charset="-128"/>
              </a:rPr>
              <a:t>初期費用：</a:t>
            </a:r>
            <a:r>
              <a:rPr kumimoji="1" lang="en-US" altLang="ja-JP" dirty="0">
                <a:solidFill>
                  <a:schemeClr val="bg1"/>
                </a:solidFill>
                <a:latin typeface="Hiragino Sans W4" panose="020B0400000000000000" pitchFamily="34" charset="-128"/>
                <a:ea typeface="Hiragino Sans W4" panose="020B0400000000000000" pitchFamily="34" charset="-128"/>
              </a:rPr>
              <a:t>0</a:t>
            </a:r>
            <a:r>
              <a:rPr kumimoji="1" lang="ja-JP" altLang="en-US">
                <a:solidFill>
                  <a:schemeClr val="bg1"/>
                </a:solidFill>
                <a:latin typeface="Hiragino Sans W4" panose="020B0400000000000000" pitchFamily="34" charset="-128"/>
                <a:ea typeface="Hiragino Sans W4" panose="020B0400000000000000" pitchFamily="34" charset="-128"/>
              </a:rPr>
              <a:t>円</a:t>
            </a:r>
            <a:endParaRPr kumimoji="1" lang="en-US" altLang="ja-JP"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a:t>
            </a:r>
            <a:r>
              <a:rPr kumimoji="1" lang="ja-JP" altLang="en-US">
                <a:solidFill>
                  <a:schemeClr val="bg1"/>
                </a:solidFill>
                <a:latin typeface="Hiragino Sans W4" panose="020B0400000000000000" pitchFamily="34" charset="-128"/>
                <a:ea typeface="Hiragino Sans W4" panose="020B0400000000000000" pitchFamily="34" charset="-128"/>
              </a:rPr>
              <a:t>教育・コンサル費用：月額</a:t>
            </a:r>
            <a:r>
              <a:rPr kumimoji="1" lang="en-US" altLang="ja-JP" dirty="0">
                <a:solidFill>
                  <a:schemeClr val="bg1"/>
                </a:solidFill>
                <a:latin typeface="Hiragino Sans W4" panose="020B0400000000000000" pitchFamily="34" charset="-128"/>
                <a:ea typeface="Hiragino Sans W4" panose="020B0400000000000000" pitchFamily="34" charset="-128"/>
              </a:rPr>
              <a:t>1</a:t>
            </a:r>
            <a:r>
              <a:rPr kumimoji="1" lang="ja-JP" altLang="en-US">
                <a:solidFill>
                  <a:schemeClr val="bg1"/>
                </a:solidFill>
                <a:latin typeface="Hiragino Sans W4" panose="020B0400000000000000" pitchFamily="34" charset="-128"/>
                <a:ea typeface="Hiragino Sans W4" panose="020B0400000000000000" pitchFamily="34" charset="-128"/>
              </a:rPr>
              <a:t>万円</a:t>
            </a:r>
            <a:r>
              <a:rPr kumimoji="1" lang="en-US" altLang="ja-JP" dirty="0">
                <a:solidFill>
                  <a:schemeClr val="bg1"/>
                </a:solidFill>
                <a:latin typeface="Hiragino Sans W4" panose="020B0400000000000000" pitchFamily="34" charset="-128"/>
                <a:ea typeface="Hiragino Sans W4" panose="020B0400000000000000" pitchFamily="34" charset="-128"/>
              </a:rPr>
              <a:t>〜</a:t>
            </a:r>
          </a:p>
          <a:p>
            <a:pPr>
              <a:lnSpc>
                <a:spcPct val="150000"/>
              </a:lnSpc>
            </a:pPr>
            <a:r>
              <a:rPr kumimoji="1" lang="en-US" altLang="ja-JP" dirty="0">
                <a:solidFill>
                  <a:schemeClr val="bg1"/>
                </a:solidFill>
                <a:latin typeface="Hiragino Sans W4" panose="020B0400000000000000" pitchFamily="34" charset="-128"/>
                <a:ea typeface="Hiragino Sans W4" panose="020B0400000000000000" pitchFamily="34" charset="-128"/>
              </a:rPr>
              <a:t>  </a:t>
            </a:r>
            <a:r>
              <a:rPr kumimoji="1" lang="en-US" altLang="ja-JP" sz="1400" dirty="0">
                <a:solidFill>
                  <a:schemeClr val="bg1"/>
                </a:solidFill>
                <a:latin typeface="Hiragino Sans W4" panose="020B0400000000000000" pitchFamily="34" charset="-128"/>
                <a:ea typeface="Hiragino Sans W4" panose="020B0400000000000000" pitchFamily="34" charset="-128"/>
              </a:rPr>
              <a:t>※</a:t>
            </a:r>
            <a:r>
              <a:rPr kumimoji="1" lang="ja-JP" altLang="en-US" sz="1400">
                <a:solidFill>
                  <a:schemeClr val="bg1"/>
                </a:solidFill>
                <a:latin typeface="Hiragino Sans W4" panose="020B0400000000000000" pitchFamily="34" charset="-128"/>
                <a:ea typeface="Hiragino Sans W4" panose="020B0400000000000000" pitchFamily="34" charset="-128"/>
              </a:rPr>
              <a:t>分割した費用を月額でお支払いいただきます。費用の詳細は</a:t>
            </a:r>
            <a:endParaRPr kumimoji="1" lang="en-US" altLang="ja-JP" sz="1400" dirty="0">
              <a:solidFill>
                <a:schemeClr val="bg1"/>
              </a:solidFill>
              <a:latin typeface="Hiragino Sans W4" panose="020B0400000000000000" pitchFamily="34" charset="-128"/>
              <a:ea typeface="Hiragino Sans W4" panose="020B0400000000000000" pitchFamily="34" charset="-128"/>
            </a:endParaRPr>
          </a:p>
          <a:p>
            <a:pPr>
              <a:lnSpc>
                <a:spcPct val="150000"/>
              </a:lnSpc>
            </a:pPr>
            <a:r>
              <a:rPr kumimoji="1" lang="en-US" altLang="ja-JP" sz="1400" dirty="0">
                <a:solidFill>
                  <a:schemeClr val="bg1"/>
                </a:solidFill>
                <a:latin typeface="Hiragino Sans W4" panose="020B0400000000000000" pitchFamily="34" charset="-128"/>
                <a:ea typeface="Hiragino Sans W4" panose="020B0400000000000000" pitchFamily="34" charset="-128"/>
              </a:rPr>
              <a:t>     </a:t>
            </a:r>
            <a:r>
              <a:rPr kumimoji="1" lang="ja-JP" altLang="en-US" sz="1400">
                <a:solidFill>
                  <a:schemeClr val="bg1"/>
                </a:solidFill>
                <a:latin typeface="Hiragino Sans W4" panose="020B0400000000000000" pitchFamily="34" charset="-128"/>
                <a:ea typeface="Hiragino Sans W4" panose="020B0400000000000000" pitchFamily="34" charset="-128"/>
              </a:rPr>
              <a:t>公式</a:t>
            </a:r>
            <a:r>
              <a:rPr kumimoji="1" lang="en-US" altLang="ja-JP" sz="1400" dirty="0">
                <a:solidFill>
                  <a:schemeClr val="bg1"/>
                </a:solidFill>
                <a:latin typeface="Hiragino Sans W4" panose="020B0400000000000000" pitchFamily="34" charset="-128"/>
                <a:ea typeface="Hiragino Sans W4" panose="020B0400000000000000" pitchFamily="34" charset="-128"/>
              </a:rPr>
              <a:t>LINE</a:t>
            </a:r>
            <a:r>
              <a:rPr kumimoji="1" lang="ja-JP" altLang="en-US" sz="1400">
                <a:solidFill>
                  <a:schemeClr val="bg1"/>
                </a:solidFill>
                <a:latin typeface="Hiragino Sans W4" panose="020B0400000000000000" pitchFamily="34" charset="-128"/>
                <a:ea typeface="Hiragino Sans W4" panose="020B0400000000000000" pitchFamily="34" charset="-128"/>
              </a:rPr>
              <a:t>を追加後に</a:t>
            </a:r>
            <a:r>
              <a:rPr kumimoji="1" lang="en-US" altLang="ja-JP" sz="1400" dirty="0">
                <a:solidFill>
                  <a:schemeClr val="bg1"/>
                </a:solidFill>
                <a:latin typeface="Hiragino Sans W4" panose="020B0400000000000000" pitchFamily="34" charset="-128"/>
                <a:ea typeface="Hiragino Sans W4" panose="020B0400000000000000" pitchFamily="34" charset="-128"/>
              </a:rPr>
              <a:t>『</a:t>
            </a:r>
            <a:r>
              <a:rPr kumimoji="1" lang="ja-JP" altLang="en-US" sz="1400">
                <a:solidFill>
                  <a:schemeClr val="bg1"/>
                </a:solidFill>
                <a:latin typeface="Hiragino Sans W4" panose="020B0400000000000000" pitchFamily="34" charset="-128"/>
                <a:ea typeface="Hiragino Sans W4" panose="020B0400000000000000" pitchFamily="34" charset="-128"/>
              </a:rPr>
              <a:t>サービス説明資料</a:t>
            </a:r>
            <a:r>
              <a:rPr kumimoji="1" lang="en-US" altLang="ja-JP" sz="1400" dirty="0">
                <a:solidFill>
                  <a:schemeClr val="bg1"/>
                </a:solidFill>
                <a:latin typeface="Hiragino Sans W4" panose="020B0400000000000000" pitchFamily="34" charset="-128"/>
                <a:ea typeface="Hiragino Sans W4" panose="020B0400000000000000" pitchFamily="34" charset="-128"/>
              </a:rPr>
              <a:t>』</a:t>
            </a:r>
            <a:r>
              <a:rPr kumimoji="1" lang="ja-JP" altLang="en-US" sz="1400">
                <a:solidFill>
                  <a:schemeClr val="bg1"/>
                </a:solidFill>
                <a:latin typeface="Hiragino Sans W4" panose="020B0400000000000000" pitchFamily="34" charset="-128"/>
                <a:ea typeface="Hiragino Sans W4" panose="020B0400000000000000" pitchFamily="34" charset="-128"/>
              </a:rPr>
              <a:t>をご確認ください。</a:t>
            </a:r>
            <a:endParaRPr kumimoji="1" lang="en-US" altLang="ja-JP" sz="1400" dirty="0">
              <a:solidFill>
                <a:schemeClr val="bg1"/>
              </a:solidFill>
              <a:latin typeface="Hiragino Sans W4" panose="020B0400000000000000" pitchFamily="34" charset="-128"/>
              <a:ea typeface="Hiragino Sans W4" panose="020B0400000000000000" pitchFamily="34" charset="-128"/>
            </a:endParaRPr>
          </a:p>
          <a:p>
            <a:pPr>
              <a:lnSpc>
                <a:spcPct val="150000"/>
              </a:lnSpc>
            </a:pPr>
            <a:endParaRPr kumimoji="1" lang="en-US" altLang="ja-JP" sz="1400" dirty="0">
              <a:solidFill>
                <a:schemeClr val="bg1"/>
              </a:solidFill>
              <a:latin typeface="Hiragino Sans W4" panose="020B0400000000000000" pitchFamily="34" charset="-128"/>
              <a:ea typeface="Hiragino Sans W4" panose="020B0400000000000000" pitchFamily="34" charset="-128"/>
            </a:endParaRPr>
          </a:p>
          <a:p>
            <a:pPr>
              <a:lnSpc>
                <a:spcPct val="150000"/>
              </a:lnSpc>
            </a:pPr>
            <a:endParaRPr kumimoji="1" lang="en-US" altLang="ja-JP" sz="1400" dirty="0">
              <a:solidFill>
                <a:schemeClr val="bg1"/>
              </a:solidFill>
              <a:latin typeface="Hiragino Sans W4" panose="020B0400000000000000" pitchFamily="34" charset="-128"/>
              <a:ea typeface="Hiragino Sans W4" panose="020B0400000000000000" pitchFamily="34" charset="-128"/>
            </a:endParaRPr>
          </a:p>
          <a:p>
            <a:pPr>
              <a:lnSpc>
                <a:spcPct val="150000"/>
              </a:lnSpc>
            </a:pPr>
            <a:endParaRPr kumimoji="1" lang="en-US" altLang="ja-JP" dirty="0">
              <a:solidFill>
                <a:schemeClr val="bg1"/>
              </a:solidFill>
              <a:latin typeface="Hiragino Sans W4" panose="020B0400000000000000" pitchFamily="34" charset="-128"/>
              <a:ea typeface="Hiragino Sans W4" panose="020B0400000000000000" pitchFamily="34" charset="-128"/>
            </a:endParaRPr>
          </a:p>
        </p:txBody>
      </p:sp>
      <p:sp>
        <p:nvSpPr>
          <p:cNvPr id="5" name="正方形/長方形 4">
            <a:extLst>
              <a:ext uri="{FF2B5EF4-FFF2-40B4-BE49-F238E27FC236}">
                <a16:creationId xmlns:a16="http://schemas.microsoft.com/office/drawing/2014/main" id="{2B4C7FEE-D6B7-2D43-4F53-841A03E37BF4}"/>
              </a:ext>
            </a:extLst>
          </p:cNvPr>
          <p:cNvSpPr/>
          <p:nvPr/>
        </p:nvSpPr>
        <p:spPr>
          <a:xfrm>
            <a:off x="2149912" y="14685362"/>
            <a:ext cx="2786062" cy="614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97223F0-4B7A-9FD2-FCDF-FAF11677B93F}"/>
              </a:ext>
            </a:extLst>
          </p:cNvPr>
          <p:cNvSpPr txBox="1"/>
          <p:nvPr/>
        </p:nvSpPr>
        <p:spPr>
          <a:xfrm>
            <a:off x="284663" y="14823266"/>
            <a:ext cx="6528753" cy="338554"/>
          </a:xfrm>
          <a:prstGeom prst="rect">
            <a:avLst/>
          </a:prstGeom>
          <a:noFill/>
        </p:spPr>
        <p:txBody>
          <a:bodyPr wrap="square" rtlCol="0">
            <a:spAutoFit/>
          </a:bodyPr>
          <a:lstStyle/>
          <a:p>
            <a:pPr algn="ctr"/>
            <a:r>
              <a:rPr kumimoji="1" lang="en-US" altLang="ja-JP" sz="1600" spc="300" dirty="0">
                <a:solidFill>
                  <a:srgbClr val="32312D"/>
                </a:solidFill>
                <a:latin typeface="Hiragino Sans W4" panose="020B0400000000000000" pitchFamily="34" charset="-128"/>
                <a:ea typeface="Hiragino Sans W4" panose="020B0400000000000000" pitchFamily="34" charset="-128"/>
              </a:rPr>
              <a:t>LINE</a:t>
            </a:r>
            <a:r>
              <a:rPr kumimoji="1" lang="ja-JP" altLang="en-US" sz="1600" spc="300">
                <a:solidFill>
                  <a:srgbClr val="32312D"/>
                </a:solidFill>
                <a:latin typeface="Hiragino Sans W4" panose="020B0400000000000000" pitchFamily="34" charset="-128"/>
                <a:ea typeface="Hiragino Sans W4" panose="020B0400000000000000" pitchFamily="34" charset="-128"/>
              </a:rPr>
              <a:t>で応募する</a:t>
            </a:r>
            <a:endParaRPr kumimoji="1" lang="en-US" altLang="ja-JP" sz="1600" spc="300" dirty="0">
              <a:solidFill>
                <a:srgbClr val="32312D"/>
              </a:solidFill>
              <a:latin typeface="Hiragino Sans W4" panose="020B0400000000000000" pitchFamily="34" charset="-128"/>
              <a:ea typeface="Hiragino Sans W4" panose="020B0400000000000000" pitchFamily="34" charset="-128"/>
            </a:endParaRPr>
          </a:p>
        </p:txBody>
      </p:sp>
      <p:grpSp>
        <p:nvGrpSpPr>
          <p:cNvPr id="7" name="グループ化 6">
            <a:extLst>
              <a:ext uri="{FF2B5EF4-FFF2-40B4-BE49-F238E27FC236}">
                <a16:creationId xmlns:a16="http://schemas.microsoft.com/office/drawing/2014/main" id="{0A68C6B2-617A-CF2C-3883-319A327AFEBB}"/>
              </a:ext>
            </a:extLst>
          </p:cNvPr>
          <p:cNvGrpSpPr/>
          <p:nvPr/>
        </p:nvGrpSpPr>
        <p:grpSpPr>
          <a:xfrm>
            <a:off x="4691861" y="14885933"/>
            <a:ext cx="66389" cy="213219"/>
            <a:chOff x="4113066" y="7726218"/>
            <a:chExt cx="66389" cy="213219"/>
          </a:xfrm>
        </p:grpSpPr>
        <p:cxnSp>
          <p:nvCxnSpPr>
            <p:cNvPr id="8" name="直線コネクタ 7">
              <a:extLst>
                <a:ext uri="{FF2B5EF4-FFF2-40B4-BE49-F238E27FC236}">
                  <a16:creationId xmlns:a16="http://schemas.microsoft.com/office/drawing/2014/main" id="{7EE9851D-6E39-8ACB-0514-9DA2C8967F7C}"/>
                </a:ext>
              </a:extLst>
            </p:cNvPr>
            <p:cNvCxnSpPr/>
            <p:nvPr/>
          </p:nvCxnSpPr>
          <p:spPr>
            <a:xfrm>
              <a:off x="4119418" y="7726218"/>
              <a:ext cx="60037" cy="10768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0E3742DA-BE20-EC18-D9A3-10ED6C002F9C}"/>
                </a:ext>
              </a:extLst>
            </p:cNvPr>
            <p:cNvCxnSpPr>
              <a:cxnSpLocks/>
            </p:cNvCxnSpPr>
            <p:nvPr/>
          </p:nvCxnSpPr>
          <p:spPr>
            <a:xfrm flipH="1">
              <a:off x="4113066" y="7827837"/>
              <a:ext cx="64800" cy="11160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grpSp>
      <p:sp>
        <p:nvSpPr>
          <p:cNvPr id="10" name="テキスト ボックス 9">
            <a:extLst>
              <a:ext uri="{FF2B5EF4-FFF2-40B4-BE49-F238E27FC236}">
                <a16:creationId xmlns:a16="http://schemas.microsoft.com/office/drawing/2014/main" id="{68E5EF38-8B0F-6964-D4F7-D94E94E59EC8}"/>
              </a:ext>
            </a:extLst>
          </p:cNvPr>
          <p:cNvSpPr txBox="1"/>
          <p:nvPr/>
        </p:nvSpPr>
        <p:spPr>
          <a:xfrm>
            <a:off x="0" y="17560288"/>
            <a:ext cx="7199314" cy="830997"/>
          </a:xfrm>
          <a:prstGeom prst="rect">
            <a:avLst/>
          </a:prstGeom>
          <a:noFill/>
        </p:spPr>
        <p:txBody>
          <a:bodyPr wrap="square" rtlCol="0">
            <a:spAutoFit/>
          </a:bodyPr>
          <a:lstStyle/>
          <a:p>
            <a:pPr algn="ctr"/>
            <a:r>
              <a:rPr kumimoji="1" lang="en-US" altLang="ja-JP" sz="4800" spc="100" dirty="0">
                <a:ea typeface="Hiragino Sans W6" panose="020B0400000000000000" pitchFamily="34" charset="-128"/>
                <a:cs typeface="Futura Medium" panose="020B0602020204020303" pitchFamily="34" charset="-79"/>
              </a:rPr>
              <a:t>FAQ</a:t>
            </a:r>
          </a:p>
        </p:txBody>
      </p:sp>
      <p:sp>
        <p:nvSpPr>
          <p:cNvPr id="77" name="テキスト ボックス 76">
            <a:extLst>
              <a:ext uri="{FF2B5EF4-FFF2-40B4-BE49-F238E27FC236}">
                <a16:creationId xmlns:a16="http://schemas.microsoft.com/office/drawing/2014/main" id="{47C14256-1458-7C01-CA70-E2FED2F48928}"/>
              </a:ext>
            </a:extLst>
          </p:cNvPr>
          <p:cNvSpPr txBox="1"/>
          <p:nvPr/>
        </p:nvSpPr>
        <p:spPr>
          <a:xfrm>
            <a:off x="1" y="18316908"/>
            <a:ext cx="7199312" cy="307777"/>
          </a:xfrm>
          <a:prstGeom prst="rect">
            <a:avLst/>
          </a:prstGeom>
          <a:noFill/>
        </p:spPr>
        <p:txBody>
          <a:bodyPr wrap="square" rtlCol="0">
            <a:spAutoFit/>
          </a:bodyPr>
          <a:lstStyle/>
          <a:p>
            <a:pPr algn="ctr"/>
            <a:r>
              <a:rPr kumimoji="1" lang="ja-JP" altLang="en-US" sz="1400">
                <a:latin typeface="Hiragino Sans W4" panose="020B0400000000000000" pitchFamily="34" charset="-128"/>
                <a:ea typeface="Hiragino Sans W4" panose="020B0400000000000000" pitchFamily="34" charset="-128"/>
              </a:rPr>
              <a:t>よくあるご質問</a:t>
            </a:r>
          </a:p>
        </p:txBody>
      </p:sp>
      <p:cxnSp>
        <p:nvCxnSpPr>
          <p:cNvPr id="81" name="直線コネクタ 80">
            <a:extLst>
              <a:ext uri="{FF2B5EF4-FFF2-40B4-BE49-F238E27FC236}">
                <a16:creationId xmlns:a16="http://schemas.microsoft.com/office/drawing/2014/main" id="{22B92C24-E5ED-E93F-552D-D1511266A1BF}"/>
              </a:ext>
            </a:extLst>
          </p:cNvPr>
          <p:cNvCxnSpPr/>
          <p:nvPr/>
        </p:nvCxnSpPr>
        <p:spPr>
          <a:xfrm>
            <a:off x="695737" y="19162643"/>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82" name="テキスト ボックス 81">
            <a:extLst>
              <a:ext uri="{FF2B5EF4-FFF2-40B4-BE49-F238E27FC236}">
                <a16:creationId xmlns:a16="http://schemas.microsoft.com/office/drawing/2014/main" id="{2D90A675-FB31-36D9-3F68-08F63A89F5F6}"/>
              </a:ext>
            </a:extLst>
          </p:cNvPr>
          <p:cNvSpPr txBox="1"/>
          <p:nvPr/>
        </p:nvSpPr>
        <p:spPr>
          <a:xfrm>
            <a:off x="485937" y="19340649"/>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83" name="テキスト ボックス 82">
            <a:extLst>
              <a:ext uri="{FF2B5EF4-FFF2-40B4-BE49-F238E27FC236}">
                <a16:creationId xmlns:a16="http://schemas.microsoft.com/office/drawing/2014/main" id="{49F7862E-E84A-0377-1379-7E76E5BAECB6}"/>
              </a:ext>
            </a:extLst>
          </p:cNvPr>
          <p:cNvSpPr txBox="1"/>
          <p:nvPr/>
        </p:nvSpPr>
        <p:spPr>
          <a:xfrm>
            <a:off x="1157005" y="19468327"/>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このプログラムは未経験者でも受講できますか？</a:t>
            </a:r>
          </a:p>
        </p:txBody>
      </p:sp>
      <p:sp>
        <p:nvSpPr>
          <p:cNvPr id="84" name="テキスト ボックス 83">
            <a:extLst>
              <a:ext uri="{FF2B5EF4-FFF2-40B4-BE49-F238E27FC236}">
                <a16:creationId xmlns:a16="http://schemas.microsoft.com/office/drawing/2014/main" id="{BF8EF94D-902E-4AA5-8E21-A5C26FEA272B}"/>
              </a:ext>
            </a:extLst>
          </p:cNvPr>
          <p:cNvSpPr txBox="1"/>
          <p:nvPr/>
        </p:nvSpPr>
        <p:spPr>
          <a:xfrm>
            <a:off x="485937" y="19945753"/>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85" name="テキスト ボックス 84">
            <a:extLst>
              <a:ext uri="{FF2B5EF4-FFF2-40B4-BE49-F238E27FC236}">
                <a16:creationId xmlns:a16="http://schemas.microsoft.com/office/drawing/2014/main" id="{0FB69523-1DCE-E737-DF27-1D9E9510D520}"/>
              </a:ext>
            </a:extLst>
          </p:cNvPr>
          <p:cNvSpPr txBox="1"/>
          <p:nvPr/>
        </p:nvSpPr>
        <p:spPr>
          <a:xfrm>
            <a:off x="1157005" y="19993919"/>
            <a:ext cx="4793119" cy="1341970"/>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基本的にトレーナー経験者を対象としていますが、基礎的なスキルや知識がある方であれば問題なく受講いただけます。事前のスキル確認も行いますのでご安心ください。</a:t>
            </a:r>
          </a:p>
        </p:txBody>
      </p:sp>
      <p:sp>
        <p:nvSpPr>
          <p:cNvPr id="86" name="テキスト ボックス 85">
            <a:extLst>
              <a:ext uri="{FF2B5EF4-FFF2-40B4-BE49-F238E27FC236}">
                <a16:creationId xmlns:a16="http://schemas.microsoft.com/office/drawing/2014/main" id="{9E3FFE7B-BF6D-C2AE-2151-4BD589E9EF2C}"/>
              </a:ext>
            </a:extLst>
          </p:cNvPr>
          <p:cNvSpPr txBox="1"/>
          <p:nvPr/>
        </p:nvSpPr>
        <p:spPr>
          <a:xfrm>
            <a:off x="5956605" y="19398979"/>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cxnSp>
        <p:nvCxnSpPr>
          <p:cNvPr id="87" name="直線コネクタ 86">
            <a:extLst>
              <a:ext uri="{FF2B5EF4-FFF2-40B4-BE49-F238E27FC236}">
                <a16:creationId xmlns:a16="http://schemas.microsoft.com/office/drawing/2014/main" id="{A00271B3-DA20-4278-EBC4-C058ACB57245}"/>
              </a:ext>
            </a:extLst>
          </p:cNvPr>
          <p:cNvCxnSpPr/>
          <p:nvPr/>
        </p:nvCxnSpPr>
        <p:spPr>
          <a:xfrm>
            <a:off x="695737" y="21655260"/>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88" name="テキスト ボックス 87">
            <a:extLst>
              <a:ext uri="{FF2B5EF4-FFF2-40B4-BE49-F238E27FC236}">
                <a16:creationId xmlns:a16="http://schemas.microsoft.com/office/drawing/2014/main" id="{D577EC3A-CACB-BB0C-CDD0-4FEE33573177}"/>
              </a:ext>
            </a:extLst>
          </p:cNvPr>
          <p:cNvSpPr txBox="1"/>
          <p:nvPr/>
        </p:nvSpPr>
        <p:spPr>
          <a:xfrm>
            <a:off x="485937" y="21833266"/>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89" name="テキスト ボックス 88">
            <a:extLst>
              <a:ext uri="{FF2B5EF4-FFF2-40B4-BE49-F238E27FC236}">
                <a16:creationId xmlns:a16="http://schemas.microsoft.com/office/drawing/2014/main" id="{D475F13E-86AC-E496-7A91-FB2FD902FCAC}"/>
              </a:ext>
            </a:extLst>
          </p:cNvPr>
          <p:cNvSpPr txBox="1"/>
          <p:nvPr/>
        </p:nvSpPr>
        <p:spPr>
          <a:xfrm>
            <a:off x="1157005" y="21960944"/>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プログラムの期間はどれくらいですか？</a:t>
            </a:r>
          </a:p>
        </p:txBody>
      </p:sp>
      <p:sp>
        <p:nvSpPr>
          <p:cNvPr id="90" name="テキスト ボックス 89">
            <a:extLst>
              <a:ext uri="{FF2B5EF4-FFF2-40B4-BE49-F238E27FC236}">
                <a16:creationId xmlns:a16="http://schemas.microsoft.com/office/drawing/2014/main" id="{19270145-C041-B5CB-2C15-949C6D077698}"/>
              </a:ext>
            </a:extLst>
          </p:cNvPr>
          <p:cNvSpPr txBox="1"/>
          <p:nvPr/>
        </p:nvSpPr>
        <p:spPr>
          <a:xfrm>
            <a:off x="485937" y="22438370"/>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91" name="テキスト ボックス 90">
            <a:extLst>
              <a:ext uri="{FF2B5EF4-FFF2-40B4-BE49-F238E27FC236}">
                <a16:creationId xmlns:a16="http://schemas.microsoft.com/office/drawing/2014/main" id="{DF970407-9CFA-B64D-E185-7194DFDA6370}"/>
              </a:ext>
            </a:extLst>
          </p:cNvPr>
          <p:cNvSpPr txBox="1"/>
          <p:nvPr/>
        </p:nvSpPr>
        <p:spPr>
          <a:xfrm>
            <a:off x="1157005" y="22486536"/>
            <a:ext cx="4793119" cy="1983172"/>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教育プログラムは</a:t>
            </a:r>
            <a:r>
              <a:rPr lang="en-US" altLang="ja-JP" sz="1600" dirty="0">
                <a:effectLst/>
                <a:latin typeface="Hiragino Sans W4" panose="020B0400000000000000" pitchFamily="34" charset="-128"/>
                <a:ea typeface="Hiragino Sans W4" panose="020B0400000000000000" pitchFamily="34" charset="-128"/>
              </a:rPr>
              <a:t>6</a:t>
            </a:r>
            <a:r>
              <a:rPr lang="ja-JP" altLang="en-US" sz="1600">
                <a:effectLst/>
                <a:latin typeface="Hiragino Sans W4" panose="020B0400000000000000" pitchFamily="34" charset="-128"/>
                <a:ea typeface="Hiragino Sans W4" panose="020B0400000000000000" pitchFamily="34" charset="-128"/>
              </a:rPr>
              <a:t>～</a:t>
            </a:r>
            <a:r>
              <a:rPr lang="en-US" altLang="ja-JP" sz="1600" dirty="0">
                <a:effectLst/>
                <a:latin typeface="Hiragino Sans W4" panose="020B0400000000000000" pitchFamily="34" charset="-128"/>
                <a:ea typeface="Hiragino Sans W4" panose="020B0400000000000000" pitchFamily="34" charset="-128"/>
              </a:rPr>
              <a:t>8</a:t>
            </a:r>
            <a:r>
              <a:rPr lang="ja-JP" altLang="en-US" sz="1600">
                <a:effectLst/>
                <a:latin typeface="Hiragino Sans W4" panose="020B0400000000000000" pitchFamily="34" charset="-128"/>
                <a:ea typeface="Hiragino Sans W4" panose="020B0400000000000000" pitchFamily="34" charset="-128"/>
              </a:rPr>
              <a:t>週間の短期集中型で開業までは最短</a:t>
            </a:r>
            <a:r>
              <a:rPr lang="en-US" altLang="ja-JP" sz="1600" dirty="0">
                <a:effectLst/>
                <a:latin typeface="Hiragino Sans W4" panose="020B0400000000000000" pitchFamily="34" charset="-128"/>
                <a:ea typeface="Hiragino Sans W4" panose="020B0400000000000000" pitchFamily="34" charset="-128"/>
              </a:rPr>
              <a:t>6</a:t>
            </a:r>
            <a:r>
              <a:rPr lang="ja-JP" altLang="en-US" sz="1600">
                <a:effectLst/>
                <a:latin typeface="Hiragino Sans W4" panose="020B0400000000000000" pitchFamily="34" charset="-128"/>
                <a:ea typeface="Hiragino Sans W4" panose="020B0400000000000000" pitchFamily="34" charset="-128"/>
              </a:rPr>
              <a:t>ヶ月を目標としています。週</a:t>
            </a:r>
            <a:r>
              <a:rPr lang="en-US" altLang="ja-JP" sz="1600" dirty="0">
                <a:effectLst/>
                <a:latin typeface="Hiragino Sans W4" panose="020B0400000000000000" pitchFamily="34" charset="-128"/>
                <a:ea typeface="Hiragino Sans W4" panose="020B0400000000000000" pitchFamily="34" charset="-128"/>
              </a:rPr>
              <a:t>1,2</a:t>
            </a:r>
            <a:r>
              <a:rPr lang="ja-JP" altLang="en-US" sz="1600">
                <a:effectLst/>
                <a:latin typeface="Hiragino Sans W4" panose="020B0400000000000000" pitchFamily="34" charset="-128"/>
                <a:ea typeface="Hiragino Sans W4" panose="020B0400000000000000" pitchFamily="34" charset="-128"/>
              </a:rPr>
              <a:t>回の個別講義を中心に、実践型トレーニングや個別サポートを行います。スケジュールは個人のペースに合わせて柔軟に対応可能ですのでご相談ください。</a:t>
            </a:r>
          </a:p>
        </p:txBody>
      </p:sp>
      <p:sp>
        <p:nvSpPr>
          <p:cNvPr id="92" name="テキスト ボックス 91">
            <a:extLst>
              <a:ext uri="{FF2B5EF4-FFF2-40B4-BE49-F238E27FC236}">
                <a16:creationId xmlns:a16="http://schemas.microsoft.com/office/drawing/2014/main" id="{B31FE509-5772-7FD9-9CE0-F603D84F9E3E}"/>
              </a:ext>
            </a:extLst>
          </p:cNvPr>
          <p:cNvSpPr txBox="1"/>
          <p:nvPr/>
        </p:nvSpPr>
        <p:spPr>
          <a:xfrm>
            <a:off x="5956605" y="21891596"/>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cxnSp>
        <p:nvCxnSpPr>
          <p:cNvPr id="93" name="直線コネクタ 92">
            <a:extLst>
              <a:ext uri="{FF2B5EF4-FFF2-40B4-BE49-F238E27FC236}">
                <a16:creationId xmlns:a16="http://schemas.microsoft.com/office/drawing/2014/main" id="{F8E7FF04-7497-402E-15A9-4082797E587E}"/>
              </a:ext>
            </a:extLst>
          </p:cNvPr>
          <p:cNvCxnSpPr/>
          <p:nvPr/>
        </p:nvCxnSpPr>
        <p:spPr>
          <a:xfrm>
            <a:off x="695737" y="24705880"/>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94" name="テキスト ボックス 93">
            <a:extLst>
              <a:ext uri="{FF2B5EF4-FFF2-40B4-BE49-F238E27FC236}">
                <a16:creationId xmlns:a16="http://schemas.microsoft.com/office/drawing/2014/main" id="{831277FA-90BD-6522-9480-36EB4141CA15}"/>
              </a:ext>
            </a:extLst>
          </p:cNvPr>
          <p:cNvSpPr txBox="1"/>
          <p:nvPr/>
        </p:nvSpPr>
        <p:spPr>
          <a:xfrm>
            <a:off x="485937" y="24883886"/>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95" name="テキスト ボックス 94">
            <a:extLst>
              <a:ext uri="{FF2B5EF4-FFF2-40B4-BE49-F238E27FC236}">
                <a16:creationId xmlns:a16="http://schemas.microsoft.com/office/drawing/2014/main" id="{D5EEE011-8A1D-CE0C-03C4-35EBECB239E0}"/>
              </a:ext>
            </a:extLst>
          </p:cNvPr>
          <p:cNvSpPr txBox="1"/>
          <p:nvPr/>
        </p:nvSpPr>
        <p:spPr>
          <a:xfrm>
            <a:off x="1157005" y="25011564"/>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受講後、本当にジムを開業できますか？</a:t>
            </a:r>
          </a:p>
        </p:txBody>
      </p:sp>
      <p:sp>
        <p:nvSpPr>
          <p:cNvPr id="96" name="テキスト ボックス 95">
            <a:extLst>
              <a:ext uri="{FF2B5EF4-FFF2-40B4-BE49-F238E27FC236}">
                <a16:creationId xmlns:a16="http://schemas.microsoft.com/office/drawing/2014/main" id="{CC567282-B971-6623-A295-0DC252E3D25B}"/>
              </a:ext>
            </a:extLst>
          </p:cNvPr>
          <p:cNvSpPr txBox="1"/>
          <p:nvPr/>
        </p:nvSpPr>
        <p:spPr>
          <a:xfrm>
            <a:off x="485937" y="25488990"/>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97" name="テキスト ボックス 96">
            <a:extLst>
              <a:ext uri="{FF2B5EF4-FFF2-40B4-BE49-F238E27FC236}">
                <a16:creationId xmlns:a16="http://schemas.microsoft.com/office/drawing/2014/main" id="{1AB3848E-0532-E413-122F-5799162E46E4}"/>
              </a:ext>
            </a:extLst>
          </p:cNvPr>
          <p:cNvSpPr txBox="1"/>
          <p:nvPr/>
        </p:nvSpPr>
        <p:spPr>
          <a:xfrm>
            <a:off x="1157005" y="25537156"/>
            <a:ext cx="4793119" cy="1341970"/>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はい、プログラムでは必要なスキルと知識を各個人に合わせて学びます。さらに、開業準備のサポートやマーケティング戦略の立案も行いますので、安心して開業を目指せます。</a:t>
            </a:r>
          </a:p>
        </p:txBody>
      </p:sp>
      <p:sp>
        <p:nvSpPr>
          <p:cNvPr id="98" name="テキスト ボックス 97">
            <a:extLst>
              <a:ext uri="{FF2B5EF4-FFF2-40B4-BE49-F238E27FC236}">
                <a16:creationId xmlns:a16="http://schemas.microsoft.com/office/drawing/2014/main" id="{253FF093-BA38-6734-E83D-39447449FC60}"/>
              </a:ext>
            </a:extLst>
          </p:cNvPr>
          <p:cNvSpPr txBox="1"/>
          <p:nvPr/>
        </p:nvSpPr>
        <p:spPr>
          <a:xfrm>
            <a:off x="5956605" y="24942216"/>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cxnSp>
        <p:nvCxnSpPr>
          <p:cNvPr id="99" name="直線コネクタ 98">
            <a:extLst>
              <a:ext uri="{FF2B5EF4-FFF2-40B4-BE49-F238E27FC236}">
                <a16:creationId xmlns:a16="http://schemas.microsoft.com/office/drawing/2014/main" id="{4F2F45BE-7ADD-E739-3676-873B1CFECE4D}"/>
              </a:ext>
            </a:extLst>
          </p:cNvPr>
          <p:cNvCxnSpPr/>
          <p:nvPr/>
        </p:nvCxnSpPr>
        <p:spPr>
          <a:xfrm>
            <a:off x="695737" y="27361803"/>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5F8FB36A-B1E6-B840-CFE7-8303697C7F98}"/>
              </a:ext>
            </a:extLst>
          </p:cNvPr>
          <p:cNvSpPr txBox="1"/>
          <p:nvPr/>
        </p:nvSpPr>
        <p:spPr>
          <a:xfrm>
            <a:off x="485937" y="27539809"/>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101" name="テキスト ボックス 100">
            <a:extLst>
              <a:ext uri="{FF2B5EF4-FFF2-40B4-BE49-F238E27FC236}">
                <a16:creationId xmlns:a16="http://schemas.microsoft.com/office/drawing/2014/main" id="{2453A8EC-9969-FDE5-0DC9-28656FC4732A}"/>
              </a:ext>
            </a:extLst>
          </p:cNvPr>
          <p:cNvSpPr txBox="1"/>
          <p:nvPr/>
        </p:nvSpPr>
        <p:spPr>
          <a:xfrm>
            <a:off x="1157005" y="27667487"/>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モニター価格の条件はありますか？</a:t>
            </a:r>
          </a:p>
        </p:txBody>
      </p:sp>
      <p:sp>
        <p:nvSpPr>
          <p:cNvPr id="102" name="テキスト ボックス 101">
            <a:extLst>
              <a:ext uri="{FF2B5EF4-FFF2-40B4-BE49-F238E27FC236}">
                <a16:creationId xmlns:a16="http://schemas.microsoft.com/office/drawing/2014/main" id="{80BD5F84-7970-B13B-0C7B-05A7ACCB5507}"/>
              </a:ext>
            </a:extLst>
          </p:cNvPr>
          <p:cNvSpPr txBox="1"/>
          <p:nvPr/>
        </p:nvSpPr>
        <p:spPr>
          <a:xfrm>
            <a:off x="485937" y="28144913"/>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103" name="テキスト ボックス 102">
            <a:extLst>
              <a:ext uri="{FF2B5EF4-FFF2-40B4-BE49-F238E27FC236}">
                <a16:creationId xmlns:a16="http://schemas.microsoft.com/office/drawing/2014/main" id="{97EFD8CF-8B38-D1A1-784E-E949FC95CA43}"/>
              </a:ext>
            </a:extLst>
          </p:cNvPr>
          <p:cNvSpPr txBox="1"/>
          <p:nvPr/>
        </p:nvSpPr>
        <p:spPr>
          <a:xfrm>
            <a:off x="1157005" y="28193079"/>
            <a:ext cx="4793119" cy="1341970"/>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モニター価格での受講には、プログラム終了後にアンケートや感想の提供、成功事例としての掲載許可が条件となります。詳細はお問い合わせください。</a:t>
            </a:r>
          </a:p>
        </p:txBody>
      </p:sp>
      <p:sp>
        <p:nvSpPr>
          <p:cNvPr id="104" name="テキスト ボックス 103">
            <a:extLst>
              <a:ext uri="{FF2B5EF4-FFF2-40B4-BE49-F238E27FC236}">
                <a16:creationId xmlns:a16="http://schemas.microsoft.com/office/drawing/2014/main" id="{3D004608-8C57-B5B2-406A-26E6FB22AA1F}"/>
              </a:ext>
            </a:extLst>
          </p:cNvPr>
          <p:cNvSpPr txBox="1"/>
          <p:nvPr/>
        </p:nvSpPr>
        <p:spPr>
          <a:xfrm>
            <a:off x="5956605" y="27598139"/>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cxnSp>
        <p:nvCxnSpPr>
          <p:cNvPr id="105" name="直線コネクタ 104">
            <a:extLst>
              <a:ext uri="{FF2B5EF4-FFF2-40B4-BE49-F238E27FC236}">
                <a16:creationId xmlns:a16="http://schemas.microsoft.com/office/drawing/2014/main" id="{F436E65E-25D6-72C2-892F-BC006A8DB37E}"/>
              </a:ext>
            </a:extLst>
          </p:cNvPr>
          <p:cNvCxnSpPr/>
          <p:nvPr/>
        </p:nvCxnSpPr>
        <p:spPr>
          <a:xfrm>
            <a:off x="695737" y="29819983"/>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106" name="テキスト ボックス 105">
            <a:extLst>
              <a:ext uri="{FF2B5EF4-FFF2-40B4-BE49-F238E27FC236}">
                <a16:creationId xmlns:a16="http://schemas.microsoft.com/office/drawing/2014/main" id="{2922FAB6-EFCC-3E8A-0DA8-9066278E5C2C}"/>
              </a:ext>
            </a:extLst>
          </p:cNvPr>
          <p:cNvSpPr txBox="1"/>
          <p:nvPr/>
        </p:nvSpPr>
        <p:spPr>
          <a:xfrm>
            <a:off x="485937" y="29997989"/>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107" name="テキスト ボックス 106">
            <a:extLst>
              <a:ext uri="{FF2B5EF4-FFF2-40B4-BE49-F238E27FC236}">
                <a16:creationId xmlns:a16="http://schemas.microsoft.com/office/drawing/2014/main" id="{CCE62E13-EFF6-DAF0-CC38-FD26E7592801}"/>
              </a:ext>
            </a:extLst>
          </p:cNvPr>
          <p:cNvSpPr txBox="1"/>
          <p:nvPr/>
        </p:nvSpPr>
        <p:spPr>
          <a:xfrm>
            <a:off x="1157005" y="30125667"/>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オンラインで受講することはできますか？</a:t>
            </a:r>
          </a:p>
        </p:txBody>
      </p:sp>
      <p:sp>
        <p:nvSpPr>
          <p:cNvPr id="108" name="テキスト ボックス 107">
            <a:extLst>
              <a:ext uri="{FF2B5EF4-FFF2-40B4-BE49-F238E27FC236}">
                <a16:creationId xmlns:a16="http://schemas.microsoft.com/office/drawing/2014/main" id="{D697AD69-A39A-842C-62A1-A78F21B7F47F}"/>
              </a:ext>
            </a:extLst>
          </p:cNvPr>
          <p:cNvSpPr txBox="1"/>
          <p:nvPr/>
        </p:nvSpPr>
        <p:spPr>
          <a:xfrm>
            <a:off x="485937" y="30603093"/>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109" name="テキスト ボックス 108">
            <a:extLst>
              <a:ext uri="{FF2B5EF4-FFF2-40B4-BE49-F238E27FC236}">
                <a16:creationId xmlns:a16="http://schemas.microsoft.com/office/drawing/2014/main" id="{303C75D3-ACB9-49FB-A1E1-37FF7F28235A}"/>
              </a:ext>
            </a:extLst>
          </p:cNvPr>
          <p:cNvSpPr txBox="1"/>
          <p:nvPr/>
        </p:nvSpPr>
        <p:spPr>
          <a:xfrm>
            <a:off x="1157005" y="30651259"/>
            <a:ext cx="4793119" cy="1021370"/>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はい、講義の一部はオンラインで受講可能です。ただし、実技指導などは対面形式を推奨しています。</a:t>
            </a:r>
          </a:p>
        </p:txBody>
      </p:sp>
      <p:sp>
        <p:nvSpPr>
          <p:cNvPr id="110" name="テキスト ボックス 109">
            <a:extLst>
              <a:ext uri="{FF2B5EF4-FFF2-40B4-BE49-F238E27FC236}">
                <a16:creationId xmlns:a16="http://schemas.microsoft.com/office/drawing/2014/main" id="{5F843C0B-5601-6648-F32C-07D8287B49C8}"/>
              </a:ext>
            </a:extLst>
          </p:cNvPr>
          <p:cNvSpPr txBox="1"/>
          <p:nvPr/>
        </p:nvSpPr>
        <p:spPr>
          <a:xfrm>
            <a:off x="5956605" y="30056319"/>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cxnSp>
        <p:nvCxnSpPr>
          <p:cNvPr id="111" name="直線コネクタ 110">
            <a:extLst>
              <a:ext uri="{FF2B5EF4-FFF2-40B4-BE49-F238E27FC236}">
                <a16:creationId xmlns:a16="http://schemas.microsoft.com/office/drawing/2014/main" id="{4A155B5C-6A20-16AB-E3CF-D1F892340F0F}"/>
              </a:ext>
            </a:extLst>
          </p:cNvPr>
          <p:cNvCxnSpPr/>
          <p:nvPr/>
        </p:nvCxnSpPr>
        <p:spPr>
          <a:xfrm>
            <a:off x="695737" y="32139113"/>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112" name="テキスト ボックス 111">
            <a:extLst>
              <a:ext uri="{FF2B5EF4-FFF2-40B4-BE49-F238E27FC236}">
                <a16:creationId xmlns:a16="http://schemas.microsoft.com/office/drawing/2014/main" id="{FE0CE0F7-0389-A60D-2E74-A869DCE30897}"/>
              </a:ext>
            </a:extLst>
          </p:cNvPr>
          <p:cNvSpPr txBox="1"/>
          <p:nvPr/>
        </p:nvSpPr>
        <p:spPr>
          <a:xfrm>
            <a:off x="485937" y="32317119"/>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113" name="テキスト ボックス 112">
            <a:extLst>
              <a:ext uri="{FF2B5EF4-FFF2-40B4-BE49-F238E27FC236}">
                <a16:creationId xmlns:a16="http://schemas.microsoft.com/office/drawing/2014/main" id="{54F56452-F43B-6BFB-ECA0-398C150F2FA7}"/>
              </a:ext>
            </a:extLst>
          </p:cNvPr>
          <p:cNvSpPr txBox="1"/>
          <p:nvPr/>
        </p:nvSpPr>
        <p:spPr>
          <a:xfrm>
            <a:off x="1157005" y="32444797"/>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プログラム終了後のサポートはありますか？</a:t>
            </a:r>
          </a:p>
        </p:txBody>
      </p:sp>
      <p:sp>
        <p:nvSpPr>
          <p:cNvPr id="114" name="テキスト ボックス 113">
            <a:extLst>
              <a:ext uri="{FF2B5EF4-FFF2-40B4-BE49-F238E27FC236}">
                <a16:creationId xmlns:a16="http://schemas.microsoft.com/office/drawing/2014/main" id="{F6C70437-C70E-5869-33DA-778BC5D52AC1}"/>
              </a:ext>
            </a:extLst>
          </p:cNvPr>
          <p:cNvSpPr txBox="1"/>
          <p:nvPr/>
        </p:nvSpPr>
        <p:spPr>
          <a:xfrm>
            <a:off x="485937" y="32922223"/>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115" name="テキスト ボックス 114">
            <a:extLst>
              <a:ext uri="{FF2B5EF4-FFF2-40B4-BE49-F238E27FC236}">
                <a16:creationId xmlns:a16="http://schemas.microsoft.com/office/drawing/2014/main" id="{C406FCB9-19C4-FD9F-11F3-A62FAF3207B8}"/>
              </a:ext>
            </a:extLst>
          </p:cNvPr>
          <p:cNvSpPr txBox="1"/>
          <p:nvPr/>
        </p:nvSpPr>
        <p:spPr>
          <a:xfrm>
            <a:off x="1157005" y="32970389"/>
            <a:ext cx="4793119" cy="1662571"/>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はい、開業後は基本的には</a:t>
            </a:r>
            <a:r>
              <a:rPr lang="ja-JP" altLang="en-US" sz="1600">
                <a:latin typeface="Hiragino Sans W4" panose="020B0400000000000000" pitchFamily="34" charset="-128"/>
                <a:ea typeface="Hiragino Sans W4" panose="020B0400000000000000" pitchFamily="34" charset="-128"/>
              </a:rPr>
              <a:t>売上が月商</a:t>
            </a:r>
            <a:r>
              <a:rPr lang="en-US" altLang="ja-JP" sz="1600" dirty="0">
                <a:latin typeface="Hiragino Sans W4" panose="020B0400000000000000" pitchFamily="34" charset="-128"/>
                <a:ea typeface="Hiragino Sans W4" panose="020B0400000000000000" pitchFamily="34" charset="-128"/>
              </a:rPr>
              <a:t>100</a:t>
            </a:r>
            <a:r>
              <a:rPr lang="ja-JP" altLang="en-US" sz="1600">
                <a:latin typeface="Hiragino Sans W4" panose="020B0400000000000000" pitchFamily="34" charset="-128"/>
                <a:ea typeface="Hiragino Sans W4" panose="020B0400000000000000" pitchFamily="34" charset="-128"/>
              </a:rPr>
              <a:t>万円に到達するまでサポート</a:t>
            </a:r>
            <a:r>
              <a:rPr lang="ja-JP" altLang="en-US" sz="1600">
                <a:effectLst/>
                <a:latin typeface="Hiragino Sans W4" panose="020B0400000000000000" pitchFamily="34" charset="-128"/>
                <a:ea typeface="Hiragino Sans W4" panose="020B0400000000000000" pitchFamily="34" charset="-128"/>
              </a:rPr>
              <a:t>を継続しま</a:t>
            </a:r>
            <a:r>
              <a:rPr lang="ja-JP" altLang="en-US" sz="1600">
                <a:latin typeface="Hiragino Sans W4" panose="020B0400000000000000" pitchFamily="34" charset="-128"/>
                <a:ea typeface="Hiragino Sans W4" panose="020B0400000000000000" pitchFamily="34" charset="-128"/>
              </a:rPr>
              <a:t>す。</a:t>
            </a:r>
            <a:r>
              <a:rPr lang="ja-JP" altLang="en-US" sz="1600">
                <a:effectLst/>
                <a:latin typeface="Hiragino Sans W4" panose="020B0400000000000000" pitchFamily="34" charset="-128"/>
                <a:ea typeface="Hiragino Sans W4" panose="020B0400000000000000" pitchFamily="34" charset="-128"/>
              </a:rPr>
              <a:t>修了後も定期的な交流会やオンライン相談を通じてサポートを提供します。詳細はサービス説明書をご確認ください。</a:t>
            </a:r>
          </a:p>
        </p:txBody>
      </p:sp>
      <p:sp>
        <p:nvSpPr>
          <p:cNvPr id="116" name="テキスト ボックス 115">
            <a:extLst>
              <a:ext uri="{FF2B5EF4-FFF2-40B4-BE49-F238E27FC236}">
                <a16:creationId xmlns:a16="http://schemas.microsoft.com/office/drawing/2014/main" id="{AB1D13EB-B329-4DB7-CD25-1C592BBD6F25}"/>
              </a:ext>
            </a:extLst>
          </p:cNvPr>
          <p:cNvSpPr txBox="1"/>
          <p:nvPr/>
        </p:nvSpPr>
        <p:spPr>
          <a:xfrm>
            <a:off x="5956605" y="32375449"/>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sp>
        <p:nvSpPr>
          <p:cNvPr id="131" name="線吹き出し 1 (枠付き) 130">
            <a:extLst>
              <a:ext uri="{FF2B5EF4-FFF2-40B4-BE49-F238E27FC236}">
                <a16:creationId xmlns:a16="http://schemas.microsoft.com/office/drawing/2014/main" id="{7A57427A-19C2-50DD-645D-5F694B6DC22B}"/>
              </a:ext>
            </a:extLst>
          </p:cNvPr>
          <p:cNvSpPr/>
          <p:nvPr/>
        </p:nvSpPr>
        <p:spPr>
          <a:xfrm>
            <a:off x="8024437" y="21926507"/>
            <a:ext cx="3088538" cy="1172533"/>
          </a:xfrm>
          <a:prstGeom prst="borderCallout1">
            <a:avLst>
              <a:gd name="adj1" fmla="val 54869"/>
              <a:gd name="adj2" fmla="val 694"/>
              <a:gd name="adj3" fmla="val -186585"/>
              <a:gd name="adj4" fmla="val -47559"/>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アコーディオン形式で。</a:t>
            </a:r>
            <a:endParaRPr kumimoji="1" lang="en-US" altLang="ja-JP" dirty="0">
              <a:solidFill>
                <a:schemeClr val="tx1"/>
              </a:solidFill>
            </a:endParaRPr>
          </a:p>
          <a:p>
            <a:pPr algn="ctr"/>
            <a:r>
              <a:rPr kumimoji="1" lang="ja-JP" altLang="en-US">
                <a:solidFill>
                  <a:schemeClr val="tx1"/>
                </a:solidFill>
              </a:rPr>
              <a:t>＋→クリックでー</a:t>
            </a:r>
            <a:endParaRPr kumimoji="1" lang="en-US" altLang="ja-JP" dirty="0">
              <a:solidFill>
                <a:schemeClr val="tx1"/>
              </a:solidFill>
            </a:endParaRPr>
          </a:p>
        </p:txBody>
      </p:sp>
    </p:spTree>
    <p:extLst>
      <p:ext uri="{BB962C8B-B14F-4D97-AF65-F5344CB8AC3E}">
        <p14:creationId xmlns:p14="http://schemas.microsoft.com/office/powerpoint/2010/main" val="2529443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グループ化 30">
            <a:extLst>
              <a:ext uri="{FF2B5EF4-FFF2-40B4-BE49-F238E27FC236}">
                <a16:creationId xmlns:a16="http://schemas.microsoft.com/office/drawing/2014/main" id="{333CE47C-2500-0A61-C9AF-DC8EF5B911BA}"/>
              </a:ext>
            </a:extLst>
          </p:cNvPr>
          <p:cNvGrpSpPr/>
          <p:nvPr/>
        </p:nvGrpSpPr>
        <p:grpSpPr>
          <a:xfrm>
            <a:off x="1908126" y="-1147922"/>
            <a:ext cx="15423429" cy="11072971"/>
            <a:chOff x="1908126" y="-1962980"/>
            <a:chExt cx="15423429" cy="8924994"/>
          </a:xfrm>
        </p:grpSpPr>
        <p:grpSp>
          <p:nvGrpSpPr>
            <p:cNvPr id="24" name="グループ化 23">
              <a:extLst>
                <a:ext uri="{FF2B5EF4-FFF2-40B4-BE49-F238E27FC236}">
                  <a16:creationId xmlns:a16="http://schemas.microsoft.com/office/drawing/2014/main" id="{498D4431-9E45-13BD-AE39-3899ADC236A9}"/>
                </a:ext>
              </a:extLst>
            </p:cNvPr>
            <p:cNvGrpSpPr/>
            <p:nvPr/>
          </p:nvGrpSpPr>
          <p:grpSpPr>
            <a:xfrm>
              <a:off x="1908126" y="-1962980"/>
              <a:ext cx="3390623" cy="8924994"/>
              <a:chOff x="1908126" y="-5210745"/>
              <a:chExt cx="3390623" cy="23641216"/>
            </a:xfrm>
          </p:grpSpPr>
          <p:cxnSp>
            <p:nvCxnSpPr>
              <p:cNvPr id="25" name="直線コネクタ 24">
                <a:extLst>
                  <a:ext uri="{FF2B5EF4-FFF2-40B4-BE49-F238E27FC236}">
                    <a16:creationId xmlns:a16="http://schemas.microsoft.com/office/drawing/2014/main" id="{16D0CC98-9545-3FF2-D337-0A1C3F53D3DF}"/>
                  </a:ext>
                </a:extLst>
              </p:cNvPr>
              <p:cNvCxnSpPr>
                <a:cxnSpLocks/>
              </p:cNvCxnSpPr>
              <p:nvPr/>
            </p:nvCxnSpPr>
            <p:spPr>
              <a:xfrm>
                <a:off x="1908126" y="-2188249"/>
                <a:ext cx="0" cy="20618717"/>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BBB9C093-EFC0-ED1A-AED5-70B93FB3CF75}"/>
                  </a:ext>
                </a:extLst>
              </p:cNvPr>
              <p:cNvCxnSpPr>
                <a:cxnSpLocks/>
              </p:cNvCxnSpPr>
              <p:nvPr/>
            </p:nvCxnSpPr>
            <p:spPr>
              <a:xfrm>
                <a:off x="5298749" y="-2196267"/>
                <a:ext cx="0" cy="20626738"/>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0C3FCE55-515C-67A5-CFDE-CBE3776BA020}"/>
                  </a:ext>
                </a:extLst>
              </p:cNvPr>
              <p:cNvCxnSpPr>
                <a:cxnSpLocks/>
              </p:cNvCxnSpPr>
              <p:nvPr/>
            </p:nvCxnSpPr>
            <p:spPr>
              <a:xfrm>
                <a:off x="3587465" y="-5210745"/>
                <a:ext cx="10757" cy="2062674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grpSp>
        <p:cxnSp>
          <p:nvCxnSpPr>
            <p:cNvPr id="28" name="直線コネクタ 27">
              <a:extLst>
                <a:ext uri="{FF2B5EF4-FFF2-40B4-BE49-F238E27FC236}">
                  <a16:creationId xmlns:a16="http://schemas.microsoft.com/office/drawing/2014/main" id="{B817390C-4511-A894-F4C5-EB6AEF06BE0D}"/>
                </a:ext>
              </a:extLst>
            </p:cNvPr>
            <p:cNvCxnSpPr>
              <a:cxnSpLocks/>
            </p:cNvCxnSpPr>
            <p:nvPr/>
          </p:nvCxnSpPr>
          <p:spPr>
            <a:xfrm>
              <a:off x="10773857" y="5291898"/>
              <a:ext cx="655769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grpSp>
      <p:pic>
        <p:nvPicPr>
          <p:cNvPr id="32" name="図 31" descr="人の顔&#10;&#10;AI によって生成されたコンテンツは間違っている可能性があります。">
            <a:extLst>
              <a:ext uri="{FF2B5EF4-FFF2-40B4-BE49-F238E27FC236}">
                <a16:creationId xmlns:a16="http://schemas.microsoft.com/office/drawing/2014/main" id="{EEA63263-E0BF-B83F-1976-5ECD28141A52}"/>
              </a:ext>
            </a:extLst>
          </p:cNvPr>
          <p:cNvPicPr>
            <a:picLocks noChangeAspect="1"/>
          </p:cNvPicPr>
          <p:nvPr/>
        </p:nvPicPr>
        <p:blipFill>
          <a:blip r:embed="rId2"/>
          <a:srcRect l="43106" t="-1" r="27841" b="64034"/>
          <a:stretch/>
        </p:blipFill>
        <p:spPr>
          <a:xfrm>
            <a:off x="-12192" y="8119140"/>
            <a:ext cx="7220828" cy="5955343"/>
          </a:xfrm>
          <a:prstGeom prst="rect">
            <a:avLst/>
          </a:prstGeom>
        </p:spPr>
      </p:pic>
      <p:sp>
        <p:nvSpPr>
          <p:cNvPr id="10" name="正方形/長方形 9">
            <a:extLst>
              <a:ext uri="{FF2B5EF4-FFF2-40B4-BE49-F238E27FC236}">
                <a16:creationId xmlns:a16="http://schemas.microsoft.com/office/drawing/2014/main" id="{3CB85CDC-B8F9-67D6-DCC9-E04643C1F7C3}"/>
              </a:ext>
            </a:extLst>
          </p:cNvPr>
          <p:cNvSpPr/>
          <p:nvPr/>
        </p:nvSpPr>
        <p:spPr>
          <a:xfrm>
            <a:off x="-12193" y="0"/>
            <a:ext cx="327600" cy="3599973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3983959E-38AD-C519-5681-A871E870017A}"/>
              </a:ext>
            </a:extLst>
          </p:cNvPr>
          <p:cNvSpPr/>
          <p:nvPr/>
        </p:nvSpPr>
        <p:spPr>
          <a:xfrm>
            <a:off x="6873105" y="0"/>
            <a:ext cx="327600" cy="360180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a:extLst>
              <a:ext uri="{FF2B5EF4-FFF2-40B4-BE49-F238E27FC236}">
                <a16:creationId xmlns:a16="http://schemas.microsoft.com/office/drawing/2014/main" id="{BA7D5EE7-541A-8B88-8B2B-C6042523987E}"/>
              </a:ext>
            </a:extLst>
          </p:cNvPr>
          <p:cNvCxnSpPr/>
          <p:nvPr/>
        </p:nvCxnSpPr>
        <p:spPr>
          <a:xfrm>
            <a:off x="695737" y="674243"/>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0F188453-51AD-6103-A278-AF77A4504E40}"/>
              </a:ext>
            </a:extLst>
          </p:cNvPr>
          <p:cNvSpPr txBox="1"/>
          <p:nvPr/>
        </p:nvSpPr>
        <p:spPr>
          <a:xfrm>
            <a:off x="485937" y="852249"/>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14" name="テキスト ボックス 13">
            <a:extLst>
              <a:ext uri="{FF2B5EF4-FFF2-40B4-BE49-F238E27FC236}">
                <a16:creationId xmlns:a16="http://schemas.microsoft.com/office/drawing/2014/main" id="{CED84245-4148-C63B-2D51-E8F913642323}"/>
              </a:ext>
            </a:extLst>
          </p:cNvPr>
          <p:cNvSpPr txBox="1"/>
          <p:nvPr/>
        </p:nvSpPr>
        <p:spPr>
          <a:xfrm>
            <a:off x="1157005" y="979927"/>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他のスクールとの違いはなんですか？</a:t>
            </a:r>
          </a:p>
        </p:txBody>
      </p:sp>
      <p:sp>
        <p:nvSpPr>
          <p:cNvPr id="15" name="テキスト ボックス 14">
            <a:extLst>
              <a:ext uri="{FF2B5EF4-FFF2-40B4-BE49-F238E27FC236}">
                <a16:creationId xmlns:a16="http://schemas.microsoft.com/office/drawing/2014/main" id="{0896E852-ED2B-5263-406A-7336144D23D9}"/>
              </a:ext>
            </a:extLst>
          </p:cNvPr>
          <p:cNvSpPr txBox="1"/>
          <p:nvPr/>
        </p:nvSpPr>
        <p:spPr>
          <a:xfrm>
            <a:off x="485937" y="1457353"/>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16" name="テキスト ボックス 15">
            <a:extLst>
              <a:ext uri="{FF2B5EF4-FFF2-40B4-BE49-F238E27FC236}">
                <a16:creationId xmlns:a16="http://schemas.microsoft.com/office/drawing/2014/main" id="{BE19B587-7AB9-B0FE-090A-D696BF1F1268}"/>
              </a:ext>
            </a:extLst>
          </p:cNvPr>
          <p:cNvSpPr txBox="1"/>
          <p:nvPr/>
        </p:nvSpPr>
        <p:spPr>
          <a:xfrm>
            <a:off x="1157005" y="1505519"/>
            <a:ext cx="4793119" cy="1662571"/>
          </a:xfrm>
          <a:prstGeom prst="rect">
            <a:avLst/>
          </a:prstGeom>
          <a:noFill/>
        </p:spPr>
        <p:txBody>
          <a:bodyPr wrap="square" rtlCol="0">
            <a:spAutoFit/>
          </a:bodyPr>
          <a:lstStyle/>
          <a:p>
            <a:pPr>
              <a:lnSpc>
                <a:spcPts val="2500"/>
              </a:lnSpc>
            </a:pPr>
            <a:r>
              <a:rPr lang="en" altLang="ja-JP" sz="1600" dirty="0">
                <a:effectLst/>
                <a:latin typeface="Hiragino Sans W4" panose="020B0400000000000000" pitchFamily="34" charset="-128"/>
                <a:ea typeface="Hiragino Sans W4" panose="020B0400000000000000" pitchFamily="34" charset="-128"/>
              </a:rPr>
              <a:t>『THE STORY』</a:t>
            </a:r>
            <a:r>
              <a:rPr lang="ja-JP" altLang="en-US" sz="1600">
                <a:effectLst/>
                <a:latin typeface="Hiragino Sans W4" panose="020B0400000000000000" pitchFamily="34" charset="-128"/>
                <a:ea typeface="Hiragino Sans W4" panose="020B0400000000000000" pitchFamily="34" charset="-128"/>
              </a:rPr>
              <a:t>は、医療レベルの骨格評価や運動器知識を基盤に、整体を含む専門的な技術が学べることはもちろん、低コストでの開業戦略や資金確保などの開業準備から運営に必要な知識やスキルまで学べることです。</a:t>
            </a:r>
            <a:endParaRPr lang="en-US" altLang="ja-JP" sz="1600" dirty="0">
              <a:effectLst/>
              <a:latin typeface="Hiragino Sans W4" panose="020B0400000000000000" pitchFamily="34" charset="-128"/>
              <a:ea typeface="Hiragino Sans W4" panose="020B0400000000000000" pitchFamily="34" charset="-128"/>
            </a:endParaRPr>
          </a:p>
        </p:txBody>
      </p:sp>
      <p:sp>
        <p:nvSpPr>
          <p:cNvPr id="17" name="テキスト ボックス 16">
            <a:extLst>
              <a:ext uri="{FF2B5EF4-FFF2-40B4-BE49-F238E27FC236}">
                <a16:creationId xmlns:a16="http://schemas.microsoft.com/office/drawing/2014/main" id="{9CFF0A70-BD79-89F6-69DF-010A840349FD}"/>
              </a:ext>
            </a:extLst>
          </p:cNvPr>
          <p:cNvSpPr txBox="1"/>
          <p:nvPr/>
        </p:nvSpPr>
        <p:spPr>
          <a:xfrm>
            <a:off x="5956605" y="910579"/>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cxnSp>
        <p:nvCxnSpPr>
          <p:cNvPr id="18" name="直線コネクタ 17">
            <a:extLst>
              <a:ext uri="{FF2B5EF4-FFF2-40B4-BE49-F238E27FC236}">
                <a16:creationId xmlns:a16="http://schemas.microsoft.com/office/drawing/2014/main" id="{E1F3D7AB-5F96-E2A6-185F-28AE0929277C}"/>
              </a:ext>
            </a:extLst>
          </p:cNvPr>
          <p:cNvCxnSpPr/>
          <p:nvPr/>
        </p:nvCxnSpPr>
        <p:spPr>
          <a:xfrm>
            <a:off x="695737" y="3249001"/>
            <a:ext cx="5769758" cy="0"/>
          </a:xfrm>
          <a:prstGeom prst="line">
            <a:avLst/>
          </a:prstGeom>
          <a:ln>
            <a:solidFill>
              <a:srgbClr val="E7E4DE"/>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209E58FD-F32D-26C0-957B-B293801CD6B6}"/>
              </a:ext>
            </a:extLst>
          </p:cNvPr>
          <p:cNvSpPr txBox="1"/>
          <p:nvPr/>
        </p:nvSpPr>
        <p:spPr>
          <a:xfrm>
            <a:off x="485937" y="3427007"/>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Q</a:t>
            </a:r>
          </a:p>
        </p:txBody>
      </p:sp>
      <p:sp>
        <p:nvSpPr>
          <p:cNvPr id="20" name="テキスト ボックス 19">
            <a:extLst>
              <a:ext uri="{FF2B5EF4-FFF2-40B4-BE49-F238E27FC236}">
                <a16:creationId xmlns:a16="http://schemas.microsoft.com/office/drawing/2014/main" id="{4DC87281-CED9-4C5C-E6E4-A98CEDB78A98}"/>
              </a:ext>
            </a:extLst>
          </p:cNvPr>
          <p:cNvSpPr txBox="1"/>
          <p:nvPr/>
        </p:nvSpPr>
        <p:spPr>
          <a:xfrm>
            <a:off x="1157005" y="3554685"/>
            <a:ext cx="7199312" cy="338554"/>
          </a:xfrm>
          <a:prstGeom prst="rect">
            <a:avLst/>
          </a:prstGeom>
          <a:noFill/>
        </p:spPr>
        <p:txBody>
          <a:bodyPr wrap="square" rtlCol="0">
            <a:spAutoFit/>
          </a:bodyPr>
          <a:lstStyle/>
          <a:p>
            <a:r>
              <a:rPr lang="ja-JP" altLang="en-US" sz="1600">
                <a:effectLst/>
                <a:latin typeface="Hiragino Sans W4" panose="020B0400000000000000" pitchFamily="34" charset="-128"/>
                <a:ea typeface="Hiragino Sans W4" panose="020B0400000000000000" pitchFamily="34" charset="-128"/>
              </a:rPr>
              <a:t>初期費用はどのくらいですか？</a:t>
            </a:r>
          </a:p>
        </p:txBody>
      </p:sp>
      <p:sp>
        <p:nvSpPr>
          <p:cNvPr id="21" name="テキスト ボックス 20">
            <a:extLst>
              <a:ext uri="{FF2B5EF4-FFF2-40B4-BE49-F238E27FC236}">
                <a16:creationId xmlns:a16="http://schemas.microsoft.com/office/drawing/2014/main" id="{E26C1701-9794-2340-C574-A2C0EDBE1B86}"/>
              </a:ext>
            </a:extLst>
          </p:cNvPr>
          <p:cNvSpPr txBox="1"/>
          <p:nvPr/>
        </p:nvSpPr>
        <p:spPr>
          <a:xfrm>
            <a:off x="485937" y="4032111"/>
            <a:ext cx="752451" cy="523220"/>
          </a:xfrm>
          <a:prstGeom prst="rect">
            <a:avLst/>
          </a:prstGeom>
          <a:noFill/>
        </p:spPr>
        <p:txBody>
          <a:bodyPr wrap="square" rtlCol="0">
            <a:spAutoFit/>
          </a:bodyPr>
          <a:lstStyle/>
          <a:p>
            <a:pPr algn="ctr"/>
            <a:r>
              <a:rPr kumimoji="1" lang="en-US" altLang="ja-JP" sz="2800" spc="100" dirty="0">
                <a:ea typeface="Hiragino Sans W6" panose="020B0400000000000000" pitchFamily="34" charset="-128"/>
                <a:cs typeface="Futura Medium" panose="020B0602020204020303" pitchFamily="34" charset="-79"/>
              </a:rPr>
              <a:t>A</a:t>
            </a:r>
          </a:p>
        </p:txBody>
      </p:sp>
      <p:sp>
        <p:nvSpPr>
          <p:cNvPr id="22" name="テキスト ボックス 21">
            <a:extLst>
              <a:ext uri="{FF2B5EF4-FFF2-40B4-BE49-F238E27FC236}">
                <a16:creationId xmlns:a16="http://schemas.microsoft.com/office/drawing/2014/main" id="{D2FCA1D0-F5C2-E256-8464-676D1E8EE6E1}"/>
              </a:ext>
            </a:extLst>
          </p:cNvPr>
          <p:cNvSpPr txBox="1"/>
          <p:nvPr/>
        </p:nvSpPr>
        <p:spPr>
          <a:xfrm>
            <a:off x="1157005" y="4080277"/>
            <a:ext cx="4793119" cy="1983172"/>
          </a:xfrm>
          <a:prstGeom prst="rect">
            <a:avLst/>
          </a:prstGeom>
          <a:noFill/>
        </p:spPr>
        <p:txBody>
          <a:bodyPr wrap="square" rtlCol="0">
            <a:spAutoFit/>
          </a:bodyPr>
          <a:lstStyle/>
          <a:p>
            <a:pPr>
              <a:lnSpc>
                <a:spcPts val="2500"/>
              </a:lnSpc>
            </a:pPr>
            <a:r>
              <a:rPr lang="ja-JP" altLang="en-US" sz="1600">
                <a:effectLst/>
                <a:latin typeface="Hiragino Sans W4" panose="020B0400000000000000" pitchFamily="34" charset="-128"/>
                <a:ea typeface="Hiragino Sans W4" panose="020B0400000000000000" pitchFamily="34" charset="-128"/>
              </a:rPr>
              <a:t>モニタープログラムの場合、初期費用は無料です。ただし、受講料として月額</a:t>
            </a:r>
            <a:r>
              <a:rPr lang="en-US" altLang="ja-JP" sz="1600" dirty="0">
                <a:effectLst/>
                <a:latin typeface="Hiragino Sans W4" panose="020B0400000000000000" pitchFamily="34" charset="-128"/>
                <a:ea typeface="Hiragino Sans W4" panose="020B0400000000000000" pitchFamily="34" charset="-128"/>
              </a:rPr>
              <a:t>1</a:t>
            </a:r>
            <a:r>
              <a:rPr lang="ja-JP" altLang="en-US" sz="1600">
                <a:effectLst/>
                <a:latin typeface="Hiragino Sans W4" panose="020B0400000000000000" pitchFamily="34" charset="-128"/>
                <a:ea typeface="Hiragino Sans W4" panose="020B0400000000000000" pitchFamily="34" charset="-128"/>
              </a:rPr>
              <a:t>万円</a:t>
            </a:r>
            <a:r>
              <a:rPr lang="en-US" altLang="ja-JP" sz="1600" dirty="0">
                <a:effectLst/>
                <a:latin typeface="Hiragino Sans W4" panose="020B0400000000000000" pitchFamily="34" charset="-128"/>
                <a:ea typeface="Hiragino Sans W4" panose="020B0400000000000000" pitchFamily="34" charset="-128"/>
              </a:rPr>
              <a:t>〜</a:t>
            </a:r>
            <a:r>
              <a:rPr lang="ja-JP" altLang="en-US" sz="1600">
                <a:effectLst/>
                <a:latin typeface="Hiragino Sans W4" panose="020B0400000000000000" pitchFamily="34" charset="-128"/>
                <a:ea typeface="Hiragino Sans W4" panose="020B0400000000000000" pitchFamily="34" charset="-128"/>
              </a:rPr>
              <a:t>の費用は発生致します。詳しくは公式</a:t>
            </a:r>
            <a:r>
              <a:rPr lang="en-US" altLang="ja-JP" sz="1600" dirty="0">
                <a:effectLst/>
                <a:latin typeface="Hiragino Sans W4" panose="020B0400000000000000" pitchFamily="34" charset="-128"/>
                <a:ea typeface="Hiragino Sans W4" panose="020B0400000000000000" pitchFamily="34" charset="-128"/>
              </a:rPr>
              <a:t>LINE</a:t>
            </a:r>
            <a:r>
              <a:rPr lang="ja-JP" altLang="en-US" sz="1600">
                <a:effectLst/>
                <a:latin typeface="Hiragino Sans W4" panose="020B0400000000000000" pitchFamily="34" charset="-128"/>
                <a:ea typeface="Hiragino Sans W4" panose="020B0400000000000000" pitchFamily="34" charset="-128"/>
              </a:rPr>
              <a:t>を追加後に</a:t>
            </a:r>
            <a:r>
              <a:rPr lang="en-US" altLang="ja-JP" sz="1600" dirty="0">
                <a:effectLst/>
                <a:latin typeface="Hiragino Sans W4" panose="020B0400000000000000" pitchFamily="34" charset="-128"/>
                <a:ea typeface="Hiragino Sans W4" panose="020B0400000000000000" pitchFamily="34" charset="-128"/>
              </a:rPr>
              <a:t>『</a:t>
            </a:r>
            <a:r>
              <a:rPr lang="ja-JP" altLang="en-US" sz="1600">
                <a:effectLst/>
                <a:latin typeface="Hiragino Sans W4" panose="020B0400000000000000" pitchFamily="34" charset="-128"/>
                <a:ea typeface="Hiragino Sans W4" panose="020B0400000000000000" pitchFamily="34" charset="-128"/>
              </a:rPr>
              <a:t>サービス説明資料</a:t>
            </a:r>
            <a:r>
              <a:rPr lang="en-US" altLang="ja-JP" sz="1600" dirty="0">
                <a:effectLst/>
                <a:latin typeface="Hiragino Sans W4" panose="020B0400000000000000" pitchFamily="34" charset="-128"/>
                <a:ea typeface="Hiragino Sans W4" panose="020B0400000000000000" pitchFamily="34" charset="-128"/>
              </a:rPr>
              <a:t>』</a:t>
            </a:r>
            <a:r>
              <a:rPr lang="ja-JP" altLang="en-US" sz="1600">
                <a:effectLst/>
                <a:latin typeface="Hiragino Sans W4" panose="020B0400000000000000" pitchFamily="34" charset="-128"/>
                <a:ea typeface="Hiragino Sans W4" panose="020B0400000000000000" pitchFamily="34" charset="-128"/>
              </a:rPr>
              <a:t>にてご確認ください。</a:t>
            </a:r>
            <a:endParaRPr lang="en-US" altLang="ja-JP" sz="1600" dirty="0">
              <a:effectLst/>
              <a:latin typeface="Hiragino Sans W4" panose="020B0400000000000000" pitchFamily="34" charset="-128"/>
              <a:ea typeface="Hiragino Sans W4" panose="020B0400000000000000" pitchFamily="34" charset="-128"/>
            </a:endParaRPr>
          </a:p>
          <a:p>
            <a:pPr>
              <a:lnSpc>
                <a:spcPts val="2500"/>
              </a:lnSpc>
            </a:pPr>
            <a:r>
              <a:rPr lang="ja-JP" altLang="en-US" sz="1600">
                <a:effectLst/>
                <a:latin typeface="Hiragino Sans W4" panose="020B0400000000000000" pitchFamily="34" charset="-128"/>
                <a:ea typeface="Hiragino Sans W4" panose="020B0400000000000000" pitchFamily="34" charset="-128"/>
              </a:rPr>
              <a:t>開業準備の際に発生する具体的な費用についてもプログラム内で明確にアドバイスいたします。</a:t>
            </a:r>
          </a:p>
        </p:txBody>
      </p:sp>
      <p:sp>
        <p:nvSpPr>
          <p:cNvPr id="23" name="テキスト ボックス 22">
            <a:extLst>
              <a:ext uri="{FF2B5EF4-FFF2-40B4-BE49-F238E27FC236}">
                <a16:creationId xmlns:a16="http://schemas.microsoft.com/office/drawing/2014/main" id="{46ECEC01-604B-C23C-BCE1-BC0740BEAC33}"/>
              </a:ext>
            </a:extLst>
          </p:cNvPr>
          <p:cNvSpPr txBox="1"/>
          <p:nvPr/>
        </p:nvSpPr>
        <p:spPr>
          <a:xfrm>
            <a:off x="5956605" y="3485337"/>
            <a:ext cx="752451" cy="461665"/>
          </a:xfrm>
          <a:prstGeom prst="rect">
            <a:avLst/>
          </a:prstGeom>
          <a:noFill/>
        </p:spPr>
        <p:txBody>
          <a:bodyPr wrap="square" rtlCol="0">
            <a:spAutoFit/>
          </a:bodyPr>
          <a:lstStyle/>
          <a:p>
            <a:pPr algn="ctr"/>
            <a:r>
              <a:rPr kumimoji="1" lang="ja-JP" altLang="en-US" sz="2400" spc="10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rPr>
              <a:t>ー</a:t>
            </a:r>
            <a:endParaRPr kumimoji="1" lang="en-US" altLang="ja-JP" sz="2400" spc="100" dirty="0">
              <a:solidFill>
                <a:srgbClr val="E7E4DE"/>
              </a:solidFill>
              <a:latin typeface="Hiragino Sans W4" panose="020B0400000000000000" pitchFamily="34" charset="-128"/>
              <a:ea typeface="Hiragino Sans W4" panose="020B0400000000000000" pitchFamily="34" charset="-128"/>
              <a:cs typeface="Futura Medium" panose="020B0602020204020303" pitchFamily="34" charset="-79"/>
            </a:endParaRPr>
          </a:p>
        </p:txBody>
      </p:sp>
      <p:sp>
        <p:nvSpPr>
          <p:cNvPr id="33" name="テキスト ボックス 32">
            <a:extLst>
              <a:ext uri="{FF2B5EF4-FFF2-40B4-BE49-F238E27FC236}">
                <a16:creationId xmlns:a16="http://schemas.microsoft.com/office/drawing/2014/main" id="{EFC1815D-E90F-0CC4-E348-B07E8F20D5B9}"/>
              </a:ext>
            </a:extLst>
          </p:cNvPr>
          <p:cNvSpPr txBox="1"/>
          <p:nvPr/>
        </p:nvSpPr>
        <p:spPr>
          <a:xfrm>
            <a:off x="335278" y="8848418"/>
            <a:ext cx="6528753" cy="369332"/>
          </a:xfrm>
          <a:prstGeom prst="rect">
            <a:avLst/>
          </a:prstGeom>
          <a:noFill/>
        </p:spPr>
        <p:txBody>
          <a:bodyPr wrap="square" rtlCol="0">
            <a:spAutoFit/>
          </a:bodyPr>
          <a:lstStyle/>
          <a:p>
            <a:pPr algn="ctr"/>
            <a:r>
              <a:rPr kumimoji="1" lang="ja-JP" altLang="en-US">
                <a:solidFill>
                  <a:schemeClr val="bg1"/>
                </a:solidFill>
              </a:rPr>
              <a:t>（</a:t>
            </a:r>
            <a:r>
              <a:rPr kumimoji="1" lang="en-US" altLang="ja-JP" dirty="0">
                <a:solidFill>
                  <a:schemeClr val="bg1"/>
                </a:solidFill>
              </a:rPr>
              <a:t>CONTACT</a:t>
            </a:r>
            <a:r>
              <a:rPr kumimoji="1" lang="ja-JP" altLang="en-US">
                <a:solidFill>
                  <a:schemeClr val="bg1"/>
                </a:solidFill>
              </a:rPr>
              <a:t>）</a:t>
            </a:r>
          </a:p>
        </p:txBody>
      </p:sp>
      <p:sp>
        <p:nvSpPr>
          <p:cNvPr id="37" name="テキスト ボックス 36">
            <a:extLst>
              <a:ext uri="{FF2B5EF4-FFF2-40B4-BE49-F238E27FC236}">
                <a16:creationId xmlns:a16="http://schemas.microsoft.com/office/drawing/2014/main" id="{BDFAE65E-57D2-8E75-43ED-0C50E0655A79}"/>
              </a:ext>
            </a:extLst>
          </p:cNvPr>
          <p:cNvSpPr txBox="1"/>
          <p:nvPr/>
        </p:nvSpPr>
        <p:spPr>
          <a:xfrm>
            <a:off x="344352" y="9503207"/>
            <a:ext cx="6528753" cy="829651"/>
          </a:xfrm>
          <a:prstGeom prst="rect">
            <a:avLst/>
          </a:prstGeom>
          <a:noFill/>
        </p:spPr>
        <p:txBody>
          <a:bodyPr wrap="square" rtlCol="0">
            <a:spAutoFit/>
          </a:bodyPr>
          <a:lstStyle/>
          <a:p>
            <a:pPr algn="ctr">
              <a:lnSpc>
                <a:spcPts val="3000"/>
              </a:lnSpc>
            </a:pPr>
            <a:r>
              <a:rPr kumimoji="1" lang="en-US" altLang="ja-JP" dirty="0">
                <a:solidFill>
                  <a:schemeClr val="bg1"/>
                </a:solidFill>
              </a:rPr>
              <a:t>THE STORY</a:t>
            </a:r>
            <a:r>
              <a:rPr kumimoji="1" lang="ja-JP" altLang="en-US">
                <a:solidFill>
                  <a:schemeClr val="bg1"/>
                </a:solidFill>
              </a:rPr>
              <a:t>に関するご質問やご不明点は、</a:t>
            </a:r>
            <a:endParaRPr kumimoji="1" lang="en-US" altLang="ja-JP" dirty="0">
              <a:solidFill>
                <a:schemeClr val="bg1"/>
              </a:solidFill>
            </a:endParaRPr>
          </a:p>
          <a:p>
            <a:pPr algn="ctr">
              <a:lnSpc>
                <a:spcPts val="3000"/>
              </a:lnSpc>
            </a:pPr>
            <a:r>
              <a:rPr kumimoji="1" lang="ja-JP" altLang="en-US">
                <a:solidFill>
                  <a:schemeClr val="bg1"/>
                </a:solidFill>
              </a:rPr>
              <a:t>公式</a:t>
            </a:r>
            <a:r>
              <a:rPr kumimoji="1" lang="en-US" altLang="ja-JP" dirty="0">
                <a:solidFill>
                  <a:schemeClr val="bg1"/>
                </a:solidFill>
              </a:rPr>
              <a:t>LINE</a:t>
            </a:r>
            <a:r>
              <a:rPr kumimoji="1" lang="ja-JP" altLang="en-US">
                <a:solidFill>
                  <a:schemeClr val="bg1"/>
                </a:solidFill>
              </a:rPr>
              <a:t>よりお問い合わせください。</a:t>
            </a:r>
          </a:p>
        </p:txBody>
      </p:sp>
      <p:sp>
        <p:nvSpPr>
          <p:cNvPr id="38" name="正方形/長方形 37">
            <a:extLst>
              <a:ext uri="{FF2B5EF4-FFF2-40B4-BE49-F238E27FC236}">
                <a16:creationId xmlns:a16="http://schemas.microsoft.com/office/drawing/2014/main" id="{FA9A31E9-197B-D858-EAA6-97C77838A479}"/>
              </a:ext>
            </a:extLst>
          </p:cNvPr>
          <p:cNvSpPr/>
          <p:nvPr/>
        </p:nvSpPr>
        <p:spPr>
          <a:xfrm>
            <a:off x="2201671" y="10903457"/>
            <a:ext cx="2786062" cy="614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FB215A3D-3C36-DD56-9B5F-547A3FFCD848}"/>
              </a:ext>
            </a:extLst>
          </p:cNvPr>
          <p:cNvSpPr txBox="1"/>
          <p:nvPr/>
        </p:nvSpPr>
        <p:spPr>
          <a:xfrm>
            <a:off x="336422" y="11041361"/>
            <a:ext cx="6528753" cy="338554"/>
          </a:xfrm>
          <a:prstGeom prst="rect">
            <a:avLst/>
          </a:prstGeom>
          <a:noFill/>
        </p:spPr>
        <p:txBody>
          <a:bodyPr wrap="square" rtlCol="0">
            <a:spAutoFit/>
          </a:bodyPr>
          <a:lstStyle/>
          <a:p>
            <a:pPr algn="ctr"/>
            <a:r>
              <a:rPr kumimoji="1" lang="ja-JP" altLang="en-US" sz="1600" spc="300">
                <a:solidFill>
                  <a:srgbClr val="32312D"/>
                </a:solidFill>
                <a:latin typeface="Hiragino Sans W4" panose="020B0400000000000000" pitchFamily="34" charset="-128"/>
                <a:ea typeface="Hiragino Sans W4" panose="020B0400000000000000" pitchFamily="34" charset="-128"/>
              </a:rPr>
              <a:t>お問い合わせ</a:t>
            </a:r>
            <a:endParaRPr kumimoji="1" lang="en-US" altLang="ja-JP" sz="1600" spc="300" dirty="0">
              <a:solidFill>
                <a:srgbClr val="32312D"/>
              </a:solidFill>
              <a:latin typeface="Hiragino Sans W4" panose="020B0400000000000000" pitchFamily="34" charset="-128"/>
              <a:ea typeface="Hiragino Sans W4" panose="020B0400000000000000" pitchFamily="34" charset="-128"/>
            </a:endParaRPr>
          </a:p>
        </p:txBody>
      </p:sp>
      <p:grpSp>
        <p:nvGrpSpPr>
          <p:cNvPr id="40" name="グループ化 39">
            <a:extLst>
              <a:ext uri="{FF2B5EF4-FFF2-40B4-BE49-F238E27FC236}">
                <a16:creationId xmlns:a16="http://schemas.microsoft.com/office/drawing/2014/main" id="{82E93D11-E4E7-3182-0A7B-F816041509DF}"/>
              </a:ext>
            </a:extLst>
          </p:cNvPr>
          <p:cNvGrpSpPr/>
          <p:nvPr/>
        </p:nvGrpSpPr>
        <p:grpSpPr>
          <a:xfrm>
            <a:off x="4743620" y="11104028"/>
            <a:ext cx="66389" cy="213219"/>
            <a:chOff x="4113066" y="7726218"/>
            <a:chExt cx="66389" cy="213219"/>
          </a:xfrm>
        </p:grpSpPr>
        <p:cxnSp>
          <p:nvCxnSpPr>
            <p:cNvPr id="41" name="直線コネクタ 40">
              <a:extLst>
                <a:ext uri="{FF2B5EF4-FFF2-40B4-BE49-F238E27FC236}">
                  <a16:creationId xmlns:a16="http://schemas.microsoft.com/office/drawing/2014/main" id="{AD62CDC7-2C3B-8760-57D0-DC18B8E07374}"/>
                </a:ext>
              </a:extLst>
            </p:cNvPr>
            <p:cNvCxnSpPr/>
            <p:nvPr/>
          </p:nvCxnSpPr>
          <p:spPr>
            <a:xfrm>
              <a:off x="4119418" y="7726218"/>
              <a:ext cx="60037" cy="10768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03F9F00A-5512-967B-40EF-90C668B9BB09}"/>
                </a:ext>
              </a:extLst>
            </p:cNvPr>
            <p:cNvCxnSpPr>
              <a:cxnSpLocks/>
            </p:cNvCxnSpPr>
            <p:nvPr/>
          </p:nvCxnSpPr>
          <p:spPr>
            <a:xfrm flipH="1">
              <a:off x="4113066" y="7827837"/>
              <a:ext cx="64800" cy="11160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grpSp>
      <p:pic>
        <p:nvPicPr>
          <p:cNvPr id="46" name="図 45">
            <a:extLst>
              <a:ext uri="{FF2B5EF4-FFF2-40B4-BE49-F238E27FC236}">
                <a16:creationId xmlns:a16="http://schemas.microsoft.com/office/drawing/2014/main" id="{41BE03B6-3E3C-BF8E-3D85-A9D0F19509A6}"/>
              </a:ext>
            </a:extLst>
          </p:cNvPr>
          <p:cNvPicPr>
            <a:picLocks noChangeAspect="1"/>
          </p:cNvPicPr>
          <p:nvPr/>
        </p:nvPicPr>
        <p:blipFill>
          <a:blip r:embed="rId3"/>
          <a:srcRect b="33439"/>
          <a:stretch/>
        </p:blipFill>
        <p:spPr>
          <a:xfrm>
            <a:off x="-1261953" y="12090808"/>
            <a:ext cx="9692640" cy="1286162"/>
          </a:xfrm>
          <a:prstGeom prst="rect">
            <a:avLst/>
          </a:prstGeom>
        </p:spPr>
      </p:pic>
      <p:sp>
        <p:nvSpPr>
          <p:cNvPr id="58" name="正方形/長方形 57">
            <a:extLst>
              <a:ext uri="{FF2B5EF4-FFF2-40B4-BE49-F238E27FC236}">
                <a16:creationId xmlns:a16="http://schemas.microsoft.com/office/drawing/2014/main" id="{B8E0D654-F1D2-DBB3-EF18-72578FEA96C8}"/>
              </a:ext>
            </a:extLst>
          </p:cNvPr>
          <p:cNvSpPr/>
          <p:nvPr/>
        </p:nvSpPr>
        <p:spPr>
          <a:xfrm>
            <a:off x="2206625" y="6669467"/>
            <a:ext cx="2786062" cy="614363"/>
          </a:xfrm>
          <a:prstGeom prst="rect">
            <a:avLst/>
          </a:prstGeom>
          <a:solidFill>
            <a:srgbClr val="E7E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670C7359-D528-2C3A-89E7-18E179BCD675}"/>
              </a:ext>
            </a:extLst>
          </p:cNvPr>
          <p:cNvSpPr txBox="1"/>
          <p:nvPr/>
        </p:nvSpPr>
        <p:spPr>
          <a:xfrm>
            <a:off x="341376" y="6807371"/>
            <a:ext cx="6528753" cy="338554"/>
          </a:xfrm>
          <a:prstGeom prst="rect">
            <a:avLst/>
          </a:prstGeom>
          <a:noFill/>
        </p:spPr>
        <p:txBody>
          <a:bodyPr wrap="square" rtlCol="0">
            <a:spAutoFit/>
          </a:bodyPr>
          <a:lstStyle/>
          <a:p>
            <a:pPr algn="ctr"/>
            <a:r>
              <a:rPr kumimoji="1" lang="ja-JP" altLang="en-US" sz="1600" spc="300">
                <a:solidFill>
                  <a:srgbClr val="32312D"/>
                </a:solidFill>
                <a:latin typeface="Hiragino Sans W4" panose="020B0400000000000000" pitchFamily="34" charset="-128"/>
                <a:ea typeface="Hiragino Sans W4" panose="020B0400000000000000" pitchFamily="34" charset="-128"/>
              </a:rPr>
              <a:t>募集要項を確認</a:t>
            </a:r>
            <a:endParaRPr kumimoji="1" lang="en-US" altLang="ja-JP" sz="1600" spc="300" dirty="0">
              <a:solidFill>
                <a:srgbClr val="32312D"/>
              </a:solidFill>
              <a:latin typeface="Hiragino Sans W4" panose="020B0400000000000000" pitchFamily="34" charset="-128"/>
              <a:ea typeface="Hiragino Sans W4" panose="020B0400000000000000" pitchFamily="34" charset="-128"/>
            </a:endParaRPr>
          </a:p>
        </p:txBody>
      </p:sp>
      <p:grpSp>
        <p:nvGrpSpPr>
          <p:cNvPr id="60" name="グループ化 59">
            <a:extLst>
              <a:ext uri="{FF2B5EF4-FFF2-40B4-BE49-F238E27FC236}">
                <a16:creationId xmlns:a16="http://schemas.microsoft.com/office/drawing/2014/main" id="{339A9495-D119-F5A3-DC1F-3AEEFCAF4177}"/>
              </a:ext>
            </a:extLst>
          </p:cNvPr>
          <p:cNvGrpSpPr/>
          <p:nvPr/>
        </p:nvGrpSpPr>
        <p:grpSpPr>
          <a:xfrm>
            <a:off x="4748574" y="6870038"/>
            <a:ext cx="66389" cy="213219"/>
            <a:chOff x="4113066" y="7726218"/>
            <a:chExt cx="66389" cy="213219"/>
          </a:xfrm>
        </p:grpSpPr>
        <p:cxnSp>
          <p:nvCxnSpPr>
            <p:cNvPr id="61" name="直線コネクタ 60">
              <a:extLst>
                <a:ext uri="{FF2B5EF4-FFF2-40B4-BE49-F238E27FC236}">
                  <a16:creationId xmlns:a16="http://schemas.microsoft.com/office/drawing/2014/main" id="{116C5295-0A43-1995-B40C-015171F1A042}"/>
                </a:ext>
              </a:extLst>
            </p:cNvPr>
            <p:cNvCxnSpPr/>
            <p:nvPr/>
          </p:nvCxnSpPr>
          <p:spPr>
            <a:xfrm>
              <a:off x="4119418" y="7726218"/>
              <a:ext cx="60037" cy="10768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939A515F-203A-3175-3293-DD9EE7C299B3}"/>
                </a:ext>
              </a:extLst>
            </p:cNvPr>
            <p:cNvCxnSpPr>
              <a:cxnSpLocks/>
            </p:cNvCxnSpPr>
            <p:nvPr/>
          </p:nvCxnSpPr>
          <p:spPr>
            <a:xfrm flipH="1">
              <a:off x="4113066" y="7827837"/>
              <a:ext cx="64800" cy="111600"/>
            </a:xfrm>
            <a:prstGeom prst="line">
              <a:avLst/>
            </a:prstGeom>
            <a:ln>
              <a:solidFill>
                <a:srgbClr val="32312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1187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6D934EF-C3E1-32F1-FE41-9E833651DBAD}"/>
              </a:ext>
            </a:extLst>
          </p:cNvPr>
          <p:cNvSpPr/>
          <p:nvPr/>
        </p:nvSpPr>
        <p:spPr>
          <a:xfrm>
            <a:off x="6097" y="823942"/>
            <a:ext cx="7049164" cy="12019387"/>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フレーム 4">
            <a:extLst>
              <a:ext uri="{FF2B5EF4-FFF2-40B4-BE49-F238E27FC236}">
                <a16:creationId xmlns:a16="http://schemas.microsoft.com/office/drawing/2014/main" id="{7C75338D-15D8-AC17-FFB1-BACE0DAD3F56}"/>
              </a:ext>
            </a:extLst>
          </p:cNvPr>
          <p:cNvSpPr/>
          <p:nvPr/>
        </p:nvSpPr>
        <p:spPr>
          <a:xfrm>
            <a:off x="-36576" y="664033"/>
            <a:ext cx="7223697"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正方形/長方形 5">
            <a:extLst>
              <a:ext uri="{FF2B5EF4-FFF2-40B4-BE49-F238E27FC236}">
                <a16:creationId xmlns:a16="http://schemas.microsoft.com/office/drawing/2014/main" id="{73810F8C-5A35-C82B-FD84-B48F366FAA15}"/>
              </a:ext>
            </a:extLst>
          </p:cNvPr>
          <p:cNvSpPr/>
          <p:nvPr/>
        </p:nvSpPr>
        <p:spPr>
          <a:xfrm>
            <a:off x="-36576" y="622740"/>
            <a:ext cx="7223697"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B4D2958C-5A4D-7F10-F7CB-F8FEFE14FEB4}"/>
              </a:ext>
            </a:extLst>
          </p:cNvPr>
          <p:cNvSpPr/>
          <p:nvPr/>
        </p:nvSpPr>
        <p:spPr>
          <a:xfrm>
            <a:off x="-36576" y="12551233"/>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508BC49E-E6A0-3E6A-A9D8-05757BEB853D}"/>
              </a:ext>
            </a:extLst>
          </p:cNvPr>
          <p:cNvSpPr/>
          <p:nvPr/>
        </p:nvSpPr>
        <p:spPr>
          <a:xfrm>
            <a:off x="-41689" y="1392505"/>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3DDFD90F-B165-A46C-C196-4C136ECAA407}"/>
              </a:ext>
            </a:extLst>
          </p:cNvPr>
          <p:cNvSpPr/>
          <p:nvPr/>
        </p:nvSpPr>
        <p:spPr>
          <a:xfrm>
            <a:off x="6857937" y="1378789"/>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BB8924B6-A58C-B6F5-42BB-F3D296E59138}"/>
              </a:ext>
            </a:extLst>
          </p:cNvPr>
          <p:cNvSpPr/>
          <p:nvPr/>
        </p:nvSpPr>
        <p:spPr>
          <a:xfrm>
            <a:off x="-30853" y="12348541"/>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30F9A2FF-3AA0-2A69-F39B-471DE9F6F143}"/>
              </a:ext>
            </a:extLst>
          </p:cNvPr>
          <p:cNvSpPr/>
          <p:nvPr/>
        </p:nvSpPr>
        <p:spPr>
          <a:xfrm>
            <a:off x="6857937" y="12289867"/>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a:extLst>
              <a:ext uri="{FF2B5EF4-FFF2-40B4-BE49-F238E27FC236}">
                <a16:creationId xmlns:a16="http://schemas.microsoft.com/office/drawing/2014/main" id="{64CDFA34-98B9-7B80-BB29-9AE1A8CE3D0E}"/>
              </a:ext>
            </a:extLst>
          </p:cNvPr>
          <p:cNvCxnSpPr/>
          <p:nvPr/>
        </p:nvCxnSpPr>
        <p:spPr>
          <a:xfrm>
            <a:off x="1392446" y="6912092"/>
            <a:ext cx="4320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831F2FED-0F06-7300-2A1D-4C4A5A9FA688}"/>
              </a:ext>
            </a:extLst>
          </p:cNvPr>
          <p:cNvCxnSpPr>
            <a:cxnSpLocks/>
          </p:cNvCxnSpPr>
          <p:nvPr/>
        </p:nvCxnSpPr>
        <p:spPr>
          <a:xfrm>
            <a:off x="1392446" y="6912092"/>
            <a:ext cx="11208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線吹き出し 1 (枠付き) 13">
            <a:extLst>
              <a:ext uri="{FF2B5EF4-FFF2-40B4-BE49-F238E27FC236}">
                <a16:creationId xmlns:a16="http://schemas.microsoft.com/office/drawing/2014/main" id="{BBA66D9B-7523-3658-DDF0-290CC2C661F0}"/>
              </a:ext>
            </a:extLst>
          </p:cNvPr>
          <p:cNvSpPr/>
          <p:nvPr/>
        </p:nvSpPr>
        <p:spPr>
          <a:xfrm>
            <a:off x="-5691799" y="1797889"/>
            <a:ext cx="2594344" cy="1222727"/>
          </a:xfrm>
          <a:prstGeom prst="borderCallout1">
            <a:avLst>
              <a:gd name="adj1" fmla="val 44961"/>
              <a:gd name="adj2" fmla="val 100046"/>
              <a:gd name="adj3" fmla="val 154620"/>
              <a:gd name="adj4" fmla="val 219573"/>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a:t>
            </a:r>
            <a:r>
              <a:rPr kumimoji="1" lang="ja-JP" altLang="en-US">
                <a:solidFill>
                  <a:schemeClr val="tx1"/>
                </a:solidFill>
              </a:rPr>
              <a:t>画面遷移</a:t>
            </a:r>
            <a:r>
              <a:rPr kumimoji="1" lang="en-US" altLang="ja-JP" dirty="0">
                <a:solidFill>
                  <a:schemeClr val="tx1"/>
                </a:solidFill>
              </a:rPr>
              <a:t>①</a:t>
            </a:r>
          </a:p>
          <a:p>
            <a:pPr algn="ctr"/>
            <a:r>
              <a:rPr kumimoji="1" lang="ja-JP" altLang="en-US">
                <a:solidFill>
                  <a:schemeClr val="tx1"/>
                </a:solidFill>
              </a:rPr>
              <a:t>ローディング</a:t>
            </a:r>
            <a:endParaRPr kumimoji="1" lang="en-US" altLang="ja-JP" dirty="0">
              <a:solidFill>
                <a:schemeClr val="tx1"/>
              </a:solidFill>
            </a:endParaRPr>
          </a:p>
        </p:txBody>
      </p:sp>
      <p:sp>
        <p:nvSpPr>
          <p:cNvPr id="15" name="正方形/長方形 14">
            <a:extLst>
              <a:ext uri="{FF2B5EF4-FFF2-40B4-BE49-F238E27FC236}">
                <a16:creationId xmlns:a16="http://schemas.microsoft.com/office/drawing/2014/main" id="{6F760943-CDC3-4678-CEA3-0FE88A40DD91}"/>
              </a:ext>
            </a:extLst>
          </p:cNvPr>
          <p:cNvSpPr/>
          <p:nvPr/>
        </p:nvSpPr>
        <p:spPr>
          <a:xfrm>
            <a:off x="54865" y="15174725"/>
            <a:ext cx="7049164" cy="12019387"/>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レーム 15">
            <a:extLst>
              <a:ext uri="{FF2B5EF4-FFF2-40B4-BE49-F238E27FC236}">
                <a16:creationId xmlns:a16="http://schemas.microsoft.com/office/drawing/2014/main" id="{12614402-3B26-EFA7-D3BD-C0C9E2C82550}"/>
              </a:ext>
            </a:extLst>
          </p:cNvPr>
          <p:cNvSpPr/>
          <p:nvPr/>
        </p:nvSpPr>
        <p:spPr>
          <a:xfrm>
            <a:off x="-41688" y="15014816"/>
            <a:ext cx="7277578"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7" name="正方形/長方形 16">
            <a:extLst>
              <a:ext uri="{FF2B5EF4-FFF2-40B4-BE49-F238E27FC236}">
                <a16:creationId xmlns:a16="http://schemas.microsoft.com/office/drawing/2014/main" id="{31DE826B-6FFF-D35B-7F44-FFCCBAD793A2}"/>
              </a:ext>
            </a:extLst>
          </p:cNvPr>
          <p:cNvSpPr/>
          <p:nvPr/>
        </p:nvSpPr>
        <p:spPr>
          <a:xfrm>
            <a:off x="-53878" y="14973523"/>
            <a:ext cx="7289768"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6C6CC175-D3FB-404B-9CBE-28C70A5A0976}"/>
              </a:ext>
            </a:extLst>
          </p:cNvPr>
          <p:cNvSpPr/>
          <p:nvPr/>
        </p:nvSpPr>
        <p:spPr>
          <a:xfrm>
            <a:off x="12192" y="26902016"/>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672205CA-D810-167E-9E4C-F395D68DB07F}"/>
              </a:ext>
            </a:extLst>
          </p:cNvPr>
          <p:cNvSpPr/>
          <p:nvPr/>
        </p:nvSpPr>
        <p:spPr>
          <a:xfrm>
            <a:off x="7079" y="15743288"/>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4322827E-020B-1928-0F5D-42AE2AB900F2}"/>
              </a:ext>
            </a:extLst>
          </p:cNvPr>
          <p:cNvSpPr/>
          <p:nvPr/>
        </p:nvSpPr>
        <p:spPr>
          <a:xfrm>
            <a:off x="6906705" y="15729572"/>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9469DB23-DE38-83E4-A250-79D9BF122C61}"/>
              </a:ext>
            </a:extLst>
          </p:cNvPr>
          <p:cNvSpPr/>
          <p:nvPr/>
        </p:nvSpPr>
        <p:spPr>
          <a:xfrm>
            <a:off x="17915" y="26699324"/>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4DE8FE14-026C-4783-2E3D-8A9AB2CBA21C}"/>
              </a:ext>
            </a:extLst>
          </p:cNvPr>
          <p:cNvSpPr/>
          <p:nvPr/>
        </p:nvSpPr>
        <p:spPr>
          <a:xfrm>
            <a:off x="6906705" y="26640650"/>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A508A7D0-65D0-ED29-7A9A-25EE6BA69268}"/>
              </a:ext>
            </a:extLst>
          </p:cNvPr>
          <p:cNvSpPr txBox="1"/>
          <p:nvPr/>
        </p:nvSpPr>
        <p:spPr>
          <a:xfrm>
            <a:off x="0" y="21017513"/>
            <a:ext cx="7248081" cy="461665"/>
          </a:xfrm>
          <a:prstGeom prst="rect">
            <a:avLst/>
          </a:prstGeom>
          <a:noFill/>
        </p:spPr>
        <p:txBody>
          <a:bodyPr wrap="square" rtlCol="0">
            <a:spAutoFit/>
          </a:bodyPr>
          <a:lstStyle/>
          <a:p>
            <a:pPr algn="ctr"/>
            <a:r>
              <a:rPr kumimoji="1" lang="ja-JP" altLang="en-US" sz="2400" spc="-150">
                <a:solidFill>
                  <a:srgbClr val="E7E4DE"/>
                </a:solidFill>
                <a:latin typeface="Hiragino Sans W4" panose="020B0400000000000000" pitchFamily="34" charset="-128"/>
                <a:ea typeface="Hiragino Sans W4" panose="020B0400000000000000" pitchFamily="34" charset="-128"/>
              </a:rPr>
              <a:t>たった一つの物語を、時代に刻もう。</a:t>
            </a:r>
            <a:endParaRPr kumimoji="1" lang="en-US" altLang="ja-JP" sz="2400" spc="-150" dirty="0">
              <a:solidFill>
                <a:srgbClr val="E7E4DE"/>
              </a:solidFill>
              <a:latin typeface="Hiragino Sans W4" panose="020B0400000000000000" pitchFamily="34" charset="-128"/>
              <a:ea typeface="Hiragino Sans W4" panose="020B0400000000000000" pitchFamily="34" charset="-128"/>
            </a:endParaRPr>
          </a:p>
        </p:txBody>
      </p:sp>
      <p:sp>
        <p:nvSpPr>
          <p:cNvPr id="24" name="線吹き出し 1 (枠付き) 23">
            <a:extLst>
              <a:ext uri="{FF2B5EF4-FFF2-40B4-BE49-F238E27FC236}">
                <a16:creationId xmlns:a16="http://schemas.microsoft.com/office/drawing/2014/main" id="{E0862826-FF4A-EC82-346A-47E11037499A}"/>
              </a:ext>
            </a:extLst>
          </p:cNvPr>
          <p:cNvSpPr/>
          <p:nvPr/>
        </p:nvSpPr>
        <p:spPr>
          <a:xfrm>
            <a:off x="-4668382" y="18663902"/>
            <a:ext cx="2594344" cy="1222727"/>
          </a:xfrm>
          <a:prstGeom prst="borderCallout1">
            <a:avLst>
              <a:gd name="adj1" fmla="val 44961"/>
              <a:gd name="adj2" fmla="val 100046"/>
              <a:gd name="adj3" fmla="val 129504"/>
              <a:gd name="adj4" fmla="val 175290"/>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a:t>
            </a:r>
            <a:r>
              <a:rPr kumimoji="1" lang="ja-JP" altLang="en-US">
                <a:solidFill>
                  <a:schemeClr val="tx1"/>
                </a:solidFill>
              </a:rPr>
              <a:t>画面遷移</a:t>
            </a:r>
            <a:r>
              <a:rPr kumimoji="1" lang="en-US" altLang="ja-JP" dirty="0">
                <a:solidFill>
                  <a:schemeClr val="tx1"/>
                </a:solidFill>
              </a:rPr>
              <a:t>②</a:t>
            </a:r>
          </a:p>
          <a:p>
            <a:pPr algn="ctr"/>
            <a:r>
              <a:rPr kumimoji="1" lang="ja-JP" altLang="en-US">
                <a:solidFill>
                  <a:schemeClr val="tx1"/>
                </a:solidFill>
              </a:rPr>
              <a:t>文字をアニメーションで出現→消す</a:t>
            </a:r>
            <a:endParaRPr kumimoji="1" lang="en-US" altLang="ja-JP" dirty="0">
              <a:solidFill>
                <a:schemeClr val="tx1"/>
              </a:solidFill>
            </a:endParaRPr>
          </a:p>
        </p:txBody>
      </p:sp>
      <p:grpSp>
        <p:nvGrpSpPr>
          <p:cNvPr id="25" name="グループ化 24">
            <a:extLst>
              <a:ext uri="{FF2B5EF4-FFF2-40B4-BE49-F238E27FC236}">
                <a16:creationId xmlns:a16="http://schemas.microsoft.com/office/drawing/2014/main" id="{D84F1A64-BF74-9A0D-A2B9-74C1B9146200}"/>
              </a:ext>
            </a:extLst>
          </p:cNvPr>
          <p:cNvGrpSpPr/>
          <p:nvPr/>
        </p:nvGrpSpPr>
        <p:grpSpPr>
          <a:xfrm>
            <a:off x="5209645" y="25374483"/>
            <a:ext cx="144000" cy="396000"/>
            <a:chOff x="4113066" y="7726218"/>
            <a:chExt cx="66389" cy="213219"/>
          </a:xfrm>
        </p:grpSpPr>
        <p:cxnSp>
          <p:nvCxnSpPr>
            <p:cNvPr id="26" name="直線コネクタ 25">
              <a:extLst>
                <a:ext uri="{FF2B5EF4-FFF2-40B4-BE49-F238E27FC236}">
                  <a16:creationId xmlns:a16="http://schemas.microsoft.com/office/drawing/2014/main" id="{82038A0F-0361-5799-E874-81B02DDC0740}"/>
                </a:ext>
              </a:extLst>
            </p:cNvPr>
            <p:cNvCxnSpPr/>
            <p:nvPr/>
          </p:nvCxnSpPr>
          <p:spPr>
            <a:xfrm>
              <a:off x="4119418" y="7726218"/>
              <a:ext cx="60037" cy="107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30AE7CBF-25C1-8066-922A-241638592BBA}"/>
                </a:ext>
              </a:extLst>
            </p:cNvPr>
            <p:cNvCxnSpPr>
              <a:cxnSpLocks/>
            </p:cNvCxnSpPr>
            <p:nvPr/>
          </p:nvCxnSpPr>
          <p:spPr>
            <a:xfrm flipH="1">
              <a:off x="4113066" y="7827837"/>
              <a:ext cx="64800" cy="11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8" name="テキスト ボックス 27">
            <a:extLst>
              <a:ext uri="{FF2B5EF4-FFF2-40B4-BE49-F238E27FC236}">
                <a16:creationId xmlns:a16="http://schemas.microsoft.com/office/drawing/2014/main" id="{5F6BBBD7-951B-BD30-46DC-2ECAEDBBB950}"/>
              </a:ext>
            </a:extLst>
          </p:cNvPr>
          <p:cNvSpPr txBox="1"/>
          <p:nvPr/>
        </p:nvSpPr>
        <p:spPr>
          <a:xfrm>
            <a:off x="21079" y="25355512"/>
            <a:ext cx="7199313" cy="461665"/>
          </a:xfrm>
          <a:prstGeom prst="rect">
            <a:avLst/>
          </a:prstGeom>
          <a:noFill/>
        </p:spPr>
        <p:txBody>
          <a:bodyPr wrap="square" rtlCol="0">
            <a:spAutoFit/>
          </a:bodyPr>
          <a:lstStyle/>
          <a:p>
            <a:pPr algn="ctr"/>
            <a:r>
              <a:rPr kumimoji="1" lang="en-US" altLang="ja-JP" sz="2400" spc="300" dirty="0">
                <a:solidFill>
                  <a:srgbClr val="E7E4DE"/>
                </a:solidFill>
                <a:ea typeface="Hiragino Sans W4" panose="020B0400000000000000" pitchFamily="34" charset="-128"/>
              </a:rPr>
              <a:t>SKIP</a:t>
            </a:r>
          </a:p>
        </p:txBody>
      </p:sp>
      <p:sp>
        <p:nvSpPr>
          <p:cNvPr id="29" name="テキスト ボックス 28">
            <a:extLst>
              <a:ext uri="{FF2B5EF4-FFF2-40B4-BE49-F238E27FC236}">
                <a16:creationId xmlns:a16="http://schemas.microsoft.com/office/drawing/2014/main" id="{4FA6742D-AD1F-3CE8-E884-F0D59919AD4B}"/>
              </a:ext>
            </a:extLst>
          </p:cNvPr>
          <p:cNvSpPr txBox="1"/>
          <p:nvPr/>
        </p:nvSpPr>
        <p:spPr>
          <a:xfrm>
            <a:off x="48769" y="156556"/>
            <a:ext cx="7199312" cy="338554"/>
          </a:xfrm>
          <a:prstGeom prst="rect">
            <a:avLst/>
          </a:prstGeom>
          <a:noFill/>
        </p:spPr>
        <p:txBody>
          <a:bodyPr wrap="square" rtlCol="0">
            <a:spAutoFit/>
          </a:bodyPr>
          <a:lstStyle/>
          <a:p>
            <a:pPr algn="ctr"/>
            <a:r>
              <a:rPr lang="en-US" altLang="ja-JP" sz="1600" dirty="0">
                <a:effectLst/>
                <a:latin typeface="Hiragino Sans W4" panose="020B0400000000000000" pitchFamily="34" charset="-128"/>
                <a:ea typeface="Hiragino Sans W4" panose="020B0400000000000000" pitchFamily="34" charset="-128"/>
              </a:rPr>
              <a:t>TOP</a:t>
            </a:r>
            <a:r>
              <a:rPr lang="ja-JP" altLang="en-US" sz="1600">
                <a:effectLst/>
                <a:latin typeface="Hiragino Sans W4" panose="020B0400000000000000" pitchFamily="34" charset="-128"/>
                <a:ea typeface="Hiragino Sans W4" panose="020B0400000000000000" pitchFamily="34" charset="-128"/>
              </a:rPr>
              <a:t>ファーストビューの画面遷移イメージ</a:t>
            </a:r>
          </a:p>
        </p:txBody>
      </p:sp>
      <p:sp>
        <p:nvSpPr>
          <p:cNvPr id="30" name="テキスト ボックス 29">
            <a:extLst>
              <a:ext uri="{FF2B5EF4-FFF2-40B4-BE49-F238E27FC236}">
                <a16:creationId xmlns:a16="http://schemas.microsoft.com/office/drawing/2014/main" id="{7D079FD1-0FA8-74B1-E069-AF213F685B5A}"/>
              </a:ext>
            </a:extLst>
          </p:cNvPr>
          <p:cNvSpPr txBox="1"/>
          <p:nvPr/>
        </p:nvSpPr>
        <p:spPr>
          <a:xfrm>
            <a:off x="-10315" y="14089886"/>
            <a:ext cx="7199312" cy="338554"/>
          </a:xfrm>
          <a:prstGeom prst="rect">
            <a:avLst/>
          </a:prstGeom>
          <a:noFill/>
        </p:spPr>
        <p:txBody>
          <a:bodyPr wrap="square" rtlCol="0">
            <a:spAutoFit/>
          </a:bodyPr>
          <a:lstStyle/>
          <a:p>
            <a:pPr algn="ctr"/>
            <a:r>
              <a:rPr lang="ja-JP" altLang="en-US" sz="1600">
                <a:effectLst/>
                <a:latin typeface="Hiragino Sans W4" panose="020B0400000000000000" pitchFamily="34" charset="-128"/>
                <a:ea typeface="Hiragino Sans W4" panose="020B0400000000000000" pitchFamily="34" charset="-128"/>
              </a:rPr>
              <a:t>↓↓↓</a:t>
            </a:r>
          </a:p>
        </p:txBody>
      </p:sp>
      <p:sp>
        <p:nvSpPr>
          <p:cNvPr id="31" name="テキスト ボックス 30">
            <a:extLst>
              <a:ext uri="{FF2B5EF4-FFF2-40B4-BE49-F238E27FC236}">
                <a16:creationId xmlns:a16="http://schemas.microsoft.com/office/drawing/2014/main" id="{D3110213-18C8-DCF2-4363-754089CA8A16}"/>
              </a:ext>
            </a:extLst>
          </p:cNvPr>
          <p:cNvSpPr txBox="1"/>
          <p:nvPr/>
        </p:nvSpPr>
        <p:spPr>
          <a:xfrm>
            <a:off x="0" y="28343576"/>
            <a:ext cx="7199312" cy="338554"/>
          </a:xfrm>
          <a:prstGeom prst="rect">
            <a:avLst/>
          </a:prstGeom>
          <a:noFill/>
        </p:spPr>
        <p:txBody>
          <a:bodyPr wrap="square" rtlCol="0">
            <a:spAutoFit/>
          </a:bodyPr>
          <a:lstStyle/>
          <a:p>
            <a:pPr algn="ctr"/>
            <a:r>
              <a:rPr lang="ja-JP" altLang="en-US" sz="1600">
                <a:effectLst/>
                <a:latin typeface="Hiragino Sans W4" panose="020B0400000000000000" pitchFamily="34" charset="-128"/>
                <a:ea typeface="Hiragino Sans W4" panose="020B0400000000000000" pitchFamily="34" charset="-128"/>
              </a:rPr>
              <a:t>↓↓↓</a:t>
            </a:r>
          </a:p>
        </p:txBody>
      </p:sp>
    </p:spTree>
    <p:extLst>
      <p:ext uri="{BB962C8B-B14F-4D97-AF65-F5344CB8AC3E}">
        <p14:creationId xmlns:p14="http://schemas.microsoft.com/office/powerpoint/2010/main" val="79135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6AA7-1ADA-C900-E052-BF3B38E3CC6A}"/>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DCD1E77C-F079-6C51-47D5-7969C9C0BA9A}"/>
              </a:ext>
            </a:extLst>
          </p:cNvPr>
          <p:cNvSpPr/>
          <p:nvPr/>
        </p:nvSpPr>
        <p:spPr>
          <a:xfrm>
            <a:off x="6097" y="159909"/>
            <a:ext cx="7049164" cy="12019387"/>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レーム 2">
            <a:extLst>
              <a:ext uri="{FF2B5EF4-FFF2-40B4-BE49-F238E27FC236}">
                <a16:creationId xmlns:a16="http://schemas.microsoft.com/office/drawing/2014/main" id="{5F5C4B90-29FA-4BA2-4F2A-F8AB0B2B4000}"/>
              </a:ext>
            </a:extLst>
          </p:cNvPr>
          <p:cNvSpPr/>
          <p:nvPr/>
        </p:nvSpPr>
        <p:spPr>
          <a:xfrm>
            <a:off x="-36576" y="0"/>
            <a:ext cx="7223697" cy="12725400"/>
          </a:xfrm>
          <a:prstGeom prst="frame">
            <a:avLst>
              <a:gd name="adj1" fmla="val 4826"/>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正方形/長方形 28">
            <a:extLst>
              <a:ext uri="{FF2B5EF4-FFF2-40B4-BE49-F238E27FC236}">
                <a16:creationId xmlns:a16="http://schemas.microsoft.com/office/drawing/2014/main" id="{BCB828D4-9C66-72A4-A932-05E760ED82B8}"/>
              </a:ext>
            </a:extLst>
          </p:cNvPr>
          <p:cNvSpPr/>
          <p:nvPr/>
        </p:nvSpPr>
        <p:spPr>
          <a:xfrm>
            <a:off x="-36576" y="-41293"/>
            <a:ext cx="7223697" cy="879493"/>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D47F901B-78B7-2FBB-8BD6-57C8088AF6AF}"/>
              </a:ext>
            </a:extLst>
          </p:cNvPr>
          <p:cNvSpPr/>
          <p:nvPr/>
        </p:nvSpPr>
        <p:spPr>
          <a:xfrm>
            <a:off x="-36576" y="11887200"/>
            <a:ext cx="7223697" cy="838200"/>
          </a:xfrm>
          <a:prstGeom prst="rect">
            <a:avLst/>
          </a:prstGeom>
          <a:solidFill>
            <a:schemeClr val="tx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A6E7403B-B096-59CA-531F-0B2EDFE960A1}"/>
              </a:ext>
            </a:extLst>
          </p:cNvPr>
          <p:cNvSpPr/>
          <p:nvPr/>
        </p:nvSpPr>
        <p:spPr>
          <a:xfrm>
            <a:off x="-41689" y="728472"/>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0FFB0FBC-4DBB-2531-DA72-589C3354A46C}"/>
              </a:ext>
            </a:extLst>
          </p:cNvPr>
          <p:cNvSpPr/>
          <p:nvPr/>
        </p:nvSpPr>
        <p:spPr>
          <a:xfrm>
            <a:off x="6857937" y="714756"/>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7573D9C3-10F7-C3A7-9698-6716B536BA85}"/>
              </a:ext>
            </a:extLst>
          </p:cNvPr>
          <p:cNvSpPr/>
          <p:nvPr/>
        </p:nvSpPr>
        <p:spPr>
          <a:xfrm>
            <a:off x="-30853" y="11684508"/>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A40BDFDE-D922-D6B5-A71A-22201BC09A6B}"/>
              </a:ext>
            </a:extLst>
          </p:cNvPr>
          <p:cNvSpPr/>
          <p:nvPr/>
        </p:nvSpPr>
        <p:spPr>
          <a:xfrm>
            <a:off x="6857937" y="11625834"/>
            <a:ext cx="341376" cy="40538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descr="図形 が含まれている画像&#10;&#10;AI によって生成されたコンテンツは間違っている可能性があります。">
            <a:extLst>
              <a:ext uri="{FF2B5EF4-FFF2-40B4-BE49-F238E27FC236}">
                <a16:creationId xmlns:a16="http://schemas.microsoft.com/office/drawing/2014/main" id="{D8340B4E-EFED-04C2-5F75-8633EE0A4829}"/>
              </a:ext>
            </a:extLst>
          </p:cNvPr>
          <p:cNvPicPr>
            <a:picLocks noChangeAspect="1"/>
          </p:cNvPicPr>
          <p:nvPr/>
        </p:nvPicPr>
        <p:blipFill>
          <a:blip r:embed="rId2"/>
          <a:stretch>
            <a:fillRect/>
          </a:stretch>
        </p:blipFill>
        <p:spPr>
          <a:xfrm>
            <a:off x="2890315" y="3750465"/>
            <a:ext cx="1369914" cy="1446683"/>
          </a:xfrm>
          <a:prstGeom prst="rect">
            <a:avLst/>
          </a:prstGeom>
        </p:spPr>
      </p:pic>
      <p:pic>
        <p:nvPicPr>
          <p:cNvPr id="36" name="図 35" descr="アイコン&#10;&#10;AI によって生成されたコンテンツは間違っている可能性があります。">
            <a:extLst>
              <a:ext uri="{FF2B5EF4-FFF2-40B4-BE49-F238E27FC236}">
                <a16:creationId xmlns:a16="http://schemas.microsoft.com/office/drawing/2014/main" id="{2EE8AAC8-BECB-5794-4B21-0864C1C4265F}"/>
              </a:ext>
            </a:extLst>
          </p:cNvPr>
          <p:cNvPicPr>
            <a:picLocks noChangeAspect="1"/>
          </p:cNvPicPr>
          <p:nvPr/>
        </p:nvPicPr>
        <p:blipFill>
          <a:blip r:embed="rId3"/>
          <a:stretch>
            <a:fillRect/>
          </a:stretch>
        </p:blipFill>
        <p:spPr>
          <a:xfrm>
            <a:off x="1744883" y="3249712"/>
            <a:ext cx="4095220" cy="4114835"/>
          </a:xfrm>
          <a:prstGeom prst="rect">
            <a:avLst/>
          </a:prstGeom>
        </p:spPr>
      </p:pic>
      <p:sp>
        <p:nvSpPr>
          <p:cNvPr id="37" name="線吹き出し 1 (枠付き) 36">
            <a:extLst>
              <a:ext uri="{FF2B5EF4-FFF2-40B4-BE49-F238E27FC236}">
                <a16:creationId xmlns:a16="http://schemas.microsoft.com/office/drawing/2014/main" id="{248F5DD1-87A7-F0D8-E27E-B93B61E13845}"/>
              </a:ext>
            </a:extLst>
          </p:cNvPr>
          <p:cNvSpPr/>
          <p:nvPr/>
        </p:nvSpPr>
        <p:spPr>
          <a:xfrm>
            <a:off x="-4661090" y="1980349"/>
            <a:ext cx="3044640" cy="1770116"/>
          </a:xfrm>
          <a:prstGeom prst="borderCallout1">
            <a:avLst>
              <a:gd name="adj1" fmla="val 44961"/>
              <a:gd name="adj2" fmla="val 100046"/>
              <a:gd name="adj3" fmla="val 95666"/>
              <a:gd name="adj4" fmla="val 152950"/>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a:t>
            </a:r>
            <a:r>
              <a:rPr kumimoji="1" lang="ja-JP" altLang="en-US">
                <a:solidFill>
                  <a:schemeClr val="tx1"/>
                </a:solidFill>
              </a:rPr>
              <a:t>画面遷移</a:t>
            </a:r>
            <a:r>
              <a:rPr kumimoji="1" lang="en-US" altLang="ja-JP" dirty="0">
                <a:solidFill>
                  <a:schemeClr val="tx1"/>
                </a:solidFill>
              </a:rPr>
              <a:t>③</a:t>
            </a:r>
          </a:p>
          <a:p>
            <a:pPr algn="ctr"/>
            <a:r>
              <a:rPr kumimoji="1" lang="en-US" altLang="ja-JP" dirty="0">
                <a:solidFill>
                  <a:schemeClr val="tx1"/>
                </a:solidFill>
              </a:rPr>
              <a:t>T</a:t>
            </a:r>
            <a:r>
              <a:rPr kumimoji="1" lang="ja-JP" altLang="en-US">
                <a:solidFill>
                  <a:schemeClr val="tx1"/>
                </a:solidFill>
              </a:rPr>
              <a:t>と</a:t>
            </a:r>
            <a:r>
              <a:rPr kumimoji="1" lang="en-US" altLang="ja-JP" dirty="0">
                <a:solidFill>
                  <a:schemeClr val="tx1"/>
                </a:solidFill>
              </a:rPr>
              <a:t>S</a:t>
            </a:r>
            <a:r>
              <a:rPr kumimoji="1" lang="ja-JP" altLang="en-US">
                <a:solidFill>
                  <a:schemeClr val="tx1"/>
                </a:solidFill>
              </a:rPr>
              <a:t>と文字を</a:t>
            </a:r>
            <a:endParaRPr kumimoji="1" lang="en-US" altLang="ja-JP" dirty="0">
              <a:solidFill>
                <a:schemeClr val="tx1"/>
              </a:solidFill>
            </a:endParaRPr>
          </a:p>
          <a:p>
            <a:pPr algn="ctr"/>
            <a:r>
              <a:rPr kumimoji="1" lang="ja-JP" altLang="en-US">
                <a:solidFill>
                  <a:schemeClr val="tx1"/>
                </a:solidFill>
              </a:rPr>
              <a:t>アニメーションで</a:t>
            </a:r>
            <a:endParaRPr kumimoji="1" lang="en-US" altLang="ja-JP" dirty="0">
              <a:solidFill>
                <a:schemeClr val="tx1"/>
              </a:solidFill>
            </a:endParaRPr>
          </a:p>
          <a:p>
            <a:pPr algn="ctr"/>
            <a:r>
              <a:rPr kumimoji="1" lang="ja-JP" altLang="en-US">
                <a:solidFill>
                  <a:schemeClr val="tx1"/>
                </a:solidFill>
              </a:rPr>
              <a:t>別々でかっこよく出現</a:t>
            </a:r>
            <a:endParaRPr kumimoji="1" lang="en-US" altLang="ja-JP" dirty="0">
              <a:solidFill>
                <a:schemeClr val="tx1"/>
              </a:solidFill>
            </a:endParaRPr>
          </a:p>
          <a:p>
            <a:pPr algn="ctr"/>
            <a:r>
              <a:rPr kumimoji="1" lang="ja-JP" altLang="en-US">
                <a:solidFill>
                  <a:schemeClr val="tx1"/>
                </a:solidFill>
              </a:rPr>
              <a:t>→消す</a:t>
            </a:r>
            <a:endParaRPr kumimoji="1" lang="en-US" altLang="ja-JP" dirty="0">
              <a:solidFill>
                <a:schemeClr val="tx1"/>
              </a:solidFill>
            </a:endParaRPr>
          </a:p>
        </p:txBody>
      </p:sp>
      <p:pic>
        <p:nvPicPr>
          <p:cNvPr id="38" name="図 37" descr="グラフィカル ユーザー インターフェイス&#10;&#10;AI によって生成されたコンテンツは間違っている可能性があります。">
            <a:extLst>
              <a:ext uri="{FF2B5EF4-FFF2-40B4-BE49-F238E27FC236}">
                <a16:creationId xmlns:a16="http://schemas.microsoft.com/office/drawing/2014/main" id="{D1EB03E0-134B-B92E-31C4-842C3095E6FE}"/>
              </a:ext>
            </a:extLst>
          </p:cNvPr>
          <p:cNvPicPr>
            <a:picLocks noChangeAspect="1"/>
          </p:cNvPicPr>
          <p:nvPr/>
        </p:nvPicPr>
        <p:blipFill>
          <a:blip r:embed="rId4"/>
          <a:srcRect l="21533" t="44303" r="23108" b="42683"/>
          <a:stretch/>
        </p:blipFill>
        <p:spPr>
          <a:xfrm>
            <a:off x="2153007" y="5883270"/>
            <a:ext cx="2844530" cy="668722"/>
          </a:xfrm>
          <a:prstGeom prst="rect">
            <a:avLst/>
          </a:prstGeom>
        </p:spPr>
      </p:pic>
      <p:grpSp>
        <p:nvGrpSpPr>
          <p:cNvPr id="39" name="グループ化 38">
            <a:extLst>
              <a:ext uri="{FF2B5EF4-FFF2-40B4-BE49-F238E27FC236}">
                <a16:creationId xmlns:a16="http://schemas.microsoft.com/office/drawing/2014/main" id="{5435C99E-3890-B5EF-B2F3-93976C29FE3A}"/>
              </a:ext>
            </a:extLst>
          </p:cNvPr>
          <p:cNvGrpSpPr/>
          <p:nvPr/>
        </p:nvGrpSpPr>
        <p:grpSpPr>
          <a:xfrm>
            <a:off x="5179546" y="10383907"/>
            <a:ext cx="144000" cy="396000"/>
            <a:chOff x="4113066" y="7726218"/>
            <a:chExt cx="66389" cy="213219"/>
          </a:xfrm>
        </p:grpSpPr>
        <p:cxnSp>
          <p:nvCxnSpPr>
            <p:cNvPr id="40" name="直線コネクタ 39">
              <a:extLst>
                <a:ext uri="{FF2B5EF4-FFF2-40B4-BE49-F238E27FC236}">
                  <a16:creationId xmlns:a16="http://schemas.microsoft.com/office/drawing/2014/main" id="{4AFB3CFA-C811-969A-A075-699F13E38AF3}"/>
                </a:ext>
              </a:extLst>
            </p:cNvPr>
            <p:cNvCxnSpPr/>
            <p:nvPr/>
          </p:nvCxnSpPr>
          <p:spPr>
            <a:xfrm>
              <a:off x="4119418" y="7726218"/>
              <a:ext cx="60037" cy="107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F8C9BC28-6E18-CC2F-C9AA-EDF724B4F420}"/>
                </a:ext>
              </a:extLst>
            </p:cNvPr>
            <p:cNvCxnSpPr>
              <a:cxnSpLocks/>
            </p:cNvCxnSpPr>
            <p:nvPr/>
          </p:nvCxnSpPr>
          <p:spPr>
            <a:xfrm flipH="1">
              <a:off x="4113066" y="7827837"/>
              <a:ext cx="64800" cy="111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2" name="テキスト ボックス 41">
            <a:extLst>
              <a:ext uri="{FF2B5EF4-FFF2-40B4-BE49-F238E27FC236}">
                <a16:creationId xmlns:a16="http://schemas.microsoft.com/office/drawing/2014/main" id="{5802512C-76FC-7615-B548-A375E4567469}"/>
              </a:ext>
            </a:extLst>
          </p:cNvPr>
          <p:cNvSpPr txBox="1"/>
          <p:nvPr/>
        </p:nvSpPr>
        <p:spPr>
          <a:xfrm>
            <a:off x="-9020" y="10364936"/>
            <a:ext cx="7199313" cy="461665"/>
          </a:xfrm>
          <a:prstGeom prst="rect">
            <a:avLst/>
          </a:prstGeom>
          <a:noFill/>
        </p:spPr>
        <p:txBody>
          <a:bodyPr wrap="square" rtlCol="0">
            <a:spAutoFit/>
          </a:bodyPr>
          <a:lstStyle/>
          <a:p>
            <a:pPr algn="ctr"/>
            <a:r>
              <a:rPr kumimoji="1" lang="en-US" altLang="ja-JP" sz="2400" spc="300" dirty="0">
                <a:solidFill>
                  <a:srgbClr val="E7E4DE"/>
                </a:solidFill>
                <a:ea typeface="Hiragino Sans W4" panose="020B0400000000000000" pitchFamily="34" charset="-128"/>
              </a:rPr>
              <a:t>SKIP</a:t>
            </a:r>
          </a:p>
        </p:txBody>
      </p:sp>
    </p:spTree>
    <p:extLst>
      <p:ext uri="{BB962C8B-B14F-4D97-AF65-F5344CB8AC3E}">
        <p14:creationId xmlns:p14="http://schemas.microsoft.com/office/powerpoint/2010/main" val="265132490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5075</TotalTime>
  <Words>1188</Words>
  <Application>Microsoft Macintosh PowerPoint</Application>
  <PresentationFormat>ユーザー設定</PresentationFormat>
  <Paragraphs>155</Paragraphs>
  <Slides>6</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6</vt:i4>
      </vt:variant>
    </vt:vector>
  </HeadingPairs>
  <TitlesOfParts>
    <vt:vector size="18" baseType="lpstr">
      <vt:lpstr>Hiragino Sans W4</vt:lpstr>
      <vt:lpstr>Hiragino Sans W6</vt:lpstr>
      <vt:lpstr>Hiragino Sans W7</vt:lpstr>
      <vt:lpstr>游ゴシック</vt:lpstr>
      <vt:lpstr>Arial</vt:lpstr>
      <vt:lpstr>Avenir Black</vt:lpstr>
      <vt:lpstr>Calibri</vt:lpstr>
      <vt:lpstr>Calibri Light</vt:lpstr>
      <vt:lpstr>FUTURA MEDIUM</vt:lpstr>
      <vt:lpstr>FUTURA MEDIUM</vt:lpstr>
      <vt:lpstr>Malter Sans Light Demo</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崇敏 向井</dc:creator>
  <cp:lastModifiedBy>崇敏 向井</cp:lastModifiedBy>
  <cp:revision>32</cp:revision>
  <dcterms:created xsi:type="dcterms:W3CDTF">2025-01-21T06:21:39Z</dcterms:created>
  <dcterms:modified xsi:type="dcterms:W3CDTF">2025-01-28T07:46:32Z</dcterms:modified>
</cp:coreProperties>
</file>