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26"/>
  </p:notesMasterIdLst>
  <p:handoutMasterIdLst>
    <p:handoutMasterId r:id="rId27"/>
  </p:handoutMasterIdLst>
  <p:sldIdLst>
    <p:sldId id="322" r:id="rId2"/>
    <p:sldId id="325" r:id="rId3"/>
    <p:sldId id="326" r:id="rId4"/>
    <p:sldId id="327" r:id="rId5"/>
    <p:sldId id="344" r:id="rId6"/>
    <p:sldId id="329" r:id="rId7"/>
    <p:sldId id="345" r:id="rId8"/>
    <p:sldId id="346" r:id="rId9"/>
    <p:sldId id="347" r:id="rId10"/>
    <p:sldId id="334" r:id="rId11"/>
    <p:sldId id="360" r:id="rId12"/>
    <p:sldId id="349" r:id="rId13"/>
    <p:sldId id="362" r:id="rId14"/>
    <p:sldId id="363" r:id="rId15"/>
    <p:sldId id="361" r:id="rId16"/>
    <p:sldId id="350" r:id="rId17"/>
    <p:sldId id="351" r:id="rId18"/>
    <p:sldId id="359" r:id="rId19"/>
    <p:sldId id="353" r:id="rId20"/>
    <p:sldId id="340" r:id="rId21"/>
    <p:sldId id="354" r:id="rId22"/>
    <p:sldId id="356" r:id="rId23"/>
    <p:sldId id="355" r:id="rId24"/>
    <p:sldId id="297" r:id="rId25"/>
  </p:sldIdLst>
  <p:sldSz cx="9144000" cy="6858000" type="screen4x3"/>
  <p:notesSz cx="6858000" cy="9144000"/>
  <p:embeddedFontLst>
    <p:embeddedFont>
      <p:font typeface="HGPｺﾞｼｯｸE" panose="020B0900000000000000" pitchFamily="50" charset="-128"/>
      <p:regular r:id="rId28"/>
    </p:embeddedFont>
    <p:embeddedFont>
      <p:font typeface="HGP創英角ｺﾞｼｯｸUB" panose="020B0900000000000000" pitchFamily="50" charset="-128"/>
      <p:regular r:id="rId29"/>
    </p:embeddedFont>
    <p:embeddedFont>
      <p:font typeface="HGSｺﾞｼｯｸM" panose="020B0600000000000000" pitchFamily="50" charset="-128"/>
      <p:regular r:id="rId30"/>
    </p:embeddedFont>
    <p:embeddedFont>
      <p:font typeface="HGS創英角ｺﾞｼｯｸUB" panose="020B0900000000000000" pitchFamily="50" charset="-128"/>
      <p:regular r:id="rId31"/>
    </p:embeddedFont>
    <p:embeddedFont>
      <p:font typeface="HGｺﾞｼｯｸM" panose="020B0609000000000000" pitchFamily="49" charset="-128"/>
      <p:regular r:id="rId32"/>
    </p:embeddedFont>
    <p:embeddedFont>
      <p:font typeface="HG丸ｺﾞｼｯｸM-PRO" panose="020F0600000000000000" pitchFamily="50" charset="-128"/>
      <p:regular r:id="rId33"/>
    </p:embeddedFont>
    <p:embeddedFont>
      <p:font typeface="맑은 고딕" panose="020B0503020000020004" pitchFamily="34" charset="-127"/>
      <p:regular r:id="rId34"/>
      <p:bold r:id="rId35"/>
    </p:embeddedFont>
  </p:embeddedFontLst>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7F00"/>
    <a:srgbClr val="F29802"/>
    <a:srgbClr val="EFBF39"/>
    <a:srgbClr val="F29436"/>
    <a:srgbClr val="597ADB"/>
    <a:srgbClr val="F6A25C"/>
    <a:srgbClr val="EDFFA3"/>
    <a:srgbClr val="CCFF00"/>
    <a:srgbClr val="B0D900"/>
    <a:srgbClr val="58DA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보통 스타일 2 - 강조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19" autoAdjust="0"/>
    <p:restoredTop sz="96242" autoAdjust="0"/>
  </p:normalViewPr>
  <p:slideViewPr>
    <p:cSldViewPr>
      <p:cViewPr>
        <p:scale>
          <a:sx n="93" d="100"/>
          <a:sy n="93" d="100"/>
        </p:scale>
        <p:origin x="963"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85" d="100"/>
          <a:sy n="85" d="100"/>
        </p:scale>
        <p:origin x="-3870"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font" Target="fonts/font8.fntdata"/><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幸史 岸根" userId="9da0b7e27a02d218" providerId="LiveId" clId="{D1CCB031-3853-45D4-B257-D0FBDCA1B179}"/>
    <pc:docChg chg="delSld modSld">
      <pc:chgData name="幸史 岸根" userId="9da0b7e27a02d218" providerId="LiveId" clId="{D1CCB031-3853-45D4-B257-D0FBDCA1B179}" dt="2024-01-17T11:52:46.583" v="209"/>
      <pc:docMkLst>
        <pc:docMk/>
      </pc:docMkLst>
      <pc:sldChg chg="modSp mod">
        <pc:chgData name="幸史 岸根" userId="9da0b7e27a02d218" providerId="LiveId" clId="{D1CCB031-3853-45D4-B257-D0FBDCA1B179}" dt="2024-01-17T11:44:08.845" v="14" actId="1076"/>
        <pc:sldMkLst>
          <pc:docMk/>
          <pc:sldMk cId="4145324274" sldId="325"/>
        </pc:sldMkLst>
        <pc:spChg chg="mod">
          <ac:chgData name="幸史 岸根" userId="9da0b7e27a02d218" providerId="LiveId" clId="{D1CCB031-3853-45D4-B257-D0FBDCA1B179}" dt="2024-01-17T11:44:08.845" v="14" actId="1076"/>
          <ac:spMkLst>
            <pc:docMk/>
            <pc:sldMk cId="4145324274" sldId="325"/>
            <ac:spMk id="41" creationId="{8B8B27F0-F0FF-4E42-52E9-21756259B074}"/>
          </ac:spMkLst>
        </pc:spChg>
      </pc:sldChg>
      <pc:sldChg chg="modSp mod">
        <pc:chgData name="幸史 岸根" userId="9da0b7e27a02d218" providerId="LiveId" clId="{D1CCB031-3853-45D4-B257-D0FBDCA1B179}" dt="2024-01-11T03:29:16.768" v="0" actId="20577"/>
        <pc:sldMkLst>
          <pc:docMk/>
          <pc:sldMk cId="3893371310" sldId="329"/>
        </pc:sldMkLst>
        <pc:spChg chg="mod">
          <ac:chgData name="幸史 岸根" userId="9da0b7e27a02d218" providerId="LiveId" clId="{D1CCB031-3853-45D4-B257-D0FBDCA1B179}" dt="2024-01-11T03:29:16.768" v="0" actId="20577"/>
          <ac:spMkLst>
            <pc:docMk/>
            <pc:sldMk cId="3893371310" sldId="329"/>
            <ac:spMk id="5" creationId="{6140B9E9-93F2-E8C9-C315-F05FDB974310}"/>
          </ac:spMkLst>
        </pc:spChg>
      </pc:sldChg>
      <pc:sldChg chg="modSp mod">
        <pc:chgData name="幸史 岸根" userId="9da0b7e27a02d218" providerId="LiveId" clId="{D1CCB031-3853-45D4-B257-D0FBDCA1B179}" dt="2024-01-17T11:48:09.651" v="30"/>
        <pc:sldMkLst>
          <pc:docMk/>
          <pc:sldMk cId="1561667903" sldId="349"/>
        </pc:sldMkLst>
        <pc:spChg chg="mod">
          <ac:chgData name="幸史 岸根" userId="9da0b7e27a02d218" providerId="LiveId" clId="{D1CCB031-3853-45D4-B257-D0FBDCA1B179}" dt="2024-01-17T11:48:09.651" v="30"/>
          <ac:spMkLst>
            <pc:docMk/>
            <pc:sldMk cId="1561667903" sldId="349"/>
            <ac:spMk id="7" creationId="{1FE7B15D-5120-06C5-B7B5-7CF482BB12C7}"/>
          </ac:spMkLst>
        </pc:spChg>
      </pc:sldChg>
      <pc:sldChg chg="modSp mod">
        <pc:chgData name="幸史 岸根" userId="9da0b7e27a02d218" providerId="LiveId" clId="{D1CCB031-3853-45D4-B257-D0FBDCA1B179}" dt="2024-01-17T11:52:46.583" v="209"/>
        <pc:sldMkLst>
          <pc:docMk/>
          <pc:sldMk cId="276295202" sldId="350"/>
        </pc:sldMkLst>
        <pc:spChg chg="mod">
          <ac:chgData name="幸史 岸根" userId="9da0b7e27a02d218" providerId="LiveId" clId="{D1CCB031-3853-45D4-B257-D0FBDCA1B179}" dt="2024-01-17T11:48:58.440" v="53"/>
          <ac:spMkLst>
            <pc:docMk/>
            <pc:sldMk cId="276295202" sldId="350"/>
            <ac:spMk id="5" creationId="{C87C682C-7791-3620-7357-DB2C746A1A34}"/>
          </ac:spMkLst>
        </pc:spChg>
        <pc:spChg chg="mod">
          <ac:chgData name="幸史 岸根" userId="9da0b7e27a02d218" providerId="LiveId" clId="{D1CCB031-3853-45D4-B257-D0FBDCA1B179}" dt="2024-01-17T11:49:01.534" v="58"/>
          <ac:spMkLst>
            <pc:docMk/>
            <pc:sldMk cId="276295202" sldId="350"/>
            <ac:spMk id="16" creationId="{5D99A4A9-FBC2-8DC3-32BF-4C0CC7A4136D}"/>
          </ac:spMkLst>
        </pc:spChg>
        <pc:spChg chg="mod">
          <ac:chgData name="幸史 岸根" userId="9da0b7e27a02d218" providerId="LiveId" clId="{D1CCB031-3853-45D4-B257-D0FBDCA1B179}" dt="2024-01-17T11:49:29.162" v="86"/>
          <ac:spMkLst>
            <pc:docMk/>
            <pc:sldMk cId="276295202" sldId="350"/>
            <ac:spMk id="18" creationId="{5AD15443-6451-BC4B-6A36-73AAAB7AE653}"/>
          </ac:spMkLst>
        </pc:spChg>
        <pc:spChg chg="mod">
          <ac:chgData name="幸史 岸根" userId="9da0b7e27a02d218" providerId="LiveId" clId="{D1CCB031-3853-45D4-B257-D0FBDCA1B179}" dt="2024-01-17T11:49:54.266" v="103"/>
          <ac:spMkLst>
            <pc:docMk/>
            <pc:sldMk cId="276295202" sldId="350"/>
            <ac:spMk id="42" creationId="{B7978328-E3CF-355E-B444-B9BDDE4EEE96}"/>
          </ac:spMkLst>
        </pc:spChg>
        <pc:spChg chg="mod">
          <ac:chgData name="幸史 岸根" userId="9da0b7e27a02d218" providerId="LiveId" clId="{D1CCB031-3853-45D4-B257-D0FBDCA1B179}" dt="2024-01-17T11:49:57.920" v="108"/>
          <ac:spMkLst>
            <pc:docMk/>
            <pc:sldMk cId="276295202" sldId="350"/>
            <ac:spMk id="47" creationId="{DBB8786E-053A-2D7F-E8C1-FFD283E273E0}"/>
          </ac:spMkLst>
        </pc:spChg>
        <pc:spChg chg="mod">
          <ac:chgData name="幸史 岸根" userId="9da0b7e27a02d218" providerId="LiveId" clId="{D1CCB031-3853-45D4-B257-D0FBDCA1B179}" dt="2024-01-17T11:50:01.771" v="115"/>
          <ac:spMkLst>
            <pc:docMk/>
            <pc:sldMk cId="276295202" sldId="350"/>
            <ac:spMk id="49" creationId="{3A61C5BC-B945-36B9-1F94-F7BA5B2B2F47}"/>
          </ac:spMkLst>
        </pc:spChg>
        <pc:graphicFrameChg chg="mod modGraphic">
          <ac:chgData name="幸史 岸根" userId="9da0b7e27a02d218" providerId="LiveId" clId="{D1CCB031-3853-45D4-B257-D0FBDCA1B179}" dt="2024-01-17T11:52:26.631" v="202"/>
          <ac:graphicFrameMkLst>
            <pc:docMk/>
            <pc:sldMk cId="276295202" sldId="350"/>
            <ac:graphicFrameMk id="4" creationId="{AE708616-4C05-09BE-2F90-3BB9F327E962}"/>
          </ac:graphicFrameMkLst>
        </pc:graphicFrameChg>
        <pc:graphicFrameChg chg="mod modGraphic">
          <ac:chgData name="幸史 岸根" userId="9da0b7e27a02d218" providerId="LiveId" clId="{D1CCB031-3853-45D4-B257-D0FBDCA1B179}" dt="2024-01-17T11:49:16.835" v="70"/>
          <ac:graphicFrameMkLst>
            <pc:docMk/>
            <pc:sldMk cId="276295202" sldId="350"/>
            <ac:graphicFrameMk id="11" creationId="{6568FA7A-5740-2752-D027-BE73548DA430}"/>
          </ac:graphicFrameMkLst>
        </pc:graphicFrameChg>
        <pc:graphicFrameChg chg="mod modGraphic">
          <ac:chgData name="幸史 岸根" userId="9da0b7e27a02d218" providerId="LiveId" clId="{D1CCB031-3853-45D4-B257-D0FBDCA1B179}" dt="2024-01-17T11:49:45.851" v="96"/>
          <ac:graphicFrameMkLst>
            <pc:docMk/>
            <pc:sldMk cId="276295202" sldId="350"/>
            <ac:graphicFrameMk id="17" creationId="{4A954CF7-DC66-C86D-3350-E427EA383065}"/>
          </ac:graphicFrameMkLst>
        </pc:graphicFrameChg>
        <pc:graphicFrameChg chg="mod modGraphic">
          <ac:chgData name="幸史 岸根" userId="9da0b7e27a02d218" providerId="LiveId" clId="{D1CCB031-3853-45D4-B257-D0FBDCA1B179}" dt="2024-01-17T11:52:46.583" v="209"/>
          <ac:graphicFrameMkLst>
            <pc:docMk/>
            <pc:sldMk cId="276295202" sldId="350"/>
            <ac:graphicFrameMk id="22" creationId="{CF9BA95D-14C4-1DC3-734C-A708919320AE}"/>
          </ac:graphicFrameMkLst>
        </pc:graphicFrameChg>
        <pc:graphicFrameChg chg="mod modGraphic">
          <ac:chgData name="幸史 岸根" userId="9da0b7e27a02d218" providerId="LiveId" clId="{D1CCB031-3853-45D4-B257-D0FBDCA1B179}" dt="2024-01-17T11:51:34.891" v="168"/>
          <ac:graphicFrameMkLst>
            <pc:docMk/>
            <pc:sldMk cId="276295202" sldId="350"/>
            <ac:graphicFrameMk id="46" creationId="{394FCE6C-32D6-4E54-2E38-C23E54C07343}"/>
          </ac:graphicFrameMkLst>
        </pc:graphicFrameChg>
        <pc:graphicFrameChg chg="mod modGraphic">
          <ac:chgData name="幸史 岸根" userId="9da0b7e27a02d218" providerId="LiveId" clId="{D1CCB031-3853-45D4-B257-D0FBDCA1B179}" dt="2024-01-17T11:51:53.006" v="186"/>
          <ac:graphicFrameMkLst>
            <pc:docMk/>
            <pc:sldMk cId="276295202" sldId="350"/>
            <ac:graphicFrameMk id="48" creationId="{9F27828B-B4CE-3B73-3B0D-FA178406F637}"/>
          </ac:graphicFrameMkLst>
        </pc:graphicFrameChg>
      </pc:sldChg>
      <pc:sldChg chg="modSp mod">
        <pc:chgData name="幸史 岸根" userId="9da0b7e27a02d218" providerId="LiveId" clId="{D1CCB031-3853-45D4-B257-D0FBDCA1B179}" dt="2024-01-11T03:46:42.647" v="12"/>
        <pc:sldMkLst>
          <pc:docMk/>
          <pc:sldMk cId="4166257153" sldId="351"/>
        </pc:sldMkLst>
        <pc:spChg chg="mod">
          <ac:chgData name="幸史 岸根" userId="9da0b7e27a02d218" providerId="LiveId" clId="{D1CCB031-3853-45D4-B257-D0FBDCA1B179}" dt="2024-01-11T03:46:42.647" v="12"/>
          <ac:spMkLst>
            <pc:docMk/>
            <pc:sldMk cId="4166257153" sldId="351"/>
            <ac:spMk id="30" creationId="{0CF7E254-4212-AB63-97AD-CE1AF9A81D61}"/>
          </ac:spMkLst>
        </pc:spChg>
      </pc:sldChg>
      <pc:sldChg chg="modSp mod">
        <pc:chgData name="幸史 岸根" userId="9da0b7e27a02d218" providerId="LiveId" clId="{D1CCB031-3853-45D4-B257-D0FBDCA1B179}" dt="2024-01-11T03:30:59.737" v="2" actId="20577"/>
        <pc:sldMkLst>
          <pc:docMk/>
          <pc:sldMk cId="3555034421" sldId="354"/>
        </pc:sldMkLst>
        <pc:spChg chg="mod">
          <ac:chgData name="幸史 岸根" userId="9da0b7e27a02d218" providerId="LiveId" clId="{D1CCB031-3853-45D4-B257-D0FBDCA1B179}" dt="2024-01-11T03:30:59.737" v="2" actId="20577"/>
          <ac:spMkLst>
            <pc:docMk/>
            <pc:sldMk cId="3555034421" sldId="354"/>
            <ac:spMk id="7" creationId="{FF008425-1642-FAE8-2AAC-81F1171856EE}"/>
          </ac:spMkLst>
        </pc:spChg>
      </pc:sldChg>
      <pc:sldChg chg="del">
        <pc:chgData name="幸史 岸根" userId="9da0b7e27a02d218" providerId="LiveId" clId="{D1CCB031-3853-45D4-B257-D0FBDCA1B179}" dt="2024-01-11T03:29:21.921" v="1" actId="47"/>
        <pc:sldMkLst>
          <pc:docMk/>
          <pc:sldMk cId="108767137" sldId="358"/>
        </pc:sldMkLst>
      </pc:sldChg>
      <pc:sldChg chg="modSp mod">
        <pc:chgData name="幸史 岸根" userId="9da0b7e27a02d218" providerId="LiveId" clId="{D1CCB031-3853-45D4-B257-D0FBDCA1B179}" dt="2024-01-11T03:44:23.057" v="7" actId="1035"/>
        <pc:sldMkLst>
          <pc:docMk/>
          <pc:sldMk cId="3961863567" sldId="359"/>
        </pc:sldMkLst>
        <pc:spChg chg="mod">
          <ac:chgData name="幸史 岸根" userId="9da0b7e27a02d218" providerId="LiveId" clId="{D1CCB031-3853-45D4-B257-D0FBDCA1B179}" dt="2024-01-11T03:44:23.057" v="7" actId="1035"/>
          <ac:spMkLst>
            <pc:docMk/>
            <pc:sldMk cId="3961863567" sldId="359"/>
            <ac:spMk id="36" creationId="{3EE61346-9C91-D248-610D-7BBCAE849904}"/>
          </ac:spMkLst>
        </pc:spChg>
        <pc:grpChg chg="mod">
          <ac:chgData name="幸史 岸根" userId="9da0b7e27a02d218" providerId="LiveId" clId="{D1CCB031-3853-45D4-B257-D0FBDCA1B179}" dt="2024-01-11T03:44:23.057" v="7" actId="1035"/>
          <ac:grpSpMkLst>
            <pc:docMk/>
            <pc:sldMk cId="3961863567" sldId="359"/>
            <ac:grpSpMk id="35" creationId="{0EC76744-BFC9-ED42-E2E8-09E1374FC2BD}"/>
          </ac:grpSpMkLst>
        </pc:grpChg>
      </pc:sldChg>
    </pc:docChg>
  </pc:docChgLst>
  <pc:docChgLst>
    <pc:chgData name="幸史 岸根" userId="9da0b7e27a02d218" providerId="LiveId" clId="{8ABF0A3F-A21C-4B8B-AC27-8988D822B6A6}"/>
    <pc:docChg chg="undo custSel addSld delSld modSld sldOrd">
      <pc:chgData name="幸史 岸根" userId="9da0b7e27a02d218" providerId="LiveId" clId="{8ABF0A3F-A21C-4B8B-AC27-8988D822B6A6}" dt="2024-03-07T13:54:22.340" v="7948" actId="1076"/>
      <pc:docMkLst>
        <pc:docMk/>
      </pc:docMkLst>
      <pc:sldChg chg="modSp mod">
        <pc:chgData name="幸史 岸根" userId="9da0b7e27a02d218" providerId="LiveId" clId="{8ABF0A3F-A21C-4B8B-AC27-8988D822B6A6}" dt="2024-03-06T14:47:47.281" v="408" actId="2711"/>
        <pc:sldMkLst>
          <pc:docMk/>
          <pc:sldMk cId="0" sldId="297"/>
        </pc:sldMkLst>
        <pc:spChg chg="mod">
          <ac:chgData name="幸史 岸根" userId="9da0b7e27a02d218" providerId="LiveId" clId="{8ABF0A3F-A21C-4B8B-AC27-8988D822B6A6}" dt="2024-03-06T14:47:47.281" v="408" actId="2711"/>
          <ac:spMkLst>
            <pc:docMk/>
            <pc:sldMk cId="0" sldId="297"/>
            <ac:spMk id="7" creationId="{BA17BDC8-7106-AF2B-24D7-864DB8CE33DF}"/>
          </ac:spMkLst>
        </pc:spChg>
      </pc:sldChg>
      <pc:sldChg chg="modSp mod">
        <pc:chgData name="幸史 岸根" userId="9da0b7e27a02d218" providerId="LiveId" clId="{8ABF0A3F-A21C-4B8B-AC27-8988D822B6A6}" dt="2024-03-06T14:52:27.569" v="431" actId="2711"/>
        <pc:sldMkLst>
          <pc:docMk/>
          <pc:sldMk cId="0" sldId="322"/>
        </pc:sldMkLst>
        <pc:spChg chg="mod">
          <ac:chgData name="幸史 岸根" userId="9da0b7e27a02d218" providerId="LiveId" clId="{8ABF0A3F-A21C-4B8B-AC27-8988D822B6A6}" dt="2024-03-06T14:52:27.569" v="431" actId="2711"/>
          <ac:spMkLst>
            <pc:docMk/>
            <pc:sldMk cId="0" sldId="322"/>
            <ac:spMk id="34" creationId="{97B123F2-8CD9-BEDA-1B12-D0ED5A318E12}"/>
          </ac:spMkLst>
        </pc:spChg>
        <pc:spChg chg="mod">
          <ac:chgData name="幸史 岸根" userId="9da0b7e27a02d218" providerId="LiveId" clId="{8ABF0A3F-A21C-4B8B-AC27-8988D822B6A6}" dt="2024-03-06T14:52:27.569" v="431" actId="2711"/>
          <ac:spMkLst>
            <pc:docMk/>
            <pc:sldMk cId="0" sldId="322"/>
            <ac:spMk id="35" creationId="{52D9AA29-7DA6-8829-C6B2-14A3B2941918}"/>
          </ac:spMkLst>
        </pc:spChg>
      </pc:sldChg>
      <pc:sldChg chg="modSp mod">
        <pc:chgData name="幸史 岸根" userId="9da0b7e27a02d218" providerId="LiveId" clId="{8ABF0A3F-A21C-4B8B-AC27-8988D822B6A6}" dt="2024-03-06T14:52:20.102" v="430" actId="2711"/>
        <pc:sldMkLst>
          <pc:docMk/>
          <pc:sldMk cId="4145324274" sldId="325"/>
        </pc:sldMkLst>
        <pc:spChg chg="mod">
          <ac:chgData name="幸史 岸根" userId="9da0b7e27a02d218" providerId="LiveId" clId="{8ABF0A3F-A21C-4B8B-AC27-8988D822B6A6}" dt="2024-03-06T14:52:20.102" v="430" actId="2711"/>
          <ac:spMkLst>
            <pc:docMk/>
            <pc:sldMk cId="4145324274" sldId="325"/>
            <ac:spMk id="4" creationId="{CCC3F1B0-255E-02FD-D49C-CFAB3D4A9E83}"/>
          </ac:spMkLst>
        </pc:spChg>
        <pc:spChg chg="mod">
          <ac:chgData name="幸史 岸根" userId="9da0b7e27a02d218" providerId="LiveId" clId="{8ABF0A3F-A21C-4B8B-AC27-8988D822B6A6}" dt="2024-03-06T14:52:20.102" v="430" actId="2711"/>
          <ac:spMkLst>
            <pc:docMk/>
            <pc:sldMk cId="4145324274" sldId="325"/>
            <ac:spMk id="5" creationId="{D8398D71-A4DF-9859-FF05-7AFE7F7293BA}"/>
          </ac:spMkLst>
        </pc:spChg>
        <pc:spChg chg="mod">
          <ac:chgData name="幸史 岸根" userId="9da0b7e27a02d218" providerId="LiveId" clId="{8ABF0A3F-A21C-4B8B-AC27-8988D822B6A6}" dt="2024-03-06T14:52:20.102" v="430" actId="2711"/>
          <ac:spMkLst>
            <pc:docMk/>
            <pc:sldMk cId="4145324274" sldId="325"/>
            <ac:spMk id="12" creationId="{46301B23-F0C1-E756-8B3D-0368B7DF7DEF}"/>
          </ac:spMkLst>
        </pc:spChg>
        <pc:spChg chg="mod">
          <ac:chgData name="幸史 岸根" userId="9da0b7e27a02d218" providerId="LiveId" clId="{8ABF0A3F-A21C-4B8B-AC27-8988D822B6A6}" dt="2024-03-06T14:52:20.102" v="430" actId="2711"/>
          <ac:spMkLst>
            <pc:docMk/>
            <pc:sldMk cId="4145324274" sldId="325"/>
            <ac:spMk id="18" creationId="{F911D61F-7325-8230-7FAA-6EE385EE93BB}"/>
          </ac:spMkLst>
        </pc:spChg>
        <pc:spChg chg="mod">
          <ac:chgData name="幸史 岸根" userId="9da0b7e27a02d218" providerId="LiveId" clId="{8ABF0A3F-A21C-4B8B-AC27-8988D822B6A6}" dt="2024-03-06T14:52:20.102" v="430" actId="2711"/>
          <ac:spMkLst>
            <pc:docMk/>
            <pc:sldMk cId="4145324274" sldId="325"/>
            <ac:spMk id="24" creationId="{667BFACA-990F-214E-7E93-13B8AD545C5D}"/>
          </ac:spMkLst>
        </pc:spChg>
        <pc:spChg chg="mod">
          <ac:chgData name="幸史 岸根" userId="9da0b7e27a02d218" providerId="LiveId" clId="{8ABF0A3F-A21C-4B8B-AC27-8988D822B6A6}" dt="2024-03-06T14:52:20.102" v="430" actId="2711"/>
          <ac:spMkLst>
            <pc:docMk/>
            <pc:sldMk cId="4145324274" sldId="325"/>
            <ac:spMk id="30" creationId="{A1C61075-6C98-0F46-C770-E86D3BF63177}"/>
          </ac:spMkLst>
        </pc:spChg>
        <pc:spChg chg="mod">
          <ac:chgData name="幸史 岸根" userId="9da0b7e27a02d218" providerId="LiveId" clId="{8ABF0A3F-A21C-4B8B-AC27-8988D822B6A6}" dt="2024-03-06T14:52:20.102" v="430" actId="2711"/>
          <ac:spMkLst>
            <pc:docMk/>
            <pc:sldMk cId="4145324274" sldId="325"/>
            <ac:spMk id="36" creationId="{F869011F-00B3-1E98-C63B-46B741258DA2}"/>
          </ac:spMkLst>
        </pc:spChg>
        <pc:spChg chg="mod">
          <ac:chgData name="幸史 岸根" userId="9da0b7e27a02d218" providerId="LiveId" clId="{8ABF0A3F-A21C-4B8B-AC27-8988D822B6A6}" dt="2024-03-06T14:52:20.102" v="430" actId="2711"/>
          <ac:spMkLst>
            <pc:docMk/>
            <pc:sldMk cId="4145324274" sldId="325"/>
            <ac:spMk id="38" creationId="{07F41786-4F3A-4BD9-5049-03B5DDE62CC3}"/>
          </ac:spMkLst>
        </pc:spChg>
        <pc:spChg chg="mod">
          <ac:chgData name="幸史 岸根" userId="9da0b7e27a02d218" providerId="LiveId" clId="{8ABF0A3F-A21C-4B8B-AC27-8988D822B6A6}" dt="2024-03-06T14:52:20.102" v="430" actId="2711"/>
          <ac:spMkLst>
            <pc:docMk/>
            <pc:sldMk cId="4145324274" sldId="325"/>
            <ac:spMk id="41" creationId="{8B8B27F0-F0FF-4E42-52E9-21756259B074}"/>
          </ac:spMkLst>
        </pc:spChg>
        <pc:spChg chg="mod">
          <ac:chgData name="幸史 岸根" userId="9da0b7e27a02d218" providerId="LiveId" clId="{8ABF0A3F-A21C-4B8B-AC27-8988D822B6A6}" dt="2024-03-06T14:52:20.102" v="430" actId="2711"/>
          <ac:spMkLst>
            <pc:docMk/>
            <pc:sldMk cId="4145324274" sldId="325"/>
            <ac:spMk id="42" creationId="{A48E5C78-3115-C1EA-81C8-CE88BF02F699}"/>
          </ac:spMkLst>
        </pc:spChg>
        <pc:spChg chg="mod">
          <ac:chgData name="幸史 岸根" userId="9da0b7e27a02d218" providerId="LiveId" clId="{8ABF0A3F-A21C-4B8B-AC27-8988D822B6A6}" dt="2024-03-06T14:52:20.102" v="430" actId="2711"/>
          <ac:spMkLst>
            <pc:docMk/>
            <pc:sldMk cId="4145324274" sldId="325"/>
            <ac:spMk id="43" creationId="{3AF89A53-7BA3-AC1A-3D92-CEFBC326D580}"/>
          </ac:spMkLst>
        </pc:spChg>
        <pc:spChg chg="mod">
          <ac:chgData name="幸史 岸根" userId="9da0b7e27a02d218" providerId="LiveId" clId="{8ABF0A3F-A21C-4B8B-AC27-8988D822B6A6}" dt="2024-03-06T14:52:20.102" v="430" actId="2711"/>
          <ac:spMkLst>
            <pc:docMk/>
            <pc:sldMk cId="4145324274" sldId="325"/>
            <ac:spMk id="45" creationId="{78BD779B-BF3E-D27D-102A-D57A71CD58F0}"/>
          </ac:spMkLst>
        </pc:spChg>
      </pc:sldChg>
      <pc:sldChg chg="modSp mod">
        <pc:chgData name="幸史 岸根" userId="9da0b7e27a02d218" providerId="LiveId" clId="{8ABF0A3F-A21C-4B8B-AC27-8988D822B6A6}" dt="2024-03-06T14:52:11.043" v="429" actId="1035"/>
        <pc:sldMkLst>
          <pc:docMk/>
          <pc:sldMk cId="3421698350" sldId="326"/>
        </pc:sldMkLst>
        <pc:spChg chg="mod">
          <ac:chgData name="幸史 岸根" userId="9da0b7e27a02d218" providerId="LiveId" clId="{8ABF0A3F-A21C-4B8B-AC27-8988D822B6A6}" dt="2024-03-06T14:52:11.043" v="429" actId="1035"/>
          <ac:spMkLst>
            <pc:docMk/>
            <pc:sldMk cId="3421698350" sldId="326"/>
            <ac:spMk id="2" creationId="{9A4EEAD7-656F-95CD-C7A4-F80C33B060AB}"/>
          </ac:spMkLst>
        </pc:spChg>
        <pc:spChg chg="mod">
          <ac:chgData name="幸史 岸根" userId="9da0b7e27a02d218" providerId="LiveId" clId="{8ABF0A3F-A21C-4B8B-AC27-8988D822B6A6}" dt="2024-03-06T14:52:11.043" v="429" actId="1035"/>
          <ac:spMkLst>
            <pc:docMk/>
            <pc:sldMk cId="3421698350" sldId="326"/>
            <ac:spMk id="3" creationId="{A0C48201-3B63-5E36-635D-6C9C82A127D6}"/>
          </ac:spMkLst>
        </pc:spChg>
        <pc:spChg chg="mod">
          <ac:chgData name="幸史 岸根" userId="9da0b7e27a02d218" providerId="LiveId" clId="{8ABF0A3F-A21C-4B8B-AC27-8988D822B6A6}" dt="2024-03-06T14:52:11.043" v="429" actId="1035"/>
          <ac:spMkLst>
            <pc:docMk/>
            <pc:sldMk cId="3421698350" sldId="326"/>
            <ac:spMk id="5" creationId="{6140B9E9-93F2-E8C9-C315-F05FDB974310}"/>
          </ac:spMkLst>
        </pc:spChg>
        <pc:spChg chg="mod">
          <ac:chgData name="幸史 岸根" userId="9da0b7e27a02d218" providerId="LiveId" clId="{8ABF0A3F-A21C-4B8B-AC27-8988D822B6A6}" dt="2024-03-06T14:52:09.745" v="428" actId="2711"/>
          <ac:spMkLst>
            <pc:docMk/>
            <pc:sldMk cId="3421698350" sldId="326"/>
            <ac:spMk id="7" creationId="{A14D68A7-8FC1-96A7-4727-F8A330A4A479}"/>
          </ac:spMkLst>
        </pc:spChg>
        <pc:spChg chg="mod">
          <ac:chgData name="幸史 岸根" userId="9da0b7e27a02d218" providerId="LiveId" clId="{8ABF0A3F-A21C-4B8B-AC27-8988D822B6A6}" dt="2024-03-06T14:52:09.745" v="428" actId="2711"/>
          <ac:spMkLst>
            <pc:docMk/>
            <pc:sldMk cId="3421698350" sldId="326"/>
            <ac:spMk id="9" creationId="{5DC67418-4B04-3B5B-D929-1E71AC061C71}"/>
          </ac:spMkLst>
        </pc:spChg>
        <pc:grpChg chg="mod">
          <ac:chgData name="幸史 岸根" userId="9da0b7e27a02d218" providerId="LiveId" clId="{8ABF0A3F-A21C-4B8B-AC27-8988D822B6A6}" dt="2024-03-06T14:52:11.043" v="429" actId="1035"/>
          <ac:grpSpMkLst>
            <pc:docMk/>
            <pc:sldMk cId="3421698350" sldId="326"/>
            <ac:grpSpMk id="6" creationId="{05BFDEC9-9BC8-8A0F-C34F-EF3BF93D9AB8}"/>
          </ac:grpSpMkLst>
        </pc:grpChg>
      </pc:sldChg>
      <pc:sldChg chg="modSp mod">
        <pc:chgData name="幸史 岸根" userId="9da0b7e27a02d218" providerId="LiveId" clId="{8ABF0A3F-A21C-4B8B-AC27-8988D822B6A6}" dt="2024-03-06T14:51:57.920" v="427" actId="2711"/>
        <pc:sldMkLst>
          <pc:docMk/>
          <pc:sldMk cId="3467073702" sldId="327"/>
        </pc:sldMkLst>
        <pc:spChg chg="mod">
          <ac:chgData name="幸史 岸根" userId="9da0b7e27a02d218" providerId="LiveId" clId="{8ABF0A3F-A21C-4B8B-AC27-8988D822B6A6}" dt="2024-03-06T14:51:57.920" v="427" actId="2711"/>
          <ac:spMkLst>
            <pc:docMk/>
            <pc:sldMk cId="3467073702" sldId="327"/>
            <ac:spMk id="2" creationId="{CE14A509-D64D-8AA4-C991-86CCC30B817F}"/>
          </ac:spMkLst>
        </pc:spChg>
        <pc:spChg chg="mod">
          <ac:chgData name="幸史 岸根" userId="9da0b7e27a02d218" providerId="LiveId" clId="{8ABF0A3F-A21C-4B8B-AC27-8988D822B6A6}" dt="2024-03-06T14:51:57.920" v="427" actId="2711"/>
          <ac:spMkLst>
            <pc:docMk/>
            <pc:sldMk cId="3467073702" sldId="327"/>
            <ac:spMk id="8" creationId="{21ACFA63-E66A-3991-5B7F-A407CF77C650}"/>
          </ac:spMkLst>
        </pc:spChg>
        <pc:spChg chg="mod">
          <ac:chgData name="幸史 岸根" userId="9da0b7e27a02d218" providerId="LiveId" clId="{8ABF0A3F-A21C-4B8B-AC27-8988D822B6A6}" dt="2024-03-06T14:51:57.920" v="427" actId="2711"/>
          <ac:spMkLst>
            <pc:docMk/>
            <pc:sldMk cId="3467073702" sldId="327"/>
            <ac:spMk id="12" creationId="{29154314-5C66-5C6C-3E6E-4227865AE752}"/>
          </ac:spMkLst>
        </pc:spChg>
        <pc:spChg chg="mod">
          <ac:chgData name="幸史 岸根" userId="9da0b7e27a02d218" providerId="LiveId" clId="{8ABF0A3F-A21C-4B8B-AC27-8988D822B6A6}" dt="2024-03-06T14:51:57.920" v="427" actId="2711"/>
          <ac:spMkLst>
            <pc:docMk/>
            <pc:sldMk cId="3467073702" sldId="327"/>
            <ac:spMk id="13" creationId="{2FF3E7DA-D8B6-E138-BD4B-C710AD3FCE41}"/>
          </ac:spMkLst>
        </pc:spChg>
        <pc:spChg chg="mod">
          <ac:chgData name="幸史 岸根" userId="9da0b7e27a02d218" providerId="LiveId" clId="{8ABF0A3F-A21C-4B8B-AC27-8988D822B6A6}" dt="2024-03-06T14:51:57.920" v="427" actId="2711"/>
          <ac:spMkLst>
            <pc:docMk/>
            <pc:sldMk cId="3467073702" sldId="327"/>
            <ac:spMk id="14" creationId="{FBE3FB0F-C6C1-DCF2-ECAA-3C6A51F1DCCD}"/>
          </ac:spMkLst>
        </pc:spChg>
        <pc:spChg chg="mod">
          <ac:chgData name="幸史 岸根" userId="9da0b7e27a02d218" providerId="LiveId" clId="{8ABF0A3F-A21C-4B8B-AC27-8988D822B6A6}" dt="2024-03-06T14:51:57.920" v="427" actId="2711"/>
          <ac:spMkLst>
            <pc:docMk/>
            <pc:sldMk cId="3467073702" sldId="327"/>
            <ac:spMk id="15" creationId="{B593A366-44EC-5188-4320-692F9530782B}"/>
          </ac:spMkLst>
        </pc:spChg>
        <pc:spChg chg="mod">
          <ac:chgData name="幸史 岸根" userId="9da0b7e27a02d218" providerId="LiveId" clId="{8ABF0A3F-A21C-4B8B-AC27-8988D822B6A6}" dt="2024-03-06T14:51:57.920" v="427" actId="2711"/>
          <ac:spMkLst>
            <pc:docMk/>
            <pc:sldMk cId="3467073702" sldId="327"/>
            <ac:spMk id="19" creationId="{11A4AA03-F528-B61E-01B5-8BAF75DB57AF}"/>
          </ac:spMkLst>
        </pc:spChg>
        <pc:spChg chg="mod">
          <ac:chgData name="幸史 岸根" userId="9da0b7e27a02d218" providerId="LiveId" clId="{8ABF0A3F-A21C-4B8B-AC27-8988D822B6A6}" dt="2024-03-06T14:51:57.920" v="427" actId="2711"/>
          <ac:spMkLst>
            <pc:docMk/>
            <pc:sldMk cId="3467073702" sldId="327"/>
            <ac:spMk id="21" creationId="{60E618B1-427E-DA7E-76DC-AB0B1702D57A}"/>
          </ac:spMkLst>
        </pc:spChg>
        <pc:spChg chg="mod">
          <ac:chgData name="幸史 岸根" userId="9da0b7e27a02d218" providerId="LiveId" clId="{8ABF0A3F-A21C-4B8B-AC27-8988D822B6A6}" dt="2024-03-06T14:51:57.920" v="427" actId="2711"/>
          <ac:spMkLst>
            <pc:docMk/>
            <pc:sldMk cId="3467073702" sldId="327"/>
            <ac:spMk id="25" creationId="{93CC0BE0-F940-F60A-DDC8-306E297B8B9C}"/>
          </ac:spMkLst>
        </pc:spChg>
        <pc:spChg chg="mod">
          <ac:chgData name="幸史 岸根" userId="9da0b7e27a02d218" providerId="LiveId" clId="{8ABF0A3F-A21C-4B8B-AC27-8988D822B6A6}" dt="2024-03-06T14:51:57.920" v="427" actId="2711"/>
          <ac:spMkLst>
            <pc:docMk/>
            <pc:sldMk cId="3467073702" sldId="327"/>
            <ac:spMk id="27" creationId="{F1B8E932-BA66-A0FA-2198-5B8BA8A42AA9}"/>
          </ac:spMkLst>
        </pc:spChg>
        <pc:spChg chg="mod">
          <ac:chgData name="幸史 岸根" userId="9da0b7e27a02d218" providerId="LiveId" clId="{8ABF0A3F-A21C-4B8B-AC27-8988D822B6A6}" dt="2024-03-06T14:51:57.920" v="427" actId="2711"/>
          <ac:spMkLst>
            <pc:docMk/>
            <pc:sldMk cId="3467073702" sldId="327"/>
            <ac:spMk id="28" creationId="{BDD6FEDD-F6E5-B93E-28BC-A30752E39101}"/>
          </ac:spMkLst>
        </pc:spChg>
        <pc:spChg chg="mod">
          <ac:chgData name="幸史 岸根" userId="9da0b7e27a02d218" providerId="LiveId" clId="{8ABF0A3F-A21C-4B8B-AC27-8988D822B6A6}" dt="2024-03-06T14:51:57.920" v="427" actId="2711"/>
          <ac:spMkLst>
            <pc:docMk/>
            <pc:sldMk cId="3467073702" sldId="327"/>
            <ac:spMk id="29" creationId="{E5139A3D-70CE-4C1C-D614-D0FDF8D0F71D}"/>
          </ac:spMkLst>
        </pc:spChg>
        <pc:spChg chg="mod">
          <ac:chgData name="幸史 岸根" userId="9da0b7e27a02d218" providerId="LiveId" clId="{8ABF0A3F-A21C-4B8B-AC27-8988D822B6A6}" dt="2024-03-06T14:51:57.920" v="427" actId="2711"/>
          <ac:spMkLst>
            <pc:docMk/>
            <pc:sldMk cId="3467073702" sldId="327"/>
            <ac:spMk id="30" creationId="{D0B3D288-F628-F796-77CF-0499EF92B711}"/>
          </ac:spMkLst>
        </pc:spChg>
        <pc:spChg chg="mod">
          <ac:chgData name="幸史 岸根" userId="9da0b7e27a02d218" providerId="LiveId" clId="{8ABF0A3F-A21C-4B8B-AC27-8988D822B6A6}" dt="2024-03-06T14:51:57.920" v="427" actId="2711"/>
          <ac:spMkLst>
            <pc:docMk/>
            <pc:sldMk cId="3467073702" sldId="327"/>
            <ac:spMk id="31" creationId="{C7079EC6-F28A-8A45-0FC8-18C8D6FE1558}"/>
          </ac:spMkLst>
        </pc:spChg>
        <pc:spChg chg="mod">
          <ac:chgData name="幸史 岸根" userId="9da0b7e27a02d218" providerId="LiveId" clId="{8ABF0A3F-A21C-4B8B-AC27-8988D822B6A6}" dt="2024-03-06T14:51:57.920" v="427" actId="2711"/>
          <ac:spMkLst>
            <pc:docMk/>
            <pc:sldMk cId="3467073702" sldId="327"/>
            <ac:spMk id="34" creationId="{E8FB3569-F4A7-2B4B-EB8C-F18DCB6019DC}"/>
          </ac:spMkLst>
        </pc:spChg>
        <pc:spChg chg="mod">
          <ac:chgData name="幸史 岸根" userId="9da0b7e27a02d218" providerId="LiveId" clId="{8ABF0A3F-A21C-4B8B-AC27-8988D822B6A6}" dt="2024-03-06T14:51:57.920" v="427" actId="2711"/>
          <ac:spMkLst>
            <pc:docMk/>
            <pc:sldMk cId="3467073702" sldId="327"/>
            <ac:spMk id="35" creationId="{3603E286-6192-64F8-1100-DD6D095B8065}"/>
          </ac:spMkLst>
        </pc:spChg>
        <pc:spChg chg="mod">
          <ac:chgData name="幸史 岸根" userId="9da0b7e27a02d218" providerId="LiveId" clId="{8ABF0A3F-A21C-4B8B-AC27-8988D822B6A6}" dt="2024-03-06T14:51:57.920" v="427" actId="2711"/>
          <ac:spMkLst>
            <pc:docMk/>
            <pc:sldMk cId="3467073702" sldId="327"/>
            <ac:spMk id="36" creationId="{52EB52AD-B4AA-82AF-6732-8D843540BA8A}"/>
          </ac:spMkLst>
        </pc:spChg>
        <pc:spChg chg="mod">
          <ac:chgData name="幸史 岸根" userId="9da0b7e27a02d218" providerId="LiveId" clId="{8ABF0A3F-A21C-4B8B-AC27-8988D822B6A6}" dt="2024-03-06T14:51:57.920" v="427" actId="2711"/>
          <ac:spMkLst>
            <pc:docMk/>
            <pc:sldMk cId="3467073702" sldId="327"/>
            <ac:spMk id="37" creationId="{223A1D33-7A08-2B9B-A8A7-43B40DF3EB3B}"/>
          </ac:spMkLst>
        </pc:spChg>
        <pc:spChg chg="mod">
          <ac:chgData name="幸史 岸根" userId="9da0b7e27a02d218" providerId="LiveId" clId="{8ABF0A3F-A21C-4B8B-AC27-8988D822B6A6}" dt="2024-03-06T14:51:57.920" v="427" actId="2711"/>
          <ac:spMkLst>
            <pc:docMk/>
            <pc:sldMk cId="3467073702" sldId="327"/>
            <ac:spMk id="38" creationId="{138EB02C-1CCE-91DB-71B7-4A90BE229F5D}"/>
          </ac:spMkLst>
        </pc:spChg>
        <pc:spChg chg="mod">
          <ac:chgData name="幸史 岸根" userId="9da0b7e27a02d218" providerId="LiveId" clId="{8ABF0A3F-A21C-4B8B-AC27-8988D822B6A6}" dt="2024-03-06T14:51:57.920" v="427" actId="2711"/>
          <ac:spMkLst>
            <pc:docMk/>
            <pc:sldMk cId="3467073702" sldId="327"/>
            <ac:spMk id="39" creationId="{482F5D10-B97A-DEA2-7031-B361AE72D854}"/>
          </ac:spMkLst>
        </pc:spChg>
        <pc:spChg chg="mod">
          <ac:chgData name="幸史 岸根" userId="9da0b7e27a02d218" providerId="LiveId" clId="{8ABF0A3F-A21C-4B8B-AC27-8988D822B6A6}" dt="2024-03-06T14:51:57.920" v="427" actId="2711"/>
          <ac:spMkLst>
            <pc:docMk/>
            <pc:sldMk cId="3467073702" sldId="327"/>
            <ac:spMk id="40" creationId="{4692623A-BD06-A59B-C027-A51DF8E900D7}"/>
          </ac:spMkLst>
        </pc:spChg>
        <pc:spChg chg="mod">
          <ac:chgData name="幸史 岸根" userId="9da0b7e27a02d218" providerId="LiveId" clId="{8ABF0A3F-A21C-4B8B-AC27-8988D822B6A6}" dt="2024-03-06T14:51:57.920" v="427" actId="2711"/>
          <ac:spMkLst>
            <pc:docMk/>
            <pc:sldMk cId="3467073702" sldId="327"/>
            <ac:spMk id="41" creationId="{B3581E1C-0C87-512F-4B8B-EC533A36714F}"/>
          </ac:spMkLst>
        </pc:spChg>
        <pc:spChg chg="mod">
          <ac:chgData name="幸史 岸根" userId="9da0b7e27a02d218" providerId="LiveId" clId="{8ABF0A3F-A21C-4B8B-AC27-8988D822B6A6}" dt="2024-03-06T14:51:57.920" v="427" actId="2711"/>
          <ac:spMkLst>
            <pc:docMk/>
            <pc:sldMk cId="3467073702" sldId="327"/>
            <ac:spMk id="44" creationId="{A92CE3C0-46F5-AE3C-2440-795C739E75A2}"/>
          </ac:spMkLst>
        </pc:spChg>
        <pc:spChg chg="mod">
          <ac:chgData name="幸史 岸根" userId="9da0b7e27a02d218" providerId="LiveId" clId="{8ABF0A3F-A21C-4B8B-AC27-8988D822B6A6}" dt="2024-03-06T14:51:57.920" v="427" actId="2711"/>
          <ac:spMkLst>
            <pc:docMk/>
            <pc:sldMk cId="3467073702" sldId="327"/>
            <ac:spMk id="45" creationId="{D99EAADB-1D7E-CB92-C53B-4BF23025EAB1}"/>
          </ac:spMkLst>
        </pc:spChg>
      </pc:sldChg>
      <pc:sldChg chg="modSp mod">
        <pc:chgData name="幸史 岸根" userId="9da0b7e27a02d218" providerId="LiveId" clId="{8ABF0A3F-A21C-4B8B-AC27-8988D822B6A6}" dt="2024-03-06T14:51:44.492" v="425" actId="2711"/>
        <pc:sldMkLst>
          <pc:docMk/>
          <pc:sldMk cId="3893371310" sldId="329"/>
        </pc:sldMkLst>
        <pc:spChg chg="mod">
          <ac:chgData name="幸史 岸根" userId="9da0b7e27a02d218" providerId="LiveId" clId="{8ABF0A3F-A21C-4B8B-AC27-8988D822B6A6}" dt="2024-03-06T14:51:44.492" v="425" actId="2711"/>
          <ac:spMkLst>
            <pc:docMk/>
            <pc:sldMk cId="3893371310" sldId="329"/>
            <ac:spMk id="5" creationId="{6140B9E9-93F2-E8C9-C315-F05FDB974310}"/>
          </ac:spMkLst>
        </pc:spChg>
        <pc:spChg chg="mod">
          <ac:chgData name="幸史 岸根" userId="9da0b7e27a02d218" providerId="LiveId" clId="{8ABF0A3F-A21C-4B8B-AC27-8988D822B6A6}" dt="2024-03-06T14:51:44.492" v="425" actId="2711"/>
          <ac:spMkLst>
            <pc:docMk/>
            <pc:sldMk cId="3893371310" sldId="329"/>
            <ac:spMk id="7" creationId="{A14D68A7-8FC1-96A7-4727-F8A330A4A479}"/>
          </ac:spMkLst>
        </pc:spChg>
        <pc:spChg chg="mod">
          <ac:chgData name="幸史 岸根" userId="9da0b7e27a02d218" providerId="LiveId" clId="{8ABF0A3F-A21C-4B8B-AC27-8988D822B6A6}" dt="2024-03-06T14:51:44.492" v="425" actId="2711"/>
          <ac:spMkLst>
            <pc:docMk/>
            <pc:sldMk cId="3893371310" sldId="329"/>
            <ac:spMk id="9" creationId="{5DC67418-4B04-3B5B-D929-1E71AC061C71}"/>
          </ac:spMkLst>
        </pc:spChg>
      </pc:sldChg>
      <pc:sldChg chg="modSp mod">
        <pc:chgData name="幸史 岸根" userId="9da0b7e27a02d218" providerId="LiveId" clId="{8ABF0A3F-A21C-4B8B-AC27-8988D822B6A6}" dt="2024-03-06T14:51:26.870" v="423" actId="2711"/>
        <pc:sldMkLst>
          <pc:docMk/>
          <pc:sldMk cId="303109385" sldId="334"/>
        </pc:sldMkLst>
        <pc:spChg chg="mod">
          <ac:chgData name="幸史 岸根" userId="9da0b7e27a02d218" providerId="LiveId" clId="{8ABF0A3F-A21C-4B8B-AC27-8988D822B6A6}" dt="2024-03-06T14:51:26.870" v="423" actId="2711"/>
          <ac:spMkLst>
            <pc:docMk/>
            <pc:sldMk cId="303109385" sldId="334"/>
            <ac:spMk id="2" creationId="{EF5DD6FF-980B-A79D-B447-7A3948EA0608}"/>
          </ac:spMkLst>
        </pc:spChg>
        <pc:spChg chg="mod">
          <ac:chgData name="幸史 岸根" userId="9da0b7e27a02d218" providerId="LiveId" clId="{8ABF0A3F-A21C-4B8B-AC27-8988D822B6A6}" dt="2024-03-06T14:51:26.870" v="423" actId="2711"/>
          <ac:spMkLst>
            <pc:docMk/>
            <pc:sldMk cId="303109385" sldId="334"/>
            <ac:spMk id="3" creationId="{1B3A916D-3F21-F3D8-4168-6027D353A1F5}"/>
          </ac:spMkLst>
        </pc:spChg>
        <pc:spChg chg="mod">
          <ac:chgData name="幸史 岸根" userId="9da0b7e27a02d218" providerId="LiveId" clId="{8ABF0A3F-A21C-4B8B-AC27-8988D822B6A6}" dt="2024-03-06T14:51:26.870" v="423" actId="2711"/>
          <ac:spMkLst>
            <pc:docMk/>
            <pc:sldMk cId="303109385" sldId="334"/>
            <ac:spMk id="5" creationId="{6140B9E9-93F2-E8C9-C315-F05FDB974310}"/>
          </ac:spMkLst>
        </pc:spChg>
        <pc:spChg chg="mod">
          <ac:chgData name="幸史 岸根" userId="9da0b7e27a02d218" providerId="LiveId" clId="{8ABF0A3F-A21C-4B8B-AC27-8988D822B6A6}" dt="2024-03-06T14:51:26.870" v="423" actId="2711"/>
          <ac:spMkLst>
            <pc:docMk/>
            <pc:sldMk cId="303109385" sldId="334"/>
            <ac:spMk id="7" creationId="{A14D68A7-8FC1-96A7-4727-F8A330A4A479}"/>
          </ac:spMkLst>
        </pc:spChg>
        <pc:spChg chg="mod">
          <ac:chgData name="幸史 岸根" userId="9da0b7e27a02d218" providerId="LiveId" clId="{8ABF0A3F-A21C-4B8B-AC27-8988D822B6A6}" dt="2024-03-06T14:51:26.870" v="423" actId="2711"/>
          <ac:spMkLst>
            <pc:docMk/>
            <pc:sldMk cId="303109385" sldId="334"/>
            <ac:spMk id="9" creationId="{5DC67418-4B04-3B5B-D929-1E71AC061C71}"/>
          </ac:spMkLst>
        </pc:spChg>
      </pc:sldChg>
      <pc:sldChg chg="modSp mod">
        <pc:chgData name="幸史 岸根" userId="9da0b7e27a02d218" providerId="LiveId" clId="{8ABF0A3F-A21C-4B8B-AC27-8988D822B6A6}" dt="2024-03-06T14:49:19.147" v="412" actId="2711"/>
        <pc:sldMkLst>
          <pc:docMk/>
          <pc:sldMk cId="2993603355" sldId="340"/>
        </pc:sldMkLst>
        <pc:spChg chg="mod">
          <ac:chgData name="幸史 岸根" userId="9da0b7e27a02d218" providerId="LiveId" clId="{8ABF0A3F-A21C-4B8B-AC27-8988D822B6A6}" dt="2024-03-06T14:49:19.147" v="412" actId="2711"/>
          <ac:spMkLst>
            <pc:docMk/>
            <pc:sldMk cId="2993603355" sldId="340"/>
            <ac:spMk id="5" creationId="{6140B9E9-93F2-E8C9-C315-F05FDB974310}"/>
          </ac:spMkLst>
        </pc:spChg>
        <pc:spChg chg="mod">
          <ac:chgData name="幸史 岸根" userId="9da0b7e27a02d218" providerId="LiveId" clId="{8ABF0A3F-A21C-4B8B-AC27-8988D822B6A6}" dt="2024-03-06T14:49:19.147" v="412" actId="2711"/>
          <ac:spMkLst>
            <pc:docMk/>
            <pc:sldMk cId="2993603355" sldId="340"/>
            <ac:spMk id="7" creationId="{A14D68A7-8FC1-96A7-4727-F8A330A4A479}"/>
          </ac:spMkLst>
        </pc:spChg>
        <pc:spChg chg="mod">
          <ac:chgData name="幸史 岸根" userId="9da0b7e27a02d218" providerId="LiveId" clId="{8ABF0A3F-A21C-4B8B-AC27-8988D822B6A6}" dt="2024-03-06T14:49:19.147" v="412" actId="2711"/>
          <ac:spMkLst>
            <pc:docMk/>
            <pc:sldMk cId="2993603355" sldId="340"/>
            <ac:spMk id="9" creationId="{5DC67418-4B04-3B5B-D929-1E71AC061C71}"/>
          </ac:spMkLst>
        </pc:spChg>
      </pc:sldChg>
      <pc:sldChg chg="modSp mod">
        <pc:chgData name="幸史 岸根" userId="9da0b7e27a02d218" providerId="LiveId" clId="{8ABF0A3F-A21C-4B8B-AC27-8988D822B6A6}" dt="2024-03-06T14:51:51.060" v="426" actId="2711"/>
        <pc:sldMkLst>
          <pc:docMk/>
          <pc:sldMk cId="2984181928" sldId="344"/>
        </pc:sldMkLst>
        <pc:spChg chg="mod">
          <ac:chgData name="幸史 岸根" userId="9da0b7e27a02d218" providerId="LiveId" clId="{8ABF0A3F-A21C-4B8B-AC27-8988D822B6A6}" dt="2024-03-06T14:51:51.060" v="426" actId="2711"/>
          <ac:spMkLst>
            <pc:docMk/>
            <pc:sldMk cId="2984181928" sldId="344"/>
            <ac:spMk id="6" creationId="{D990429A-CCF3-16FF-9785-3339CAFD368F}"/>
          </ac:spMkLst>
        </pc:spChg>
        <pc:spChg chg="mod">
          <ac:chgData name="幸史 岸根" userId="9da0b7e27a02d218" providerId="LiveId" clId="{8ABF0A3F-A21C-4B8B-AC27-8988D822B6A6}" dt="2024-03-06T14:51:51.060" v="426" actId="2711"/>
          <ac:spMkLst>
            <pc:docMk/>
            <pc:sldMk cId="2984181928" sldId="344"/>
            <ac:spMk id="8" creationId="{21ACFA63-E66A-3991-5B7F-A407CF77C650}"/>
          </ac:spMkLst>
        </pc:spChg>
        <pc:spChg chg="mod">
          <ac:chgData name="幸史 岸根" userId="9da0b7e27a02d218" providerId="LiveId" clId="{8ABF0A3F-A21C-4B8B-AC27-8988D822B6A6}" dt="2024-03-06T14:51:51.060" v="426" actId="2711"/>
          <ac:spMkLst>
            <pc:docMk/>
            <pc:sldMk cId="2984181928" sldId="344"/>
            <ac:spMk id="12" creationId="{29154314-5C66-5C6C-3E6E-4227865AE752}"/>
          </ac:spMkLst>
        </pc:spChg>
        <pc:spChg chg="mod">
          <ac:chgData name="幸史 岸根" userId="9da0b7e27a02d218" providerId="LiveId" clId="{8ABF0A3F-A21C-4B8B-AC27-8988D822B6A6}" dt="2024-03-06T14:51:51.060" v="426" actId="2711"/>
          <ac:spMkLst>
            <pc:docMk/>
            <pc:sldMk cId="2984181928" sldId="344"/>
            <ac:spMk id="13" creationId="{2FF3E7DA-D8B6-E138-BD4B-C710AD3FCE41}"/>
          </ac:spMkLst>
        </pc:spChg>
        <pc:spChg chg="mod">
          <ac:chgData name="幸史 岸根" userId="9da0b7e27a02d218" providerId="LiveId" clId="{8ABF0A3F-A21C-4B8B-AC27-8988D822B6A6}" dt="2024-03-06T14:51:51.060" v="426" actId="2711"/>
          <ac:spMkLst>
            <pc:docMk/>
            <pc:sldMk cId="2984181928" sldId="344"/>
            <ac:spMk id="14" creationId="{FBE3FB0F-C6C1-DCF2-ECAA-3C6A51F1DCCD}"/>
          </ac:spMkLst>
        </pc:spChg>
        <pc:spChg chg="mod">
          <ac:chgData name="幸史 岸根" userId="9da0b7e27a02d218" providerId="LiveId" clId="{8ABF0A3F-A21C-4B8B-AC27-8988D822B6A6}" dt="2024-03-06T14:51:51.060" v="426" actId="2711"/>
          <ac:spMkLst>
            <pc:docMk/>
            <pc:sldMk cId="2984181928" sldId="344"/>
            <ac:spMk id="15" creationId="{B593A366-44EC-5188-4320-692F9530782B}"/>
          </ac:spMkLst>
        </pc:spChg>
        <pc:spChg chg="mod">
          <ac:chgData name="幸史 岸根" userId="9da0b7e27a02d218" providerId="LiveId" clId="{8ABF0A3F-A21C-4B8B-AC27-8988D822B6A6}" dt="2024-03-06T14:51:51.060" v="426" actId="2711"/>
          <ac:spMkLst>
            <pc:docMk/>
            <pc:sldMk cId="2984181928" sldId="344"/>
            <ac:spMk id="19" creationId="{11A4AA03-F528-B61E-01B5-8BAF75DB57AF}"/>
          </ac:spMkLst>
        </pc:spChg>
        <pc:spChg chg="mod">
          <ac:chgData name="幸史 岸根" userId="9da0b7e27a02d218" providerId="LiveId" clId="{8ABF0A3F-A21C-4B8B-AC27-8988D822B6A6}" dt="2024-03-06T14:51:51.060" v="426" actId="2711"/>
          <ac:spMkLst>
            <pc:docMk/>
            <pc:sldMk cId="2984181928" sldId="344"/>
            <ac:spMk id="21" creationId="{60E618B1-427E-DA7E-76DC-AB0B1702D57A}"/>
          </ac:spMkLst>
        </pc:spChg>
        <pc:spChg chg="mod">
          <ac:chgData name="幸史 岸根" userId="9da0b7e27a02d218" providerId="LiveId" clId="{8ABF0A3F-A21C-4B8B-AC27-8988D822B6A6}" dt="2024-03-06T14:51:51.060" v="426" actId="2711"/>
          <ac:spMkLst>
            <pc:docMk/>
            <pc:sldMk cId="2984181928" sldId="344"/>
            <ac:spMk id="25" creationId="{93CC0BE0-F940-F60A-DDC8-306E297B8B9C}"/>
          </ac:spMkLst>
        </pc:spChg>
        <pc:spChg chg="mod">
          <ac:chgData name="幸史 岸根" userId="9da0b7e27a02d218" providerId="LiveId" clId="{8ABF0A3F-A21C-4B8B-AC27-8988D822B6A6}" dt="2024-03-06T14:51:51.060" v="426" actId="2711"/>
          <ac:spMkLst>
            <pc:docMk/>
            <pc:sldMk cId="2984181928" sldId="344"/>
            <ac:spMk id="27" creationId="{F1B8E932-BA66-A0FA-2198-5B8BA8A42AA9}"/>
          </ac:spMkLst>
        </pc:spChg>
        <pc:spChg chg="mod">
          <ac:chgData name="幸史 岸根" userId="9da0b7e27a02d218" providerId="LiveId" clId="{8ABF0A3F-A21C-4B8B-AC27-8988D822B6A6}" dt="2024-03-06T14:51:51.060" v="426" actId="2711"/>
          <ac:spMkLst>
            <pc:docMk/>
            <pc:sldMk cId="2984181928" sldId="344"/>
            <ac:spMk id="28" creationId="{BDD6FEDD-F6E5-B93E-28BC-A30752E39101}"/>
          </ac:spMkLst>
        </pc:spChg>
        <pc:spChg chg="mod">
          <ac:chgData name="幸史 岸根" userId="9da0b7e27a02d218" providerId="LiveId" clId="{8ABF0A3F-A21C-4B8B-AC27-8988D822B6A6}" dt="2024-03-06T14:51:51.060" v="426" actId="2711"/>
          <ac:spMkLst>
            <pc:docMk/>
            <pc:sldMk cId="2984181928" sldId="344"/>
            <ac:spMk id="29" creationId="{E5139A3D-70CE-4C1C-D614-D0FDF8D0F71D}"/>
          </ac:spMkLst>
        </pc:spChg>
        <pc:spChg chg="mod">
          <ac:chgData name="幸史 岸根" userId="9da0b7e27a02d218" providerId="LiveId" clId="{8ABF0A3F-A21C-4B8B-AC27-8988D822B6A6}" dt="2024-03-06T14:51:51.060" v="426" actId="2711"/>
          <ac:spMkLst>
            <pc:docMk/>
            <pc:sldMk cId="2984181928" sldId="344"/>
            <ac:spMk id="30" creationId="{D0B3D288-F628-F796-77CF-0499EF92B711}"/>
          </ac:spMkLst>
        </pc:spChg>
        <pc:spChg chg="mod">
          <ac:chgData name="幸史 岸根" userId="9da0b7e27a02d218" providerId="LiveId" clId="{8ABF0A3F-A21C-4B8B-AC27-8988D822B6A6}" dt="2024-03-06T14:51:51.060" v="426" actId="2711"/>
          <ac:spMkLst>
            <pc:docMk/>
            <pc:sldMk cId="2984181928" sldId="344"/>
            <ac:spMk id="31" creationId="{C7079EC6-F28A-8A45-0FC8-18C8D6FE1558}"/>
          </ac:spMkLst>
        </pc:spChg>
        <pc:spChg chg="mod">
          <ac:chgData name="幸史 岸根" userId="9da0b7e27a02d218" providerId="LiveId" clId="{8ABF0A3F-A21C-4B8B-AC27-8988D822B6A6}" dt="2024-03-06T14:51:51.060" v="426" actId="2711"/>
          <ac:spMkLst>
            <pc:docMk/>
            <pc:sldMk cId="2984181928" sldId="344"/>
            <ac:spMk id="34" creationId="{E8FB3569-F4A7-2B4B-EB8C-F18DCB6019DC}"/>
          </ac:spMkLst>
        </pc:spChg>
        <pc:spChg chg="mod">
          <ac:chgData name="幸史 岸根" userId="9da0b7e27a02d218" providerId="LiveId" clId="{8ABF0A3F-A21C-4B8B-AC27-8988D822B6A6}" dt="2024-03-06T14:51:51.060" v="426" actId="2711"/>
          <ac:spMkLst>
            <pc:docMk/>
            <pc:sldMk cId="2984181928" sldId="344"/>
            <ac:spMk id="35" creationId="{3603E286-6192-64F8-1100-DD6D095B8065}"/>
          </ac:spMkLst>
        </pc:spChg>
        <pc:spChg chg="mod">
          <ac:chgData name="幸史 岸根" userId="9da0b7e27a02d218" providerId="LiveId" clId="{8ABF0A3F-A21C-4B8B-AC27-8988D822B6A6}" dt="2024-03-06T14:51:51.060" v="426" actId="2711"/>
          <ac:spMkLst>
            <pc:docMk/>
            <pc:sldMk cId="2984181928" sldId="344"/>
            <ac:spMk id="36" creationId="{52EB52AD-B4AA-82AF-6732-8D843540BA8A}"/>
          </ac:spMkLst>
        </pc:spChg>
        <pc:spChg chg="mod">
          <ac:chgData name="幸史 岸根" userId="9da0b7e27a02d218" providerId="LiveId" clId="{8ABF0A3F-A21C-4B8B-AC27-8988D822B6A6}" dt="2024-03-06T14:51:51.060" v="426" actId="2711"/>
          <ac:spMkLst>
            <pc:docMk/>
            <pc:sldMk cId="2984181928" sldId="344"/>
            <ac:spMk id="37" creationId="{223A1D33-7A08-2B9B-A8A7-43B40DF3EB3B}"/>
          </ac:spMkLst>
        </pc:spChg>
        <pc:spChg chg="mod">
          <ac:chgData name="幸史 岸根" userId="9da0b7e27a02d218" providerId="LiveId" clId="{8ABF0A3F-A21C-4B8B-AC27-8988D822B6A6}" dt="2024-03-06T14:51:51.060" v="426" actId="2711"/>
          <ac:spMkLst>
            <pc:docMk/>
            <pc:sldMk cId="2984181928" sldId="344"/>
            <ac:spMk id="38" creationId="{138EB02C-1CCE-91DB-71B7-4A90BE229F5D}"/>
          </ac:spMkLst>
        </pc:spChg>
        <pc:spChg chg="mod">
          <ac:chgData name="幸史 岸根" userId="9da0b7e27a02d218" providerId="LiveId" clId="{8ABF0A3F-A21C-4B8B-AC27-8988D822B6A6}" dt="2024-03-06T14:51:51.060" v="426" actId="2711"/>
          <ac:spMkLst>
            <pc:docMk/>
            <pc:sldMk cId="2984181928" sldId="344"/>
            <ac:spMk id="39" creationId="{482F5D10-B97A-DEA2-7031-B361AE72D854}"/>
          </ac:spMkLst>
        </pc:spChg>
        <pc:spChg chg="mod">
          <ac:chgData name="幸史 岸根" userId="9da0b7e27a02d218" providerId="LiveId" clId="{8ABF0A3F-A21C-4B8B-AC27-8988D822B6A6}" dt="2024-03-06T14:51:51.060" v="426" actId="2711"/>
          <ac:spMkLst>
            <pc:docMk/>
            <pc:sldMk cId="2984181928" sldId="344"/>
            <ac:spMk id="40" creationId="{4692623A-BD06-A59B-C027-A51DF8E900D7}"/>
          </ac:spMkLst>
        </pc:spChg>
        <pc:spChg chg="mod">
          <ac:chgData name="幸史 岸根" userId="9da0b7e27a02d218" providerId="LiveId" clId="{8ABF0A3F-A21C-4B8B-AC27-8988D822B6A6}" dt="2024-03-06T14:51:51.060" v="426" actId="2711"/>
          <ac:spMkLst>
            <pc:docMk/>
            <pc:sldMk cId="2984181928" sldId="344"/>
            <ac:spMk id="41" creationId="{B3581E1C-0C87-512F-4B8B-EC533A36714F}"/>
          </ac:spMkLst>
        </pc:spChg>
      </pc:sldChg>
      <pc:sldChg chg="modSp mod">
        <pc:chgData name="幸史 岸根" userId="9da0b7e27a02d218" providerId="LiveId" clId="{8ABF0A3F-A21C-4B8B-AC27-8988D822B6A6}" dt="2024-03-06T14:51:38.150" v="424" actId="2711"/>
        <pc:sldMkLst>
          <pc:docMk/>
          <pc:sldMk cId="2533901725" sldId="345"/>
        </pc:sldMkLst>
        <pc:spChg chg="mod">
          <ac:chgData name="幸史 岸根" userId="9da0b7e27a02d218" providerId="LiveId" clId="{8ABF0A3F-A21C-4B8B-AC27-8988D822B6A6}" dt="2024-03-06T14:51:38.150" v="424" actId="2711"/>
          <ac:spMkLst>
            <pc:docMk/>
            <pc:sldMk cId="2533901725" sldId="345"/>
            <ac:spMk id="2" creationId="{CE14A509-D64D-8AA4-C991-86CCC30B817F}"/>
          </ac:spMkLst>
        </pc:spChg>
        <pc:spChg chg="mod">
          <ac:chgData name="幸史 岸根" userId="9da0b7e27a02d218" providerId="LiveId" clId="{8ABF0A3F-A21C-4B8B-AC27-8988D822B6A6}" dt="2024-03-06T14:51:38.150" v="424" actId="2711"/>
          <ac:spMkLst>
            <pc:docMk/>
            <pc:sldMk cId="2533901725" sldId="345"/>
            <ac:spMk id="8" creationId="{21ACFA63-E66A-3991-5B7F-A407CF77C650}"/>
          </ac:spMkLst>
        </pc:spChg>
        <pc:spChg chg="mod">
          <ac:chgData name="幸史 岸根" userId="9da0b7e27a02d218" providerId="LiveId" clId="{8ABF0A3F-A21C-4B8B-AC27-8988D822B6A6}" dt="2024-03-06T14:51:38.150" v="424" actId="2711"/>
          <ac:spMkLst>
            <pc:docMk/>
            <pc:sldMk cId="2533901725" sldId="345"/>
            <ac:spMk id="10" creationId="{DB1FD0AF-989F-DD43-0725-6D6558B6D092}"/>
          </ac:spMkLst>
        </pc:spChg>
        <pc:spChg chg="mod">
          <ac:chgData name="幸史 岸根" userId="9da0b7e27a02d218" providerId="LiveId" clId="{8ABF0A3F-A21C-4B8B-AC27-8988D822B6A6}" dt="2024-03-06T14:51:38.150" v="424" actId="2711"/>
          <ac:spMkLst>
            <pc:docMk/>
            <pc:sldMk cId="2533901725" sldId="345"/>
            <ac:spMk id="11" creationId="{1AAFBAA2-6F19-E8E7-F8DD-2F244B69C297}"/>
          </ac:spMkLst>
        </pc:spChg>
        <pc:spChg chg="mod">
          <ac:chgData name="幸史 岸根" userId="9da0b7e27a02d218" providerId="LiveId" clId="{8ABF0A3F-A21C-4B8B-AC27-8988D822B6A6}" dt="2024-03-06T14:51:38.150" v="424" actId="2711"/>
          <ac:spMkLst>
            <pc:docMk/>
            <pc:sldMk cId="2533901725" sldId="345"/>
            <ac:spMk id="13" creationId="{E3A7F997-342E-E89C-FC15-9B19C6BE0387}"/>
          </ac:spMkLst>
        </pc:spChg>
        <pc:spChg chg="mod">
          <ac:chgData name="幸史 岸根" userId="9da0b7e27a02d218" providerId="LiveId" clId="{8ABF0A3F-A21C-4B8B-AC27-8988D822B6A6}" dt="2024-03-06T14:51:38.150" v="424" actId="2711"/>
          <ac:spMkLst>
            <pc:docMk/>
            <pc:sldMk cId="2533901725" sldId="345"/>
            <ac:spMk id="14" creationId="{C350E1FE-51E3-8B59-6235-3C5210482BFB}"/>
          </ac:spMkLst>
        </pc:spChg>
        <pc:spChg chg="mod">
          <ac:chgData name="幸史 岸根" userId="9da0b7e27a02d218" providerId="LiveId" clId="{8ABF0A3F-A21C-4B8B-AC27-8988D822B6A6}" dt="2024-03-06T14:51:38.150" v="424" actId="2711"/>
          <ac:spMkLst>
            <pc:docMk/>
            <pc:sldMk cId="2533901725" sldId="345"/>
            <ac:spMk id="15" creationId="{B593A366-44EC-5188-4320-692F9530782B}"/>
          </ac:spMkLst>
        </pc:spChg>
      </pc:sldChg>
      <pc:sldChg chg="modSp">
        <pc:chgData name="幸史 岸根" userId="9da0b7e27a02d218" providerId="LiveId" clId="{8ABF0A3F-A21C-4B8B-AC27-8988D822B6A6}" dt="2024-03-06T14:51:14.226" v="422" actId="1036"/>
        <pc:sldMkLst>
          <pc:docMk/>
          <pc:sldMk cId="1813760065" sldId="346"/>
        </pc:sldMkLst>
        <pc:spChg chg="mod">
          <ac:chgData name="幸史 岸根" userId="9da0b7e27a02d218" providerId="LiveId" clId="{8ABF0A3F-A21C-4B8B-AC27-8988D822B6A6}" dt="2024-03-06T14:51:14.226" v="422" actId="1036"/>
          <ac:spMkLst>
            <pc:docMk/>
            <pc:sldMk cId="1813760065" sldId="346"/>
            <ac:spMk id="2" creationId="{CE14A509-D64D-8AA4-C991-86CCC30B817F}"/>
          </ac:spMkLst>
        </pc:spChg>
        <pc:spChg chg="mod">
          <ac:chgData name="幸史 岸根" userId="9da0b7e27a02d218" providerId="LiveId" clId="{8ABF0A3F-A21C-4B8B-AC27-8988D822B6A6}" dt="2024-03-06T14:51:14.226" v="422" actId="1036"/>
          <ac:spMkLst>
            <pc:docMk/>
            <pc:sldMk cId="1813760065" sldId="346"/>
            <ac:spMk id="4" creationId="{01E4C446-5996-209D-5BBE-C49E2E602CC6}"/>
          </ac:spMkLst>
        </pc:spChg>
        <pc:spChg chg="mod">
          <ac:chgData name="幸史 岸根" userId="9da0b7e27a02d218" providerId="LiveId" clId="{8ABF0A3F-A21C-4B8B-AC27-8988D822B6A6}" dt="2024-03-06T14:51:14.226" v="422" actId="1036"/>
          <ac:spMkLst>
            <pc:docMk/>
            <pc:sldMk cId="1813760065" sldId="346"/>
            <ac:spMk id="5" creationId="{FEF5E7DA-63D1-F7C4-E561-5791787CE59B}"/>
          </ac:spMkLst>
        </pc:spChg>
        <pc:spChg chg="mod">
          <ac:chgData name="幸史 岸根" userId="9da0b7e27a02d218" providerId="LiveId" clId="{8ABF0A3F-A21C-4B8B-AC27-8988D822B6A6}" dt="2024-03-06T14:51:14.226" v="422" actId="1036"/>
          <ac:spMkLst>
            <pc:docMk/>
            <pc:sldMk cId="1813760065" sldId="346"/>
            <ac:spMk id="6" creationId="{F04B8A88-C7CA-FE0D-9060-3D4B439AD11B}"/>
          </ac:spMkLst>
        </pc:spChg>
        <pc:spChg chg="mod">
          <ac:chgData name="幸史 岸根" userId="9da0b7e27a02d218" providerId="LiveId" clId="{8ABF0A3F-A21C-4B8B-AC27-8988D822B6A6}" dt="2024-03-06T14:51:14.226" v="422" actId="1036"/>
          <ac:spMkLst>
            <pc:docMk/>
            <pc:sldMk cId="1813760065" sldId="346"/>
            <ac:spMk id="7" creationId="{DBF8FE94-B72C-37F7-020F-9C1A6738089D}"/>
          </ac:spMkLst>
        </pc:spChg>
        <pc:picChg chg="mod">
          <ac:chgData name="幸史 岸根" userId="9da0b7e27a02d218" providerId="LiveId" clId="{8ABF0A3F-A21C-4B8B-AC27-8988D822B6A6}" dt="2024-03-06T14:51:14.226" v="422" actId="1036"/>
          <ac:picMkLst>
            <pc:docMk/>
            <pc:sldMk cId="1813760065" sldId="346"/>
            <ac:picMk id="3" creationId="{A1DC5927-E136-6C2A-7B83-601EEF9C9C2A}"/>
          </ac:picMkLst>
        </pc:picChg>
        <pc:picChg chg="mod">
          <ac:chgData name="幸史 岸根" userId="9da0b7e27a02d218" providerId="LiveId" clId="{8ABF0A3F-A21C-4B8B-AC27-8988D822B6A6}" dt="2024-03-06T14:51:14.226" v="422" actId="1036"/>
          <ac:picMkLst>
            <pc:docMk/>
            <pc:sldMk cId="1813760065" sldId="346"/>
            <ac:picMk id="1026" creationId="{274B7AAE-47AC-C088-FE19-F11EED4ED47D}"/>
          </ac:picMkLst>
        </pc:picChg>
      </pc:sldChg>
      <pc:sldChg chg="modSp mod">
        <pc:chgData name="幸史 岸根" userId="9da0b7e27a02d218" providerId="LiveId" clId="{8ABF0A3F-A21C-4B8B-AC27-8988D822B6A6}" dt="2024-03-06T14:51:04.876" v="420" actId="2711"/>
        <pc:sldMkLst>
          <pc:docMk/>
          <pc:sldMk cId="2470350595" sldId="347"/>
        </pc:sldMkLst>
        <pc:spChg chg="mod">
          <ac:chgData name="幸史 岸根" userId="9da0b7e27a02d218" providerId="LiveId" clId="{8ABF0A3F-A21C-4B8B-AC27-8988D822B6A6}" dt="2024-03-06T14:51:04.876" v="420" actId="2711"/>
          <ac:spMkLst>
            <pc:docMk/>
            <pc:sldMk cId="2470350595" sldId="347"/>
            <ac:spMk id="2" creationId="{CE14A509-D64D-8AA4-C991-86CCC30B817F}"/>
          </ac:spMkLst>
        </pc:spChg>
        <pc:spChg chg="mod">
          <ac:chgData name="幸史 岸根" userId="9da0b7e27a02d218" providerId="LiveId" clId="{8ABF0A3F-A21C-4B8B-AC27-8988D822B6A6}" dt="2024-03-06T14:51:04.876" v="420" actId="2711"/>
          <ac:spMkLst>
            <pc:docMk/>
            <pc:sldMk cId="2470350595" sldId="347"/>
            <ac:spMk id="8" creationId="{21ACFA63-E66A-3991-5B7F-A407CF77C650}"/>
          </ac:spMkLst>
        </pc:spChg>
        <pc:spChg chg="mod">
          <ac:chgData name="幸史 岸根" userId="9da0b7e27a02d218" providerId="LiveId" clId="{8ABF0A3F-A21C-4B8B-AC27-8988D822B6A6}" dt="2024-03-06T14:51:04.876" v="420" actId="2711"/>
          <ac:spMkLst>
            <pc:docMk/>
            <pc:sldMk cId="2470350595" sldId="347"/>
            <ac:spMk id="12" creationId="{8B24046A-ED81-0EDB-E333-CEEF4A80115E}"/>
          </ac:spMkLst>
        </pc:spChg>
      </pc:sldChg>
      <pc:sldChg chg="addSp delSp modSp mod">
        <pc:chgData name="幸史 岸根" userId="9da0b7e27a02d218" providerId="LiveId" clId="{8ABF0A3F-A21C-4B8B-AC27-8988D822B6A6}" dt="2024-03-07T02:22:17.375" v="2187" actId="207"/>
        <pc:sldMkLst>
          <pc:docMk/>
          <pc:sldMk cId="1561667903" sldId="349"/>
        </pc:sldMkLst>
        <pc:spChg chg="mod">
          <ac:chgData name="幸史 岸根" userId="9da0b7e27a02d218" providerId="LiveId" clId="{8ABF0A3F-A21C-4B8B-AC27-8988D822B6A6}" dt="2024-03-07T02:05:10.547" v="750"/>
          <ac:spMkLst>
            <pc:docMk/>
            <pc:sldMk cId="1561667903" sldId="349"/>
            <ac:spMk id="2" creationId="{CE14A509-D64D-8AA4-C991-86CCC30B817F}"/>
          </ac:spMkLst>
        </pc:spChg>
        <pc:spChg chg="add mod">
          <ac:chgData name="幸史 岸根" userId="9da0b7e27a02d218" providerId="LiveId" clId="{8ABF0A3F-A21C-4B8B-AC27-8988D822B6A6}" dt="2024-03-07T02:22:17.375" v="2187" actId="207"/>
          <ac:spMkLst>
            <pc:docMk/>
            <pc:sldMk cId="1561667903" sldId="349"/>
            <ac:spMk id="3" creationId="{5045DBCF-52B0-6824-E7B3-E2772EF46A9B}"/>
          </ac:spMkLst>
        </pc:spChg>
        <pc:spChg chg="del">
          <ac:chgData name="幸史 岸根" userId="9da0b7e27a02d218" providerId="LiveId" clId="{8ABF0A3F-A21C-4B8B-AC27-8988D822B6A6}" dt="2024-03-06T14:43:34.030" v="23" actId="478"/>
          <ac:spMkLst>
            <pc:docMk/>
            <pc:sldMk cId="1561667903" sldId="349"/>
            <ac:spMk id="4" creationId="{47037F6C-029A-EF74-CDE0-2DD985934372}"/>
          </ac:spMkLst>
        </pc:spChg>
        <pc:spChg chg="del">
          <ac:chgData name="幸史 岸根" userId="9da0b7e27a02d218" providerId="LiveId" clId="{8ABF0A3F-A21C-4B8B-AC27-8988D822B6A6}" dt="2024-03-06T14:43:34.030" v="23" actId="478"/>
          <ac:spMkLst>
            <pc:docMk/>
            <pc:sldMk cId="1561667903" sldId="349"/>
            <ac:spMk id="6" creationId="{10ADF3AF-B59E-68F9-0C26-130038818453}"/>
          </ac:spMkLst>
        </pc:spChg>
        <pc:spChg chg="del">
          <ac:chgData name="幸史 岸根" userId="9da0b7e27a02d218" providerId="LiveId" clId="{8ABF0A3F-A21C-4B8B-AC27-8988D822B6A6}" dt="2024-03-06T14:43:34.030" v="23" actId="478"/>
          <ac:spMkLst>
            <pc:docMk/>
            <pc:sldMk cId="1561667903" sldId="349"/>
            <ac:spMk id="7" creationId="{1FE7B15D-5120-06C5-B7B5-7CF482BB12C7}"/>
          </ac:spMkLst>
        </pc:spChg>
        <pc:spChg chg="mod">
          <ac:chgData name="幸史 岸根" userId="9da0b7e27a02d218" providerId="LiveId" clId="{8ABF0A3F-A21C-4B8B-AC27-8988D822B6A6}" dt="2024-03-06T14:50:43.036" v="419" actId="2711"/>
          <ac:spMkLst>
            <pc:docMk/>
            <pc:sldMk cId="1561667903" sldId="349"/>
            <ac:spMk id="8" creationId="{21ACFA63-E66A-3991-5B7F-A407CF77C650}"/>
          </ac:spMkLst>
        </pc:spChg>
        <pc:spChg chg="del mod">
          <ac:chgData name="幸史 岸根" userId="9da0b7e27a02d218" providerId="LiveId" clId="{8ABF0A3F-A21C-4B8B-AC27-8988D822B6A6}" dt="2024-03-06T14:44:33.575" v="145" actId="478"/>
          <ac:spMkLst>
            <pc:docMk/>
            <pc:sldMk cId="1561667903" sldId="349"/>
            <ac:spMk id="12" creationId="{29154314-5C66-5C6C-3E6E-4227865AE752}"/>
          </ac:spMkLst>
        </pc:spChg>
        <pc:spChg chg="mod">
          <ac:chgData name="幸史 岸根" userId="9da0b7e27a02d218" providerId="LiveId" clId="{8ABF0A3F-A21C-4B8B-AC27-8988D822B6A6}" dt="2024-03-06T14:50:43.036" v="419" actId="2711"/>
          <ac:spMkLst>
            <pc:docMk/>
            <pc:sldMk cId="1561667903" sldId="349"/>
            <ac:spMk id="15" creationId="{B593A366-44EC-5188-4320-692F9530782B}"/>
          </ac:spMkLst>
        </pc:spChg>
        <pc:spChg chg="mod">
          <ac:chgData name="幸史 岸根" userId="9da0b7e27a02d218" providerId="LiveId" clId="{8ABF0A3F-A21C-4B8B-AC27-8988D822B6A6}" dt="2024-03-07T02:22:17.375" v="2187" actId="207"/>
          <ac:spMkLst>
            <pc:docMk/>
            <pc:sldMk cId="1561667903" sldId="349"/>
            <ac:spMk id="22" creationId="{2BF824E2-0DD7-C9A5-C3B2-7807D7903218}"/>
          </ac:spMkLst>
        </pc:spChg>
        <pc:cxnChg chg="del">
          <ac:chgData name="幸史 岸根" userId="9da0b7e27a02d218" providerId="LiveId" clId="{8ABF0A3F-A21C-4B8B-AC27-8988D822B6A6}" dt="2024-03-06T14:43:34.030" v="23" actId="478"/>
          <ac:cxnSpMkLst>
            <pc:docMk/>
            <pc:sldMk cId="1561667903" sldId="349"/>
            <ac:cxnSpMk id="5" creationId="{7423DEF3-3340-AA8E-4E7A-01F2E90EAE3E}"/>
          </ac:cxnSpMkLst>
        </pc:cxnChg>
        <pc:cxnChg chg="del">
          <ac:chgData name="幸史 岸根" userId="9da0b7e27a02d218" providerId="LiveId" clId="{8ABF0A3F-A21C-4B8B-AC27-8988D822B6A6}" dt="2024-03-06T14:43:34.030" v="23" actId="478"/>
          <ac:cxnSpMkLst>
            <pc:docMk/>
            <pc:sldMk cId="1561667903" sldId="349"/>
            <ac:cxnSpMk id="47" creationId="{AAF7405B-9F7D-F857-BE12-878C63BC0AD0}"/>
          </ac:cxnSpMkLst>
        </pc:cxnChg>
        <pc:cxnChg chg="del">
          <ac:chgData name="幸史 岸根" userId="9da0b7e27a02d218" providerId="LiveId" clId="{8ABF0A3F-A21C-4B8B-AC27-8988D822B6A6}" dt="2024-03-06T14:43:34.030" v="23" actId="478"/>
          <ac:cxnSpMkLst>
            <pc:docMk/>
            <pc:sldMk cId="1561667903" sldId="349"/>
            <ac:cxnSpMk id="48" creationId="{2C1CED3A-B01B-0194-1B83-EB357CBB57F7}"/>
          </ac:cxnSpMkLst>
        </pc:cxnChg>
        <pc:cxnChg chg="del">
          <ac:chgData name="幸史 岸根" userId="9da0b7e27a02d218" providerId="LiveId" clId="{8ABF0A3F-A21C-4B8B-AC27-8988D822B6A6}" dt="2024-03-06T14:43:34.030" v="23" actId="478"/>
          <ac:cxnSpMkLst>
            <pc:docMk/>
            <pc:sldMk cId="1561667903" sldId="349"/>
            <ac:cxnSpMk id="49" creationId="{E6A1F673-1146-8606-330D-93C5E96E3BF2}"/>
          </ac:cxnSpMkLst>
        </pc:cxnChg>
        <pc:cxnChg chg="del">
          <ac:chgData name="幸史 岸根" userId="9da0b7e27a02d218" providerId="LiveId" clId="{8ABF0A3F-A21C-4B8B-AC27-8988D822B6A6}" dt="2024-03-06T14:43:34.030" v="23" actId="478"/>
          <ac:cxnSpMkLst>
            <pc:docMk/>
            <pc:sldMk cId="1561667903" sldId="349"/>
            <ac:cxnSpMk id="50" creationId="{5068BB93-97C1-67D5-BA31-A1D8A4CDC92D}"/>
          </ac:cxnSpMkLst>
        </pc:cxnChg>
        <pc:cxnChg chg="del">
          <ac:chgData name="幸史 岸根" userId="9da0b7e27a02d218" providerId="LiveId" clId="{8ABF0A3F-A21C-4B8B-AC27-8988D822B6A6}" dt="2024-03-06T14:43:34.030" v="23" actId="478"/>
          <ac:cxnSpMkLst>
            <pc:docMk/>
            <pc:sldMk cId="1561667903" sldId="349"/>
            <ac:cxnSpMk id="51" creationId="{6232FFF8-C5FA-A2BD-888E-92AD6B6910CB}"/>
          </ac:cxnSpMkLst>
        </pc:cxnChg>
      </pc:sldChg>
      <pc:sldChg chg="addSp delSp modSp mod">
        <pc:chgData name="幸史 岸根" userId="9da0b7e27a02d218" providerId="LiveId" clId="{8ABF0A3F-A21C-4B8B-AC27-8988D822B6A6}" dt="2024-03-07T13:54:22.340" v="7948" actId="1076"/>
        <pc:sldMkLst>
          <pc:docMk/>
          <pc:sldMk cId="276295202" sldId="350"/>
        </pc:sldMkLst>
        <pc:spChg chg="mod">
          <ac:chgData name="幸史 岸根" userId="9da0b7e27a02d218" providerId="LiveId" clId="{8ABF0A3F-A21C-4B8B-AC27-8988D822B6A6}" dt="2024-03-06T14:50:08.390" v="416" actId="2711"/>
          <ac:spMkLst>
            <pc:docMk/>
            <pc:sldMk cId="276295202" sldId="350"/>
            <ac:spMk id="2" creationId="{CE14A509-D64D-8AA4-C991-86CCC30B817F}"/>
          </ac:spMkLst>
        </pc:spChg>
        <pc:spChg chg="del mod">
          <ac:chgData name="幸史 岸根" userId="9da0b7e27a02d218" providerId="LiveId" clId="{8ABF0A3F-A21C-4B8B-AC27-8988D822B6A6}" dt="2024-03-07T13:45:46.805" v="7418" actId="478"/>
          <ac:spMkLst>
            <pc:docMk/>
            <pc:sldMk cId="276295202" sldId="350"/>
            <ac:spMk id="5" creationId="{C87C682C-7791-3620-7357-DB2C746A1A34}"/>
          </ac:spMkLst>
        </pc:spChg>
        <pc:spChg chg="mod">
          <ac:chgData name="幸史 岸根" userId="9da0b7e27a02d218" providerId="LiveId" clId="{8ABF0A3F-A21C-4B8B-AC27-8988D822B6A6}" dt="2024-03-07T13:46:19.091" v="7435" actId="404"/>
          <ac:spMkLst>
            <pc:docMk/>
            <pc:sldMk cId="276295202" sldId="350"/>
            <ac:spMk id="6" creationId="{47691D7D-4E44-DB9E-0104-1C5B297C651E}"/>
          </ac:spMkLst>
        </pc:spChg>
        <pc:spChg chg="add mod">
          <ac:chgData name="幸史 岸根" userId="9da0b7e27a02d218" providerId="LiveId" clId="{8ABF0A3F-A21C-4B8B-AC27-8988D822B6A6}" dt="2024-03-07T13:53:56.983" v="7943" actId="1036"/>
          <ac:spMkLst>
            <pc:docMk/>
            <pc:sldMk cId="276295202" sldId="350"/>
            <ac:spMk id="7" creationId="{57DFC06E-1CD2-A70E-D954-AE75E38E033B}"/>
          </ac:spMkLst>
        </pc:spChg>
        <pc:spChg chg="mod">
          <ac:chgData name="幸史 岸根" userId="9da0b7e27a02d218" providerId="LiveId" clId="{8ABF0A3F-A21C-4B8B-AC27-8988D822B6A6}" dt="2024-03-07T13:47:50.462" v="7529" actId="1035"/>
          <ac:spMkLst>
            <pc:docMk/>
            <pc:sldMk cId="276295202" sldId="350"/>
            <ac:spMk id="8" creationId="{21ACFA63-E66A-3991-5B7F-A407CF77C650}"/>
          </ac:spMkLst>
        </pc:spChg>
        <pc:spChg chg="mod">
          <ac:chgData name="幸史 岸根" userId="9da0b7e27a02d218" providerId="LiveId" clId="{8ABF0A3F-A21C-4B8B-AC27-8988D822B6A6}" dt="2024-03-07T13:54:22.340" v="7948" actId="1076"/>
          <ac:spMkLst>
            <pc:docMk/>
            <pc:sldMk cId="276295202" sldId="350"/>
            <ac:spMk id="9" creationId="{C1ABE086-3A4C-5DEC-CD3C-BCC7CC7AE380}"/>
          </ac:spMkLst>
        </pc:spChg>
        <pc:spChg chg="add mod">
          <ac:chgData name="幸史 岸根" userId="9da0b7e27a02d218" providerId="LiveId" clId="{8ABF0A3F-A21C-4B8B-AC27-8988D822B6A6}" dt="2024-03-07T13:46:19.091" v="7435" actId="404"/>
          <ac:spMkLst>
            <pc:docMk/>
            <pc:sldMk cId="276295202" sldId="350"/>
            <ac:spMk id="10" creationId="{C5187CC1-DD9A-D2A4-8C6D-9DA1E19346D4}"/>
          </ac:spMkLst>
        </pc:spChg>
        <pc:spChg chg="add mod">
          <ac:chgData name="幸史 岸根" userId="9da0b7e27a02d218" providerId="LiveId" clId="{8ABF0A3F-A21C-4B8B-AC27-8988D822B6A6}" dt="2024-03-07T13:54:08.895" v="7946" actId="1037"/>
          <ac:spMkLst>
            <pc:docMk/>
            <pc:sldMk cId="276295202" sldId="350"/>
            <ac:spMk id="13" creationId="{8259E384-45EA-2A98-84A9-9900DB35E054}"/>
          </ac:spMkLst>
        </pc:spChg>
        <pc:spChg chg="mod">
          <ac:chgData name="幸史 岸根" userId="9da0b7e27a02d218" providerId="LiveId" clId="{8ABF0A3F-A21C-4B8B-AC27-8988D822B6A6}" dt="2024-03-06T14:50:08.390" v="416" actId="2711"/>
          <ac:spMkLst>
            <pc:docMk/>
            <pc:sldMk cId="276295202" sldId="350"/>
            <ac:spMk id="15" creationId="{B593A366-44EC-5188-4320-692F9530782B}"/>
          </ac:spMkLst>
        </pc:spChg>
        <pc:spChg chg="del mod">
          <ac:chgData name="幸史 岸根" userId="9da0b7e27a02d218" providerId="LiveId" clId="{8ABF0A3F-A21C-4B8B-AC27-8988D822B6A6}" dt="2024-03-07T13:39:37.130" v="7285" actId="478"/>
          <ac:spMkLst>
            <pc:docMk/>
            <pc:sldMk cId="276295202" sldId="350"/>
            <ac:spMk id="16" creationId="{5D99A4A9-FBC2-8DC3-32BF-4C0CC7A4136D}"/>
          </ac:spMkLst>
        </pc:spChg>
        <pc:spChg chg="del mod">
          <ac:chgData name="幸史 岸根" userId="9da0b7e27a02d218" providerId="LiveId" clId="{8ABF0A3F-A21C-4B8B-AC27-8988D822B6A6}" dt="2024-03-07T13:38:36.824" v="7235" actId="478"/>
          <ac:spMkLst>
            <pc:docMk/>
            <pc:sldMk cId="276295202" sldId="350"/>
            <ac:spMk id="18" creationId="{5AD15443-6451-BC4B-6A36-73AAAB7AE653}"/>
          </ac:spMkLst>
        </pc:spChg>
        <pc:spChg chg="del mod">
          <ac:chgData name="幸史 岸根" userId="9da0b7e27a02d218" providerId="LiveId" clId="{8ABF0A3F-A21C-4B8B-AC27-8988D822B6A6}" dt="2024-03-07T13:47:59.273" v="7531" actId="478"/>
          <ac:spMkLst>
            <pc:docMk/>
            <pc:sldMk cId="276295202" sldId="350"/>
            <ac:spMk id="42" creationId="{B7978328-E3CF-355E-B444-B9BDDE4EEE96}"/>
          </ac:spMkLst>
        </pc:spChg>
        <pc:spChg chg="del mod">
          <ac:chgData name="幸史 岸根" userId="9da0b7e27a02d218" providerId="LiveId" clId="{8ABF0A3F-A21C-4B8B-AC27-8988D822B6A6}" dt="2024-03-07T13:48:06.300" v="7533" actId="478"/>
          <ac:spMkLst>
            <pc:docMk/>
            <pc:sldMk cId="276295202" sldId="350"/>
            <ac:spMk id="43" creationId="{3D3369A6-9D2D-BA12-FB5F-3A83812DB4A3}"/>
          </ac:spMkLst>
        </pc:spChg>
        <pc:spChg chg="del mod">
          <ac:chgData name="幸史 岸根" userId="9da0b7e27a02d218" providerId="LiveId" clId="{8ABF0A3F-A21C-4B8B-AC27-8988D822B6A6}" dt="2024-03-07T13:47:59.273" v="7531" actId="478"/>
          <ac:spMkLst>
            <pc:docMk/>
            <pc:sldMk cId="276295202" sldId="350"/>
            <ac:spMk id="47" creationId="{DBB8786E-053A-2D7F-E8C1-FFD283E273E0}"/>
          </ac:spMkLst>
        </pc:spChg>
        <pc:spChg chg="del mod">
          <ac:chgData name="幸史 岸根" userId="9da0b7e27a02d218" providerId="LiveId" clId="{8ABF0A3F-A21C-4B8B-AC27-8988D822B6A6}" dt="2024-03-07T13:48:02.272" v="7532" actId="478"/>
          <ac:spMkLst>
            <pc:docMk/>
            <pc:sldMk cId="276295202" sldId="350"/>
            <ac:spMk id="49" creationId="{3A61C5BC-B945-36B9-1F94-F7BA5B2B2F47}"/>
          </ac:spMkLst>
        </pc:spChg>
        <pc:graphicFrameChg chg="mod modGraphic">
          <ac:chgData name="幸史 岸根" userId="9da0b7e27a02d218" providerId="LiveId" clId="{8ABF0A3F-A21C-4B8B-AC27-8988D822B6A6}" dt="2024-03-07T13:44:00.474" v="7378" actId="1076"/>
          <ac:graphicFrameMkLst>
            <pc:docMk/>
            <pc:sldMk cId="276295202" sldId="350"/>
            <ac:graphicFrameMk id="3" creationId="{CA73080D-49F5-0757-17F2-C0E0D88514FA}"/>
          </ac:graphicFrameMkLst>
        </pc:graphicFrameChg>
        <pc:graphicFrameChg chg="del mod">
          <ac:chgData name="幸史 岸根" userId="9da0b7e27a02d218" providerId="LiveId" clId="{8ABF0A3F-A21C-4B8B-AC27-8988D822B6A6}" dt="2024-03-07T13:45:43.338" v="7417" actId="478"/>
          <ac:graphicFrameMkLst>
            <pc:docMk/>
            <pc:sldMk cId="276295202" sldId="350"/>
            <ac:graphicFrameMk id="4" creationId="{AE708616-4C05-09BE-2F90-3BB9F327E962}"/>
          </ac:graphicFrameMkLst>
        </pc:graphicFrameChg>
        <pc:graphicFrameChg chg="mod modGraphic">
          <ac:chgData name="幸史 岸根" userId="9da0b7e27a02d218" providerId="LiveId" clId="{8ABF0A3F-A21C-4B8B-AC27-8988D822B6A6}" dt="2024-03-07T13:53:48.450" v="7942" actId="14100"/>
          <ac:graphicFrameMkLst>
            <pc:docMk/>
            <pc:sldMk cId="276295202" sldId="350"/>
            <ac:graphicFrameMk id="11" creationId="{6568FA7A-5740-2752-D027-BE73548DA430}"/>
          </ac:graphicFrameMkLst>
        </pc:graphicFrameChg>
        <pc:graphicFrameChg chg="add mod modGraphic">
          <ac:chgData name="幸史 岸根" userId="9da0b7e27a02d218" providerId="LiveId" clId="{8ABF0A3F-A21C-4B8B-AC27-8988D822B6A6}" dt="2024-03-07T13:52:44.350" v="7915"/>
          <ac:graphicFrameMkLst>
            <pc:docMk/>
            <pc:sldMk cId="276295202" sldId="350"/>
            <ac:graphicFrameMk id="12" creationId="{3AB1834D-3667-147C-D5A0-C9B96CF14309}"/>
          </ac:graphicFrameMkLst>
        </pc:graphicFrameChg>
        <pc:graphicFrameChg chg="add mod modGraphic">
          <ac:chgData name="幸史 岸根" userId="9da0b7e27a02d218" providerId="LiveId" clId="{8ABF0A3F-A21C-4B8B-AC27-8988D822B6A6}" dt="2024-03-07T13:53:28.942" v="7941"/>
          <ac:graphicFrameMkLst>
            <pc:docMk/>
            <pc:sldMk cId="276295202" sldId="350"/>
            <ac:graphicFrameMk id="14" creationId="{71BBF9BC-2BA7-11E8-BF35-7388D649C9B8}"/>
          </ac:graphicFrameMkLst>
        </pc:graphicFrameChg>
        <pc:graphicFrameChg chg="del">
          <ac:chgData name="幸史 岸根" userId="9da0b7e27a02d218" providerId="LiveId" clId="{8ABF0A3F-A21C-4B8B-AC27-8988D822B6A6}" dt="2024-03-07T13:38:36.824" v="7235" actId="478"/>
          <ac:graphicFrameMkLst>
            <pc:docMk/>
            <pc:sldMk cId="276295202" sldId="350"/>
            <ac:graphicFrameMk id="17" creationId="{4A954CF7-DC66-C86D-3350-E427EA383065}"/>
          </ac:graphicFrameMkLst>
        </pc:graphicFrameChg>
        <pc:graphicFrameChg chg="del mod">
          <ac:chgData name="幸史 岸根" userId="9da0b7e27a02d218" providerId="LiveId" clId="{8ABF0A3F-A21C-4B8B-AC27-8988D822B6A6}" dt="2024-03-07T13:51:06.134" v="7755" actId="478"/>
          <ac:graphicFrameMkLst>
            <pc:docMk/>
            <pc:sldMk cId="276295202" sldId="350"/>
            <ac:graphicFrameMk id="20" creationId="{4E690BF0-BE49-1FC2-E99D-ED1F118F3100}"/>
          </ac:graphicFrameMkLst>
        </pc:graphicFrameChg>
        <pc:graphicFrameChg chg="del mod">
          <ac:chgData name="幸史 岸根" userId="9da0b7e27a02d218" providerId="LiveId" clId="{8ABF0A3F-A21C-4B8B-AC27-8988D822B6A6}" dt="2024-03-07T13:47:56.110" v="7530" actId="478"/>
          <ac:graphicFrameMkLst>
            <pc:docMk/>
            <pc:sldMk cId="276295202" sldId="350"/>
            <ac:graphicFrameMk id="22" creationId="{CF9BA95D-14C4-1DC3-734C-A708919320AE}"/>
          </ac:graphicFrameMkLst>
        </pc:graphicFrameChg>
        <pc:graphicFrameChg chg="del mod">
          <ac:chgData name="幸史 岸根" userId="9da0b7e27a02d218" providerId="LiveId" clId="{8ABF0A3F-A21C-4B8B-AC27-8988D822B6A6}" dt="2024-03-07T13:47:56.110" v="7530" actId="478"/>
          <ac:graphicFrameMkLst>
            <pc:docMk/>
            <pc:sldMk cId="276295202" sldId="350"/>
            <ac:graphicFrameMk id="46" creationId="{394FCE6C-32D6-4E54-2E38-C23E54C07343}"/>
          </ac:graphicFrameMkLst>
        </pc:graphicFrameChg>
        <pc:graphicFrameChg chg="del mod">
          <ac:chgData name="幸史 岸根" userId="9da0b7e27a02d218" providerId="LiveId" clId="{8ABF0A3F-A21C-4B8B-AC27-8988D822B6A6}" dt="2024-03-07T13:47:56.110" v="7530" actId="478"/>
          <ac:graphicFrameMkLst>
            <pc:docMk/>
            <pc:sldMk cId="276295202" sldId="350"/>
            <ac:graphicFrameMk id="48" creationId="{9F27828B-B4CE-3B73-3B0D-FA178406F637}"/>
          </ac:graphicFrameMkLst>
        </pc:graphicFrameChg>
      </pc:sldChg>
      <pc:sldChg chg="modSp">
        <pc:chgData name="幸史 岸根" userId="9da0b7e27a02d218" providerId="LiveId" clId="{8ABF0A3F-A21C-4B8B-AC27-8988D822B6A6}" dt="2024-03-06T14:50:00.297" v="415" actId="2711"/>
        <pc:sldMkLst>
          <pc:docMk/>
          <pc:sldMk cId="4166257153" sldId="351"/>
        </pc:sldMkLst>
        <pc:spChg chg="mod">
          <ac:chgData name="幸史 岸根" userId="9da0b7e27a02d218" providerId="LiveId" clId="{8ABF0A3F-A21C-4B8B-AC27-8988D822B6A6}" dt="2024-03-06T14:50:00.297" v="415" actId="2711"/>
          <ac:spMkLst>
            <pc:docMk/>
            <pc:sldMk cId="4166257153" sldId="351"/>
            <ac:spMk id="2" creationId="{CE14A509-D64D-8AA4-C991-86CCC30B817F}"/>
          </ac:spMkLst>
        </pc:spChg>
        <pc:spChg chg="mod">
          <ac:chgData name="幸史 岸根" userId="9da0b7e27a02d218" providerId="LiveId" clId="{8ABF0A3F-A21C-4B8B-AC27-8988D822B6A6}" dt="2024-03-06T14:50:00.297" v="415" actId="2711"/>
          <ac:spMkLst>
            <pc:docMk/>
            <pc:sldMk cId="4166257153" sldId="351"/>
            <ac:spMk id="3" creationId="{973283CB-B399-745D-C233-06B9F994291E}"/>
          </ac:spMkLst>
        </pc:spChg>
        <pc:spChg chg="mod">
          <ac:chgData name="幸史 岸根" userId="9da0b7e27a02d218" providerId="LiveId" clId="{8ABF0A3F-A21C-4B8B-AC27-8988D822B6A6}" dt="2024-03-06T14:50:00.297" v="415" actId="2711"/>
          <ac:spMkLst>
            <pc:docMk/>
            <pc:sldMk cId="4166257153" sldId="351"/>
            <ac:spMk id="4" creationId="{B09D1D90-8952-FD88-0F00-C713611C6E01}"/>
          </ac:spMkLst>
        </pc:spChg>
        <pc:spChg chg="mod">
          <ac:chgData name="幸史 岸根" userId="9da0b7e27a02d218" providerId="LiveId" clId="{8ABF0A3F-A21C-4B8B-AC27-8988D822B6A6}" dt="2024-03-06T14:50:00.297" v="415" actId="2711"/>
          <ac:spMkLst>
            <pc:docMk/>
            <pc:sldMk cId="4166257153" sldId="351"/>
            <ac:spMk id="6" creationId="{DF229561-9909-D8A5-66BD-6725E82D84D8}"/>
          </ac:spMkLst>
        </pc:spChg>
        <pc:spChg chg="mod">
          <ac:chgData name="幸史 岸根" userId="9da0b7e27a02d218" providerId="LiveId" clId="{8ABF0A3F-A21C-4B8B-AC27-8988D822B6A6}" dt="2024-03-06T14:50:00.297" v="415" actId="2711"/>
          <ac:spMkLst>
            <pc:docMk/>
            <pc:sldMk cId="4166257153" sldId="351"/>
            <ac:spMk id="7" creationId="{0CF7E254-4212-AB63-97AD-CE1AF9A81D61}"/>
          </ac:spMkLst>
        </pc:spChg>
        <pc:spChg chg="mod">
          <ac:chgData name="幸史 岸根" userId="9da0b7e27a02d218" providerId="LiveId" clId="{8ABF0A3F-A21C-4B8B-AC27-8988D822B6A6}" dt="2024-03-06T14:50:00.297" v="415" actId="2711"/>
          <ac:spMkLst>
            <pc:docMk/>
            <pc:sldMk cId="4166257153" sldId="351"/>
            <ac:spMk id="8" creationId="{21ACFA63-E66A-3991-5B7F-A407CF77C650}"/>
          </ac:spMkLst>
        </pc:spChg>
        <pc:spChg chg="mod">
          <ac:chgData name="幸史 岸根" userId="9da0b7e27a02d218" providerId="LiveId" clId="{8ABF0A3F-A21C-4B8B-AC27-8988D822B6A6}" dt="2024-03-06T14:50:00.297" v="415" actId="2711"/>
          <ac:spMkLst>
            <pc:docMk/>
            <pc:sldMk cId="4166257153" sldId="351"/>
            <ac:spMk id="15" creationId="{B593A366-44EC-5188-4320-692F9530782B}"/>
          </ac:spMkLst>
        </pc:spChg>
        <pc:spChg chg="mod">
          <ac:chgData name="幸史 岸根" userId="9da0b7e27a02d218" providerId="LiveId" clId="{8ABF0A3F-A21C-4B8B-AC27-8988D822B6A6}" dt="2024-03-06T14:50:00.297" v="415" actId="2711"/>
          <ac:spMkLst>
            <pc:docMk/>
            <pc:sldMk cId="4166257153" sldId="351"/>
            <ac:spMk id="21" creationId="{FBE05506-4E31-37A3-616B-ABE6DEC956BA}"/>
          </ac:spMkLst>
        </pc:spChg>
        <pc:spChg chg="mod">
          <ac:chgData name="幸史 岸根" userId="9da0b7e27a02d218" providerId="LiveId" clId="{8ABF0A3F-A21C-4B8B-AC27-8988D822B6A6}" dt="2024-03-06T14:50:00.297" v="415" actId="2711"/>
          <ac:spMkLst>
            <pc:docMk/>
            <pc:sldMk cId="4166257153" sldId="351"/>
            <ac:spMk id="22" creationId="{EDCB1393-F3CD-A979-9072-B895C7DA7AED}"/>
          </ac:spMkLst>
        </pc:spChg>
        <pc:spChg chg="mod">
          <ac:chgData name="幸史 岸根" userId="9da0b7e27a02d218" providerId="LiveId" clId="{8ABF0A3F-A21C-4B8B-AC27-8988D822B6A6}" dt="2024-03-06T14:50:00.297" v="415" actId="2711"/>
          <ac:spMkLst>
            <pc:docMk/>
            <pc:sldMk cId="4166257153" sldId="351"/>
            <ac:spMk id="29" creationId="{0CF7E254-4212-AB63-97AD-CE1AF9A81D61}"/>
          </ac:spMkLst>
        </pc:spChg>
        <pc:spChg chg="mod">
          <ac:chgData name="幸史 岸根" userId="9da0b7e27a02d218" providerId="LiveId" clId="{8ABF0A3F-A21C-4B8B-AC27-8988D822B6A6}" dt="2024-03-06T14:50:00.297" v="415" actId="2711"/>
          <ac:spMkLst>
            <pc:docMk/>
            <pc:sldMk cId="4166257153" sldId="351"/>
            <ac:spMk id="30" creationId="{0CF7E254-4212-AB63-97AD-CE1AF9A81D61}"/>
          </ac:spMkLst>
        </pc:spChg>
        <pc:spChg chg="mod">
          <ac:chgData name="幸史 岸根" userId="9da0b7e27a02d218" providerId="LiveId" clId="{8ABF0A3F-A21C-4B8B-AC27-8988D822B6A6}" dt="2024-03-06T14:50:00.297" v="415" actId="2711"/>
          <ac:spMkLst>
            <pc:docMk/>
            <pc:sldMk cId="4166257153" sldId="351"/>
            <ac:spMk id="32" creationId="{0CF7E254-4212-AB63-97AD-CE1AF9A81D61}"/>
          </ac:spMkLst>
        </pc:spChg>
        <pc:spChg chg="mod">
          <ac:chgData name="幸史 岸根" userId="9da0b7e27a02d218" providerId="LiveId" clId="{8ABF0A3F-A21C-4B8B-AC27-8988D822B6A6}" dt="2024-03-06T14:50:00.297" v="415" actId="2711"/>
          <ac:spMkLst>
            <pc:docMk/>
            <pc:sldMk cId="4166257153" sldId="351"/>
            <ac:spMk id="33" creationId="{0CF7E254-4212-AB63-97AD-CE1AF9A81D61}"/>
          </ac:spMkLst>
        </pc:spChg>
        <pc:picChg chg="mod">
          <ac:chgData name="幸史 岸根" userId="9da0b7e27a02d218" providerId="LiveId" clId="{8ABF0A3F-A21C-4B8B-AC27-8988D822B6A6}" dt="2024-03-06T14:50:00.297" v="415" actId="2711"/>
          <ac:picMkLst>
            <pc:docMk/>
            <pc:sldMk cId="4166257153" sldId="351"/>
            <ac:picMk id="1026" creationId="{00000000-0000-0000-0000-000000000000}"/>
          </ac:picMkLst>
        </pc:picChg>
        <pc:picChg chg="mod">
          <ac:chgData name="幸史 岸根" userId="9da0b7e27a02d218" providerId="LiveId" clId="{8ABF0A3F-A21C-4B8B-AC27-8988D822B6A6}" dt="2024-03-06T14:50:00.297" v="415" actId="2711"/>
          <ac:picMkLst>
            <pc:docMk/>
            <pc:sldMk cId="4166257153" sldId="351"/>
            <ac:picMk id="1028" creationId="{00000000-0000-0000-0000-000000000000}"/>
          </ac:picMkLst>
        </pc:picChg>
        <pc:cxnChg chg="mod">
          <ac:chgData name="幸史 岸根" userId="9da0b7e27a02d218" providerId="LiveId" clId="{8ABF0A3F-A21C-4B8B-AC27-8988D822B6A6}" dt="2024-03-06T14:50:00.297" v="415" actId="2711"/>
          <ac:cxnSpMkLst>
            <pc:docMk/>
            <pc:sldMk cId="4166257153" sldId="351"/>
            <ac:cxnSpMk id="10" creationId="{2DA3575C-FBB4-8496-0D08-03EB2979A8E6}"/>
          </ac:cxnSpMkLst>
        </pc:cxnChg>
        <pc:cxnChg chg="mod">
          <ac:chgData name="幸史 岸根" userId="9da0b7e27a02d218" providerId="LiveId" clId="{8ABF0A3F-A21C-4B8B-AC27-8988D822B6A6}" dt="2024-03-06T14:50:00.297" v="415" actId="2711"/>
          <ac:cxnSpMkLst>
            <pc:docMk/>
            <pc:sldMk cId="4166257153" sldId="351"/>
            <ac:cxnSpMk id="14" creationId="{96503A96-813F-B337-1F58-4024E2D497B6}"/>
          </ac:cxnSpMkLst>
        </pc:cxnChg>
        <pc:cxnChg chg="mod">
          <ac:chgData name="幸史 岸根" userId="9da0b7e27a02d218" providerId="LiveId" clId="{8ABF0A3F-A21C-4B8B-AC27-8988D822B6A6}" dt="2024-03-06T14:50:00.297" v="415" actId="2711"/>
          <ac:cxnSpMkLst>
            <pc:docMk/>
            <pc:sldMk cId="4166257153" sldId="351"/>
            <ac:cxnSpMk id="19" creationId="{22445045-1535-4B7C-3B3E-94F463F008B6}"/>
          </ac:cxnSpMkLst>
        </pc:cxnChg>
        <pc:cxnChg chg="mod">
          <ac:chgData name="幸史 岸根" userId="9da0b7e27a02d218" providerId="LiveId" clId="{8ABF0A3F-A21C-4B8B-AC27-8988D822B6A6}" dt="2024-03-06T14:50:00.297" v="415" actId="2711"/>
          <ac:cxnSpMkLst>
            <pc:docMk/>
            <pc:sldMk cId="4166257153" sldId="351"/>
            <ac:cxnSpMk id="20" creationId="{009EF6EC-2584-C1A6-942B-EA8513351FE7}"/>
          </ac:cxnSpMkLst>
        </pc:cxnChg>
        <pc:cxnChg chg="mod">
          <ac:chgData name="幸史 岸根" userId="9da0b7e27a02d218" providerId="LiveId" clId="{8ABF0A3F-A21C-4B8B-AC27-8988D822B6A6}" dt="2024-03-06T14:50:00.297" v="415" actId="2711"/>
          <ac:cxnSpMkLst>
            <pc:docMk/>
            <pc:sldMk cId="4166257153" sldId="351"/>
            <ac:cxnSpMk id="25" creationId="{CCB9867A-F75A-2C72-6612-B4347699A4CC}"/>
          </ac:cxnSpMkLst>
        </pc:cxnChg>
        <pc:cxnChg chg="mod">
          <ac:chgData name="幸史 岸根" userId="9da0b7e27a02d218" providerId="LiveId" clId="{8ABF0A3F-A21C-4B8B-AC27-8988D822B6A6}" dt="2024-03-06T14:50:00.297" v="415" actId="2711"/>
          <ac:cxnSpMkLst>
            <pc:docMk/>
            <pc:sldMk cId="4166257153" sldId="351"/>
            <ac:cxnSpMk id="26" creationId="{60882858-39D2-CCB7-5F56-60618AB78E52}"/>
          </ac:cxnSpMkLst>
        </pc:cxnChg>
        <pc:cxnChg chg="mod">
          <ac:chgData name="幸史 岸根" userId="9da0b7e27a02d218" providerId="LiveId" clId="{8ABF0A3F-A21C-4B8B-AC27-8988D822B6A6}" dt="2024-03-06T14:50:00.297" v="415" actId="2711"/>
          <ac:cxnSpMkLst>
            <pc:docMk/>
            <pc:sldMk cId="4166257153" sldId="351"/>
            <ac:cxnSpMk id="27" creationId="{20FBBC60-3142-80F4-57F4-315D431E0D02}"/>
          </ac:cxnSpMkLst>
        </pc:cxnChg>
        <pc:cxnChg chg="mod">
          <ac:chgData name="幸史 岸根" userId="9da0b7e27a02d218" providerId="LiveId" clId="{8ABF0A3F-A21C-4B8B-AC27-8988D822B6A6}" dt="2024-03-06T14:50:00.297" v="415" actId="2711"/>
          <ac:cxnSpMkLst>
            <pc:docMk/>
            <pc:sldMk cId="4166257153" sldId="351"/>
            <ac:cxnSpMk id="28" creationId="{ABFBB507-1301-8682-B1F3-407EA36B0347}"/>
          </ac:cxnSpMkLst>
        </pc:cxnChg>
      </pc:sldChg>
      <pc:sldChg chg="modSp mod">
        <pc:chgData name="幸史 岸根" userId="9da0b7e27a02d218" providerId="LiveId" clId="{8ABF0A3F-A21C-4B8B-AC27-8988D822B6A6}" dt="2024-03-06T14:49:43.668" v="413" actId="2711"/>
        <pc:sldMkLst>
          <pc:docMk/>
          <pc:sldMk cId="1474593325" sldId="353"/>
        </pc:sldMkLst>
        <pc:spChg chg="mod">
          <ac:chgData name="幸史 岸根" userId="9da0b7e27a02d218" providerId="LiveId" clId="{8ABF0A3F-A21C-4B8B-AC27-8988D822B6A6}" dt="2024-03-06T14:49:43.668" v="413" actId="2711"/>
          <ac:spMkLst>
            <pc:docMk/>
            <pc:sldMk cId="1474593325" sldId="353"/>
            <ac:spMk id="3" creationId="{4568AA04-81BE-4455-7826-5CA8BA80FE2F}"/>
          </ac:spMkLst>
        </pc:spChg>
        <pc:spChg chg="mod">
          <ac:chgData name="幸史 岸根" userId="9da0b7e27a02d218" providerId="LiveId" clId="{8ABF0A3F-A21C-4B8B-AC27-8988D822B6A6}" dt="2024-03-06T14:49:43.668" v="413" actId="2711"/>
          <ac:spMkLst>
            <pc:docMk/>
            <pc:sldMk cId="1474593325" sldId="353"/>
            <ac:spMk id="9" creationId="{C0DCAB29-9997-DC53-5B02-8CDA9FAE4FCF}"/>
          </ac:spMkLst>
        </pc:spChg>
        <pc:spChg chg="mod">
          <ac:chgData name="幸史 岸根" userId="9da0b7e27a02d218" providerId="LiveId" clId="{8ABF0A3F-A21C-4B8B-AC27-8988D822B6A6}" dt="2024-03-06T14:49:43.668" v="413" actId="2711"/>
          <ac:spMkLst>
            <pc:docMk/>
            <pc:sldMk cId="1474593325" sldId="353"/>
            <ac:spMk id="29" creationId="{A3AEDEB1-8FCD-F08E-1D69-7B9ADDC6C23D}"/>
          </ac:spMkLst>
        </pc:spChg>
        <pc:spChg chg="mod">
          <ac:chgData name="幸史 岸根" userId="9da0b7e27a02d218" providerId="LiveId" clId="{8ABF0A3F-A21C-4B8B-AC27-8988D822B6A6}" dt="2024-03-06T14:49:43.668" v="413" actId="2711"/>
          <ac:spMkLst>
            <pc:docMk/>
            <pc:sldMk cId="1474593325" sldId="353"/>
            <ac:spMk id="30" creationId="{5A9FCB9E-0CDF-7B9F-6EC3-C97E277468BA}"/>
          </ac:spMkLst>
        </pc:spChg>
        <pc:spChg chg="mod">
          <ac:chgData name="幸史 岸根" userId="9da0b7e27a02d218" providerId="LiveId" clId="{8ABF0A3F-A21C-4B8B-AC27-8988D822B6A6}" dt="2024-03-06T14:49:43.668" v="413" actId="2711"/>
          <ac:spMkLst>
            <pc:docMk/>
            <pc:sldMk cId="1474593325" sldId="353"/>
            <ac:spMk id="31" creationId="{9D7470AC-46A7-C46D-138C-CFB008713E7D}"/>
          </ac:spMkLst>
        </pc:spChg>
        <pc:spChg chg="mod">
          <ac:chgData name="幸史 岸根" userId="9da0b7e27a02d218" providerId="LiveId" clId="{8ABF0A3F-A21C-4B8B-AC27-8988D822B6A6}" dt="2024-03-06T14:49:43.668" v="413" actId="2711"/>
          <ac:spMkLst>
            <pc:docMk/>
            <pc:sldMk cId="1474593325" sldId="353"/>
            <ac:spMk id="33" creationId="{A0B9DBBC-AEBE-AD61-A2FD-6D1F849FE532}"/>
          </ac:spMkLst>
        </pc:spChg>
        <pc:spChg chg="mod">
          <ac:chgData name="幸史 岸根" userId="9da0b7e27a02d218" providerId="LiveId" clId="{8ABF0A3F-A21C-4B8B-AC27-8988D822B6A6}" dt="2024-03-06T14:49:43.668" v="413" actId="2711"/>
          <ac:spMkLst>
            <pc:docMk/>
            <pc:sldMk cId="1474593325" sldId="353"/>
            <ac:spMk id="34" creationId="{41CEAD50-8B0A-31C9-FF20-45BA61FAD747}"/>
          </ac:spMkLst>
        </pc:spChg>
        <pc:spChg chg="mod">
          <ac:chgData name="幸史 岸根" userId="9da0b7e27a02d218" providerId="LiveId" clId="{8ABF0A3F-A21C-4B8B-AC27-8988D822B6A6}" dt="2024-03-06T14:49:43.668" v="413" actId="2711"/>
          <ac:spMkLst>
            <pc:docMk/>
            <pc:sldMk cId="1474593325" sldId="353"/>
            <ac:spMk id="36" creationId="{451E6915-AC7E-C809-541D-1F0C907E60BF}"/>
          </ac:spMkLst>
        </pc:spChg>
        <pc:spChg chg="mod">
          <ac:chgData name="幸史 岸根" userId="9da0b7e27a02d218" providerId="LiveId" clId="{8ABF0A3F-A21C-4B8B-AC27-8988D822B6A6}" dt="2024-03-06T14:49:43.668" v="413" actId="2711"/>
          <ac:spMkLst>
            <pc:docMk/>
            <pc:sldMk cId="1474593325" sldId="353"/>
            <ac:spMk id="38" creationId="{E03AF771-0650-E443-50C2-3D471C7293F2}"/>
          </ac:spMkLst>
        </pc:spChg>
        <pc:spChg chg="mod">
          <ac:chgData name="幸史 岸根" userId="9da0b7e27a02d218" providerId="LiveId" clId="{8ABF0A3F-A21C-4B8B-AC27-8988D822B6A6}" dt="2024-03-06T14:49:43.668" v="413" actId="2711"/>
          <ac:spMkLst>
            <pc:docMk/>
            <pc:sldMk cId="1474593325" sldId="353"/>
            <ac:spMk id="40" creationId="{460F4672-768B-7BE9-2E90-878ED9685E6F}"/>
          </ac:spMkLst>
        </pc:spChg>
      </pc:sldChg>
      <pc:sldChg chg="modSp mod">
        <pc:chgData name="幸史 岸根" userId="9da0b7e27a02d218" providerId="LiveId" clId="{8ABF0A3F-A21C-4B8B-AC27-8988D822B6A6}" dt="2024-03-06T14:49:05.727" v="411" actId="2711"/>
        <pc:sldMkLst>
          <pc:docMk/>
          <pc:sldMk cId="3555034421" sldId="354"/>
        </pc:sldMkLst>
        <pc:spChg chg="mod">
          <ac:chgData name="幸史 岸根" userId="9da0b7e27a02d218" providerId="LiveId" clId="{8ABF0A3F-A21C-4B8B-AC27-8988D822B6A6}" dt="2024-03-06T14:49:05.727" v="411" actId="2711"/>
          <ac:spMkLst>
            <pc:docMk/>
            <pc:sldMk cId="3555034421" sldId="354"/>
            <ac:spMk id="2" creationId="{CE14A509-D64D-8AA4-C991-86CCC30B817F}"/>
          </ac:spMkLst>
        </pc:spChg>
        <pc:spChg chg="mod">
          <ac:chgData name="幸史 岸根" userId="9da0b7e27a02d218" providerId="LiveId" clId="{8ABF0A3F-A21C-4B8B-AC27-8988D822B6A6}" dt="2024-03-06T14:49:05.727" v="411" actId="2711"/>
          <ac:spMkLst>
            <pc:docMk/>
            <pc:sldMk cId="3555034421" sldId="354"/>
            <ac:spMk id="3" creationId="{2C6A328B-2F5F-3D16-E138-94ACD8D5D77F}"/>
          </ac:spMkLst>
        </pc:spChg>
        <pc:spChg chg="mod">
          <ac:chgData name="幸史 岸根" userId="9da0b7e27a02d218" providerId="LiveId" clId="{8ABF0A3F-A21C-4B8B-AC27-8988D822B6A6}" dt="2024-03-06T14:49:05.727" v="411" actId="2711"/>
          <ac:spMkLst>
            <pc:docMk/>
            <pc:sldMk cId="3555034421" sldId="354"/>
            <ac:spMk id="7" creationId="{FF008425-1642-FAE8-2AAC-81F1171856EE}"/>
          </ac:spMkLst>
        </pc:spChg>
        <pc:spChg chg="mod">
          <ac:chgData name="幸史 岸根" userId="9da0b7e27a02d218" providerId="LiveId" clId="{8ABF0A3F-A21C-4B8B-AC27-8988D822B6A6}" dt="2024-03-06T14:49:05.727" v="411" actId="2711"/>
          <ac:spMkLst>
            <pc:docMk/>
            <pc:sldMk cId="3555034421" sldId="354"/>
            <ac:spMk id="22" creationId="{CF0FBCEF-E2EF-3E68-DE89-F23E9C3DD129}"/>
          </ac:spMkLst>
        </pc:spChg>
        <pc:spChg chg="mod">
          <ac:chgData name="幸史 岸根" userId="9da0b7e27a02d218" providerId="LiveId" clId="{8ABF0A3F-A21C-4B8B-AC27-8988D822B6A6}" dt="2024-03-06T14:49:05.727" v="411" actId="2711"/>
          <ac:spMkLst>
            <pc:docMk/>
            <pc:sldMk cId="3555034421" sldId="354"/>
            <ac:spMk id="42" creationId="{044C0767-F3D3-9D3C-7FA8-34FFA0F54DEC}"/>
          </ac:spMkLst>
        </pc:spChg>
      </pc:sldChg>
      <pc:sldChg chg="modSp mod">
        <pc:chgData name="幸史 岸根" userId="9da0b7e27a02d218" providerId="LiveId" clId="{8ABF0A3F-A21C-4B8B-AC27-8988D822B6A6}" dt="2024-03-06T14:48:37.982" v="409" actId="2711"/>
        <pc:sldMkLst>
          <pc:docMk/>
          <pc:sldMk cId="2557552033" sldId="355"/>
        </pc:sldMkLst>
        <pc:spChg chg="mod">
          <ac:chgData name="幸史 岸根" userId="9da0b7e27a02d218" providerId="LiveId" clId="{8ABF0A3F-A21C-4B8B-AC27-8988D822B6A6}" dt="2024-03-06T14:48:37.982" v="409" actId="2711"/>
          <ac:spMkLst>
            <pc:docMk/>
            <pc:sldMk cId="2557552033" sldId="355"/>
            <ac:spMk id="4" creationId="{14217690-842A-C641-D743-62DA877E36A2}"/>
          </ac:spMkLst>
        </pc:spChg>
        <pc:spChg chg="mod">
          <ac:chgData name="幸史 岸根" userId="9da0b7e27a02d218" providerId="LiveId" clId="{8ABF0A3F-A21C-4B8B-AC27-8988D822B6A6}" dt="2024-03-06T14:48:37.982" v="409" actId="2711"/>
          <ac:spMkLst>
            <pc:docMk/>
            <pc:sldMk cId="2557552033" sldId="355"/>
            <ac:spMk id="5" creationId="{81B03AE5-D76B-7206-8E83-6D86596A6F53}"/>
          </ac:spMkLst>
        </pc:spChg>
        <pc:spChg chg="mod">
          <ac:chgData name="幸史 岸根" userId="9da0b7e27a02d218" providerId="LiveId" clId="{8ABF0A3F-A21C-4B8B-AC27-8988D822B6A6}" dt="2024-03-06T14:48:37.982" v="409" actId="2711"/>
          <ac:spMkLst>
            <pc:docMk/>
            <pc:sldMk cId="2557552033" sldId="355"/>
            <ac:spMk id="6" creationId="{A624A685-434D-4DBD-9BDE-F03D6EC3DDDD}"/>
          </ac:spMkLst>
        </pc:spChg>
        <pc:spChg chg="mod">
          <ac:chgData name="幸史 岸根" userId="9da0b7e27a02d218" providerId="LiveId" clId="{8ABF0A3F-A21C-4B8B-AC27-8988D822B6A6}" dt="2024-03-06T14:48:37.982" v="409" actId="2711"/>
          <ac:spMkLst>
            <pc:docMk/>
            <pc:sldMk cId="2557552033" sldId="355"/>
            <ac:spMk id="7" creationId="{573EF20D-F6E7-FF7D-498B-29401CCCEFC3}"/>
          </ac:spMkLst>
        </pc:spChg>
        <pc:spChg chg="mod">
          <ac:chgData name="幸史 岸根" userId="9da0b7e27a02d218" providerId="LiveId" clId="{8ABF0A3F-A21C-4B8B-AC27-8988D822B6A6}" dt="2024-03-06T14:48:37.982" v="409" actId="2711"/>
          <ac:spMkLst>
            <pc:docMk/>
            <pc:sldMk cId="2557552033" sldId="355"/>
            <ac:spMk id="9" creationId="{B47A693A-DB6F-9D64-E091-42E53CBBFDC4}"/>
          </ac:spMkLst>
        </pc:spChg>
        <pc:spChg chg="mod">
          <ac:chgData name="幸史 岸根" userId="9da0b7e27a02d218" providerId="LiveId" clId="{8ABF0A3F-A21C-4B8B-AC27-8988D822B6A6}" dt="2024-03-06T14:48:37.982" v="409" actId="2711"/>
          <ac:spMkLst>
            <pc:docMk/>
            <pc:sldMk cId="2557552033" sldId="355"/>
            <ac:spMk id="10" creationId="{12B76C5B-507F-12EA-8135-EF45FB1BC7B5}"/>
          </ac:spMkLst>
        </pc:spChg>
        <pc:spChg chg="mod">
          <ac:chgData name="幸史 岸根" userId="9da0b7e27a02d218" providerId="LiveId" clId="{8ABF0A3F-A21C-4B8B-AC27-8988D822B6A6}" dt="2024-03-06T14:48:37.982" v="409" actId="2711"/>
          <ac:spMkLst>
            <pc:docMk/>
            <pc:sldMk cId="2557552033" sldId="355"/>
            <ac:spMk id="11" creationId="{FB61C6EB-8BAD-FF11-492E-A3E36387B866}"/>
          </ac:spMkLst>
        </pc:spChg>
        <pc:spChg chg="mod">
          <ac:chgData name="幸史 岸根" userId="9da0b7e27a02d218" providerId="LiveId" clId="{8ABF0A3F-A21C-4B8B-AC27-8988D822B6A6}" dt="2024-03-06T14:48:37.982" v="409" actId="2711"/>
          <ac:spMkLst>
            <pc:docMk/>
            <pc:sldMk cId="2557552033" sldId="355"/>
            <ac:spMk id="15" creationId="{B593A366-44EC-5188-4320-692F9530782B}"/>
          </ac:spMkLst>
        </pc:spChg>
        <pc:spChg chg="mod">
          <ac:chgData name="幸史 岸根" userId="9da0b7e27a02d218" providerId="LiveId" clId="{8ABF0A3F-A21C-4B8B-AC27-8988D822B6A6}" dt="2024-03-06T14:48:37.982" v="409" actId="2711"/>
          <ac:spMkLst>
            <pc:docMk/>
            <pc:sldMk cId="2557552033" sldId="355"/>
            <ac:spMk id="17" creationId="{8DFAF0F3-C5D3-9710-689E-FDEFF85210DB}"/>
          </ac:spMkLst>
        </pc:spChg>
        <pc:spChg chg="mod">
          <ac:chgData name="幸史 岸根" userId="9da0b7e27a02d218" providerId="LiveId" clId="{8ABF0A3F-A21C-4B8B-AC27-8988D822B6A6}" dt="2024-03-06T14:48:37.982" v="409" actId="2711"/>
          <ac:spMkLst>
            <pc:docMk/>
            <pc:sldMk cId="2557552033" sldId="355"/>
            <ac:spMk id="22" creationId="{AFDBBA6E-F9CA-4470-7A13-77FF973FEEC5}"/>
          </ac:spMkLst>
        </pc:spChg>
        <pc:spChg chg="mod">
          <ac:chgData name="幸史 岸根" userId="9da0b7e27a02d218" providerId="LiveId" clId="{8ABF0A3F-A21C-4B8B-AC27-8988D822B6A6}" dt="2024-03-06T14:48:37.982" v="409" actId="2711"/>
          <ac:spMkLst>
            <pc:docMk/>
            <pc:sldMk cId="2557552033" sldId="355"/>
            <ac:spMk id="42" creationId="{657B324A-2C17-E7F5-748A-8CD984BBD4AE}"/>
          </ac:spMkLst>
        </pc:spChg>
      </pc:sldChg>
      <pc:sldChg chg="modSp mod">
        <pc:chgData name="幸史 岸根" userId="9da0b7e27a02d218" providerId="LiveId" clId="{8ABF0A3F-A21C-4B8B-AC27-8988D822B6A6}" dt="2024-03-07T08:17:24.495" v="6644" actId="14100"/>
        <pc:sldMkLst>
          <pc:docMk/>
          <pc:sldMk cId="3308086130" sldId="356"/>
        </pc:sldMkLst>
        <pc:spChg chg="mod">
          <ac:chgData name="幸史 岸根" userId="9da0b7e27a02d218" providerId="LiveId" clId="{8ABF0A3F-A21C-4B8B-AC27-8988D822B6A6}" dt="2024-03-06T14:48:54.038" v="410" actId="2711"/>
          <ac:spMkLst>
            <pc:docMk/>
            <pc:sldMk cId="3308086130" sldId="356"/>
            <ac:spMk id="10" creationId="{C8959D59-8286-2CA0-53D1-974C8E6494F4}"/>
          </ac:spMkLst>
        </pc:spChg>
        <pc:spChg chg="mod">
          <ac:chgData name="幸史 岸根" userId="9da0b7e27a02d218" providerId="LiveId" clId="{8ABF0A3F-A21C-4B8B-AC27-8988D822B6A6}" dt="2024-03-06T14:48:54.038" v="410" actId="2711"/>
          <ac:spMkLst>
            <pc:docMk/>
            <pc:sldMk cId="3308086130" sldId="356"/>
            <ac:spMk id="12" creationId="{5374DF1D-EF52-9437-7284-90B0B88EE9A4}"/>
          </ac:spMkLst>
        </pc:spChg>
        <pc:spChg chg="mod">
          <ac:chgData name="幸史 岸根" userId="9da0b7e27a02d218" providerId="LiveId" clId="{8ABF0A3F-A21C-4B8B-AC27-8988D822B6A6}" dt="2024-03-06T14:48:54.038" v="410" actId="2711"/>
          <ac:spMkLst>
            <pc:docMk/>
            <pc:sldMk cId="3308086130" sldId="356"/>
            <ac:spMk id="13" creationId="{F6ED313C-55D0-ED85-9AEB-8705F11FC6BF}"/>
          </ac:spMkLst>
        </pc:spChg>
        <pc:spChg chg="mod">
          <ac:chgData name="幸史 岸根" userId="9da0b7e27a02d218" providerId="LiveId" clId="{8ABF0A3F-A21C-4B8B-AC27-8988D822B6A6}" dt="2024-03-06T14:48:54.038" v="410" actId="2711"/>
          <ac:spMkLst>
            <pc:docMk/>
            <pc:sldMk cId="3308086130" sldId="356"/>
            <ac:spMk id="14" creationId="{583BD784-03A3-A5EA-1F27-74CF1CBDCABD}"/>
          </ac:spMkLst>
        </pc:spChg>
        <pc:spChg chg="mod">
          <ac:chgData name="幸史 岸根" userId="9da0b7e27a02d218" providerId="LiveId" clId="{8ABF0A3F-A21C-4B8B-AC27-8988D822B6A6}" dt="2024-03-07T08:17:24.495" v="6644" actId="14100"/>
          <ac:spMkLst>
            <pc:docMk/>
            <pc:sldMk cId="3308086130" sldId="356"/>
            <ac:spMk id="21" creationId="{108000F6-23A6-7586-B77F-95FF515134A3}"/>
          </ac:spMkLst>
        </pc:spChg>
        <pc:spChg chg="mod">
          <ac:chgData name="幸史 岸根" userId="9da0b7e27a02d218" providerId="LiveId" clId="{8ABF0A3F-A21C-4B8B-AC27-8988D822B6A6}" dt="2024-03-06T14:48:54.038" v="410" actId="2711"/>
          <ac:spMkLst>
            <pc:docMk/>
            <pc:sldMk cId="3308086130" sldId="356"/>
            <ac:spMk id="23" creationId="{E5211BDC-E9D1-79E1-6A2F-7687C464B4B7}"/>
          </ac:spMkLst>
        </pc:spChg>
        <pc:spChg chg="mod">
          <ac:chgData name="幸史 岸根" userId="9da0b7e27a02d218" providerId="LiveId" clId="{8ABF0A3F-A21C-4B8B-AC27-8988D822B6A6}" dt="2024-03-06T14:48:54.038" v="410" actId="2711"/>
          <ac:spMkLst>
            <pc:docMk/>
            <pc:sldMk cId="3308086130" sldId="356"/>
            <ac:spMk id="24" creationId="{2F82FB8A-79D2-305E-88C7-602CCB6A4600}"/>
          </ac:spMkLst>
        </pc:spChg>
        <pc:spChg chg="mod">
          <ac:chgData name="幸史 岸根" userId="9da0b7e27a02d218" providerId="LiveId" clId="{8ABF0A3F-A21C-4B8B-AC27-8988D822B6A6}" dt="2024-03-06T14:48:54.038" v="410" actId="2711"/>
          <ac:spMkLst>
            <pc:docMk/>
            <pc:sldMk cId="3308086130" sldId="356"/>
            <ac:spMk id="42" creationId="{9BA1536A-4566-C7D7-573D-8C94EC499214}"/>
          </ac:spMkLst>
        </pc:spChg>
        <pc:spChg chg="mod">
          <ac:chgData name="幸史 岸根" userId="9da0b7e27a02d218" providerId="LiveId" clId="{8ABF0A3F-A21C-4B8B-AC27-8988D822B6A6}" dt="2024-03-06T14:48:54.038" v="410" actId="2711"/>
          <ac:spMkLst>
            <pc:docMk/>
            <pc:sldMk cId="3308086130" sldId="356"/>
            <ac:spMk id="46" creationId="{8523ADC2-1170-618E-7548-965E71EBBE5A}"/>
          </ac:spMkLst>
        </pc:spChg>
        <pc:spChg chg="mod">
          <ac:chgData name="幸史 岸根" userId="9da0b7e27a02d218" providerId="LiveId" clId="{8ABF0A3F-A21C-4B8B-AC27-8988D822B6A6}" dt="2024-03-06T14:48:54.038" v="410" actId="2711"/>
          <ac:spMkLst>
            <pc:docMk/>
            <pc:sldMk cId="3308086130" sldId="356"/>
            <ac:spMk id="47" creationId="{3B078B28-F19C-D13B-AC70-B582D071B6A5}"/>
          </ac:spMkLst>
        </pc:spChg>
        <pc:spChg chg="mod">
          <ac:chgData name="幸史 岸根" userId="9da0b7e27a02d218" providerId="LiveId" clId="{8ABF0A3F-A21C-4B8B-AC27-8988D822B6A6}" dt="2024-03-06T14:48:54.038" v="410" actId="2711"/>
          <ac:spMkLst>
            <pc:docMk/>
            <pc:sldMk cId="3308086130" sldId="356"/>
            <ac:spMk id="48" creationId="{E4209EBD-378C-0FB3-B041-74AF09ABC223}"/>
          </ac:spMkLst>
        </pc:spChg>
        <pc:spChg chg="mod">
          <ac:chgData name="幸史 岸根" userId="9da0b7e27a02d218" providerId="LiveId" clId="{8ABF0A3F-A21C-4B8B-AC27-8988D822B6A6}" dt="2024-03-06T14:48:54.038" v="410" actId="2711"/>
          <ac:spMkLst>
            <pc:docMk/>
            <pc:sldMk cId="3308086130" sldId="356"/>
            <ac:spMk id="50" creationId="{225EEDCB-07C4-061B-194B-E0B538ECC6E0}"/>
          </ac:spMkLst>
        </pc:spChg>
      </pc:sldChg>
      <pc:sldChg chg="modSp mod">
        <pc:chgData name="幸史 岸根" userId="9da0b7e27a02d218" providerId="LiveId" clId="{8ABF0A3F-A21C-4B8B-AC27-8988D822B6A6}" dt="2024-03-06T14:49:51.382" v="414" actId="2711"/>
        <pc:sldMkLst>
          <pc:docMk/>
          <pc:sldMk cId="3961863567" sldId="359"/>
        </pc:sldMkLst>
        <pc:spChg chg="mod">
          <ac:chgData name="幸史 岸根" userId="9da0b7e27a02d218" providerId="LiveId" clId="{8ABF0A3F-A21C-4B8B-AC27-8988D822B6A6}" dt="2024-03-06T14:49:51.382" v="414" actId="2711"/>
          <ac:spMkLst>
            <pc:docMk/>
            <pc:sldMk cId="3961863567" sldId="359"/>
            <ac:spMk id="2" creationId="{CE14A509-D64D-8AA4-C991-86CCC30B817F}"/>
          </ac:spMkLst>
        </pc:spChg>
        <pc:spChg chg="mod">
          <ac:chgData name="幸史 岸根" userId="9da0b7e27a02d218" providerId="LiveId" clId="{8ABF0A3F-A21C-4B8B-AC27-8988D822B6A6}" dt="2024-03-06T14:49:51.382" v="414" actId="2711"/>
          <ac:spMkLst>
            <pc:docMk/>
            <pc:sldMk cId="3961863567" sldId="359"/>
            <ac:spMk id="10" creationId="{95130BCF-8D83-7F03-CD5B-95E7818C9B3B}"/>
          </ac:spMkLst>
        </pc:spChg>
        <pc:spChg chg="mod">
          <ac:chgData name="幸史 岸根" userId="9da0b7e27a02d218" providerId="LiveId" clId="{8ABF0A3F-A21C-4B8B-AC27-8988D822B6A6}" dt="2024-03-06T14:49:51.382" v="414" actId="2711"/>
          <ac:spMkLst>
            <pc:docMk/>
            <pc:sldMk cId="3961863567" sldId="359"/>
            <ac:spMk id="27" creationId="{447F01C8-6B05-3D3D-0C7D-28301FEE9F09}"/>
          </ac:spMkLst>
        </pc:spChg>
        <pc:spChg chg="mod">
          <ac:chgData name="幸史 岸根" userId="9da0b7e27a02d218" providerId="LiveId" clId="{8ABF0A3F-A21C-4B8B-AC27-8988D822B6A6}" dt="2024-03-06T14:49:51.382" v="414" actId="2711"/>
          <ac:spMkLst>
            <pc:docMk/>
            <pc:sldMk cId="3961863567" sldId="359"/>
            <ac:spMk id="29" creationId="{CA11649C-7C83-A7E4-0D6E-C3890967F8E2}"/>
          </ac:spMkLst>
        </pc:spChg>
        <pc:spChg chg="mod">
          <ac:chgData name="幸史 岸根" userId="9da0b7e27a02d218" providerId="LiveId" clId="{8ABF0A3F-A21C-4B8B-AC27-8988D822B6A6}" dt="2024-03-06T14:49:51.382" v="414" actId="2711"/>
          <ac:spMkLst>
            <pc:docMk/>
            <pc:sldMk cId="3961863567" sldId="359"/>
            <ac:spMk id="31" creationId="{843B690F-A760-5788-A080-B72D75B84654}"/>
          </ac:spMkLst>
        </pc:spChg>
        <pc:spChg chg="mod">
          <ac:chgData name="幸史 岸根" userId="9da0b7e27a02d218" providerId="LiveId" clId="{8ABF0A3F-A21C-4B8B-AC27-8988D822B6A6}" dt="2024-03-06T14:49:51.382" v="414" actId="2711"/>
          <ac:spMkLst>
            <pc:docMk/>
            <pc:sldMk cId="3961863567" sldId="359"/>
            <ac:spMk id="33" creationId="{79A284DB-0C50-DE1C-C16A-78E4210D6C43}"/>
          </ac:spMkLst>
        </pc:spChg>
        <pc:spChg chg="mod">
          <ac:chgData name="幸史 岸根" userId="9da0b7e27a02d218" providerId="LiveId" clId="{8ABF0A3F-A21C-4B8B-AC27-8988D822B6A6}" dt="2024-03-06T14:49:51.382" v="414" actId="2711"/>
          <ac:spMkLst>
            <pc:docMk/>
            <pc:sldMk cId="3961863567" sldId="359"/>
            <ac:spMk id="36" creationId="{3EE61346-9C91-D248-610D-7BBCAE849904}"/>
          </ac:spMkLst>
        </pc:spChg>
      </pc:sldChg>
      <pc:sldChg chg="addSp delSp modSp add mod ord">
        <pc:chgData name="幸史 岸根" userId="9da0b7e27a02d218" providerId="LiveId" clId="{8ABF0A3F-A21C-4B8B-AC27-8988D822B6A6}" dt="2024-03-07T08:45:43.196" v="7218" actId="1076"/>
        <pc:sldMkLst>
          <pc:docMk/>
          <pc:sldMk cId="296433962" sldId="360"/>
        </pc:sldMkLst>
        <pc:spChg chg="mod">
          <ac:chgData name="幸史 岸根" userId="9da0b7e27a02d218" providerId="LiveId" clId="{8ABF0A3F-A21C-4B8B-AC27-8988D822B6A6}" dt="2024-03-06T14:50:22.864" v="417" actId="2711"/>
          <ac:spMkLst>
            <pc:docMk/>
            <pc:sldMk cId="296433962" sldId="360"/>
            <ac:spMk id="2" creationId="{CE14A509-D64D-8AA4-C991-86CCC30B817F}"/>
          </ac:spMkLst>
        </pc:spChg>
        <pc:spChg chg="mod">
          <ac:chgData name="幸史 岸根" userId="9da0b7e27a02d218" providerId="LiveId" clId="{8ABF0A3F-A21C-4B8B-AC27-8988D822B6A6}" dt="2024-03-07T08:45:43.196" v="7218" actId="1076"/>
          <ac:spMkLst>
            <pc:docMk/>
            <pc:sldMk cId="296433962" sldId="360"/>
            <ac:spMk id="4" creationId="{47037F6C-029A-EF74-CDE0-2DD985934372}"/>
          </ac:spMkLst>
        </pc:spChg>
        <pc:spChg chg="mod">
          <ac:chgData name="幸史 岸根" userId="9da0b7e27a02d218" providerId="LiveId" clId="{8ABF0A3F-A21C-4B8B-AC27-8988D822B6A6}" dt="2024-03-07T08:06:06.266" v="5648" actId="404"/>
          <ac:spMkLst>
            <pc:docMk/>
            <pc:sldMk cId="296433962" sldId="360"/>
            <ac:spMk id="6" creationId="{10ADF3AF-B59E-68F9-0C26-130038818453}"/>
          </ac:spMkLst>
        </pc:spChg>
        <pc:spChg chg="mod">
          <ac:chgData name="幸史 岸根" userId="9da0b7e27a02d218" providerId="LiveId" clId="{8ABF0A3F-A21C-4B8B-AC27-8988D822B6A6}" dt="2024-03-07T08:05:59.125" v="5647" actId="20577"/>
          <ac:spMkLst>
            <pc:docMk/>
            <pc:sldMk cId="296433962" sldId="360"/>
            <ac:spMk id="7" creationId="{1FE7B15D-5120-06C5-B7B5-7CF482BB12C7}"/>
          </ac:spMkLst>
        </pc:spChg>
        <pc:spChg chg="mod">
          <ac:chgData name="幸史 岸根" userId="9da0b7e27a02d218" providerId="LiveId" clId="{8ABF0A3F-A21C-4B8B-AC27-8988D822B6A6}" dt="2024-03-06T14:50:22.864" v="417" actId="2711"/>
          <ac:spMkLst>
            <pc:docMk/>
            <pc:sldMk cId="296433962" sldId="360"/>
            <ac:spMk id="8" creationId="{21ACFA63-E66A-3991-5B7F-A407CF77C650}"/>
          </ac:spMkLst>
        </pc:spChg>
        <pc:spChg chg="add mod">
          <ac:chgData name="幸史 岸根" userId="9da0b7e27a02d218" providerId="LiveId" clId="{8ABF0A3F-A21C-4B8B-AC27-8988D822B6A6}" dt="2024-03-07T08:05:08.405" v="5583" actId="115"/>
          <ac:spMkLst>
            <pc:docMk/>
            <pc:sldMk cId="296433962" sldId="360"/>
            <ac:spMk id="9" creationId="{483E6EF1-2A61-C76C-8A33-58E5A16D5E3E}"/>
          </ac:spMkLst>
        </pc:spChg>
        <pc:spChg chg="mod">
          <ac:chgData name="幸史 岸根" userId="9da0b7e27a02d218" providerId="LiveId" clId="{8ABF0A3F-A21C-4B8B-AC27-8988D822B6A6}" dt="2024-03-07T08:04:53.156" v="5576" actId="404"/>
          <ac:spMkLst>
            <pc:docMk/>
            <pc:sldMk cId="296433962" sldId="360"/>
            <ac:spMk id="12" creationId="{29154314-5C66-5C6C-3E6E-4227865AE752}"/>
          </ac:spMkLst>
        </pc:spChg>
        <pc:spChg chg="mod">
          <ac:chgData name="幸史 岸根" userId="9da0b7e27a02d218" providerId="LiveId" clId="{8ABF0A3F-A21C-4B8B-AC27-8988D822B6A6}" dt="2024-03-07T08:04:58.506" v="5582" actId="1038"/>
          <ac:spMkLst>
            <pc:docMk/>
            <pc:sldMk cId="296433962" sldId="360"/>
            <ac:spMk id="22" creationId="{2BF824E2-0DD7-C9A5-C3B2-7807D7903218}"/>
          </ac:spMkLst>
        </pc:spChg>
        <pc:cxnChg chg="add mod">
          <ac:chgData name="幸史 岸根" userId="9da0b7e27a02d218" providerId="LiveId" clId="{8ABF0A3F-A21C-4B8B-AC27-8988D822B6A6}" dt="2024-03-07T07:08:14.139" v="3223" actId="1037"/>
          <ac:cxnSpMkLst>
            <pc:docMk/>
            <pc:sldMk cId="296433962" sldId="360"/>
            <ac:cxnSpMk id="3" creationId="{9EAFA0BF-E13B-0F46-6089-1E3DDB2E1FE1}"/>
          </ac:cxnSpMkLst>
        </pc:cxnChg>
        <pc:cxnChg chg="mod">
          <ac:chgData name="幸史 岸根" userId="9da0b7e27a02d218" providerId="LiveId" clId="{8ABF0A3F-A21C-4B8B-AC27-8988D822B6A6}" dt="2024-03-07T07:08:01.812" v="3202" actId="1035"/>
          <ac:cxnSpMkLst>
            <pc:docMk/>
            <pc:sldMk cId="296433962" sldId="360"/>
            <ac:cxnSpMk id="48" creationId="{2C1CED3A-B01B-0194-1B83-EB357CBB57F7}"/>
          </ac:cxnSpMkLst>
        </pc:cxnChg>
        <pc:cxnChg chg="mod">
          <ac:chgData name="幸史 岸根" userId="9da0b7e27a02d218" providerId="LiveId" clId="{8ABF0A3F-A21C-4B8B-AC27-8988D822B6A6}" dt="2024-03-07T07:11:48.449" v="3397" actId="1036"/>
          <ac:cxnSpMkLst>
            <pc:docMk/>
            <pc:sldMk cId="296433962" sldId="360"/>
            <ac:cxnSpMk id="49" creationId="{E6A1F673-1146-8606-330D-93C5E96E3BF2}"/>
          </ac:cxnSpMkLst>
        </pc:cxnChg>
        <pc:cxnChg chg="del">
          <ac:chgData name="幸史 岸根" userId="9da0b7e27a02d218" providerId="LiveId" clId="{8ABF0A3F-A21C-4B8B-AC27-8988D822B6A6}" dt="2024-03-07T07:12:24.589" v="3415" actId="478"/>
          <ac:cxnSpMkLst>
            <pc:docMk/>
            <pc:sldMk cId="296433962" sldId="360"/>
            <ac:cxnSpMk id="50" creationId="{5068BB93-97C1-67D5-BA31-A1D8A4CDC92D}"/>
          </ac:cxnSpMkLst>
        </pc:cxnChg>
        <pc:cxnChg chg="mod">
          <ac:chgData name="幸史 岸根" userId="9da0b7e27a02d218" providerId="LiveId" clId="{8ABF0A3F-A21C-4B8B-AC27-8988D822B6A6}" dt="2024-03-07T07:14:31.932" v="3551" actId="1036"/>
          <ac:cxnSpMkLst>
            <pc:docMk/>
            <pc:sldMk cId="296433962" sldId="360"/>
            <ac:cxnSpMk id="51" creationId="{6232FFF8-C5FA-A2BD-888E-92AD6B6910CB}"/>
          </ac:cxnSpMkLst>
        </pc:cxnChg>
      </pc:sldChg>
      <pc:sldChg chg="addSp delSp modSp add mod">
        <pc:chgData name="幸史 岸根" userId="9da0b7e27a02d218" providerId="LiveId" clId="{8ABF0A3F-A21C-4B8B-AC27-8988D822B6A6}" dt="2024-03-07T08:46:09.722" v="7234"/>
        <pc:sldMkLst>
          <pc:docMk/>
          <pc:sldMk cId="858430495" sldId="361"/>
        </pc:sldMkLst>
        <pc:spChg chg="mod">
          <ac:chgData name="幸史 岸根" userId="9da0b7e27a02d218" providerId="LiveId" clId="{8ABF0A3F-A21C-4B8B-AC27-8988D822B6A6}" dt="2024-03-07T08:07:12.116" v="5650" actId="2711"/>
          <ac:spMkLst>
            <pc:docMk/>
            <pc:sldMk cId="858430495" sldId="361"/>
            <ac:spMk id="2" creationId="{CE14A509-D64D-8AA4-C991-86CCC30B817F}"/>
          </ac:spMkLst>
        </pc:spChg>
        <pc:spChg chg="add mod">
          <ac:chgData name="幸史 岸根" userId="9da0b7e27a02d218" providerId="LiveId" clId="{8ABF0A3F-A21C-4B8B-AC27-8988D822B6A6}" dt="2024-03-07T08:46:09.722" v="7234"/>
          <ac:spMkLst>
            <pc:docMk/>
            <pc:sldMk cId="858430495" sldId="361"/>
            <ac:spMk id="3" creationId="{10E2DF93-C7EC-A80E-DB03-08E9D6C7CF89}"/>
          </ac:spMkLst>
        </pc:spChg>
        <pc:spChg chg="add">
          <ac:chgData name="幸史 岸根" userId="9da0b7e27a02d218" providerId="LiveId" clId="{8ABF0A3F-A21C-4B8B-AC27-8988D822B6A6}" dt="2024-03-07T08:08:53.069" v="5653"/>
          <ac:spMkLst>
            <pc:docMk/>
            <pc:sldMk cId="858430495" sldId="361"/>
            <ac:spMk id="4" creationId="{FC435FF4-8C32-DE4B-9DCF-057DE6A1CA48}"/>
          </ac:spMkLst>
        </pc:spChg>
        <pc:spChg chg="add mod">
          <ac:chgData name="幸史 岸根" userId="9da0b7e27a02d218" providerId="LiveId" clId="{8ABF0A3F-A21C-4B8B-AC27-8988D822B6A6}" dt="2024-03-07T08:28:58.726" v="6860" actId="1076"/>
          <ac:spMkLst>
            <pc:docMk/>
            <pc:sldMk cId="858430495" sldId="361"/>
            <ac:spMk id="5" creationId="{5B34F8ED-74A1-D8D2-B793-747175D5E067}"/>
          </ac:spMkLst>
        </pc:spChg>
        <pc:spChg chg="add del mod">
          <ac:chgData name="幸史 岸根" userId="9da0b7e27a02d218" providerId="LiveId" clId="{8ABF0A3F-A21C-4B8B-AC27-8988D822B6A6}" dt="2024-03-07T08:27:56.782" v="6854" actId="478"/>
          <ac:spMkLst>
            <pc:docMk/>
            <pc:sldMk cId="858430495" sldId="361"/>
            <ac:spMk id="6" creationId="{0C4D68EE-A0EF-0D1D-C4E6-070E5FD9DAF2}"/>
          </ac:spMkLst>
        </pc:spChg>
        <pc:spChg chg="del mod">
          <ac:chgData name="幸史 岸根" userId="9da0b7e27a02d218" providerId="LiveId" clId="{8ABF0A3F-A21C-4B8B-AC27-8988D822B6A6}" dt="2024-03-06T14:45:11.920" v="230" actId="478"/>
          <ac:spMkLst>
            <pc:docMk/>
            <pc:sldMk cId="858430495" sldId="361"/>
            <ac:spMk id="22" creationId="{2BF824E2-0DD7-C9A5-C3B2-7807D7903218}"/>
          </ac:spMkLst>
        </pc:spChg>
      </pc:sldChg>
      <pc:sldChg chg="delSp modSp add mod">
        <pc:chgData name="幸史 岸根" userId="9da0b7e27a02d218" providerId="LiveId" clId="{8ABF0A3F-A21C-4B8B-AC27-8988D822B6A6}" dt="2024-03-07T07:27:54.280" v="4236" actId="14100"/>
        <pc:sldMkLst>
          <pc:docMk/>
          <pc:sldMk cId="858599644" sldId="362"/>
        </pc:sldMkLst>
        <pc:spChg chg="mod">
          <ac:chgData name="幸史 岸根" userId="9da0b7e27a02d218" providerId="LiveId" clId="{8ABF0A3F-A21C-4B8B-AC27-8988D822B6A6}" dt="2024-03-07T02:04:14.881" v="676"/>
          <ac:spMkLst>
            <pc:docMk/>
            <pc:sldMk cId="858599644" sldId="362"/>
            <ac:spMk id="2" creationId="{CE14A509-D64D-8AA4-C991-86CCC30B817F}"/>
          </ac:spMkLst>
        </pc:spChg>
        <pc:spChg chg="del">
          <ac:chgData name="幸史 岸根" userId="9da0b7e27a02d218" providerId="LiveId" clId="{8ABF0A3F-A21C-4B8B-AC27-8988D822B6A6}" dt="2024-03-07T02:06:41.827" v="773" actId="478"/>
          <ac:spMkLst>
            <pc:docMk/>
            <pc:sldMk cId="858599644" sldId="362"/>
            <ac:spMk id="3" creationId="{5045DBCF-52B0-6824-E7B3-E2772EF46A9B}"/>
          </ac:spMkLst>
        </pc:spChg>
        <pc:spChg chg="mod">
          <ac:chgData name="幸史 岸根" userId="9da0b7e27a02d218" providerId="LiveId" clId="{8ABF0A3F-A21C-4B8B-AC27-8988D822B6A6}" dt="2024-03-07T07:27:54.280" v="4236" actId="14100"/>
          <ac:spMkLst>
            <pc:docMk/>
            <pc:sldMk cId="858599644" sldId="362"/>
            <ac:spMk id="22" creationId="{2BF824E2-0DD7-C9A5-C3B2-7807D7903218}"/>
          </ac:spMkLst>
        </pc:spChg>
      </pc:sldChg>
      <pc:sldChg chg="addSp delSp modSp add mod">
        <pc:chgData name="幸史 岸根" userId="9da0b7e27a02d218" providerId="LiveId" clId="{8ABF0A3F-A21C-4B8B-AC27-8988D822B6A6}" dt="2024-03-07T08:02:43.830" v="5358"/>
        <pc:sldMkLst>
          <pc:docMk/>
          <pc:sldMk cId="3307679978" sldId="363"/>
        </pc:sldMkLst>
        <pc:spChg chg="mod">
          <ac:chgData name="幸史 岸根" userId="9da0b7e27a02d218" providerId="LiveId" clId="{8ABF0A3F-A21C-4B8B-AC27-8988D822B6A6}" dt="2024-03-07T02:07:47.515" v="792" actId="20577"/>
          <ac:spMkLst>
            <pc:docMk/>
            <pc:sldMk cId="3307679978" sldId="363"/>
            <ac:spMk id="2" creationId="{CE14A509-D64D-8AA4-C991-86CCC30B817F}"/>
          </ac:spMkLst>
        </pc:spChg>
        <pc:spChg chg="del mod">
          <ac:chgData name="幸史 岸根" userId="9da0b7e27a02d218" providerId="LiveId" clId="{8ABF0A3F-A21C-4B8B-AC27-8988D822B6A6}" dt="2024-03-07T07:26:15.534" v="4196" actId="21"/>
          <ac:spMkLst>
            <pc:docMk/>
            <pc:sldMk cId="3307679978" sldId="363"/>
            <ac:spMk id="3" creationId="{5045DBCF-52B0-6824-E7B3-E2772EF46A9B}"/>
          </ac:spMkLst>
        </pc:spChg>
        <pc:spChg chg="add mod">
          <ac:chgData name="幸史 岸根" userId="9da0b7e27a02d218" providerId="LiveId" clId="{8ABF0A3F-A21C-4B8B-AC27-8988D822B6A6}" dt="2024-03-07T07:41:43.402" v="4345" actId="14100"/>
          <ac:spMkLst>
            <pc:docMk/>
            <pc:sldMk cId="3307679978" sldId="363"/>
            <ac:spMk id="4" creationId="{B3C936BB-F94C-EDA6-CBC7-99EE159D3785}"/>
          </ac:spMkLst>
        </pc:spChg>
        <pc:spChg chg="add mod">
          <ac:chgData name="幸史 岸根" userId="9da0b7e27a02d218" providerId="LiveId" clId="{8ABF0A3F-A21C-4B8B-AC27-8988D822B6A6}" dt="2024-03-07T07:46:04.416" v="4367" actId="1076"/>
          <ac:spMkLst>
            <pc:docMk/>
            <pc:sldMk cId="3307679978" sldId="363"/>
            <ac:spMk id="5" creationId="{395F3536-2597-8119-4B8A-5E680755AE82}"/>
          </ac:spMkLst>
        </pc:spChg>
        <pc:spChg chg="add mod">
          <ac:chgData name="幸史 岸根" userId="9da0b7e27a02d218" providerId="LiveId" clId="{8ABF0A3F-A21C-4B8B-AC27-8988D822B6A6}" dt="2024-03-07T07:25:12.919" v="4175"/>
          <ac:spMkLst>
            <pc:docMk/>
            <pc:sldMk cId="3307679978" sldId="363"/>
            <ac:spMk id="6" creationId="{B593A366-44EC-5188-4320-692F9530782B}"/>
          </ac:spMkLst>
        </pc:spChg>
        <pc:spChg chg="add mod">
          <ac:chgData name="幸史 岸根" userId="9da0b7e27a02d218" providerId="LiveId" clId="{8ABF0A3F-A21C-4B8B-AC27-8988D822B6A6}" dt="2024-03-07T07:41:56.726" v="4347" actId="14100"/>
          <ac:spMkLst>
            <pc:docMk/>
            <pc:sldMk cId="3307679978" sldId="363"/>
            <ac:spMk id="7" creationId="{27B4AC36-59B5-4EFE-D9A4-616B3D6FD247}"/>
          </ac:spMkLst>
        </pc:spChg>
        <pc:spChg chg="add del mod">
          <ac:chgData name="幸史 岸根" userId="9da0b7e27a02d218" providerId="LiveId" clId="{8ABF0A3F-A21C-4B8B-AC27-8988D822B6A6}" dt="2024-03-07T07:26:18.169" v="4198" actId="21"/>
          <ac:spMkLst>
            <pc:docMk/>
            <pc:sldMk cId="3307679978" sldId="363"/>
            <ac:spMk id="9" creationId="{87CF8B07-2744-8610-B1DB-BE7D9F02E73D}"/>
          </ac:spMkLst>
        </pc:spChg>
        <pc:spChg chg="add mod">
          <ac:chgData name="幸史 岸根" userId="9da0b7e27a02d218" providerId="LiveId" clId="{8ABF0A3F-A21C-4B8B-AC27-8988D822B6A6}" dt="2024-03-07T07:42:04.755" v="4363" actId="1035"/>
          <ac:spMkLst>
            <pc:docMk/>
            <pc:sldMk cId="3307679978" sldId="363"/>
            <ac:spMk id="10" creationId="{5045DBCF-52B0-6824-E7B3-E2772EF46A9B}"/>
          </ac:spMkLst>
        </pc:spChg>
        <pc:spChg chg="add mod">
          <ac:chgData name="幸史 岸根" userId="9da0b7e27a02d218" providerId="LiveId" clId="{8ABF0A3F-A21C-4B8B-AC27-8988D822B6A6}" dt="2024-03-07T07:42:04.755" v="4363" actId="1035"/>
          <ac:spMkLst>
            <pc:docMk/>
            <pc:sldMk cId="3307679978" sldId="363"/>
            <ac:spMk id="11" creationId="{87CF8B07-2744-8610-B1DB-BE7D9F02E73D}"/>
          </ac:spMkLst>
        </pc:spChg>
        <pc:spChg chg="add mod">
          <ac:chgData name="幸史 岸根" userId="9da0b7e27a02d218" providerId="LiveId" clId="{8ABF0A3F-A21C-4B8B-AC27-8988D822B6A6}" dt="2024-03-07T07:41:49.553" v="4346" actId="1076"/>
          <ac:spMkLst>
            <pc:docMk/>
            <pc:sldMk cId="3307679978" sldId="363"/>
            <ac:spMk id="12" creationId="{7E032404-BB0D-2BCF-F70F-E0AD7FDC56A1}"/>
          </ac:spMkLst>
        </pc:spChg>
        <pc:spChg chg="add mod">
          <ac:chgData name="幸史 岸根" userId="9da0b7e27a02d218" providerId="LiveId" clId="{8ABF0A3F-A21C-4B8B-AC27-8988D822B6A6}" dt="2024-03-07T07:54:09.044" v="4710" actId="1037"/>
          <ac:spMkLst>
            <pc:docMk/>
            <pc:sldMk cId="3307679978" sldId="363"/>
            <ac:spMk id="13" creationId="{4135E33B-EFF4-74E5-92B4-2F43854C0363}"/>
          </ac:spMkLst>
        </pc:spChg>
        <pc:spChg chg="add mod">
          <ac:chgData name="幸史 岸根" userId="9da0b7e27a02d218" providerId="LiveId" clId="{8ABF0A3F-A21C-4B8B-AC27-8988D822B6A6}" dt="2024-03-07T07:53:58.806" v="4706" actId="1038"/>
          <ac:spMkLst>
            <pc:docMk/>
            <pc:sldMk cId="3307679978" sldId="363"/>
            <ac:spMk id="14" creationId="{31037063-44C2-072B-983F-45415126B49E}"/>
          </ac:spMkLst>
        </pc:spChg>
        <pc:spChg chg="del">
          <ac:chgData name="幸史 岸根" userId="9da0b7e27a02d218" providerId="LiveId" clId="{8ABF0A3F-A21C-4B8B-AC27-8988D822B6A6}" dt="2024-03-07T07:25:12.651" v="4174" actId="21"/>
          <ac:spMkLst>
            <pc:docMk/>
            <pc:sldMk cId="3307679978" sldId="363"/>
            <ac:spMk id="15" creationId="{B593A366-44EC-5188-4320-692F9530782B}"/>
          </ac:spMkLst>
        </pc:spChg>
        <pc:spChg chg="add del mod">
          <ac:chgData name="幸史 岸根" userId="9da0b7e27a02d218" providerId="LiveId" clId="{8ABF0A3F-A21C-4B8B-AC27-8988D822B6A6}" dt="2024-03-07T07:58:12.979" v="5069" actId="478"/>
          <ac:spMkLst>
            <pc:docMk/>
            <pc:sldMk cId="3307679978" sldId="363"/>
            <ac:spMk id="16" creationId="{B3835CE6-D0E7-EA4E-3D2C-0A775A226B11}"/>
          </ac:spMkLst>
        </pc:spChg>
        <pc:spChg chg="add mod">
          <ac:chgData name="幸史 岸根" userId="9da0b7e27a02d218" providerId="LiveId" clId="{8ABF0A3F-A21C-4B8B-AC27-8988D822B6A6}" dt="2024-03-07T08:02:43.830" v="5358"/>
          <ac:spMkLst>
            <pc:docMk/>
            <pc:sldMk cId="3307679978" sldId="363"/>
            <ac:spMk id="17" creationId="{F8658BA8-3540-2E87-E509-E8B3B5EF5DDC}"/>
          </ac:spMkLst>
        </pc:spChg>
        <pc:spChg chg="del">
          <ac:chgData name="幸史 岸根" userId="9da0b7e27a02d218" providerId="LiveId" clId="{8ABF0A3F-A21C-4B8B-AC27-8988D822B6A6}" dt="2024-03-07T02:07:58.289" v="799" actId="478"/>
          <ac:spMkLst>
            <pc:docMk/>
            <pc:sldMk cId="3307679978" sldId="363"/>
            <ac:spMk id="22" creationId="{2BF824E2-0DD7-C9A5-C3B2-7807D7903218}"/>
          </ac:spMkLst>
        </pc:spChg>
      </pc:sldChg>
      <pc:sldChg chg="delSp modSp add del mod">
        <pc:chgData name="幸史 岸根" userId="9da0b7e27a02d218" providerId="LiveId" clId="{8ABF0A3F-A21C-4B8B-AC27-8988D822B6A6}" dt="2024-03-07T08:06:23.949" v="5649" actId="47"/>
        <pc:sldMkLst>
          <pc:docMk/>
          <pc:sldMk cId="3317770042" sldId="364"/>
        </pc:sldMkLst>
        <pc:spChg chg="mod">
          <ac:chgData name="幸史 岸根" userId="9da0b7e27a02d218" providerId="LiveId" clId="{8ABF0A3F-A21C-4B8B-AC27-8988D822B6A6}" dt="2024-03-07T02:04:45.557" v="741"/>
          <ac:spMkLst>
            <pc:docMk/>
            <pc:sldMk cId="3317770042" sldId="364"/>
            <ac:spMk id="2" creationId="{CE14A509-D64D-8AA4-C991-86CCC30B817F}"/>
          </ac:spMkLst>
        </pc:spChg>
        <pc:spChg chg="mod">
          <ac:chgData name="幸史 岸根" userId="9da0b7e27a02d218" providerId="LiveId" clId="{8ABF0A3F-A21C-4B8B-AC27-8988D822B6A6}" dt="2024-03-07T02:04:56.470" v="743" actId="115"/>
          <ac:spMkLst>
            <pc:docMk/>
            <pc:sldMk cId="3317770042" sldId="364"/>
            <ac:spMk id="3" creationId="{5045DBCF-52B0-6824-E7B3-E2772EF46A9B}"/>
          </ac:spMkLst>
        </pc:spChg>
        <pc:spChg chg="del">
          <ac:chgData name="幸史 岸根" userId="9da0b7e27a02d218" providerId="LiveId" clId="{8ABF0A3F-A21C-4B8B-AC27-8988D822B6A6}" dt="2024-03-07T02:04:48.824" v="742" actId="478"/>
          <ac:spMkLst>
            <pc:docMk/>
            <pc:sldMk cId="3317770042" sldId="364"/>
            <ac:spMk id="22" creationId="{2BF824E2-0DD7-C9A5-C3B2-7807D7903218}"/>
          </ac:spMkLst>
        </pc:spChg>
      </pc:sldChg>
    </pc:docChg>
  </pc:docChgLst>
  <pc:docChgLst>
    <pc:chgData name="岸根 幸史" userId="9da0b7e27a02d218" providerId="LiveId" clId="{BC9C1BE8-FE82-4363-A669-5745D76FC405}"/>
    <pc:docChg chg="modSld">
      <pc:chgData name="岸根 幸史" userId="9da0b7e27a02d218" providerId="LiveId" clId="{BC9C1BE8-FE82-4363-A669-5745D76FC405}" dt="2023-09-04T10:06:21.388" v="67" actId="20577"/>
      <pc:docMkLst>
        <pc:docMk/>
      </pc:docMkLst>
      <pc:sldChg chg="modSp mod">
        <pc:chgData name="岸根 幸史" userId="9da0b7e27a02d218" providerId="LiveId" clId="{BC9C1BE8-FE82-4363-A669-5745D76FC405}" dt="2023-09-04T10:06:21.388" v="67" actId="20577"/>
        <pc:sldMkLst>
          <pc:docMk/>
          <pc:sldMk cId="1561667903" sldId="349"/>
        </pc:sldMkLst>
        <pc:spChg chg="mod">
          <ac:chgData name="岸根 幸史" userId="9da0b7e27a02d218" providerId="LiveId" clId="{BC9C1BE8-FE82-4363-A669-5745D76FC405}" dt="2023-09-04T10:06:21.388" v="67" actId="20577"/>
          <ac:spMkLst>
            <pc:docMk/>
            <pc:sldMk cId="1561667903" sldId="349"/>
            <ac:spMk id="7" creationId="{1FE7B15D-5120-06C5-B7B5-7CF482BB12C7}"/>
          </ac:spMkLst>
        </pc:spChg>
      </pc:sldChg>
      <pc:sldChg chg="modSp mod">
        <pc:chgData name="岸根 幸史" userId="9da0b7e27a02d218" providerId="LiveId" clId="{BC9C1BE8-FE82-4363-A669-5745D76FC405}" dt="2023-08-24T11:39:24.478" v="8" actId="20577"/>
        <pc:sldMkLst>
          <pc:docMk/>
          <pc:sldMk cId="4166257153" sldId="351"/>
        </pc:sldMkLst>
        <pc:spChg chg="mod">
          <ac:chgData name="岸根 幸史" userId="9da0b7e27a02d218" providerId="LiveId" clId="{BC9C1BE8-FE82-4363-A669-5745D76FC405}" dt="2023-08-24T11:39:24.478" v="8" actId="20577"/>
          <ac:spMkLst>
            <pc:docMk/>
            <pc:sldMk cId="4166257153" sldId="351"/>
            <ac:spMk id="33" creationId="{0CF7E254-4212-AB63-97AD-CE1AF9A81D6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4CCFBE2-2B8D-499C-81C9-2CD5B3EB8E93}" type="datetimeFigureOut">
              <a:rPr lang="ko-KR" altLang="en-US" smtClean="0"/>
              <a:pPr/>
              <a:t>2024-03-07</a:t>
            </a:fld>
            <a:endParaRPr lang="ko-KR" altLang="en-US"/>
          </a:p>
        </p:txBody>
      </p:sp>
      <p:sp>
        <p:nvSpPr>
          <p:cNvPr id="4" name="바닥글 개체 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554DD7E-3179-445A-81DB-781C4554AFF2}" type="slidenum">
              <a:rPr lang="ko-KR" altLang="en-US" smtClean="0"/>
              <a:pPr/>
              <a:t>‹#›</a:t>
            </a:fld>
            <a:endParaRPr lang="ko-KR" altLang="en-US"/>
          </a:p>
        </p:txBody>
      </p:sp>
    </p:spTree>
    <p:extLst>
      <p:ext uri="{BB962C8B-B14F-4D97-AF65-F5344CB8AC3E}">
        <p14:creationId xmlns:p14="http://schemas.microsoft.com/office/powerpoint/2010/main" val="24695366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545AC5-813F-4ED1-B011-8EA17CB93331}" type="datetimeFigureOut">
              <a:rPr lang="ko-KR" altLang="en-US" smtClean="0"/>
              <a:pPr/>
              <a:t>2024-03-07</a:t>
            </a:fld>
            <a:endParaRPr lang="ko-KR" altLang="en-US"/>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504B90-27FD-422C-8CC6-2AADAD122D08}" type="slidenum">
              <a:rPr lang="ko-KR" altLang="en-US" smtClean="0"/>
              <a:pPr/>
              <a:t>‹#›</a:t>
            </a:fld>
            <a:endParaRPr lang="ko-KR" altLang="en-US"/>
          </a:p>
        </p:txBody>
      </p:sp>
    </p:spTree>
    <p:extLst>
      <p:ext uri="{BB962C8B-B14F-4D97-AF65-F5344CB8AC3E}">
        <p14:creationId xmlns:p14="http://schemas.microsoft.com/office/powerpoint/2010/main" val="268707270"/>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A5504B90-27FD-422C-8CC6-2AADAD122D08}" type="slidenum">
              <a:rPr lang="ko-KR" altLang="en-US" smtClean="0"/>
              <a:pPr/>
              <a:t>1</a:t>
            </a:fld>
            <a:endParaRPr lang="ko-KR" altLang="en-US" dirty="0"/>
          </a:p>
        </p:txBody>
      </p:sp>
    </p:spTree>
    <p:extLst>
      <p:ext uri="{BB962C8B-B14F-4D97-AF65-F5344CB8AC3E}">
        <p14:creationId xmlns:p14="http://schemas.microsoft.com/office/powerpoint/2010/main" val="9962626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3" name="日付プレースホルダー 2">
            <a:extLst>
              <a:ext uri="{FF2B5EF4-FFF2-40B4-BE49-F238E27FC236}">
                <a16:creationId xmlns:a16="http://schemas.microsoft.com/office/drawing/2014/main" id="{5A7E6663-732E-5349-59CF-47B0857968DA}"/>
              </a:ext>
            </a:extLst>
          </p:cNvPr>
          <p:cNvSpPr>
            <a:spLocks noGrp="1"/>
          </p:cNvSpPr>
          <p:nvPr>
            <p:ph type="dt" sz="half" idx="10"/>
          </p:nvPr>
        </p:nvSpPr>
        <p:spPr/>
        <p:txBody>
          <a:bodyPr/>
          <a:lstStyle/>
          <a:p>
            <a:fld id="{ED3D6733-6F27-4404-AB51-585418F146E5}" type="datetimeFigureOut">
              <a:rPr lang="ko-KR" altLang="en-US" smtClean="0"/>
              <a:pPr/>
              <a:t>2024-03-07</a:t>
            </a:fld>
            <a:endParaRPr lang="ko-KR" altLang="en-US"/>
          </a:p>
        </p:txBody>
      </p:sp>
      <p:sp>
        <p:nvSpPr>
          <p:cNvPr id="4" name="フッター プレースホルダー 3">
            <a:extLst>
              <a:ext uri="{FF2B5EF4-FFF2-40B4-BE49-F238E27FC236}">
                <a16:creationId xmlns:a16="http://schemas.microsoft.com/office/drawing/2014/main" id="{7B3D9236-0683-976F-B3E9-459FE08FEA0D}"/>
              </a:ext>
            </a:extLst>
          </p:cNvPr>
          <p:cNvSpPr>
            <a:spLocks noGrp="1"/>
          </p:cNvSpPr>
          <p:nvPr>
            <p:ph type="ftr" sz="quarter" idx="11"/>
          </p:nvPr>
        </p:nvSpPr>
        <p:spPr/>
        <p:txBody>
          <a:bodyPr/>
          <a:lstStyle/>
          <a:p>
            <a:endParaRPr lang="ko-KR" altLang="en-US"/>
          </a:p>
        </p:txBody>
      </p:sp>
      <p:sp>
        <p:nvSpPr>
          <p:cNvPr id="5" name="スライド番号プレースホルダー 4">
            <a:extLst>
              <a:ext uri="{FF2B5EF4-FFF2-40B4-BE49-F238E27FC236}">
                <a16:creationId xmlns:a16="http://schemas.microsoft.com/office/drawing/2014/main" id="{894B8563-D73E-15DC-3F35-314D081E1955}"/>
              </a:ext>
            </a:extLst>
          </p:cNvPr>
          <p:cNvSpPr>
            <a:spLocks noGrp="1"/>
          </p:cNvSpPr>
          <p:nvPr>
            <p:ph type="sldNum" sz="quarter" idx="12"/>
          </p:nvPr>
        </p:nvSpPr>
        <p:spPr/>
        <p:txBody>
          <a:bodyPr/>
          <a:lstStyle/>
          <a:p>
            <a:fld id="{EE6BC638-39B7-4287-91A7-2A3DDA573295}" type="slidenum">
              <a:rPr lang="ko-KR" altLang="en-US" smtClean="0"/>
              <a:pPr/>
              <a:t>‹#›</a:t>
            </a:fld>
            <a:endParaRPr lang="ko-KR" altLang="en-US"/>
          </a:p>
        </p:txBody>
      </p:sp>
    </p:spTree>
    <p:extLst>
      <p:ext uri="{BB962C8B-B14F-4D97-AF65-F5344CB8AC3E}">
        <p14:creationId xmlns:p14="http://schemas.microsoft.com/office/powerpoint/2010/main" val="2068664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57FB8519-428D-B7A6-281D-802138672AD8}"/>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84650"/>
          <a:stretch/>
        </p:blipFill>
        <p:spPr bwMode="auto">
          <a:xfrm>
            <a:off x="0" y="1"/>
            <a:ext cx="9144000" cy="1052736"/>
          </a:xfrm>
          <a:prstGeom prst="rect">
            <a:avLst/>
          </a:prstGeom>
          <a:noFill/>
          <a:extLst>
            <a:ext uri="{909E8E84-426E-40DD-AFC4-6F175D3DCCD1}">
              <a14:hiddenFill xmlns:a14="http://schemas.microsoft.com/office/drawing/2010/main">
                <a:solidFill>
                  <a:srgbClr val="FFFFFF"/>
                </a:solidFill>
              </a14:hiddenFill>
            </a:ext>
          </a:extLst>
        </p:spPr>
      </p:pic>
      <p:sp>
        <p:nvSpPr>
          <p:cNvPr id="7" name="날짜 개체 틀 3">
            <a:extLst>
              <a:ext uri="{FF2B5EF4-FFF2-40B4-BE49-F238E27FC236}">
                <a16:creationId xmlns:a16="http://schemas.microsoft.com/office/drawing/2014/main" id="{458895CA-26C2-24D1-B54E-3AFA45B81FE2}"/>
              </a:ext>
            </a:extLst>
          </p:cNvPr>
          <p:cNvSpPr>
            <a:spLocks noGrp="1"/>
          </p:cNvSpPr>
          <p:nvPr>
            <p:ph type="dt" sz="half" idx="10"/>
          </p:nvPr>
        </p:nvSpPr>
        <p:spPr>
          <a:xfrm>
            <a:off x="457200" y="6500834"/>
            <a:ext cx="2133600" cy="220641"/>
          </a:xfrm>
        </p:spPr>
        <p:txBody>
          <a:bodyPr/>
          <a:lstStyle/>
          <a:p>
            <a:fld id="{ED3D6733-6F27-4404-AB51-585418F146E5}" type="datetimeFigureOut">
              <a:rPr lang="en-US" altLang="ja-JP" noProof="0" smtClean="0"/>
              <a:pPr/>
              <a:t>3/7/2024</a:t>
            </a:fld>
            <a:endParaRPr lang="ja-JP" altLang="en-US" noProof="0" dirty="0"/>
          </a:p>
        </p:txBody>
      </p:sp>
      <p:sp>
        <p:nvSpPr>
          <p:cNvPr id="8" name="바닥글 개체 틀 4">
            <a:extLst>
              <a:ext uri="{FF2B5EF4-FFF2-40B4-BE49-F238E27FC236}">
                <a16:creationId xmlns:a16="http://schemas.microsoft.com/office/drawing/2014/main" id="{DA3820FB-35E3-A311-59D1-C81196220817}"/>
              </a:ext>
            </a:extLst>
          </p:cNvPr>
          <p:cNvSpPr>
            <a:spLocks noGrp="1"/>
          </p:cNvSpPr>
          <p:nvPr>
            <p:ph type="ftr" sz="quarter" idx="11"/>
          </p:nvPr>
        </p:nvSpPr>
        <p:spPr>
          <a:xfrm>
            <a:off x="3124200" y="6500834"/>
            <a:ext cx="2895600" cy="220641"/>
          </a:xfrm>
        </p:spPr>
        <p:txBody>
          <a:bodyPr/>
          <a:lstStyle/>
          <a:p>
            <a:endParaRPr lang="ja-JP" altLang="en-US" noProof="0" dirty="0"/>
          </a:p>
        </p:txBody>
      </p:sp>
      <p:sp>
        <p:nvSpPr>
          <p:cNvPr id="9" name="슬라이드 번호 개체 틀 5">
            <a:extLst>
              <a:ext uri="{FF2B5EF4-FFF2-40B4-BE49-F238E27FC236}">
                <a16:creationId xmlns:a16="http://schemas.microsoft.com/office/drawing/2014/main" id="{C9790892-D9EE-7039-4C81-1178FF676756}"/>
              </a:ext>
            </a:extLst>
          </p:cNvPr>
          <p:cNvSpPr>
            <a:spLocks noGrp="1"/>
          </p:cNvSpPr>
          <p:nvPr>
            <p:ph type="sldNum" sz="quarter" idx="12"/>
          </p:nvPr>
        </p:nvSpPr>
        <p:spPr>
          <a:xfrm>
            <a:off x="6553200" y="6500834"/>
            <a:ext cx="2133600" cy="220641"/>
          </a:xfrm>
        </p:spPr>
        <p:txBody>
          <a:bodyPr/>
          <a:lstStyle/>
          <a:p>
            <a:fld id="{EE6BC638-39B7-4287-91A7-2A3DDA573295}" type="slidenum">
              <a:rPr lang="en-US" altLang="ja-JP" noProof="0" smtClean="0"/>
              <a:pPr/>
              <a:t>‹#›</a:t>
            </a:fld>
            <a:endParaRPr lang="ja-JP" altLang="en-US" noProof="0" dirty="0"/>
          </a:p>
        </p:txBody>
      </p:sp>
      <p:sp>
        <p:nvSpPr>
          <p:cNvPr id="10" name="내용 개체 틀 2">
            <a:extLst>
              <a:ext uri="{FF2B5EF4-FFF2-40B4-BE49-F238E27FC236}">
                <a16:creationId xmlns:a16="http://schemas.microsoft.com/office/drawing/2014/main" id="{4093A08D-1132-42F8-64D9-DAFD24AFAC22}"/>
              </a:ext>
            </a:extLst>
          </p:cNvPr>
          <p:cNvSpPr>
            <a:spLocks noGrp="1"/>
          </p:cNvSpPr>
          <p:nvPr>
            <p:ph idx="1"/>
          </p:nvPr>
        </p:nvSpPr>
        <p:spPr>
          <a:xfrm>
            <a:off x="323528" y="1176867"/>
            <a:ext cx="8509606" cy="4861277"/>
          </a:xfrm>
          <a:prstGeom prst="rect">
            <a:avLst/>
          </a:prstGeom>
        </p:spPr>
        <p:txBody>
          <a:bodyPr>
            <a:normAutofit/>
          </a:bodyPr>
          <a:lstStyle>
            <a:lvl1pPr algn="l">
              <a:buNone/>
              <a:defRPr sz="1600" i="1" baseline="0">
                <a:solidFill>
                  <a:schemeClr val="tx1"/>
                </a:solidFill>
                <a:latin typeface="+mj-lt"/>
                <a:ea typeface="맑은 고딕" pitchFamily="50" charset="-127"/>
              </a:defRPr>
            </a:lvl1pPr>
            <a:lvl2pPr algn="l">
              <a:buNone/>
              <a:defRPr sz="1600" i="1" baseline="0">
                <a:solidFill>
                  <a:schemeClr val="bg2">
                    <a:lumMod val="25000"/>
                  </a:schemeClr>
                </a:solidFill>
                <a:latin typeface="+mj-lt"/>
                <a:ea typeface="맑은 고딕" pitchFamily="50" charset="-127"/>
              </a:defRPr>
            </a:lvl2pPr>
            <a:lvl3pPr algn="l">
              <a:buNone/>
              <a:defRPr sz="1600" i="1" baseline="0">
                <a:solidFill>
                  <a:schemeClr val="bg2">
                    <a:lumMod val="25000"/>
                  </a:schemeClr>
                </a:solidFill>
                <a:latin typeface="+mj-lt"/>
                <a:ea typeface="맑은 고딕" pitchFamily="50" charset="-127"/>
              </a:defRPr>
            </a:lvl3pPr>
            <a:lvl4pPr algn="l">
              <a:buNone/>
              <a:defRPr sz="1600" i="1" baseline="0">
                <a:solidFill>
                  <a:schemeClr val="bg2">
                    <a:lumMod val="25000"/>
                  </a:schemeClr>
                </a:solidFill>
                <a:latin typeface="+mj-lt"/>
                <a:ea typeface="맑은 고딕" pitchFamily="50" charset="-127"/>
              </a:defRPr>
            </a:lvl4pPr>
            <a:lvl5pPr algn="l">
              <a:buNone/>
              <a:defRPr sz="1600" i="1" baseline="0">
                <a:solidFill>
                  <a:schemeClr val="bg2">
                    <a:lumMod val="25000"/>
                  </a:schemeClr>
                </a:solidFill>
                <a:latin typeface="+mj-lt"/>
                <a:ea typeface="맑은 고딕" pitchFamily="50" charset="-127"/>
              </a:defRPr>
            </a:lvl5pPr>
          </a:lstStyle>
          <a:p>
            <a:pPr lvl="0"/>
            <a:endParaRPr lang="ja-JP" altLang="en-US" noProof="0" dirty="0"/>
          </a:p>
        </p:txBody>
      </p:sp>
      <p:sp>
        <p:nvSpPr>
          <p:cNvPr id="11" name="제목 1">
            <a:extLst>
              <a:ext uri="{FF2B5EF4-FFF2-40B4-BE49-F238E27FC236}">
                <a16:creationId xmlns:a16="http://schemas.microsoft.com/office/drawing/2014/main" id="{1BEA7422-9820-32A9-2F19-317373411480}"/>
              </a:ext>
            </a:extLst>
          </p:cNvPr>
          <p:cNvSpPr>
            <a:spLocks noGrp="1"/>
          </p:cNvSpPr>
          <p:nvPr>
            <p:ph type="title" hasCustomPrompt="1"/>
          </p:nvPr>
        </p:nvSpPr>
        <p:spPr>
          <a:xfrm>
            <a:off x="323528" y="183820"/>
            <a:ext cx="8496944" cy="724900"/>
          </a:xfrm>
          <a:prstGeom prst="rect">
            <a:avLst/>
          </a:prstGeom>
        </p:spPr>
        <p:txBody>
          <a:bodyPr vert="horz" lIns="91440" tIns="45720" rIns="91440" bIns="45720" rtlCol="0" anchor="ctr">
            <a:normAutofit/>
          </a:bodyPr>
          <a:lstStyle>
            <a:lvl1pPr algn="l" defTabSz="914400" rtl="0" eaLnBrk="1" latinLnBrk="1" hangingPunct="1">
              <a:spcBef>
                <a:spcPct val="0"/>
              </a:spcBef>
              <a:buNone/>
              <a:defRPr lang="ko-KR" altLang="en-US" sz="2500" b="1" kern="1200" baseline="0" dirty="0">
                <a:solidFill>
                  <a:schemeClr val="bg1"/>
                </a:solidFill>
                <a:effectLst/>
                <a:latin typeface="+mj-lt"/>
                <a:ea typeface="맑은 고딕" pitchFamily="50" charset="-127"/>
                <a:cs typeface="+mj-cs"/>
              </a:defRPr>
            </a:lvl1pPr>
          </a:lstStyle>
          <a:p>
            <a:pPr marL="0" marR="0" lvl="0" indent="0" algn="l" defTabSz="914400" rtl="0" eaLnBrk="1" fontAlgn="auto" latinLnBrk="1" hangingPunct="1">
              <a:lnSpc>
                <a:spcPct val="100000"/>
              </a:lnSpc>
              <a:spcBef>
                <a:spcPct val="0"/>
              </a:spcBef>
              <a:spcAft>
                <a:spcPts val="0"/>
              </a:spcAft>
              <a:buClrTx/>
              <a:buSzTx/>
              <a:buFontTx/>
              <a:buNone/>
              <a:tabLst/>
              <a:defRPr/>
            </a:pPr>
            <a:r>
              <a:rPr lang="ja-JP" altLang="en-US" sz="2800" b="0" i="0" dirty="0">
                <a:solidFill>
                  <a:srgbClr val="3F7F00"/>
                </a:solidFill>
                <a:effectLst/>
                <a:latin typeface="HGSｺﾞｼｯｸM" panose="020B0600000000000000" pitchFamily="50" charset="-128"/>
                <a:ea typeface="HGSｺﾞｼｯｸM" panose="020B0600000000000000" pitchFamily="50" charset="-128"/>
              </a:rPr>
              <a:t>太陽光パネルとは</a:t>
            </a:r>
            <a:endParaRPr lang="ja-JP" altLang="en-US" noProof="0" dirty="0"/>
          </a:p>
        </p:txBody>
      </p:sp>
    </p:spTree>
    <p:extLst>
      <p:ext uri="{BB962C8B-B14F-4D97-AF65-F5344CB8AC3E}">
        <p14:creationId xmlns:p14="http://schemas.microsoft.com/office/powerpoint/2010/main" val="28100800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날짜 개체 틀 3"/>
          <p:cNvSpPr>
            <a:spLocks noGrp="1"/>
          </p:cNvSpPr>
          <p:nvPr>
            <p:ph type="dt" sz="half" idx="2"/>
          </p:nvPr>
        </p:nvSpPr>
        <p:spPr>
          <a:xfrm>
            <a:off x="457200" y="6429396"/>
            <a:ext cx="2133600" cy="292079"/>
          </a:xfrm>
          <a:prstGeom prst="rect">
            <a:avLst/>
          </a:prstGeom>
        </p:spPr>
        <p:txBody>
          <a:bodyPr vert="horz" lIns="91440" tIns="45720" rIns="91440" bIns="45720" rtlCol="0" anchor="ctr"/>
          <a:lstStyle>
            <a:lvl1pPr algn="l">
              <a:defRPr sz="1200">
                <a:solidFill>
                  <a:schemeClr val="tx1">
                    <a:tint val="75000"/>
                  </a:schemeClr>
                </a:solidFill>
              </a:defRPr>
            </a:lvl1pPr>
          </a:lstStyle>
          <a:p>
            <a:fld id="{ED3D6733-6F27-4404-AB51-585418F146E5}" type="datetimeFigureOut">
              <a:rPr lang="en-US" altLang="ja-JP" noProof="0" smtClean="0"/>
              <a:pPr/>
              <a:t>3/7/2024</a:t>
            </a:fld>
            <a:endParaRPr lang="ja-JP" altLang="en-US" noProof="0" dirty="0"/>
          </a:p>
        </p:txBody>
      </p:sp>
      <p:sp>
        <p:nvSpPr>
          <p:cNvPr id="5" name="바닥글 개체 틀 4"/>
          <p:cNvSpPr>
            <a:spLocks noGrp="1"/>
          </p:cNvSpPr>
          <p:nvPr>
            <p:ph type="ftr" sz="quarter" idx="3"/>
          </p:nvPr>
        </p:nvSpPr>
        <p:spPr>
          <a:xfrm>
            <a:off x="3124200" y="6429396"/>
            <a:ext cx="2895600" cy="292079"/>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noProof="0"/>
          </a:p>
        </p:txBody>
      </p:sp>
      <p:sp>
        <p:nvSpPr>
          <p:cNvPr id="6" name="슬라이드 번호 개체 틀 5"/>
          <p:cNvSpPr>
            <a:spLocks noGrp="1"/>
          </p:cNvSpPr>
          <p:nvPr>
            <p:ph type="sldNum" sz="quarter" idx="4"/>
          </p:nvPr>
        </p:nvSpPr>
        <p:spPr>
          <a:xfrm>
            <a:off x="6553200" y="6429396"/>
            <a:ext cx="2133600" cy="292079"/>
          </a:xfrm>
          <a:prstGeom prst="rect">
            <a:avLst/>
          </a:prstGeom>
        </p:spPr>
        <p:txBody>
          <a:bodyPr vert="horz" lIns="91440" tIns="45720" rIns="91440" bIns="45720" rtlCol="0" anchor="ctr"/>
          <a:lstStyle>
            <a:lvl1pPr algn="r">
              <a:defRPr sz="1200">
                <a:solidFill>
                  <a:schemeClr val="tx1">
                    <a:tint val="75000"/>
                  </a:schemeClr>
                </a:solidFill>
              </a:defRPr>
            </a:lvl1pPr>
          </a:lstStyle>
          <a:p>
            <a:fld id="{EE6BC638-39B7-4287-91A7-2A3DDA573295}" type="slidenum">
              <a:rPr lang="en-US" altLang="ja-JP" noProof="0" smtClean="0"/>
              <a:pPr/>
              <a:t>‹#›</a:t>
            </a:fld>
            <a:endParaRPr lang="ja-JP" altLang="en-US" noProof="0" dirty="0"/>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Lst>
  <p:txStyles>
    <p:titleStyle>
      <a:lvl1pPr algn="l" defTabSz="914400" rtl="0" eaLnBrk="1" latinLnBrk="1" hangingPunct="1">
        <a:spcBef>
          <a:spcPct val="0"/>
        </a:spcBef>
        <a:buNone/>
        <a:defRPr lang="ko-KR" altLang="en-US" sz="3500" kern="1200">
          <a:solidFill>
            <a:sysClr val="windowText" lastClr="000000"/>
          </a:solidFill>
          <a:latin typeface="맑은 고딕" pitchFamily="50" charset="-127"/>
          <a:ea typeface="맑은 고딕" pitchFamily="50" charset="-127"/>
          <a:cs typeface="+mj-cs"/>
        </a:defRPr>
      </a:lvl1pPr>
    </p:titleStyle>
    <p:bodyStyle>
      <a:lvl1pPr marL="342900" indent="-342900" algn="l" defTabSz="914400" rtl="0" eaLnBrk="1" latinLnBrk="1" hangingPunct="1">
        <a:spcBef>
          <a:spcPct val="20000"/>
        </a:spcBef>
        <a:buFont typeface="Arial" pitchFamily="34" charset="0"/>
        <a:buChar char="•"/>
        <a:defRPr lang="ko-KR" altLang="en-US" sz="2500" kern="1200" smtClean="0">
          <a:solidFill>
            <a:schemeClr val="tx1"/>
          </a:solidFill>
          <a:latin typeface="맑은 고딕" pitchFamily="50" charset="-127"/>
          <a:ea typeface="맑은 고딕" pitchFamily="50" charset="-127"/>
          <a:cs typeface="+mn-cs"/>
        </a:defRPr>
      </a:lvl1pPr>
      <a:lvl2pPr marL="742950" indent="-285750" algn="l" defTabSz="914400" rtl="0" eaLnBrk="1" latinLnBrk="1" hangingPunct="1">
        <a:spcBef>
          <a:spcPct val="20000"/>
        </a:spcBef>
        <a:buFont typeface="Arial" pitchFamily="34" charset="0"/>
        <a:buChar char="–"/>
        <a:defRPr lang="ko-KR" altLang="en-US" sz="1800" kern="1200" smtClean="0">
          <a:solidFill>
            <a:schemeClr val="tx1"/>
          </a:solidFill>
          <a:latin typeface="맑은 고딕" pitchFamily="50" charset="-127"/>
          <a:ea typeface="맑은 고딕" pitchFamily="50" charset="-127"/>
          <a:cs typeface="+mn-cs"/>
        </a:defRPr>
      </a:lvl2pPr>
      <a:lvl3pPr marL="1143000" indent="-228600" algn="l" defTabSz="914400" rtl="0" eaLnBrk="1" latinLnBrk="1" hangingPunct="1">
        <a:spcBef>
          <a:spcPct val="20000"/>
        </a:spcBef>
        <a:buFont typeface="Arial" pitchFamily="34" charset="0"/>
        <a:buChar char="•"/>
        <a:defRPr lang="ko-KR" altLang="en-US" sz="1800" kern="1200" smtClean="0">
          <a:solidFill>
            <a:schemeClr val="tx1"/>
          </a:solidFill>
          <a:latin typeface="맑은 고딕" pitchFamily="50" charset="-127"/>
          <a:ea typeface="맑은 고딕" pitchFamily="50" charset="-127"/>
          <a:cs typeface="+mn-cs"/>
        </a:defRPr>
      </a:lvl3pPr>
      <a:lvl4pPr marL="1600200" indent="-228600" algn="l" defTabSz="914400" rtl="0" eaLnBrk="1" latinLnBrk="1" hangingPunct="1">
        <a:spcBef>
          <a:spcPct val="20000"/>
        </a:spcBef>
        <a:buFont typeface="Arial" pitchFamily="34" charset="0"/>
        <a:buChar char="–"/>
        <a:defRPr lang="ko-KR" altLang="en-US" sz="1800" kern="1200" smtClean="0">
          <a:solidFill>
            <a:schemeClr val="tx1"/>
          </a:solidFill>
          <a:latin typeface="맑은 고딕" pitchFamily="50" charset="-127"/>
          <a:ea typeface="맑은 고딕" pitchFamily="50" charset="-127"/>
          <a:cs typeface="+mn-cs"/>
        </a:defRPr>
      </a:lvl4pPr>
      <a:lvl5pPr marL="2057400" indent="-228600" algn="l" defTabSz="914400" rtl="0" eaLnBrk="1" latinLnBrk="1" hangingPunct="1">
        <a:spcBef>
          <a:spcPct val="20000"/>
        </a:spcBef>
        <a:buFont typeface="Arial" pitchFamily="34" charset="0"/>
        <a:buChar char="»"/>
        <a:defRPr lang="ko-KR" altLang="en-US" sz="1800" kern="1200">
          <a:solidFill>
            <a:schemeClr val="tx1"/>
          </a:solidFill>
          <a:latin typeface="맑은 고딕" pitchFamily="50" charset="-127"/>
          <a:ea typeface="맑은 고딕" pitchFamily="50" charset="-127"/>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g"/><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太陽電池, 屋外のオブジェ, ブルー, 屋外 が含まれている画像&#10;&#10;自動的に生成された説明">
            <a:extLst>
              <a:ext uri="{FF2B5EF4-FFF2-40B4-BE49-F238E27FC236}">
                <a16:creationId xmlns:a16="http://schemas.microsoft.com/office/drawing/2014/main" id="{897C11E6-924C-25B2-1294-06DD76C63FD4}"/>
              </a:ext>
            </a:extLst>
          </p:cNvPr>
          <p:cNvPicPr>
            <a:picLocks noChangeAspect="1"/>
          </p:cNvPicPr>
          <p:nvPr/>
        </p:nvPicPr>
        <p:blipFill rotWithShape="1">
          <a:blip r:embed="rId3">
            <a:extLst>
              <a:ext uri="{28A0092B-C50C-407E-A947-70E740481C1C}">
                <a14:useLocalDpi xmlns:a14="http://schemas.microsoft.com/office/drawing/2010/main" val="0"/>
              </a:ext>
            </a:extLst>
          </a:blip>
          <a:srcRect r="9305"/>
          <a:stretch/>
        </p:blipFill>
        <p:spPr>
          <a:xfrm>
            <a:off x="1" y="0"/>
            <a:ext cx="9144000" cy="6858000"/>
          </a:xfrm>
          <a:prstGeom prst="rect">
            <a:avLst/>
          </a:prstGeom>
        </p:spPr>
      </p:pic>
      <p:sp>
        <p:nvSpPr>
          <p:cNvPr id="34" name="テキスト ボックス 33">
            <a:extLst>
              <a:ext uri="{FF2B5EF4-FFF2-40B4-BE49-F238E27FC236}">
                <a16:creationId xmlns:a16="http://schemas.microsoft.com/office/drawing/2014/main" id="{97B123F2-8CD9-BEDA-1B12-D0ED5A318E12}"/>
              </a:ext>
            </a:extLst>
          </p:cNvPr>
          <p:cNvSpPr txBox="1"/>
          <p:nvPr/>
        </p:nvSpPr>
        <p:spPr>
          <a:xfrm>
            <a:off x="251520" y="225514"/>
            <a:ext cx="4392488" cy="523220"/>
          </a:xfrm>
          <a:prstGeom prst="rect">
            <a:avLst/>
          </a:prstGeom>
          <a:noFill/>
        </p:spPr>
        <p:txBody>
          <a:bodyPr wrap="square" rtlCol="0">
            <a:spAutoFit/>
          </a:bodyPr>
          <a:lstStyle/>
          <a:p>
            <a:r>
              <a:rPr kumimoji="1" lang="ja-JP" altLang="en-US" sz="2800" dirty="0">
                <a:solidFill>
                  <a:srgbClr val="B0D900"/>
                </a:solidFill>
                <a:latin typeface="HGｺﾞｼｯｸM" panose="020B0609000000000000" pitchFamily="49" charset="-128"/>
                <a:ea typeface="HGｺﾞｼｯｸM" panose="020B0609000000000000" pitchFamily="49" charset="-128"/>
              </a:rPr>
              <a:t>セールスパートナー 御中</a:t>
            </a:r>
          </a:p>
        </p:txBody>
      </p:sp>
      <p:sp>
        <p:nvSpPr>
          <p:cNvPr id="35" name="テキスト ボックス 34">
            <a:extLst>
              <a:ext uri="{FF2B5EF4-FFF2-40B4-BE49-F238E27FC236}">
                <a16:creationId xmlns:a16="http://schemas.microsoft.com/office/drawing/2014/main" id="{52D9AA29-7DA6-8829-C6B2-14A3B2941918}"/>
              </a:ext>
            </a:extLst>
          </p:cNvPr>
          <p:cNvSpPr txBox="1"/>
          <p:nvPr/>
        </p:nvSpPr>
        <p:spPr>
          <a:xfrm>
            <a:off x="1259632" y="3044279"/>
            <a:ext cx="6624736" cy="769441"/>
          </a:xfrm>
          <a:prstGeom prst="rect">
            <a:avLst/>
          </a:prstGeom>
          <a:noFill/>
        </p:spPr>
        <p:txBody>
          <a:bodyPr wrap="square" rtlCol="0">
            <a:spAutoFit/>
          </a:bodyPr>
          <a:lstStyle/>
          <a:p>
            <a:pPr algn="ctr"/>
            <a:r>
              <a:rPr kumimoji="1" lang="ja-JP" altLang="en-US" sz="4400" b="1" dirty="0">
                <a:solidFill>
                  <a:srgbClr val="3F7F00"/>
                </a:solidFill>
                <a:latin typeface="HGｺﾞｼｯｸM" panose="020B0609000000000000" pitchFamily="49" charset="-128"/>
                <a:ea typeface="HGｺﾞｼｯｸM" panose="020B0609000000000000" pitchFamily="49" charset="-128"/>
              </a:rPr>
              <a:t>販売代理店募集のご案内</a:t>
            </a:r>
          </a:p>
        </p:txBody>
      </p:sp>
      <p:pic>
        <p:nvPicPr>
          <p:cNvPr id="31" name="図 30" descr="ロゴ が含まれている画像&#10;&#10;自動的に生成された説明">
            <a:extLst>
              <a:ext uri="{FF2B5EF4-FFF2-40B4-BE49-F238E27FC236}">
                <a16:creationId xmlns:a16="http://schemas.microsoft.com/office/drawing/2014/main" id="{EBD5F240-CC20-03DE-4C80-708E5A1F82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7944" y="697316"/>
            <a:ext cx="1601816" cy="114750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太陽電池, 屋外のオブジェ, ブルー, 屋外 が含まれている画像&#10;&#10;自動的に生成された説明">
            <a:extLst>
              <a:ext uri="{FF2B5EF4-FFF2-40B4-BE49-F238E27FC236}">
                <a16:creationId xmlns:a16="http://schemas.microsoft.com/office/drawing/2014/main" id="{C4207557-87DA-AC5F-14BD-66B3473F83AD}"/>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LightScreen/>
                    </a14:imgEffect>
                  </a14:imgLayer>
                </a14:imgProps>
              </a:ext>
              <a:ext uri="{28A0092B-C50C-407E-A947-70E740481C1C}">
                <a14:useLocalDpi xmlns:a14="http://schemas.microsoft.com/office/drawing/2010/main" val="0"/>
              </a:ext>
            </a:extLst>
          </a:blip>
          <a:srcRect r="9305"/>
          <a:stretch/>
        </p:blipFill>
        <p:spPr>
          <a:xfrm>
            <a:off x="1" y="0"/>
            <a:ext cx="9144000" cy="6858000"/>
          </a:xfrm>
          <a:custGeom>
            <a:avLst/>
            <a:gdLst>
              <a:gd name="connsiteX0" fmla="*/ 0 w 9144000"/>
              <a:gd name="connsiteY0" fmla="*/ 0 h 6858000"/>
              <a:gd name="connsiteX1" fmla="*/ 9144000 w 9144000"/>
              <a:gd name="connsiteY1" fmla="*/ 0 h 6858000"/>
              <a:gd name="connsiteX2" fmla="*/ 9144000 w 9144000"/>
              <a:gd name="connsiteY2" fmla="*/ 1686194 h 6858000"/>
              <a:gd name="connsiteX3" fmla="*/ 8982434 w 9144000"/>
              <a:gd name="connsiteY3" fmla="*/ 1661984 h 6858000"/>
              <a:gd name="connsiteX4" fmla="*/ 8028383 w 9144000"/>
              <a:gd name="connsiteY4" fmla="*/ 1601416 h 6858000"/>
              <a:gd name="connsiteX5" fmla="*/ 1763687 w 9144000"/>
              <a:gd name="connsiteY5" fmla="*/ 6858000 h 6858000"/>
              <a:gd name="connsiteX6" fmla="*/ 0 w 9144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6858000">
                <a:moveTo>
                  <a:pt x="0" y="0"/>
                </a:moveTo>
                <a:lnTo>
                  <a:pt x="9144000" y="0"/>
                </a:lnTo>
                <a:lnTo>
                  <a:pt x="9144000" y="1686194"/>
                </a:lnTo>
                <a:lnTo>
                  <a:pt x="8982434" y="1661984"/>
                </a:lnTo>
                <a:cubicBezTo>
                  <a:pt x="8671356" y="1622101"/>
                  <a:pt x="8352748" y="1601416"/>
                  <a:pt x="8028383" y="1601416"/>
                </a:cubicBezTo>
                <a:cubicBezTo>
                  <a:pt x="4568488" y="1601416"/>
                  <a:pt x="1763687" y="3954869"/>
                  <a:pt x="1763687" y="6858000"/>
                </a:cubicBezTo>
                <a:lnTo>
                  <a:pt x="0" y="6858000"/>
                </a:lnTo>
                <a:close/>
              </a:path>
            </a:pathLst>
          </a:custGeom>
        </p:spPr>
      </p:pic>
      <p:sp>
        <p:nvSpPr>
          <p:cNvPr id="5" name="Text Box 9">
            <a:extLst>
              <a:ext uri="{FF2B5EF4-FFF2-40B4-BE49-F238E27FC236}">
                <a16:creationId xmlns:a16="http://schemas.microsoft.com/office/drawing/2014/main" id="{6140B9E9-93F2-E8C9-C315-F05FDB974310}"/>
              </a:ext>
            </a:extLst>
          </p:cNvPr>
          <p:cNvSpPr txBox="1">
            <a:spLocks noChangeArrowheads="1"/>
          </p:cNvSpPr>
          <p:nvPr/>
        </p:nvSpPr>
        <p:spPr bwMode="auto">
          <a:xfrm>
            <a:off x="4572000" y="4095045"/>
            <a:ext cx="4788023" cy="26173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R="0" indent="-228600" fontAlgn="base">
              <a:lnSpc>
                <a:spcPct val="200000"/>
              </a:lnSpc>
              <a:spcBef>
                <a:spcPct val="0"/>
              </a:spcBef>
              <a:spcAft>
                <a:spcPct val="0"/>
              </a:spcAft>
              <a:buClrTx/>
              <a:buSzTx/>
              <a:buFont typeface="+mj-lt"/>
              <a:buAutoNum type="arabicPeriod"/>
              <a:tabLst/>
            </a:pPr>
            <a:r>
              <a:rPr lang="ja-JP" altLang="en-US" sz="1400" b="0" i="0" dirty="0">
                <a:solidFill>
                  <a:srgbClr val="3F7F00"/>
                </a:solidFill>
                <a:effectLst/>
                <a:latin typeface="HGｺﾞｼｯｸM" panose="020B0609000000000000" pitchFamily="49" charset="-128"/>
                <a:ea typeface="HGｺﾞｼｯｸM" panose="020B0609000000000000" pitchFamily="49" charset="-128"/>
              </a:rPr>
              <a:t>販売代理店募集のご案内</a:t>
            </a:r>
          </a:p>
          <a:p>
            <a:pPr marR="0" indent="-228600" fontAlgn="base">
              <a:lnSpc>
                <a:spcPct val="200000"/>
              </a:lnSpc>
              <a:spcBef>
                <a:spcPct val="0"/>
              </a:spcBef>
              <a:spcAft>
                <a:spcPct val="0"/>
              </a:spcAft>
              <a:buClrTx/>
              <a:buSzTx/>
              <a:buFont typeface="+mj-lt"/>
              <a:buAutoNum type="arabicPeriod"/>
              <a:tabLst/>
            </a:pPr>
            <a:r>
              <a:rPr lang="ja-JP" altLang="en-US" sz="1400" b="0" i="0" dirty="0">
                <a:solidFill>
                  <a:srgbClr val="3F7F00"/>
                </a:solidFill>
                <a:effectLst/>
                <a:latin typeface="HGｺﾞｼｯｸM" panose="020B0609000000000000" pitchFamily="49" charset="-128"/>
                <a:ea typeface="HGｺﾞｼｯｸM" panose="020B0609000000000000" pitchFamily="49" charset="-128"/>
              </a:rPr>
              <a:t>報酬内容</a:t>
            </a:r>
          </a:p>
          <a:p>
            <a:pPr marR="0" indent="-228600" fontAlgn="base">
              <a:lnSpc>
                <a:spcPct val="200000"/>
              </a:lnSpc>
              <a:spcBef>
                <a:spcPct val="0"/>
              </a:spcBef>
              <a:spcAft>
                <a:spcPct val="0"/>
              </a:spcAft>
              <a:buClrTx/>
              <a:buSzTx/>
              <a:buFont typeface="+mj-lt"/>
              <a:buAutoNum type="arabicPeriod"/>
              <a:tabLst/>
            </a:pPr>
            <a:r>
              <a:rPr lang="ja-JP" altLang="en-US" sz="1400" b="0" i="0" dirty="0">
                <a:solidFill>
                  <a:srgbClr val="3F7F00"/>
                </a:solidFill>
                <a:effectLst/>
                <a:latin typeface="HGｺﾞｼｯｸM" panose="020B0609000000000000" pitchFamily="49" charset="-128"/>
                <a:ea typeface="HGｺﾞｼｯｸM" panose="020B0609000000000000" pitchFamily="49" charset="-128"/>
              </a:rPr>
              <a:t>成功事例</a:t>
            </a:r>
          </a:p>
          <a:p>
            <a:pPr marR="0" indent="-228600" fontAlgn="base">
              <a:lnSpc>
                <a:spcPct val="200000"/>
              </a:lnSpc>
              <a:spcBef>
                <a:spcPct val="0"/>
              </a:spcBef>
              <a:spcAft>
                <a:spcPct val="0"/>
              </a:spcAft>
              <a:buClrTx/>
              <a:buSzTx/>
              <a:buFont typeface="+mj-lt"/>
              <a:buAutoNum type="arabicPeriod"/>
              <a:tabLst/>
            </a:pPr>
            <a:r>
              <a:rPr lang="ja-JP" altLang="en-US" sz="1400" b="0" i="0" dirty="0">
                <a:solidFill>
                  <a:srgbClr val="3F7F00"/>
                </a:solidFill>
                <a:effectLst/>
                <a:latin typeface="HGｺﾞｼｯｸM" panose="020B0609000000000000" pitchFamily="49" charset="-128"/>
                <a:ea typeface="HGｺﾞｼｯｸM" panose="020B0609000000000000" pitchFamily="49" charset="-128"/>
              </a:rPr>
              <a:t>稼働開始までの流れ</a:t>
            </a:r>
          </a:p>
          <a:p>
            <a:pPr indent="-228600" fontAlgn="base">
              <a:lnSpc>
                <a:spcPct val="200000"/>
              </a:lnSpc>
              <a:spcBef>
                <a:spcPct val="0"/>
              </a:spcBef>
              <a:spcAft>
                <a:spcPct val="0"/>
              </a:spcAft>
              <a:buFont typeface="+mj-lt"/>
              <a:buAutoNum type="arabicPeriod"/>
            </a:pPr>
            <a:r>
              <a:rPr lang="ja-JP" altLang="en-US" sz="1400" b="0" i="0" dirty="0">
                <a:solidFill>
                  <a:srgbClr val="3F7F00"/>
                </a:solidFill>
                <a:effectLst/>
                <a:latin typeface="HGｺﾞｼｯｸM" panose="020B0609000000000000" pitchFamily="49" charset="-128"/>
                <a:ea typeface="HGｺﾞｼｯｸM" panose="020B0609000000000000" pitchFamily="49" charset="-128"/>
              </a:rPr>
              <a:t>支援内容</a:t>
            </a:r>
          </a:p>
          <a:p>
            <a:pPr marR="0" indent="-228600" fontAlgn="base">
              <a:lnSpc>
                <a:spcPct val="200000"/>
              </a:lnSpc>
              <a:spcBef>
                <a:spcPct val="0"/>
              </a:spcBef>
              <a:spcAft>
                <a:spcPct val="0"/>
              </a:spcAft>
              <a:buClrTx/>
              <a:buSzTx/>
              <a:buFont typeface="+mj-lt"/>
              <a:buAutoNum type="arabicPeriod"/>
              <a:tabLst/>
            </a:pPr>
            <a:endParaRPr kumimoji="1" lang="en-US" altLang="ko-KR" sz="1400" dirty="0">
              <a:solidFill>
                <a:srgbClr val="3F7F00"/>
              </a:solidFill>
              <a:latin typeface="HGｺﾞｼｯｸM" panose="020B0609000000000000" pitchFamily="49" charset="-128"/>
              <a:ea typeface="HGｺﾞｼｯｸM" panose="020B0609000000000000" pitchFamily="49" charset="-128"/>
              <a:cs typeface="굴림" pitchFamily="50" charset="-127"/>
            </a:endParaRPr>
          </a:p>
        </p:txBody>
      </p:sp>
      <p:grpSp>
        <p:nvGrpSpPr>
          <p:cNvPr id="6" name="그룹 1">
            <a:extLst>
              <a:ext uri="{FF2B5EF4-FFF2-40B4-BE49-F238E27FC236}">
                <a16:creationId xmlns:a16="http://schemas.microsoft.com/office/drawing/2014/main" id="{05BFDEC9-9BC8-8A0F-C34F-EF3BF93D9AB8}"/>
              </a:ext>
            </a:extLst>
          </p:cNvPr>
          <p:cNvGrpSpPr/>
          <p:nvPr/>
        </p:nvGrpSpPr>
        <p:grpSpPr>
          <a:xfrm>
            <a:off x="4572000" y="2946139"/>
            <a:ext cx="4013102" cy="965721"/>
            <a:chOff x="3491880" y="1484784"/>
            <a:chExt cx="4248471" cy="965721"/>
          </a:xfrm>
        </p:grpSpPr>
        <p:sp>
          <p:nvSpPr>
            <p:cNvPr id="7" name="Text Box 5">
              <a:extLst>
                <a:ext uri="{FF2B5EF4-FFF2-40B4-BE49-F238E27FC236}">
                  <a16:creationId xmlns:a16="http://schemas.microsoft.com/office/drawing/2014/main" id="{A14D68A7-8FC1-96A7-4727-F8A330A4A479}"/>
                </a:ext>
              </a:extLst>
            </p:cNvPr>
            <p:cNvSpPr txBox="1">
              <a:spLocks noChangeArrowheads="1"/>
            </p:cNvSpPr>
            <p:nvPr/>
          </p:nvSpPr>
          <p:spPr bwMode="auto">
            <a:xfrm>
              <a:off x="3494558" y="1988840"/>
              <a:ext cx="4245793" cy="4616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fontAlgn="base">
                <a:spcBef>
                  <a:spcPct val="0"/>
                </a:spcBef>
                <a:spcAft>
                  <a:spcPct val="0"/>
                </a:spcAft>
              </a:pPr>
              <a:r>
                <a:rPr lang="ja-JP" altLang="en-US" sz="2400" b="0" i="0" dirty="0">
                  <a:solidFill>
                    <a:srgbClr val="3F7F00"/>
                  </a:solidFill>
                  <a:effectLst/>
                  <a:latin typeface="HGｺﾞｼｯｸM" panose="020B0609000000000000" pitchFamily="49" charset="-128"/>
                  <a:ea typeface="HGｺﾞｼｯｸM" panose="020B0609000000000000" pitchFamily="49" charset="-128"/>
                </a:rPr>
                <a:t>募集概要</a:t>
              </a:r>
              <a:endParaRPr kumimoji="1" lang="en-US" altLang="ko-KR" sz="2400" b="1" dirty="0">
                <a:solidFill>
                  <a:srgbClr val="3F7F00"/>
                </a:solidFill>
                <a:latin typeface="HGｺﾞｼｯｸM" panose="020B0609000000000000" pitchFamily="49" charset="-128"/>
                <a:ea typeface="HGｺﾞｼｯｸM" panose="020B0609000000000000" pitchFamily="49" charset="-128"/>
                <a:cs typeface="굴림" pitchFamily="50" charset="-127"/>
              </a:endParaRPr>
            </a:p>
          </p:txBody>
        </p:sp>
        <p:sp>
          <p:nvSpPr>
            <p:cNvPr id="9" name="Text Box 4">
              <a:extLst>
                <a:ext uri="{FF2B5EF4-FFF2-40B4-BE49-F238E27FC236}">
                  <a16:creationId xmlns:a16="http://schemas.microsoft.com/office/drawing/2014/main" id="{5DC67418-4B04-3B5B-D929-1E71AC061C71}"/>
                </a:ext>
              </a:extLst>
            </p:cNvPr>
            <p:cNvSpPr txBox="1">
              <a:spLocks noChangeArrowheads="1"/>
            </p:cNvSpPr>
            <p:nvPr/>
          </p:nvSpPr>
          <p:spPr bwMode="auto">
            <a:xfrm>
              <a:off x="3491880" y="1484784"/>
              <a:ext cx="720080" cy="584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fontAlgn="base">
                <a:spcBef>
                  <a:spcPct val="0"/>
                </a:spcBef>
                <a:spcAft>
                  <a:spcPct val="0"/>
                </a:spcAft>
              </a:pPr>
              <a:r>
                <a:rPr kumimoji="1" lang="en-US" altLang="ko-KR" sz="3200" b="1" dirty="0">
                  <a:solidFill>
                    <a:srgbClr val="3F7F00"/>
                  </a:solidFill>
                  <a:latin typeface="HGｺﾞｼｯｸM" panose="020B0609000000000000" pitchFamily="49" charset="-128"/>
                  <a:ea typeface="HGｺﾞｼｯｸM" panose="020B0609000000000000" pitchFamily="49" charset="-128"/>
                  <a:cs typeface="굴림" pitchFamily="50" charset="-127"/>
                </a:rPr>
                <a:t>0</a:t>
              </a:r>
              <a:r>
                <a:rPr kumimoji="1" lang="en-US" altLang="ja-JP" sz="3200" b="1" dirty="0">
                  <a:solidFill>
                    <a:srgbClr val="3F7F00"/>
                  </a:solidFill>
                  <a:latin typeface="HGｺﾞｼｯｸM" panose="020B0609000000000000" pitchFamily="49" charset="-128"/>
                  <a:ea typeface="HGｺﾞｼｯｸM" panose="020B0609000000000000" pitchFamily="49" charset="-128"/>
                  <a:cs typeface="굴림" pitchFamily="50" charset="-127"/>
                </a:rPr>
                <a:t>3</a:t>
              </a:r>
              <a:endParaRPr kumimoji="1" lang="ko-KR" altLang="ko-KR" sz="3200" b="1" dirty="0">
                <a:solidFill>
                  <a:srgbClr val="3F7F00"/>
                </a:solidFill>
                <a:latin typeface="HGｺﾞｼｯｸM" panose="020B0609000000000000" pitchFamily="49" charset="-128"/>
                <a:ea typeface="맑은 고딕" pitchFamily="50" charset="-127"/>
                <a:cs typeface="굴림" pitchFamily="50" charset="-127"/>
              </a:endParaRPr>
            </a:p>
          </p:txBody>
        </p:sp>
      </p:grpSp>
      <p:sp>
        <p:nvSpPr>
          <p:cNvPr id="2" name="슬라이드 번호 개체 틀 5">
            <a:extLst>
              <a:ext uri="{FF2B5EF4-FFF2-40B4-BE49-F238E27FC236}">
                <a16:creationId xmlns:a16="http://schemas.microsoft.com/office/drawing/2014/main" id="{EF5DD6FF-980B-A79D-B447-7A3948EA0608}"/>
              </a:ext>
            </a:extLst>
          </p:cNvPr>
          <p:cNvSpPr>
            <a:spLocks noGrp="1"/>
          </p:cNvSpPr>
          <p:nvPr>
            <p:ph type="sldNum" sz="quarter" idx="12"/>
          </p:nvPr>
        </p:nvSpPr>
        <p:spPr>
          <a:xfrm>
            <a:off x="6982792" y="6563859"/>
            <a:ext cx="2133600" cy="220641"/>
          </a:xfrm>
        </p:spPr>
        <p:txBody>
          <a:bodyPr/>
          <a:lstStyle/>
          <a:p>
            <a:fld id="{EE6BC638-39B7-4287-91A7-2A3DDA573295}" type="slidenum">
              <a:rPr lang="en-US" altLang="ja-JP" noProof="0" smtClean="0">
                <a:latin typeface="HGｺﾞｼｯｸM" panose="020B0609000000000000" pitchFamily="49" charset="-128"/>
                <a:ea typeface="HGｺﾞｼｯｸM" panose="020B0609000000000000" pitchFamily="49" charset="-128"/>
              </a:rPr>
              <a:pPr/>
              <a:t>10</a:t>
            </a:fld>
            <a:endParaRPr lang="ja-JP" altLang="en-US" noProof="0" dirty="0">
              <a:latin typeface="HGｺﾞｼｯｸM" panose="020B0609000000000000" pitchFamily="49" charset="-128"/>
              <a:ea typeface="HGｺﾞｼｯｸM" panose="020B0609000000000000" pitchFamily="49" charset="-128"/>
            </a:endParaRPr>
          </a:p>
        </p:txBody>
      </p:sp>
      <p:sp>
        <p:nvSpPr>
          <p:cNvPr id="3" name="Google Shape;251;p8">
            <a:extLst>
              <a:ext uri="{FF2B5EF4-FFF2-40B4-BE49-F238E27FC236}">
                <a16:creationId xmlns:a16="http://schemas.microsoft.com/office/drawing/2014/main" id="{1B3A916D-3F21-F3D8-4168-6027D353A1F5}"/>
              </a:ext>
            </a:extLst>
          </p:cNvPr>
          <p:cNvSpPr txBox="1">
            <a:spLocks noGrp="1"/>
          </p:cNvSpPr>
          <p:nvPr>
            <p:ph type="ftr" idx="11"/>
          </p:nvPr>
        </p:nvSpPr>
        <p:spPr>
          <a:xfrm>
            <a:off x="27608" y="6537257"/>
            <a:ext cx="3086100" cy="273844"/>
          </a:xfrm>
          <a:prstGeom prst="rect">
            <a:avLst/>
          </a:prstGeom>
          <a:noFill/>
          <a:ln>
            <a:noFill/>
          </a:ln>
        </p:spPr>
        <p:txBody>
          <a:bodyPr spcFirstLastPara="1" vert="horz" wrap="square" lIns="68569" tIns="34275" rIns="68569" bIns="34275" rtlCol="0" anchor="ctr" anchorCtr="0">
            <a:noAutofit/>
          </a:bodyPr>
          <a:lstStyle/>
          <a:p>
            <a:pPr algn="l"/>
            <a:r>
              <a:rPr lang="ja-JP" dirty="0">
                <a:latin typeface="HGｺﾞｼｯｸM" panose="020B0609000000000000" pitchFamily="49" charset="-128"/>
                <a:ea typeface="HGｺﾞｼｯｸM" panose="020B0609000000000000" pitchFamily="49" charset="-128"/>
              </a:rPr>
              <a:t>©2023 Arcness Ltd.</a:t>
            </a:r>
            <a:endParaRPr dirty="0">
              <a:latin typeface="HGｺﾞｼｯｸM" panose="020B0609000000000000" pitchFamily="49" charset="-128"/>
              <a:ea typeface="HGｺﾞｼｯｸM" panose="020B0609000000000000" pitchFamily="49" charset="-128"/>
            </a:endParaRPr>
          </a:p>
        </p:txBody>
      </p:sp>
    </p:spTree>
    <p:extLst>
      <p:ext uri="{BB962C8B-B14F-4D97-AF65-F5344CB8AC3E}">
        <p14:creationId xmlns:p14="http://schemas.microsoft.com/office/powerpoint/2010/main" val="303109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14A509-D64D-8AA4-C991-86CCC30B817F}"/>
              </a:ext>
            </a:extLst>
          </p:cNvPr>
          <p:cNvSpPr>
            <a:spLocks noGrp="1"/>
          </p:cNvSpPr>
          <p:nvPr>
            <p:ph type="title"/>
          </p:nvPr>
        </p:nvSpPr>
        <p:spPr>
          <a:xfrm>
            <a:off x="265645" y="132137"/>
            <a:ext cx="8496944" cy="724900"/>
          </a:xfrm>
        </p:spPr>
        <p:txBody>
          <a:bodyPr>
            <a:normAutofit/>
          </a:bodyPr>
          <a:lstStyle/>
          <a:p>
            <a:r>
              <a:rPr lang="ja-JP" altLang="en-US" sz="3200" b="0" i="0" dirty="0">
                <a:effectLst/>
                <a:latin typeface="HGｺﾞｼｯｸM" panose="020B0609000000000000" pitchFamily="49" charset="-128"/>
                <a:ea typeface="HGｺﾞｼｯｸM" panose="020B0609000000000000" pitchFamily="49" charset="-128"/>
              </a:rPr>
              <a:t>販売代理店募集のご案内</a:t>
            </a:r>
            <a:endParaRPr lang="ja-JP" altLang="en-US" sz="2800" dirty="0">
              <a:latin typeface="HGｺﾞｼｯｸM" panose="020B0609000000000000" pitchFamily="49" charset="-128"/>
              <a:ea typeface="HGｺﾞｼｯｸM" panose="020B0609000000000000" pitchFamily="49" charset="-128"/>
            </a:endParaRPr>
          </a:p>
        </p:txBody>
      </p:sp>
      <p:sp>
        <p:nvSpPr>
          <p:cNvPr id="8" name="슬라이드 번호 개체 틀 5">
            <a:extLst>
              <a:ext uri="{FF2B5EF4-FFF2-40B4-BE49-F238E27FC236}">
                <a16:creationId xmlns:a16="http://schemas.microsoft.com/office/drawing/2014/main" id="{21ACFA63-E66A-3991-5B7F-A407CF77C650}"/>
              </a:ext>
            </a:extLst>
          </p:cNvPr>
          <p:cNvSpPr>
            <a:spLocks noGrp="1"/>
          </p:cNvSpPr>
          <p:nvPr>
            <p:ph type="sldNum" sz="quarter" idx="12"/>
          </p:nvPr>
        </p:nvSpPr>
        <p:spPr>
          <a:xfrm>
            <a:off x="6982792" y="6563859"/>
            <a:ext cx="2133600" cy="220641"/>
          </a:xfrm>
        </p:spPr>
        <p:txBody>
          <a:bodyPr/>
          <a:lstStyle/>
          <a:p>
            <a:fld id="{EE6BC638-39B7-4287-91A7-2A3DDA573295}" type="slidenum">
              <a:rPr lang="en-US" altLang="ja-JP" noProof="0" smtClean="0">
                <a:latin typeface="HGｺﾞｼｯｸM" panose="020B0609000000000000" pitchFamily="49" charset="-128"/>
                <a:ea typeface="HGｺﾞｼｯｸM" panose="020B0609000000000000" pitchFamily="49" charset="-128"/>
              </a:rPr>
              <a:pPr/>
              <a:t>11</a:t>
            </a:fld>
            <a:endParaRPr lang="ja-JP" altLang="en-US" noProof="0" dirty="0">
              <a:latin typeface="HGｺﾞｼｯｸM" panose="020B0609000000000000" pitchFamily="49" charset="-128"/>
              <a:ea typeface="HGｺﾞｼｯｸM" panose="020B0609000000000000" pitchFamily="49" charset="-128"/>
            </a:endParaRPr>
          </a:p>
        </p:txBody>
      </p:sp>
      <p:sp>
        <p:nvSpPr>
          <p:cNvPr id="12" name="Google Shape;246;p8">
            <a:extLst>
              <a:ext uri="{FF2B5EF4-FFF2-40B4-BE49-F238E27FC236}">
                <a16:creationId xmlns:a16="http://schemas.microsoft.com/office/drawing/2014/main" id="{29154314-5C66-5C6C-3E6E-4227865AE752}"/>
              </a:ext>
            </a:extLst>
          </p:cNvPr>
          <p:cNvSpPr txBox="1"/>
          <p:nvPr/>
        </p:nvSpPr>
        <p:spPr>
          <a:xfrm>
            <a:off x="2661103" y="1916832"/>
            <a:ext cx="5943345" cy="346218"/>
          </a:xfrm>
          <a:prstGeom prst="rect">
            <a:avLst/>
          </a:prstGeom>
          <a:noFill/>
          <a:ln>
            <a:noFill/>
          </a:ln>
        </p:spPr>
        <p:txBody>
          <a:bodyPr spcFirstLastPara="1" wrap="square" lIns="68569" tIns="34275" rIns="68569" bIns="34275" anchor="t" anchorCtr="0">
            <a:spAutoFit/>
          </a:bodyPr>
          <a:lstStyle/>
          <a:p>
            <a:r>
              <a:rPr lang="ja-JP" altLang="en-US" sz="1600" dirty="0">
                <a:latin typeface="HGｺﾞｼｯｸM" panose="020B0609000000000000" pitchFamily="49" charset="-128"/>
                <a:ea typeface="HGｺﾞｼｯｸM" panose="020B0609000000000000" pitchFamily="49" charset="-128"/>
                <a:cs typeface="Arial"/>
                <a:sym typeface="Arial"/>
              </a:rPr>
              <a:t>をご販売いただく</a:t>
            </a:r>
            <a:r>
              <a:rPr lang="ja-JP" altLang="en-US" u="sng" dirty="0">
                <a:solidFill>
                  <a:srgbClr val="C00000"/>
                </a:solidFill>
                <a:latin typeface="HGｺﾞｼｯｸM" panose="020B0609000000000000" pitchFamily="49" charset="-128"/>
                <a:ea typeface="HGｺﾞｼｯｸM" panose="020B0609000000000000" pitchFamily="49" charset="-128"/>
                <a:cs typeface="Arial"/>
                <a:sym typeface="Arial"/>
              </a:rPr>
              <a:t>代理店様を募集</a:t>
            </a:r>
            <a:r>
              <a:rPr lang="ja-JP" altLang="en-US" sz="1600" dirty="0">
                <a:latin typeface="HGｺﾞｼｯｸM" panose="020B0609000000000000" pitchFamily="49" charset="-128"/>
                <a:ea typeface="HGｺﾞｼｯｸM" panose="020B0609000000000000" pitchFamily="49" charset="-128"/>
                <a:cs typeface="Arial"/>
                <a:sym typeface="Arial"/>
              </a:rPr>
              <a:t>しております。</a:t>
            </a:r>
          </a:p>
        </p:txBody>
      </p:sp>
      <p:sp>
        <p:nvSpPr>
          <p:cNvPr id="15" name="Google Shape;251;p8">
            <a:extLst>
              <a:ext uri="{FF2B5EF4-FFF2-40B4-BE49-F238E27FC236}">
                <a16:creationId xmlns:a16="http://schemas.microsoft.com/office/drawing/2014/main" id="{B593A366-44EC-5188-4320-692F9530782B}"/>
              </a:ext>
            </a:extLst>
          </p:cNvPr>
          <p:cNvSpPr txBox="1">
            <a:spLocks noGrp="1"/>
          </p:cNvSpPr>
          <p:nvPr>
            <p:ph type="ftr" idx="11"/>
          </p:nvPr>
        </p:nvSpPr>
        <p:spPr>
          <a:xfrm>
            <a:off x="27608" y="6537257"/>
            <a:ext cx="3086100" cy="273844"/>
          </a:xfrm>
          <a:prstGeom prst="rect">
            <a:avLst/>
          </a:prstGeom>
          <a:noFill/>
          <a:ln>
            <a:noFill/>
          </a:ln>
        </p:spPr>
        <p:txBody>
          <a:bodyPr spcFirstLastPara="1" vert="horz" wrap="square" lIns="68569" tIns="34275" rIns="68569" bIns="34275" rtlCol="0" anchor="ctr" anchorCtr="0">
            <a:noAutofit/>
          </a:bodyPr>
          <a:lstStyle/>
          <a:p>
            <a:pPr algn="l"/>
            <a:r>
              <a:rPr lang="ja-JP" dirty="0"/>
              <a:t>©2023 Arcness Ltd.</a:t>
            </a:r>
            <a:endParaRPr dirty="0"/>
          </a:p>
        </p:txBody>
      </p:sp>
      <p:sp>
        <p:nvSpPr>
          <p:cNvPr id="4" name="Google Shape;440;p14">
            <a:extLst>
              <a:ext uri="{FF2B5EF4-FFF2-40B4-BE49-F238E27FC236}">
                <a16:creationId xmlns:a16="http://schemas.microsoft.com/office/drawing/2014/main" id="{47037F6C-029A-EF74-CDE0-2DD985934372}"/>
              </a:ext>
            </a:extLst>
          </p:cNvPr>
          <p:cNvSpPr txBox="1"/>
          <p:nvPr/>
        </p:nvSpPr>
        <p:spPr>
          <a:xfrm>
            <a:off x="6116245" y="3005909"/>
            <a:ext cx="2232248" cy="253885"/>
          </a:xfrm>
          <a:prstGeom prst="rect">
            <a:avLst/>
          </a:prstGeom>
          <a:noFill/>
          <a:ln>
            <a:noFill/>
          </a:ln>
        </p:spPr>
        <p:txBody>
          <a:bodyPr spcFirstLastPara="1" wrap="square" lIns="68569" tIns="34275" rIns="68569" bIns="34275" anchor="t" anchorCtr="0">
            <a:spAutoFit/>
          </a:bodyPr>
          <a:lstStyle/>
          <a:p>
            <a:r>
              <a:rPr lang="en-US" altLang="ja-JP" sz="1200" dirty="0">
                <a:solidFill>
                  <a:srgbClr val="3F7F00"/>
                </a:solidFill>
                <a:latin typeface="HGｺﾞｼｯｸM" panose="020B0609000000000000" pitchFamily="49" charset="-128"/>
                <a:ea typeface="HGｺﾞｼｯｸM" panose="020B0609000000000000" pitchFamily="49" charset="-128"/>
                <a:cs typeface="Calibri"/>
                <a:sym typeface="Calibri"/>
              </a:rPr>
              <a:t>※</a:t>
            </a:r>
            <a:r>
              <a:rPr lang="ja-JP" altLang="en-US" sz="1200" dirty="0">
                <a:solidFill>
                  <a:srgbClr val="3F7F00"/>
                </a:solidFill>
                <a:latin typeface="HGｺﾞｼｯｸM" panose="020B0609000000000000" pitchFamily="49" charset="-128"/>
                <a:ea typeface="HGｺﾞｼｯｸM" panose="020B0609000000000000" pitchFamily="49" charset="-128"/>
                <a:cs typeface="Calibri"/>
                <a:sym typeface="Calibri"/>
              </a:rPr>
              <a:t>①代理店　②業務委託</a:t>
            </a:r>
            <a:endParaRPr sz="1200" dirty="0">
              <a:solidFill>
                <a:srgbClr val="3F7F00"/>
              </a:solidFill>
              <a:latin typeface="HGｺﾞｼｯｸM" panose="020B0609000000000000" pitchFamily="49" charset="-128"/>
              <a:ea typeface="HGｺﾞｼｯｸM" panose="020B0609000000000000" pitchFamily="49" charset="-128"/>
              <a:cs typeface="Calibri"/>
              <a:sym typeface="Calibri"/>
            </a:endParaRPr>
          </a:p>
        </p:txBody>
      </p:sp>
      <p:cxnSp>
        <p:nvCxnSpPr>
          <p:cNvPr id="5" name="直線コネクタ 4">
            <a:extLst>
              <a:ext uri="{FF2B5EF4-FFF2-40B4-BE49-F238E27FC236}">
                <a16:creationId xmlns:a16="http://schemas.microsoft.com/office/drawing/2014/main" id="{7423DEF3-3340-AA8E-4E7A-01F2E90EAE3E}"/>
              </a:ext>
            </a:extLst>
          </p:cNvPr>
          <p:cNvCxnSpPr>
            <a:cxnSpLocks/>
          </p:cNvCxnSpPr>
          <p:nvPr/>
        </p:nvCxnSpPr>
        <p:spPr>
          <a:xfrm>
            <a:off x="820145" y="3311879"/>
            <a:ext cx="7678976" cy="0"/>
          </a:xfrm>
          <a:prstGeom prst="line">
            <a:avLst/>
          </a:prstGeom>
          <a:ln w="12700">
            <a:solidFill>
              <a:srgbClr val="3F7F00"/>
            </a:solidFill>
          </a:ln>
        </p:spPr>
        <p:style>
          <a:lnRef idx="1">
            <a:schemeClr val="accent1"/>
          </a:lnRef>
          <a:fillRef idx="0">
            <a:schemeClr val="accent1"/>
          </a:fillRef>
          <a:effectRef idx="0">
            <a:schemeClr val="accent1"/>
          </a:effectRef>
          <a:fontRef idx="minor">
            <a:schemeClr val="tx1"/>
          </a:fontRef>
        </p:style>
      </p:cxnSp>
      <p:sp>
        <p:nvSpPr>
          <p:cNvPr id="6" name="Google Shape;246;p8">
            <a:extLst>
              <a:ext uri="{FF2B5EF4-FFF2-40B4-BE49-F238E27FC236}">
                <a16:creationId xmlns:a16="http://schemas.microsoft.com/office/drawing/2014/main" id="{10ADF3AF-B59E-68F9-0C26-130038818453}"/>
              </a:ext>
            </a:extLst>
          </p:cNvPr>
          <p:cNvSpPr txBox="1"/>
          <p:nvPr/>
        </p:nvSpPr>
        <p:spPr>
          <a:xfrm>
            <a:off x="820145" y="2988066"/>
            <a:ext cx="1624934" cy="2839208"/>
          </a:xfrm>
          <a:prstGeom prst="rect">
            <a:avLst/>
          </a:prstGeom>
          <a:noFill/>
          <a:ln>
            <a:noFill/>
          </a:ln>
        </p:spPr>
        <p:txBody>
          <a:bodyPr spcFirstLastPara="1" wrap="square" lIns="68569" tIns="34275" rIns="68569" bIns="34275" anchor="t" anchorCtr="0">
            <a:spAutoFit/>
          </a:bodyPr>
          <a:lstStyle/>
          <a:p>
            <a:pPr>
              <a:lnSpc>
                <a:spcPct val="150000"/>
              </a:lnSpc>
            </a:pPr>
            <a:r>
              <a:rPr lang="ja-JP" altLang="en-US" sz="1200" dirty="0">
                <a:latin typeface="HGｺﾞｼｯｸM" panose="020B0609000000000000" pitchFamily="49" charset="-128"/>
                <a:ea typeface="HGｺﾞｼｯｸM" panose="020B0609000000000000" pitchFamily="49" charset="-128"/>
                <a:cs typeface="Arial"/>
                <a:sym typeface="Arial"/>
              </a:rPr>
              <a:t>募集対象</a:t>
            </a:r>
          </a:p>
          <a:p>
            <a:pPr>
              <a:lnSpc>
                <a:spcPct val="150000"/>
              </a:lnSpc>
            </a:pPr>
            <a:r>
              <a:rPr lang="ja-JP" altLang="en-US" sz="1200" dirty="0">
                <a:latin typeface="HGｺﾞｼｯｸM" panose="020B0609000000000000" pitchFamily="49" charset="-128"/>
                <a:ea typeface="HGｺﾞｼｯｸM" panose="020B0609000000000000" pitchFamily="49" charset="-128"/>
                <a:cs typeface="Arial"/>
                <a:sym typeface="Arial"/>
              </a:rPr>
              <a:t>募集地域</a:t>
            </a:r>
          </a:p>
          <a:p>
            <a:pPr>
              <a:lnSpc>
                <a:spcPct val="150000"/>
              </a:lnSpc>
            </a:pPr>
            <a:r>
              <a:rPr lang="zh-TW" altLang="en-US" sz="1200" dirty="0">
                <a:latin typeface="HGｺﾞｼｯｸM" panose="020B0609000000000000" pitchFamily="49" charset="-128"/>
                <a:ea typeface="HGｺﾞｼｯｸM" panose="020B0609000000000000" pitchFamily="49" charset="-128"/>
                <a:cs typeface="Arial"/>
                <a:sym typeface="Arial"/>
              </a:rPr>
              <a:t>初期費用（税込表記）</a:t>
            </a:r>
            <a:endParaRPr lang="ja-JP" altLang="en-US" sz="1200" dirty="0">
              <a:latin typeface="HGｺﾞｼｯｸM" panose="020B0609000000000000" pitchFamily="49" charset="-128"/>
              <a:ea typeface="HGｺﾞｼｯｸM" panose="020B0609000000000000" pitchFamily="49" charset="-128"/>
              <a:cs typeface="Arial"/>
              <a:sym typeface="Arial"/>
            </a:endParaRPr>
          </a:p>
          <a:p>
            <a:pPr>
              <a:lnSpc>
                <a:spcPct val="150000"/>
              </a:lnSpc>
            </a:pPr>
            <a:endParaRPr lang="ja-JP" altLang="en-US" sz="1200" dirty="0">
              <a:latin typeface="HGｺﾞｼｯｸM" panose="020B0609000000000000" pitchFamily="49" charset="-128"/>
              <a:ea typeface="HGｺﾞｼｯｸM" panose="020B0609000000000000" pitchFamily="49" charset="-128"/>
              <a:cs typeface="Arial"/>
              <a:sym typeface="Arial"/>
            </a:endParaRPr>
          </a:p>
          <a:p>
            <a:pPr>
              <a:lnSpc>
                <a:spcPct val="150000"/>
              </a:lnSpc>
            </a:pPr>
            <a:r>
              <a:rPr lang="zh-TW" altLang="en-US" sz="1200" dirty="0">
                <a:latin typeface="HGｺﾞｼｯｸM" panose="020B0609000000000000" pitchFamily="49" charset="-128"/>
                <a:ea typeface="HGｺﾞｼｯｸM" panose="020B0609000000000000" pitchFamily="49" charset="-128"/>
                <a:cs typeface="Arial"/>
                <a:sym typeface="Arial"/>
              </a:rPr>
              <a:t>業務範囲</a:t>
            </a:r>
            <a:endParaRPr lang="ja-JP" altLang="en-US" sz="1200" dirty="0">
              <a:latin typeface="HGｺﾞｼｯｸM" panose="020B0609000000000000" pitchFamily="49" charset="-128"/>
              <a:ea typeface="HGｺﾞｼｯｸM" panose="020B0609000000000000" pitchFamily="49" charset="-128"/>
              <a:cs typeface="Arial"/>
              <a:sym typeface="Arial"/>
            </a:endParaRPr>
          </a:p>
          <a:p>
            <a:pPr>
              <a:lnSpc>
                <a:spcPct val="150000"/>
              </a:lnSpc>
            </a:pPr>
            <a:endParaRPr lang="ja-JP" altLang="en-US" sz="1200" dirty="0">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200" dirty="0">
                <a:latin typeface="HGｺﾞｼｯｸM" panose="020B0609000000000000" pitchFamily="49" charset="-128"/>
                <a:ea typeface="HGｺﾞｼｯｸM" panose="020B0609000000000000" pitchFamily="49" charset="-128"/>
                <a:cs typeface="Arial"/>
                <a:sym typeface="Arial"/>
              </a:rPr>
              <a:t>報酬</a:t>
            </a:r>
            <a:endParaRPr lang="en-US" altLang="ja-JP" sz="1200" dirty="0">
              <a:latin typeface="HGｺﾞｼｯｸM" panose="020B0609000000000000" pitchFamily="49" charset="-128"/>
              <a:ea typeface="HGｺﾞｼｯｸM" panose="020B0609000000000000" pitchFamily="49" charset="-128"/>
              <a:cs typeface="Arial"/>
              <a:sym typeface="Arial"/>
            </a:endParaRPr>
          </a:p>
          <a:p>
            <a:pPr>
              <a:lnSpc>
                <a:spcPct val="150000"/>
              </a:lnSpc>
            </a:pPr>
            <a:r>
              <a:rPr lang="en-US" altLang="ja-JP" sz="1100" dirty="0">
                <a:latin typeface="HGｺﾞｼｯｸM" panose="020B0609000000000000" pitchFamily="49" charset="-128"/>
                <a:ea typeface="HGｺﾞｼｯｸM" panose="020B0609000000000000" pitchFamily="49" charset="-128"/>
                <a:cs typeface="Arial"/>
                <a:sym typeface="Arial"/>
              </a:rPr>
              <a:t>※</a:t>
            </a:r>
            <a:r>
              <a:rPr lang="ja-JP" altLang="en-US" sz="1100" dirty="0">
                <a:latin typeface="HGｺﾞｼｯｸM" panose="020B0609000000000000" pitchFamily="49" charset="-128"/>
                <a:ea typeface="HGｺﾞｼｯｸM" panose="020B0609000000000000" pitchFamily="49" charset="-128"/>
                <a:cs typeface="Arial"/>
                <a:sym typeface="Arial"/>
              </a:rPr>
              <a:t>詳しくは別紙参照</a:t>
            </a:r>
            <a:endParaRPr lang="en-US" altLang="ja-JP" sz="1100" dirty="0">
              <a:latin typeface="HGｺﾞｼｯｸM" panose="020B0609000000000000" pitchFamily="49" charset="-128"/>
              <a:ea typeface="HGｺﾞｼｯｸM" panose="020B0609000000000000" pitchFamily="49" charset="-128"/>
              <a:cs typeface="Arial"/>
              <a:sym typeface="Arial"/>
            </a:endParaRPr>
          </a:p>
          <a:p>
            <a:pPr>
              <a:lnSpc>
                <a:spcPct val="150000"/>
              </a:lnSpc>
            </a:pPr>
            <a:endParaRPr lang="en-US" altLang="ja-JP" sz="1200" dirty="0">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200" dirty="0">
                <a:latin typeface="HGｺﾞｼｯｸM" panose="020B0609000000000000" pitchFamily="49" charset="-128"/>
                <a:ea typeface="HGｺﾞｼｯｸM" panose="020B0609000000000000" pitchFamily="49" charset="-128"/>
                <a:cs typeface="Arial"/>
                <a:sym typeface="Arial"/>
              </a:rPr>
              <a:t>その他</a:t>
            </a:r>
          </a:p>
        </p:txBody>
      </p:sp>
      <p:sp>
        <p:nvSpPr>
          <p:cNvPr id="7" name="Google Shape;246;p8">
            <a:extLst>
              <a:ext uri="{FF2B5EF4-FFF2-40B4-BE49-F238E27FC236}">
                <a16:creationId xmlns:a16="http://schemas.microsoft.com/office/drawing/2014/main" id="{1FE7B15D-5120-06C5-B7B5-7CF482BB12C7}"/>
              </a:ext>
            </a:extLst>
          </p:cNvPr>
          <p:cNvSpPr txBox="1"/>
          <p:nvPr/>
        </p:nvSpPr>
        <p:spPr>
          <a:xfrm>
            <a:off x="2699791" y="2988122"/>
            <a:ext cx="5904657" cy="3393206"/>
          </a:xfrm>
          <a:prstGeom prst="rect">
            <a:avLst/>
          </a:prstGeom>
          <a:noFill/>
          <a:ln>
            <a:noFill/>
          </a:ln>
        </p:spPr>
        <p:txBody>
          <a:bodyPr spcFirstLastPara="1" wrap="square" lIns="68569" tIns="34275" rIns="68569" bIns="34275" anchor="t" anchorCtr="0">
            <a:spAutoFit/>
          </a:bodyPr>
          <a:lstStyle/>
          <a:p>
            <a:pPr>
              <a:lnSpc>
                <a:spcPct val="150000"/>
              </a:lnSpc>
            </a:pPr>
            <a:r>
              <a:rPr lang="ja-JP" altLang="en-US" sz="1200" dirty="0">
                <a:latin typeface="HGｺﾞｼｯｸM" panose="020B0609000000000000" pitchFamily="49" charset="-128"/>
                <a:ea typeface="HGｺﾞｼｯｸM" panose="020B0609000000000000" pitchFamily="49" charset="-128"/>
                <a:cs typeface="Arial"/>
                <a:sym typeface="Arial"/>
              </a:rPr>
              <a:t>法人・個人事業主・個人（副業可）</a:t>
            </a:r>
          </a:p>
          <a:p>
            <a:pPr>
              <a:lnSpc>
                <a:spcPct val="150000"/>
              </a:lnSpc>
            </a:pPr>
            <a:r>
              <a:rPr lang="ja-JP" altLang="en-US" sz="1200" dirty="0">
                <a:latin typeface="HGｺﾞｼｯｸM" panose="020B0609000000000000" pitchFamily="49" charset="-128"/>
                <a:ea typeface="HGｺﾞｼｯｸM" panose="020B0609000000000000" pitchFamily="49" charset="-128"/>
                <a:cs typeface="Arial"/>
                <a:sym typeface="Arial"/>
              </a:rPr>
              <a:t>東京都・埼玉・千葉・神奈川</a:t>
            </a:r>
          </a:p>
          <a:p>
            <a:pPr>
              <a:lnSpc>
                <a:spcPct val="150000"/>
              </a:lnSpc>
            </a:pPr>
            <a:r>
              <a:rPr lang="zh-TW" altLang="en-US" sz="1200" dirty="0">
                <a:latin typeface="HGｺﾞｼｯｸM" panose="020B0609000000000000" pitchFamily="49" charset="-128"/>
                <a:ea typeface="HGｺﾞｼｯｸM" panose="020B0609000000000000" pitchFamily="49" charset="-128"/>
                <a:cs typeface="Arial"/>
                <a:sym typeface="Arial"/>
              </a:rPr>
              <a:t>登録料：</a:t>
            </a:r>
            <a:r>
              <a:rPr lang="ja-JP" altLang="en-US" sz="1200" dirty="0">
                <a:latin typeface="HGｺﾞｼｯｸM" panose="020B0609000000000000" pitchFamily="49" charset="-128"/>
                <a:ea typeface="HGｺﾞｼｯｸM" panose="020B0609000000000000" pitchFamily="49" charset="-128"/>
                <a:cs typeface="Arial"/>
                <a:sym typeface="Arial"/>
              </a:rPr>
              <a:t>なし</a:t>
            </a:r>
            <a:endParaRPr lang="en-US" altLang="ja-JP" sz="1200" dirty="0">
              <a:latin typeface="HGｺﾞｼｯｸM" panose="020B0609000000000000" pitchFamily="49" charset="-128"/>
              <a:ea typeface="HGｺﾞｼｯｸM" panose="020B0609000000000000" pitchFamily="49" charset="-128"/>
              <a:cs typeface="Arial"/>
              <a:sym typeface="Arial"/>
            </a:endParaRPr>
          </a:p>
          <a:p>
            <a:pPr>
              <a:lnSpc>
                <a:spcPct val="150000"/>
              </a:lnSpc>
            </a:pPr>
            <a:r>
              <a:rPr lang="zh-TW" altLang="en-US" sz="1200" dirty="0">
                <a:latin typeface="HGｺﾞｼｯｸM" panose="020B0609000000000000" pitchFamily="49" charset="-128"/>
                <a:ea typeface="HGｺﾞｼｯｸM" panose="020B0609000000000000" pitchFamily="49" charset="-128"/>
                <a:cs typeface="Arial"/>
                <a:sym typeface="Arial"/>
              </a:rPr>
              <a:t>研修費用：</a:t>
            </a:r>
            <a:r>
              <a:rPr lang="ja-JP" altLang="en-US" sz="1200" dirty="0">
                <a:latin typeface="HGｺﾞｼｯｸM" panose="020B0609000000000000" pitchFamily="49" charset="-128"/>
                <a:ea typeface="HGｺﾞｼｯｸM" panose="020B0609000000000000" pitchFamily="49" charset="-128"/>
                <a:cs typeface="Arial"/>
                <a:sym typeface="Arial"/>
              </a:rPr>
              <a:t>無料</a:t>
            </a:r>
          </a:p>
          <a:p>
            <a:pPr>
              <a:lnSpc>
                <a:spcPct val="150000"/>
              </a:lnSpc>
            </a:pPr>
            <a:r>
              <a:rPr lang="ja-JP" altLang="en-US" sz="1200" dirty="0">
                <a:latin typeface="HGｺﾞｼｯｸM" panose="020B0609000000000000" pitchFamily="49" charset="-128"/>
                <a:ea typeface="HGｺﾞｼｯｸM" panose="020B0609000000000000" pitchFamily="49" charset="-128"/>
                <a:cs typeface="Arial"/>
                <a:sym typeface="Arial"/>
              </a:rPr>
              <a:t>①アポイントメント（商談設定まで）　</a:t>
            </a:r>
          </a:p>
          <a:p>
            <a:pPr>
              <a:lnSpc>
                <a:spcPct val="150000"/>
              </a:lnSpc>
            </a:pPr>
            <a:r>
              <a:rPr lang="ja-JP" altLang="en-US" sz="1200" dirty="0">
                <a:latin typeface="HGｺﾞｼｯｸM" panose="020B0609000000000000" pitchFamily="49" charset="-128"/>
                <a:ea typeface="HGｺﾞｼｯｸM" panose="020B0609000000000000" pitchFamily="49" charset="-128"/>
                <a:cs typeface="Arial"/>
                <a:sym typeface="Arial"/>
              </a:rPr>
              <a:t>②話を聞く体制作りまで</a:t>
            </a:r>
            <a:endParaRPr lang="en-US" altLang="ja-JP" sz="1200" dirty="0">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200" dirty="0">
                <a:latin typeface="HGｺﾞｼｯｸM" panose="020B0609000000000000" pitchFamily="49" charset="-128"/>
                <a:ea typeface="HGｺﾞｼｯｸM" panose="020B0609000000000000" pitchFamily="49" charset="-128"/>
                <a:cs typeface="Arial"/>
                <a:sym typeface="Arial"/>
              </a:rPr>
              <a:t>①粗利の</a:t>
            </a:r>
            <a:r>
              <a:rPr lang="en-US" altLang="ja-JP" sz="1200" dirty="0">
                <a:latin typeface="HGｺﾞｼｯｸM" panose="020B0609000000000000" pitchFamily="49" charset="-128"/>
                <a:ea typeface="HGｺﾞｼｯｸM" panose="020B0609000000000000" pitchFamily="49" charset="-128"/>
                <a:cs typeface="Arial"/>
                <a:sym typeface="Arial"/>
              </a:rPr>
              <a:t>45</a:t>
            </a:r>
            <a:r>
              <a:rPr lang="ja-JP" altLang="en-US" sz="1200" dirty="0">
                <a:latin typeface="HGｺﾞｼｯｸM" panose="020B0609000000000000" pitchFamily="49" charset="-128"/>
                <a:ea typeface="HGｺﾞｼｯｸM" panose="020B0609000000000000" pitchFamily="49" charset="-128"/>
                <a:cs typeface="Arial"/>
                <a:sym typeface="Arial"/>
              </a:rPr>
              <a:t>％ 　</a:t>
            </a:r>
          </a:p>
          <a:p>
            <a:pPr>
              <a:lnSpc>
                <a:spcPct val="150000"/>
              </a:lnSpc>
            </a:pPr>
            <a:r>
              <a:rPr lang="ja-JP" altLang="en-US" sz="1200" dirty="0">
                <a:latin typeface="HGｺﾞｼｯｸM" panose="020B0609000000000000" pitchFamily="49" charset="-128"/>
                <a:ea typeface="HGｺﾞｼｯｸM" panose="020B0609000000000000" pitchFamily="49" charset="-128"/>
                <a:cs typeface="Arial"/>
                <a:sym typeface="Arial"/>
              </a:rPr>
              <a:t>②</a:t>
            </a:r>
            <a:r>
              <a:rPr lang="en-US" altLang="ja-JP" sz="1200" dirty="0">
                <a:latin typeface="HGｺﾞｼｯｸM" panose="020B0609000000000000" pitchFamily="49" charset="-128"/>
                <a:ea typeface="HGｺﾞｼｯｸM" panose="020B0609000000000000" pitchFamily="49" charset="-128"/>
                <a:cs typeface="Arial"/>
                <a:sym typeface="Arial"/>
              </a:rPr>
              <a:t>-1</a:t>
            </a:r>
            <a:r>
              <a:rPr lang="ja-JP" altLang="en-US" sz="1200" dirty="0">
                <a:latin typeface="HGｺﾞｼｯｸM" panose="020B0609000000000000" pitchFamily="49" charset="-128"/>
                <a:ea typeface="HGｺﾞｼｯｸM" panose="020B0609000000000000" pitchFamily="49" charset="-128"/>
                <a:cs typeface="Arial"/>
                <a:sym typeface="Arial"/>
              </a:rPr>
              <a:t>．粗利の</a:t>
            </a:r>
            <a:r>
              <a:rPr lang="en-US" altLang="ja-JP" sz="1200" dirty="0">
                <a:latin typeface="HGｺﾞｼｯｸM" panose="020B0609000000000000" pitchFamily="49" charset="-128"/>
                <a:ea typeface="HGｺﾞｼｯｸM" panose="020B0609000000000000" pitchFamily="49" charset="-128"/>
                <a:cs typeface="Arial"/>
                <a:sym typeface="Arial"/>
              </a:rPr>
              <a:t>15</a:t>
            </a:r>
            <a:r>
              <a:rPr lang="ja-JP" altLang="en-US" sz="1200" dirty="0">
                <a:latin typeface="HGｺﾞｼｯｸM" panose="020B0609000000000000" pitchFamily="49" charset="-128"/>
                <a:ea typeface="HGｺﾞｼｯｸM" panose="020B0609000000000000" pitchFamily="49" charset="-128"/>
                <a:cs typeface="Arial"/>
                <a:sym typeface="Arial"/>
              </a:rPr>
              <a:t>％～</a:t>
            </a:r>
            <a:r>
              <a:rPr lang="en-US" altLang="ja-JP" sz="1200" dirty="0">
                <a:latin typeface="HGｺﾞｼｯｸM" panose="020B0609000000000000" pitchFamily="49" charset="-128"/>
                <a:ea typeface="HGｺﾞｼｯｸM" panose="020B0609000000000000" pitchFamily="49" charset="-128"/>
                <a:cs typeface="Arial"/>
                <a:sym typeface="Arial"/>
              </a:rPr>
              <a:t>30</a:t>
            </a:r>
            <a:r>
              <a:rPr lang="ja-JP" altLang="en-US" sz="1200" dirty="0">
                <a:latin typeface="HGｺﾞｼｯｸM" panose="020B0609000000000000" pitchFamily="49" charset="-128"/>
                <a:ea typeface="HGｺﾞｼｯｸM" panose="020B0609000000000000" pitchFamily="49" charset="-128"/>
                <a:cs typeface="Arial"/>
                <a:sym typeface="Arial"/>
              </a:rPr>
              <a:t>％</a:t>
            </a:r>
            <a:endParaRPr lang="en-US" altLang="ja-JP" sz="1200" dirty="0">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200" dirty="0">
                <a:latin typeface="HGｺﾞｼｯｸM" panose="020B0609000000000000" pitchFamily="49" charset="-128"/>
                <a:ea typeface="HGｺﾞｼｯｸM" panose="020B0609000000000000" pitchFamily="49" charset="-128"/>
                <a:cs typeface="Arial"/>
                <a:sym typeface="Arial"/>
              </a:rPr>
              <a:t>②</a:t>
            </a:r>
            <a:r>
              <a:rPr lang="en-US" altLang="ja-JP" sz="1200" dirty="0">
                <a:latin typeface="HGｺﾞｼｯｸM" panose="020B0609000000000000" pitchFamily="49" charset="-128"/>
                <a:ea typeface="HGｺﾞｼｯｸM" panose="020B0609000000000000" pitchFamily="49" charset="-128"/>
                <a:cs typeface="Arial"/>
                <a:sym typeface="Arial"/>
              </a:rPr>
              <a:t>-2</a:t>
            </a:r>
            <a:r>
              <a:rPr lang="ja-JP" altLang="en-US" sz="1200" dirty="0">
                <a:latin typeface="HGｺﾞｼｯｸM" panose="020B0609000000000000" pitchFamily="49" charset="-128"/>
                <a:ea typeface="HGｺﾞｼｯｸM" panose="020B0609000000000000" pitchFamily="49" charset="-128"/>
                <a:cs typeface="Arial"/>
                <a:sym typeface="Arial"/>
              </a:rPr>
              <a:t>．時給</a:t>
            </a:r>
            <a:r>
              <a:rPr lang="en-US" altLang="ja-JP" sz="1200" dirty="0">
                <a:latin typeface="HGｺﾞｼｯｸM" panose="020B0609000000000000" pitchFamily="49" charset="-128"/>
                <a:ea typeface="HGｺﾞｼｯｸM" panose="020B0609000000000000" pitchFamily="49" charset="-128"/>
                <a:cs typeface="Arial"/>
                <a:sym typeface="Arial"/>
              </a:rPr>
              <a:t>3,000</a:t>
            </a:r>
            <a:r>
              <a:rPr lang="ja-JP" altLang="en-US" sz="1200" dirty="0">
                <a:latin typeface="HGｺﾞｼｯｸM" panose="020B0609000000000000" pitchFamily="49" charset="-128"/>
                <a:ea typeface="HGｺﾞｼｯｸM" panose="020B0609000000000000" pitchFamily="49" charset="-128"/>
                <a:cs typeface="Arial"/>
                <a:sym typeface="Arial"/>
              </a:rPr>
              <a:t>円（研修期間あり）　</a:t>
            </a:r>
          </a:p>
          <a:p>
            <a:pPr>
              <a:lnSpc>
                <a:spcPct val="150000"/>
              </a:lnSpc>
            </a:pPr>
            <a:r>
              <a:rPr lang="ja-JP" altLang="en-US" sz="1200" dirty="0">
                <a:latin typeface="HGｺﾞｼｯｸM" panose="020B0609000000000000" pitchFamily="49" charset="-128"/>
                <a:ea typeface="HGｺﾞｼｯｸM" panose="020B0609000000000000" pitchFamily="49" charset="-128"/>
                <a:cs typeface="Arial"/>
                <a:sym typeface="Arial"/>
              </a:rPr>
              <a:t>粗利の太陽光発電システム商材以外の販売成功に関しましても、同様にお支払い</a:t>
            </a:r>
            <a:endParaRPr lang="en-US" altLang="ja-JP" sz="1200" dirty="0">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200" dirty="0">
                <a:latin typeface="HGｺﾞｼｯｸM" panose="020B0609000000000000" pitchFamily="49" charset="-128"/>
                <a:ea typeface="HGｺﾞｼｯｸM" panose="020B0609000000000000" pitchFamily="49" charset="-128"/>
                <a:cs typeface="Arial"/>
                <a:sym typeface="Arial"/>
              </a:rPr>
              <a:t>代理店の方には名刺、資料などの販促物は無償提供致します。</a:t>
            </a:r>
            <a:endParaRPr lang="en-US" altLang="ja-JP" sz="1200" dirty="0">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200" dirty="0">
                <a:latin typeface="HGｺﾞｼｯｸM" panose="020B0609000000000000" pitchFamily="49" charset="-128"/>
                <a:ea typeface="HGｺﾞｼｯｸM" panose="020B0609000000000000" pitchFamily="49" charset="-128"/>
                <a:cs typeface="Arial"/>
                <a:sym typeface="Arial"/>
              </a:rPr>
              <a:t>前借制度あり</a:t>
            </a:r>
            <a:endParaRPr lang="en-US" altLang="ja-JP" sz="1200" dirty="0">
              <a:latin typeface="HGｺﾞｼｯｸM" panose="020B0609000000000000" pitchFamily="49" charset="-128"/>
              <a:ea typeface="HGｺﾞｼｯｸM" panose="020B0609000000000000" pitchFamily="49" charset="-128"/>
              <a:cs typeface="Arial"/>
              <a:sym typeface="Arial"/>
            </a:endParaRPr>
          </a:p>
        </p:txBody>
      </p:sp>
      <p:sp>
        <p:nvSpPr>
          <p:cNvPr id="22" name="四角形: 角を丸くする 21">
            <a:extLst>
              <a:ext uri="{FF2B5EF4-FFF2-40B4-BE49-F238E27FC236}">
                <a16:creationId xmlns:a16="http://schemas.microsoft.com/office/drawing/2014/main" id="{2BF824E2-0DD7-C9A5-C3B2-7807D7903218}"/>
              </a:ext>
            </a:extLst>
          </p:cNvPr>
          <p:cNvSpPr/>
          <p:nvPr/>
        </p:nvSpPr>
        <p:spPr>
          <a:xfrm>
            <a:off x="836995" y="908720"/>
            <a:ext cx="2870909" cy="1521020"/>
          </a:xfrm>
          <a:prstGeom prst="roundRect">
            <a:avLst>
              <a:gd name="adj" fmla="val 0"/>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lIns="144000" tIns="0" rIns="0" bIns="0" rtlCol="0" anchor="ctr"/>
          <a:lstStyle/>
          <a:p>
            <a:pPr>
              <a:lnSpc>
                <a:spcPct val="150000"/>
              </a:lnSpc>
            </a:pPr>
            <a:r>
              <a:rPr lang="ja-JP" altLang="en-US" sz="1600" u="sng" dirty="0">
                <a:solidFill>
                  <a:srgbClr val="C00000"/>
                </a:solidFill>
                <a:latin typeface="HGｺﾞｼｯｸM" panose="020B0609000000000000" pitchFamily="49" charset="-128"/>
                <a:ea typeface="HGｺﾞｼｯｸM" panose="020B0609000000000000" pitchFamily="49" charset="-128"/>
                <a:cs typeface="Arial"/>
                <a:sym typeface="Arial"/>
              </a:rPr>
              <a:t>❶太陽光発電システム</a:t>
            </a:r>
          </a:p>
          <a:p>
            <a:pPr>
              <a:lnSpc>
                <a:spcPct val="150000"/>
              </a:lnSpc>
            </a:pPr>
            <a:r>
              <a:rPr lang="ja-JP" altLang="en-US" sz="1600" u="sng" dirty="0">
                <a:solidFill>
                  <a:srgbClr val="C00000"/>
                </a:solidFill>
                <a:latin typeface="HGｺﾞｼｯｸM" panose="020B0609000000000000" pitchFamily="49" charset="-128"/>
                <a:ea typeface="HGｺﾞｼｯｸM" panose="020B0609000000000000" pitchFamily="49" charset="-128"/>
                <a:cs typeface="Arial"/>
                <a:sym typeface="Arial"/>
              </a:rPr>
              <a:t>❷蓄電池</a:t>
            </a:r>
          </a:p>
          <a:p>
            <a:pPr>
              <a:lnSpc>
                <a:spcPct val="150000"/>
              </a:lnSpc>
            </a:pPr>
            <a:r>
              <a:rPr lang="ja-JP" altLang="en-US" sz="1600" u="sng" dirty="0">
                <a:solidFill>
                  <a:srgbClr val="C00000"/>
                </a:solidFill>
                <a:latin typeface="HGｺﾞｼｯｸM" panose="020B0609000000000000" pitchFamily="49" charset="-128"/>
                <a:ea typeface="HGｺﾞｼｯｸM" panose="020B0609000000000000" pitchFamily="49" charset="-128"/>
                <a:cs typeface="Arial"/>
                <a:sym typeface="Arial"/>
              </a:rPr>
              <a:t>❸その他商材</a:t>
            </a:r>
            <a:endParaRPr kumimoji="1" lang="ja-JP" altLang="en-US" sz="1600" dirty="0">
              <a:latin typeface="HGｺﾞｼｯｸM" panose="020B0609000000000000" pitchFamily="49" charset="-128"/>
              <a:ea typeface="HGｺﾞｼｯｸM" panose="020B0609000000000000" pitchFamily="49" charset="-128"/>
            </a:endParaRPr>
          </a:p>
        </p:txBody>
      </p:sp>
      <p:cxnSp>
        <p:nvCxnSpPr>
          <p:cNvPr id="47" name="直線コネクタ 46">
            <a:extLst>
              <a:ext uri="{FF2B5EF4-FFF2-40B4-BE49-F238E27FC236}">
                <a16:creationId xmlns:a16="http://schemas.microsoft.com/office/drawing/2014/main" id="{AAF7405B-9F7D-F857-BE12-878C63BC0AD0}"/>
              </a:ext>
            </a:extLst>
          </p:cNvPr>
          <p:cNvCxnSpPr>
            <a:cxnSpLocks/>
          </p:cNvCxnSpPr>
          <p:nvPr/>
        </p:nvCxnSpPr>
        <p:spPr>
          <a:xfrm>
            <a:off x="811180" y="3573017"/>
            <a:ext cx="7678976" cy="0"/>
          </a:xfrm>
          <a:prstGeom prst="line">
            <a:avLst/>
          </a:prstGeom>
          <a:ln w="12700">
            <a:solidFill>
              <a:srgbClr val="3F7F00"/>
            </a:solidFill>
          </a:ln>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2C1CED3A-B01B-0194-1B83-EB357CBB57F7}"/>
              </a:ext>
            </a:extLst>
          </p:cNvPr>
          <p:cNvCxnSpPr>
            <a:cxnSpLocks/>
          </p:cNvCxnSpPr>
          <p:nvPr/>
        </p:nvCxnSpPr>
        <p:spPr>
          <a:xfrm>
            <a:off x="820145" y="4653136"/>
            <a:ext cx="7678976" cy="0"/>
          </a:xfrm>
          <a:prstGeom prst="line">
            <a:avLst/>
          </a:prstGeom>
          <a:ln w="12700">
            <a:solidFill>
              <a:srgbClr val="3F7F00"/>
            </a:solidFill>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E6A1F673-1146-8606-330D-93C5E96E3BF2}"/>
              </a:ext>
            </a:extLst>
          </p:cNvPr>
          <p:cNvCxnSpPr>
            <a:cxnSpLocks/>
          </p:cNvCxnSpPr>
          <p:nvPr/>
        </p:nvCxnSpPr>
        <p:spPr>
          <a:xfrm>
            <a:off x="820145" y="5517232"/>
            <a:ext cx="7678976" cy="0"/>
          </a:xfrm>
          <a:prstGeom prst="line">
            <a:avLst/>
          </a:prstGeom>
          <a:ln w="12700">
            <a:solidFill>
              <a:srgbClr val="3F7F00"/>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6232FFF8-C5FA-A2BD-888E-92AD6B6910CB}"/>
              </a:ext>
            </a:extLst>
          </p:cNvPr>
          <p:cNvCxnSpPr>
            <a:cxnSpLocks/>
          </p:cNvCxnSpPr>
          <p:nvPr/>
        </p:nvCxnSpPr>
        <p:spPr>
          <a:xfrm>
            <a:off x="820145" y="6381328"/>
            <a:ext cx="7678976" cy="0"/>
          </a:xfrm>
          <a:prstGeom prst="line">
            <a:avLst/>
          </a:prstGeom>
          <a:ln w="12700">
            <a:solidFill>
              <a:srgbClr val="3F7F00"/>
            </a:solidFill>
          </a:ln>
        </p:spPr>
        <p:style>
          <a:lnRef idx="1">
            <a:schemeClr val="accent1"/>
          </a:lnRef>
          <a:fillRef idx="0">
            <a:schemeClr val="accent1"/>
          </a:fillRef>
          <a:effectRef idx="0">
            <a:schemeClr val="accent1"/>
          </a:effectRef>
          <a:fontRef idx="minor">
            <a:schemeClr val="tx1"/>
          </a:fontRef>
        </p:style>
      </p:cxnSp>
      <p:cxnSp>
        <p:nvCxnSpPr>
          <p:cNvPr id="3" name="直線コネクタ 2">
            <a:extLst>
              <a:ext uri="{FF2B5EF4-FFF2-40B4-BE49-F238E27FC236}">
                <a16:creationId xmlns:a16="http://schemas.microsoft.com/office/drawing/2014/main" id="{9EAFA0BF-E13B-0F46-6089-1E3DDB2E1FE1}"/>
              </a:ext>
            </a:extLst>
          </p:cNvPr>
          <p:cNvCxnSpPr>
            <a:cxnSpLocks/>
          </p:cNvCxnSpPr>
          <p:nvPr/>
        </p:nvCxnSpPr>
        <p:spPr>
          <a:xfrm>
            <a:off x="827584" y="4149080"/>
            <a:ext cx="7678976" cy="0"/>
          </a:xfrm>
          <a:prstGeom prst="line">
            <a:avLst/>
          </a:prstGeom>
          <a:ln w="12700">
            <a:solidFill>
              <a:srgbClr val="3F7F00"/>
            </a:solidFill>
          </a:ln>
        </p:spPr>
        <p:style>
          <a:lnRef idx="1">
            <a:schemeClr val="accent1"/>
          </a:lnRef>
          <a:fillRef idx="0">
            <a:schemeClr val="accent1"/>
          </a:fillRef>
          <a:effectRef idx="0">
            <a:schemeClr val="accent1"/>
          </a:effectRef>
          <a:fontRef idx="minor">
            <a:schemeClr val="tx1"/>
          </a:fontRef>
        </p:style>
      </p:cxnSp>
      <p:sp>
        <p:nvSpPr>
          <p:cNvPr id="9" name="Google Shape;246;p8">
            <a:extLst>
              <a:ext uri="{FF2B5EF4-FFF2-40B4-BE49-F238E27FC236}">
                <a16:creationId xmlns:a16="http://schemas.microsoft.com/office/drawing/2014/main" id="{483E6EF1-2A61-C76C-8A33-58E5A16D5E3E}"/>
              </a:ext>
            </a:extLst>
          </p:cNvPr>
          <p:cNvSpPr txBox="1"/>
          <p:nvPr/>
        </p:nvSpPr>
        <p:spPr>
          <a:xfrm>
            <a:off x="476955" y="2416141"/>
            <a:ext cx="8545416" cy="284663"/>
          </a:xfrm>
          <a:prstGeom prst="rect">
            <a:avLst/>
          </a:prstGeom>
          <a:noFill/>
          <a:ln>
            <a:noFill/>
          </a:ln>
        </p:spPr>
        <p:txBody>
          <a:bodyPr spcFirstLastPara="1" wrap="square" lIns="68569" tIns="34275" rIns="68569" bIns="34275" anchor="t" anchorCtr="0">
            <a:spAutoFit/>
          </a:bodyPr>
          <a:lstStyle/>
          <a:p>
            <a:r>
              <a:rPr lang="en-US" altLang="ja-JP" sz="1400" u="sng" dirty="0">
                <a:latin typeface="HGｺﾞｼｯｸM" panose="020B0609000000000000" pitchFamily="49" charset="-128"/>
                <a:ea typeface="HGｺﾞｼｯｸM" panose="020B0609000000000000" pitchFamily="49" charset="-128"/>
                <a:cs typeface="Arial"/>
                <a:sym typeface="Arial"/>
              </a:rPr>
              <a:t>SANZEN</a:t>
            </a:r>
            <a:r>
              <a:rPr lang="ja-JP" altLang="en-US" sz="1400" u="sng" dirty="0">
                <a:latin typeface="HGｺﾞｼｯｸM" panose="020B0609000000000000" pitchFamily="49" charset="-128"/>
                <a:ea typeface="HGｺﾞｼｯｸM" panose="020B0609000000000000" pitchFamily="49" charset="-128"/>
                <a:cs typeface="Arial"/>
                <a:sym typeface="Arial"/>
              </a:rPr>
              <a:t>では「代理店契約」「業務委託（</a:t>
            </a:r>
            <a:r>
              <a:rPr lang="en-US" altLang="ja-JP" sz="1400" u="sng" dirty="0">
                <a:latin typeface="HGｺﾞｼｯｸM" panose="020B0609000000000000" pitchFamily="49" charset="-128"/>
                <a:ea typeface="HGｺﾞｼｯｸM" panose="020B0609000000000000" pitchFamily="49" charset="-128"/>
                <a:cs typeface="Arial"/>
                <a:sym typeface="Arial"/>
              </a:rPr>
              <a:t>2</a:t>
            </a:r>
            <a:r>
              <a:rPr lang="ja-JP" altLang="en-US" sz="1400" u="sng" dirty="0">
                <a:latin typeface="HGｺﾞｼｯｸM" panose="020B0609000000000000" pitchFamily="49" charset="-128"/>
                <a:ea typeface="HGｺﾞｼｯｸM" panose="020B0609000000000000" pitchFamily="49" charset="-128"/>
                <a:cs typeface="Arial"/>
                <a:sym typeface="Arial"/>
              </a:rPr>
              <a:t>パターン）」の計</a:t>
            </a:r>
            <a:r>
              <a:rPr lang="en-US" altLang="ja-JP" sz="1400" u="sng" dirty="0">
                <a:latin typeface="HGｺﾞｼｯｸM" panose="020B0609000000000000" pitchFamily="49" charset="-128"/>
                <a:ea typeface="HGｺﾞｼｯｸM" panose="020B0609000000000000" pitchFamily="49" charset="-128"/>
                <a:cs typeface="Arial"/>
                <a:sym typeface="Arial"/>
              </a:rPr>
              <a:t>3</a:t>
            </a:r>
            <a:r>
              <a:rPr lang="ja-JP" altLang="en-US" sz="1400" u="sng" dirty="0">
                <a:latin typeface="HGｺﾞｼｯｸM" panose="020B0609000000000000" pitchFamily="49" charset="-128"/>
                <a:ea typeface="HGｺﾞｼｯｸM" panose="020B0609000000000000" pitchFamily="49" charset="-128"/>
                <a:cs typeface="Arial"/>
                <a:sym typeface="Arial"/>
              </a:rPr>
              <a:t>パターンの契約形態をご用意しております。</a:t>
            </a:r>
          </a:p>
        </p:txBody>
      </p:sp>
    </p:spTree>
    <p:extLst>
      <p:ext uri="{BB962C8B-B14F-4D97-AF65-F5344CB8AC3E}">
        <p14:creationId xmlns:p14="http://schemas.microsoft.com/office/powerpoint/2010/main" val="2964339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14A509-D64D-8AA4-C991-86CCC30B817F}"/>
              </a:ext>
            </a:extLst>
          </p:cNvPr>
          <p:cNvSpPr>
            <a:spLocks noGrp="1"/>
          </p:cNvSpPr>
          <p:nvPr>
            <p:ph type="title"/>
          </p:nvPr>
        </p:nvSpPr>
        <p:spPr>
          <a:xfrm>
            <a:off x="265645" y="132137"/>
            <a:ext cx="8496944" cy="724900"/>
          </a:xfrm>
        </p:spPr>
        <p:txBody>
          <a:bodyPr>
            <a:normAutofit/>
          </a:bodyPr>
          <a:lstStyle/>
          <a:p>
            <a:r>
              <a:rPr lang="ja-JP" altLang="en-US" sz="3200" b="0" i="0" dirty="0">
                <a:effectLst/>
                <a:latin typeface="HGP創英角ｺﾞｼｯｸUB" panose="020B0900000000000000" pitchFamily="50" charset="-128"/>
                <a:ea typeface="HGP創英角ｺﾞｼｯｸUB" panose="020B0900000000000000" pitchFamily="50" charset="-128"/>
              </a:rPr>
              <a:t>３つの契約パターン</a:t>
            </a:r>
            <a:endParaRPr lang="ja-JP" altLang="en-US" sz="2800" dirty="0">
              <a:latin typeface="HGP創英角ｺﾞｼｯｸUB" panose="020B0900000000000000" pitchFamily="50" charset="-128"/>
              <a:ea typeface="HGP創英角ｺﾞｼｯｸUB" panose="020B0900000000000000" pitchFamily="50" charset="-128"/>
            </a:endParaRPr>
          </a:p>
        </p:txBody>
      </p:sp>
      <p:sp>
        <p:nvSpPr>
          <p:cNvPr id="8" name="슬라이드 번호 개체 틀 5">
            <a:extLst>
              <a:ext uri="{FF2B5EF4-FFF2-40B4-BE49-F238E27FC236}">
                <a16:creationId xmlns:a16="http://schemas.microsoft.com/office/drawing/2014/main" id="{21ACFA63-E66A-3991-5B7F-A407CF77C650}"/>
              </a:ext>
            </a:extLst>
          </p:cNvPr>
          <p:cNvSpPr>
            <a:spLocks noGrp="1"/>
          </p:cNvSpPr>
          <p:nvPr>
            <p:ph type="sldNum" sz="quarter" idx="12"/>
          </p:nvPr>
        </p:nvSpPr>
        <p:spPr>
          <a:xfrm>
            <a:off x="6982792" y="6563859"/>
            <a:ext cx="2133600" cy="220641"/>
          </a:xfrm>
        </p:spPr>
        <p:txBody>
          <a:bodyPr/>
          <a:lstStyle/>
          <a:p>
            <a:fld id="{EE6BC638-39B7-4287-91A7-2A3DDA573295}" type="slidenum">
              <a:rPr lang="en-US" altLang="ja-JP" noProof="0" smtClean="0">
                <a:latin typeface="HGｺﾞｼｯｸM" panose="020B0609000000000000" pitchFamily="49" charset="-128"/>
                <a:ea typeface="HGｺﾞｼｯｸM" panose="020B0609000000000000" pitchFamily="49" charset="-128"/>
              </a:rPr>
              <a:pPr/>
              <a:t>12</a:t>
            </a:fld>
            <a:endParaRPr lang="ja-JP" altLang="en-US" noProof="0" dirty="0">
              <a:latin typeface="HGｺﾞｼｯｸM" panose="020B0609000000000000" pitchFamily="49" charset="-128"/>
              <a:ea typeface="HGｺﾞｼｯｸM" panose="020B0609000000000000" pitchFamily="49" charset="-128"/>
            </a:endParaRPr>
          </a:p>
        </p:txBody>
      </p:sp>
      <p:sp>
        <p:nvSpPr>
          <p:cNvPr id="15" name="Google Shape;251;p8">
            <a:extLst>
              <a:ext uri="{FF2B5EF4-FFF2-40B4-BE49-F238E27FC236}">
                <a16:creationId xmlns:a16="http://schemas.microsoft.com/office/drawing/2014/main" id="{B593A366-44EC-5188-4320-692F9530782B}"/>
              </a:ext>
            </a:extLst>
          </p:cNvPr>
          <p:cNvSpPr txBox="1">
            <a:spLocks noGrp="1"/>
          </p:cNvSpPr>
          <p:nvPr>
            <p:ph type="ftr" idx="11"/>
          </p:nvPr>
        </p:nvSpPr>
        <p:spPr>
          <a:xfrm>
            <a:off x="27608" y="6537257"/>
            <a:ext cx="3086100" cy="273844"/>
          </a:xfrm>
          <a:prstGeom prst="rect">
            <a:avLst/>
          </a:prstGeom>
          <a:noFill/>
          <a:ln>
            <a:noFill/>
          </a:ln>
        </p:spPr>
        <p:txBody>
          <a:bodyPr spcFirstLastPara="1" vert="horz" wrap="square" lIns="68569" tIns="34275" rIns="68569" bIns="34275" rtlCol="0" anchor="ctr" anchorCtr="0">
            <a:noAutofit/>
          </a:bodyPr>
          <a:lstStyle/>
          <a:p>
            <a:pPr algn="l"/>
            <a:r>
              <a:rPr lang="ja-JP" dirty="0">
                <a:latin typeface="HGｺﾞｼｯｸM" panose="020B0609000000000000" pitchFamily="49" charset="-128"/>
                <a:ea typeface="HGｺﾞｼｯｸM" panose="020B0609000000000000" pitchFamily="49" charset="-128"/>
              </a:rPr>
              <a:t>©2023 Arcness Ltd.</a:t>
            </a:r>
            <a:endParaRPr dirty="0">
              <a:latin typeface="HGｺﾞｼｯｸM" panose="020B0609000000000000" pitchFamily="49" charset="-128"/>
              <a:ea typeface="HGｺﾞｼｯｸM" panose="020B0609000000000000" pitchFamily="49" charset="-128"/>
            </a:endParaRPr>
          </a:p>
        </p:txBody>
      </p:sp>
      <p:sp>
        <p:nvSpPr>
          <p:cNvPr id="22" name="四角形: 角を丸くする 21">
            <a:extLst>
              <a:ext uri="{FF2B5EF4-FFF2-40B4-BE49-F238E27FC236}">
                <a16:creationId xmlns:a16="http://schemas.microsoft.com/office/drawing/2014/main" id="{2BF824E2-0DD7-C9A5-C3B2-7807D7903218}"/>
              </a:ext>
            </a:extLst>
          </p:cNvPr>
          <p:cNvSpPr/>
          <p:nvPr/>
        </p:nvSpPr>
        <p:spPr>
          <a:xfrm>
            <a:off x="2195736" y="2780928"/>
            <a:ext cx="5616624" cy="2808312"/>
          </a:xfrm>
          <a:prstGeom prst="roundRect">
            <a:avLst>
              <a:gd name="adj" fmla="val 0"/>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lIns="144000" tIns="0" rIns="0" bIns="0" rtlCol="0" anchor="ctr"/>
          <a:lstStyle/>
          <a:p>
            <a:pPr>
              <a:lnSpc>
                <a:spcPct val="150000"/>
              </a:lnSpc>
            </a:pPr>
            <a:r>
              <a:rPr lang="ja-JP" altLang="en-US" sz="3200" dirty="0">
                <a:solidFill>
                  <a:schemeClr val="tx1"/>
                </a:solidFill>
                <a:latin typeface="HGｺﾞｼｯｸM" panose="020B0609000000000000" pitchFamily="49" charset="-128"/>
                <a:ea typeface="HGｺﾞｼｯｸM" panose="020B0609000000000000" pitchFamily="49" charset="-128"/>
                <a:cs typeface="Arial"/>
                <a:sym typeface="Arial"/>
              </a:rPr>
              <a:t>❶代理店契約</a:t>
            </a:r>
            <a:endParaRPr lang="en-US" altLang="ja-JP" sz="32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endParaRPr lang="ja-JP" altLang="en-US" sz="11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3200" dirty="0">
                <a:solidFill>
                  <a:schemeClr val="tx1"/>
                </a:solidFill>
                <a:latin typeface="HGｺﾞｼｯｸM" panose="020B0609000000000000" pitchFamily="49" charset="-128"/>
                <a:ea typeface="HGｺﾞｼｯｸM" panose="020B0609000000000000" pitchFamily="49" charset="-128"/>
                <a:cs typeface="Arial"/>
                <a:sym typeface="Arial"/>
              </a:rPr>
              <a:t>❷業務委託契約（成果報酬）</a:t>
            </a:r>
          </a:p>
          <a:p>
            <a:pPr>
              <a:lnSpc>
                <a:spcPct val="150000"/>
              </a:lnSpc>
            </a:pPr>
            <a:endParaRPr lang="en-US" altLang="ja-JP" sz="11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3200" dirty="0">
                <a:solidFill>
                  <a:schemeClr val="tx1"/>
                </a:solidFill>
                <a:latin typeface="HGｺﾞｼｯｸM" panose="020B0609000000000000" pitchFamily="49" charset="-128"/>
                <a:ea typeface="HGｺﾞｼｯｸM" panose="020B0609000000000000" pitchFamily="49" charset="-128"/>
                <a:cs typeface="Arial"/>
                <a:sym typeface="Arial"/>
              </a:rPr>
              <a:t>❸業務委託契約（時給）</a:t>
            </a:r>
            <a:endParaRPr kumimoji="1" lang="ja-JP" altLang="en-US" sz="3200" dirty="0">
              <a:solidFill>
                <a:schemeClr val="tx1"/>
              </a:solidFill>
              <a:latin typeface="HGｺﾞｼｯｸM" panose="020B0609000000000000" pitchFamily="49" charset="-128"/>
              <a:ea typeface="HGｺﾞｼｯｸM" panose="020B0609000000000000" pitchFamily="49" charset="-128"/>
            </a:endParaRPr>
          </a:p>
        </p:txBody>
      </p:sp>
      <p:sp>
        <p:nvSpPr>
          <p:cNvPr id="3" name="四角形: 角を丸くする 2">
            <a:extLst>
              <a:ext uri="{FF2B5EF4-FFF2-40B4-BE49-F238E27FC236}">
                <a16:creationId xmlns:a16="http://schemas.microsoft.com/office/drawing/2014/main" id="{5045DBCF-52B0-6824-E7B3-E2772EF46A9B}"/>
              </a:ext>
            </a:extLst>
          </p:cNvPr>
          <p:cNvSpPr/>
          <p:nvPr/>
        </p:nvSpPr>
        <p:spPr>
          <a:xfrm>
            <a:off x="1043608" y="1407956"/>
            <a:ext cx="7200800" cy="1080120"/>
          </a:xfrm>
          <a:prstGeom prst="roundRect">
            <a:avLst>
              <a:gd name="adj" fmla="val 0"/>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lIns="144000" tIns="0" rIns="0" bIns="0" rtlCol="0" anchor="ctr"/>
          <a:lstStyle/>
          <a:p>
            <a:pPr algn="ctr">
              <a:lnSpc>
                <a:spcPct val="150000"/>
              </a:lnSpc>
            </a:pPr>
            <a:r>
              <a:rPr lang="en-US" altLang="ja-JP" sz="2000" dirty="0">
                <a:solidFill>
                  <a:schemeClr val="tx1"/>
                </a:solidFill>
                <a:latin typeface="HGｺﾞｼｯｸM" panose="020B0609000000000000" pitchFamily="49" charset="-128"/>
                <a:ea typeface="HGｺﾞｼｯｸM" panose="020B0609000000000000" pitchFamily="49" charset="-128"/>
                <a:cs typeface="Arial"/>
                <a:sym typeface="Arial"/>
              </a:rPr>
              <a:t>SAZNEN</a:t>
            </a:r>
            <a:r>
              <a:rPr lang="ja-JP" altLang="en-US" sz="2000" dirty="0">
                <a:solidFill>
                  <a:schemeClr val="tx1"/>
                </a:solidFill>
                <a:latin typeface="HGｺﾞｼｯｸM" panose="020B0609000000000000" pitchFamily="49" charset="-128"/>
                <a:ea typeface="HGｺﾞｼｯｸM" panose="020B0609000000000000" pitchFamily="49" charset="-128"/>
                <a:cs typeface="Arial"/>
                <a:sym typeface="Arial"/>
              </a:rPr>
              <a:t>では以下３つの契約パターンをご用意しております。</a:t>
            </a:r>
            <a:endParaRPr lang="en-US" altLang="ja-JP" sz="20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gn="ctr">
              <a:lnSpc>
                <a:spcPct val="150000"/>
              </a:lnSpc>
            </a:pPr>
            <a:r>
              <a:rPr lang="ja-JP" altLang="en-US" sz="2000" dirty="0">
                <a:solidFill>
                  <a:schemeClr val="tx1"/>
                </a:solidFill>
                <a:latin typeface="HGｺﾞｼｯｸM" panose="020B0609000000000000" pitchFamily="49" charset="-128"/>
                <a:ea typeface="HGｺﾞｼｯｸM" panose="020B0609000000000000" pitchFamily="49" charset="-128"/>
                <a:cs typeface="Arial"/>
                <a:sym typeface="Arial"/>
              </a:rPr>
              <a:t>御社の体制にあったプランをお選びください。</a:t>
            </a:r>
            <a:endParaRPr lang="en-US" altLang="ja-JP" sz="2000" dirty="0">
              <a:solidFill>
                <a:schemeClr val="tx1"/>
              </a:solidFill>
              <a:latin typeface="HGｺﾞｼｯｸM" panose="020B0609000000000000" pitchFamily="49" charset="-128"/>
              <a:ea typeface="HGｺﾞｼｯｸM" panose="020B0609000000000000" pitchFamily="49" charset="-128"/>
              <a:cs typeface="Arial"/>
              <a:sym typeface="Arial"/>
            </a:endParaRPr>
          </a:p>
        </p:txBody>
      </p:sp>
    </p:spTree>
    <p:extLst>
      <p:ext uri="{BB962C8B-B14F-4D97-AF65-F5344CB8AC3E}">
        <p14:creationId xmlns:p14="http://schemas.microsoft.com/office/powerpoint/2010/main" val="1561667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14A509-D64D-8AA4-C991-86CCC30B817F}"/>
              </a:ext>
            </a:extLst>
          </p:cNvPr>
          <p:cNvSpPr>
            <a:spLocks noGrp="1"/>
          </p:cNvSpPr>
          <p:nvPr>
            <p:ph type="title"/>
          </p:nvPr>
        </p:nvSpPr>
        <p:spPr>
          <a:xfrm>
            <a:off x="265645" y="132137"/>
            <a:ext cx="8496944" cy="724900"/>
          </a:xfrm>
        </p:spPr>
        <p:txBody>
          <a:bodyPr>
            <a:normAutofit/>
          </a:bodyPr>
          <a:lstStyle/>
          <a:p>
            <a:r>
              <a:rPr lang="ja-JP" altLang="en-US" sz="3200" b="0" dirty="0">
                <a:latin typeface="HGP創英角ｺﾞｼｯｸUB" panose="020B0900000000000000" pitchFamily="50" charset="-128"/>
                <a:ea typeface="HGP創英角ｺﾞｼｯｸUB" panose="020B0900000000000000" pitchFamily="50" charset="-128"/>
              </a:rPr>
              <a:t>代理店契約とは</a:t>
            </a:r>
            <a:endParaRPr lang="ja-JP" altLang="en-US" sz="2800" dirty="0">
              <a:latin typeface="HGP創英角ｺﾞｼｯｸUB" panose="020B0900000000000000" pitchFamily="50" charset="-128"/>
              <a:ea typeface="HGP創英角ｺﾞｼｯｸUB" panose="020B0900000000000000" pitchFamily="50" charset="-128"/>
            </a:endParaRPr>
          </a:p>
        </p:txBody>
      </p:sp>
      <p:sp>
        <p:nvSpPr>
          <p:cNvPr id="8" name="슬라이드 번호 개체 틀 5">
            <a:extLst>
              <a:ext uri="{FF2B5EF4-FFF2-40B4-BE49-F238E27FC236}">
                <a16:creationId xmlns:a16="http://schemas.microsoft.com/office/drawing/2014/main" id="{21ACFA63-E66A-3991-5B7F-A407CF77C650}"/>
              </a:ext>
            </a:extLst>
          </p:cNvPr>
          <p:cNvSpPr>
            <a:spLocks noGrp="1"/>
          </p:cNvSpPr>
          <p:nvPr>
            <p:ph type="sldNum" sz="quarter" idx="12"/>
          </p:nvPr>
        </p:nvSpPr>
        <p:spPr>
          <a:xfrm>
            <a:off x="6982792" y="6563859"/>
            <a:ext cx="2133600" cy="220641"/>
          </a:xfrm>
        </p:spPr>
        <p:txBody>
          <a:bodyPr/>
          <a:lstStyle/>
          <a:p>
            <a:fld id="{EE6BC638-39B7-4287-91A7-2A3DDA573295}" type="slidenum">
              <a:rPr lang="en-US" altLang="ja-JP" noProof="0" smtClean="0">
                <a:latin typeface="HGｺﾞｼｯｸM" panose="020B0609000000000000" pitchFamily="49" charset="-128"/>
                <a:ea typeface="HGｺﾞｼｯｸM" panose="020B0609000000000000" pitchFamily="49" charset="-128"/>
              </a:rPr>
              <a:pPr/>
              <a:t>13</a:t>
            </a:fld>
            <a:endParaRPr lang="ja-JP" altLang="en-US" noProof="0" dirty="0">
              <a:latin typeface="HGｺﾞｼｯｸM" panose="020B0609000000000000" pitchFamily="49" charset="-128"/>
              <a:ea typeface="HGｺﾞｼｯｸM" panose="020B0609000000000000" pitchFamily="49" charset="-128"/>
            </a:endParaRPr>
          </a:p>
        </p:txBody>
      </p:sp>
      <p:sp>
        <p:nvSpPr>
          <p:cNvPr id="15" name="Google Shape;251;p8">
            <a:extLst>
              <a:ext uri="{FF2B5EF4-FFF2-40B4-BE49-F238E27FC236}">
                <a16:creationId xmlns:a16="http://schemas.microsoft.com/office/drawing/2014/main" id="{B593A366-44EC-5188-4320-692F9530782B}"/>
              </a:ext>
            </a:extLst>
          </p:cNvPr>
          <p:cNvSpPr txBox="1">
            <a:spLocks noGrp="1"/>
          </p:cNvSpPr>
          <p:nvPr>
            <p:ph type="ftr" idx="11"/>
          </p:nvPr>
        </p:nvSpPr>
        <p:spPr>
          <a:xfrm>
            <a:off x="27608" y="6537257"/>
            <a:ext cx="3086100" cy="273844"/>
          </a:xfrm>
          <a:prstGeom prst="rect">
            <a:avLst/>
          </a:prstGeom>
          <a:noFill/>
          <a:ln>
            <a:noFill/>
          </a:ln>
        </p:spPr>
        <p:txBody>
          <a:bodyPr spcFirstLastPara="1" vert="horz" wrap="square" lIns="68569" tIns="34275" rIns="68569" bIns="34275" rtlCol="0" anchor="ctr" anchorCtr="0">
            <a:noAutofit/>
          </a:bodyPr>
          <a:lstStyle/>
          <a:p>
            <a:pPr algn="l"/>
            <a:r>
              <a:rPr lang="ja-JP" dirty="0">
                <a:latin typeface="HGｺﾞｼｯｸM" panose="020B0609000000000000" pitchFamily="49" charset="-128"/>
                <a:ea typeface="HGｺﾞｼｯｸM" panose="020B0609000000000000" pitchFamily="49" charset="-128"/>
              </a:rPr>
              <a:t>©2023 Arcness Ltd.</a:t>
            </a:r>
            <a:endParaRPr dirty="0">
              <a:latin typeface="HGｺﾞｼｯｸM" panose="020B0609000000000000" pitchFamily="49" charset="-128"/>
              <a:ea typeface="HGｺﾞｼｯｸM" panose="020B0609000000000000" pitchFamily="49" charset="-128"/>
            </a:endParaRPr>
          </a:p>
        </p:txBody>
      </p:sp>
      <p:sp>
        <p:nvSpPr>
          <p:cNvPr id="22" name="四角形: 角を丸くする 21">
            <a:extLst>
              <a:ext uri="{FF2B5EF4-FFF2-40B4-BE49-F238E27FC236}">
                <a16:creationId xmlns:a16="http://schemas.microsoft.com/office/drawing/2014/main" id="{2BF824E2-0DD7-C9A5-C3B2-7807D7903218}"/>
              </a:ext>
            </a:extLst>
          </p:cNvPr>
          <p:cNvSpPr/>
          <p:nvPr/>
        </p:nvSpPr>
        <p:spPr>
          <a:xfrm>
            <a:off x="85625" y="1268761"/>
            <a:ext cx="8856984" cy="4896544"/>
          </a:xfrm>
          <a:prstGeom prst="roundRect">
            <a:avLst>
              <a:gd name="adj" fmla="val 0"/>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lIns="144000" tIns="0" rIns="0" bIns="0" rtlCol="0" anchor="t"/>
          <a:lstStyle/>
          <a:p>
            <a:pPr>
              <a:lnSpc>
                <a:spcPct val="150000"/>
              </a:lnSpc>
            </a:pPr>
            <a:r>
              <a:rPr lang="en-US" altLang="ja-JP" sz="1600" u="sng" dirty="0">
                <a:solidFill>
                  <a:schemeClr val="tx1"/>
                </a:solidFill>
                <a:latin typeface="HGｺﾞｼｯｸM" panose="020B0609000000000000" pitchFamily="49" charset="-128"/>
                <a:ea typeface="HGｺﾞｼｯｸM" panose="020B0609000000000000" pitchFamily="49" charset="-128"/>
                <a:cs typeface="Arial"/>
                <a:sym typeface="Arial"/>
              </a:rPr>
              <a:t>SANZEN</a:t>
            </a:r>
            <a:r>
              <a:rPr lang="ja-JP" altLang="en-US" sz="1600" u="sng" dirty="0">
                <a:solidFill>
                  <a:schemeClr val="tx1"/>
                </a:solidFill>
                <a:latin typeface="HGｺﾞｼｯｸM" panose="020B0609000000000000" pitchFamily="49" charset="-128"/>
                <a:ea typeface="HGｺﾞｼｯｸM" panose="020B0609000000000000" pitchFamily="49" charset="-128"/>
                <a:cs typeface="Arial"/>
                <a:sym typeface="Arial"/>
              </a:rPr>
              <a:t>の代理店契約とは</a:t>
            </a:r>
            <a:endParaRPr lang="en-US" altLang="ja-JP" sz="1600" u="sng"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弊社が取り扱う商品（太陽光・蓄電池）の販売権を付与し貴社内で本事業の組織を作っていただきます。</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そのため、稼働エリア、稼働時間、戦略等は貴社内で構築をお願いします。</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営業活動に必要な「名刺・パンフレット・その他資料」は無料で提供させていただきます。</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代理店様に行っていただく業務は、「お客様との商談設定」までとなっており、非常に手離れが良く新事業構築にはもってこいのスタイルです。</a:t>
            </a:r>
            <a:endParaRPr lang="en-US" altLang="ja-JP" sz="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endParaRPr lang="en-US" altLang="ja-JP" sz="11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代理店になる条件</a:t>
            </a: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a:t>
            </a: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貴社内で稼働できる人員３名以上、そのうち一名はクローザー業務を担えることが条件となります。</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弊社内で研修、育成も無料で行いますので、早期に確立できるようしっかりバックアップさせていただきます。</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endParaRPr lang="en-US" altLang="ja-JP" sz="11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報酬条件</a:t>
            </a: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a:t>
            </a: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粗利の４５％</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獲得いただいたお客様がご契約となり、工事が完了し代金の着金を持って成果とします。</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売上から、材料費、施工代等の経費を差し引いた粗利から算出</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p:txBody>
      </p:sp>
    </p:spTree>
    <p:extLst>
      <p:ext uri="{BB962C8B-B14F-4D97-AF65-F5344CB8AC3E}">
        <p14:creationId xmlns:p14="http://schemas.microsoft.com/office/powerpoint/2010/main" val="8585996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14A509-D64D-8AA4-C991-86CCC30B817F}"/>
              </a:ext>
            </a:extLst>
          </p:cNvPr>
          <p:cNvSpPr>
            <a:spLocks noGrp="1"/>
          </p:cNvSpPr>
          <p:nvPr>
            <p:ph type="title"/>
          </p:nvPr>
        </p:nvSpPr>
        <p:spPr>
          <a:xfrm>
            <a:off x="265645" y="132137"/>
            <a:ext cx="8496944" cy="724900"/>
          </a:xfrm>
        </p:spPr>
        <p:txBody>
          <a:bodyPr>
            <a:normAutofit/>
          </a:bodyPr>
          <a:lstStyle/>
          <a:p>
            <a:r>
              <a:rPr lang="ja-JP" altLang="en-US" sz="3200" b="0" dirty="0">
                <a:latin typeface="HGP創英角ｺﾞｼｯｸUB" panose="020B0900000000000000" pitchFamily="50" charset="-128"/>
                <a:ea typeface="HGP創英角ｺﾞｼｯｸUB" panose="020B0900000000000000" pitchFamily="50" charset="-128"/>
              </a:rPr>
              <a:t>業務委託契約とは</a:t>
            </a:r>
            <a:endParaRPr lang="ja-JP" altLang="en-US" sz="2800" dirty="0">
              <a:latin typeface="HGP創英角ｺﾞｼｯｸUB" panose="020B0900000000000000" pitchFamily="50" charset="-128"/>
              <a:ea typeface="HGP創英角ｺﾞｼｯｸUB" panose="020B0900000000000000" pitchFamily="50" charset="-128"/>
            </a:endParaRPr>
          </a:p>
        </p:txBody>
      </p:sp>
      <p:sp>
        <p:nvSpPr>
          <p:cNvPr id="8" name="슬라이드 번호 개체 틀 5">
            <a:extLst>
              <a:ext uri="{FF2B5EF4-FFF2-40B4-BE49-F238E27FC236}">
                <a16:creationId xmlns:a16="http://schemas.microsoft.com/office/drawing/2014/main" id="{21ACFA63-E66A-3991-5B7F-A407CF77C650}"/>
              </a:ext>
            </a:extLst>
          </p:cNvPr>
          <p:cNvSpPr>
            <a:spLocks noGrp="1"/>
          </p:cNvSpPr>
          <p:nvPr>
            <p:ph type="sldNum" sz="quarter" idx="12"/>
          </p:nvPr>
        </p:nvSpPr>
        <p:spPr>
          <a:xfrm>
            <a:off x="6982792" y="6563859"/>
            <a:ext cx="2133600" cy="220641"/>
          </a:xfrm>
        </p:spPr>
        <p:txBody>
          <a:bodyPr/>
          <a:lstStyle/>
          <a:p>
            <a:fld id="{EE6BC638-39B7-4287-91A7-2A3DDA573295}" type="slidenum">
              <a:rPr lang="en-US" altLang="ja-JP" noProof="0" smtClean="0">
                <a:latin typeface="HGｺﾞｼｯｸM" panose="020B0609000000000000" pitchFamily="49" charset="-128"/>
                <a:ea typeface="HGｺﾞｼｯｸM" panose="020B0609000000000000" pitchFamily="49" charset="-128"/>
              </a:rPr>
              <a:pPr/>
              <a:t>14</a:t>
            </a:fld>
            <a:endParaRPr lang="ja-JP" altLang="en-US" noProof="0" dirty="0">
              <a:latin typeface="HGｺﾞｼｯｸM" panose="020B0609000000000000" pitchFamily="49" charset="-128"/>
              <a:ea typeface="HGｺﾞｼｯｸM" panose="020B0609000000000000" pitchFamily="49" charset="-128"/>
            </a:endParaRPr>
          </a:p>
        </p:txBody>
      </p:sp>
      <p:sp>
        <p:nvSpPr>
          <p:cNvPr id="4" name="四角形: 角を丸くする 3">
            <a:extLst>
              <a:ext uri="{FF2B5EF4-FFF2-40B4-BE49-F238E27FC236}">
                <a16:creationId xmlns:a16="http://schemas.microsoft.com/office/drawing/2014/main" id="{B3C936BB-F94C-EDA6-CBC7-99EE159D3785}"/>
              </a:ext>
            </a:extLst>
          </p:cNvPr>
          <p:cNvSpPr/>
          <p:nvPr/>
        </p:nvSpPr>
        <p:spPr>
          <a:xfrm>
            <a:off x="134269" y="1073346"/>
            <a:ext cx="8856984" cy="2027285"/>
          </a:xfrm>
          <a:prstGeom prst="roundRect">
            <a:avLst>
              <a:gd name="adj" fmla="val 0"/>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lIns="144000" tIns="0" rIns="0" bIns="0" rtlCol="0" anchor="t"/>
          <a:lstStyle/>
          <a:p>
            <a:pPr>
              <a:lnSpc>
                <a:spcPct val="150000"/>
              </a:lnSpc>
            </a:pP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SANZEN</a:t>
            </a:r>
            <a:r>
              <a:rPr lang="zh-TW"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業務委託契約</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とは</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貴社内で事業として立ち上げるのは難しいが、太陽光・蓄電池の事業に魅力を感じていただき</a:t>
            </a: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SANZEN</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のメンバーと一緒に業務に取り組みたい法人、個人事業主様向けの契約プランとなっております。</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主に行っていただく業務はアポ取り業務となり「工事、計測の挨拶からクローザーが行った際にお話を聞いていただける体制づくり」が主な役割となります。</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本業務委託では２つの報酬体系をご用意しておりますので社内の状況に応じてお選びください。</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p:txBody>
      </p:sp>
      <p:sp>
        <p:nvSpPr>
          <p:cNvPr id="5" name="正方形/長方形 4">
            <a:extLst>
              <a:ext uri="{FF2B5EF4-FFF2-40B4-BE49-F238E27FC236}">
                <a16:creationId xmlns:a16="http://schemas.microsoft.com/office/drawing/2014/main" id="{395F3536-2597-8119-4B8A-5E680755AE82}"/>
              </a:ext>
            </a:extLst>
          </p:cNvPr>
          <p:cNvSpPr/>
          <p:nvPr/>
        </p:nvSpPr>
        <p:spPr>
          <a:xfrm>
            <a:off x="328414" y="3573016"/>
            <a:ext cx="4234347" cy="29523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Google Shape;251;p8">
            <a:extLst>
              <a:ext uri="{FF2B5EF4-FFF2-40B4-BE49-F238E27FC236}">
                <a16:creationId xmlns:a16="http://schemas.microsoft.com/office/drawing/2014/main" id="{B593A366-44EC-5188-4320-692F9530782B}"/>
              </a:ext>
            </a:extLst>
          </p:cNvPr>
          <p:cNvSpPr txBox="1">
            <a:spLocks noGrp="1"/>
          </p:cNvSpPr>
          <p:nvPr>
            <p:ph type="ftr" idx="11"/>
          </p:nvPr>
        </p:nvSpPr>
        <p:spPr>
          <a:xfrm>
            <a:off x="27608" y="6537257"/>
            <a:ext cx="3086100" cy="273844"/>
          </a:xfrm>
          <a:prstGeom prst="rect">
            <a:avLst/>
          </a:prstGeom>
          <a:noFill/>
          <a:ln>
            <a:noFill/>
          </a:ln>
        </p:spPr>
        <p:txBody>
          <a:bodyPr spcFirstLastPara="1" vert="horz" wrap="square" lIns="68569" tIns="34275" rIns="68569" bIns="34275" rtlCol="0" anchor="ctr" anchorCtr="0">
            <a:noAutofit/>
          </a:bodyPr>
          <a:lstStyle/>
          <a:p>
            <a:pPr algn="l"/>
            <a:r>
              <a:rPr lang="ja-JP" dirty="0">
                <a:latin typeface="HGｺﾞｼｯｸM" panose="020B0609000000000000" pitchFamily="49" charset="-128"/>
                <a:ea typeface="HGｺﾞｼｯｸM" panose="020B0609000000000000" pitchFamily="49" charset="-128"/>
              </a:rPr>
              <a:t>©2023 Arcness Ltd.</a:t>
            </a:r>
            <a:endParaRPr dirty="0">
              <a:latin typeface="HGｺﾞｼｯｸM" panose="020B0609000000000000" pitchFamily="49" charset="-128"/>
              <a:ea typeface="HGｺﾞｼｯｸM" panose="020B0609000000000000" pitchFamily="49" charset="-128"/>
            </a:endParaRPr>
          </a:p>
        </p:txBody>
      </p:sp>
      <p:sp>
        <p:nvSpPr>
          <p:cNvPr id="7" name="正方形/長方形 6">
            <a:extLst>
              <a:ext uri="{FF2B5EF4-FFF2-40B4-BE49-F238E27FC236}">
                <a16:creationId xmlns:a16="http://schemas.microsoft.com/office/drawing/2014/main" id="{27B4AC36-59B5-4EFE-D9A4-616B3D6FD247}"/>
              </a:ext>
            </a:extLst>
          </p:cNvPr>
          <p:cNvSpPr/>
          <p:nvPr/>
        </p:nvSpPr>
        <p:spPr>
          <a:xfrm>
            <a:off x="4716016" y="3554778"/>
            <a:ext cx="4234347" cy="297056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四角形: 角を丸くする 9">
            <a:extLst>
              <a:ext uri="{FF2B5EF4-FFF2-40B4-BE49-F238E27FC236}">
                <a16:creationId xmlns:a16="http://schemas.microsoft.com/office/drawing/2014/main" id="{5045DBCF-52B0-6824-E7B3-E2772EF46A9B}"/>
              </a:ext>
            </a:extLst>
          </p:cNvPr>
          <p:cNvSpPr/>
          <p:nvPr/>
        </p:nvSpPr>
        <p:spPr>
          <a:xfrm>
            <a:off x="1115616" y="3573016"/>
            <a:ext cx="2504473" cy="432048"/>
          </a:xfrm>
          <a:prstGeom prst="roundRect">
            <a:avLst>
              <a:gd name="adj" fmla="val 0"/>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lIns="144000" tIns="0" rIns="0" bIns="0" rtlCol="0" anchor="ctr"/>
          <a:lstStyle/>
          <a:p>
            <a:pPr>
              <a:lnSpc>
                <a:spcPct val="150000"/>
              </a:lnSpc>
            </a:pPr>
            <a:r>
              <a:rPr lang="ja-JP" altLang="en-US" sz="1400" dirty="0">
                <a:solidFill>
                  <a:srgbClr val="C00000"/>
                </a:solidFill>
                <a:latin typeface="HGｺﾞｼｯｸM" panose="020B0609000000000000" pitchFamily="49" charset="-128"/>
                <a:ea typeface="HGｺﾞｼｯｸM" panose="020B0609000000000000" pitchFamily="49" charset="-128"/>
                <a:cs typeface="Arial"/>
                <a:sym typeface="Arial"/>
              </a:rPr>
              <a:t>①業務委託契約（成果報酬）</a:t>
            </a:r>
            <a:endParaRPr lang="en-US" altLang="ja-JP" sz="1400" dirty="0">
              <a:solidFill>
                <a:srgbClr val="C00000"/>
              </a:solidFill>
              <a:latin typeface="HGｺﾞｼｯｸM" panose="020B0609000000000000" pitchFamily="49" charset="-128"/>
              <a:ea typeface="HGｺﾞｼｯｸM" panose="020B0609000000000000" pitchFamily="49" charset="-128"/>
              <a:cs typeface="Arial"/>
              <a:sym typeface="Arial"/>
            </a:endParaRPr>
          </a:p>
        </p:txBody>
      </p:sp>
      <p:sp>
        <p:nvSpPr>
          <p:cNvPr id="11" name="四角形: 角を丸くする 10">
            <a:extLst>
              <a:ext uri="{FF2B5EF4-FFF2-40B4-BE49-F238E27FC236}">
                <a16:creationId xmlns:a16="http://schemas.microsoft.com/office/drawing/2014/main" id="{87CF8B07-2744-8610-B1DB-BE7D9F02E73D}"/>
              </a:ext>
            </a:extLst>
          </p:cNvPr>
          <p:cNvSpPr/>
          <p:nvPr/>
        </p:nvSpPr>
        <p:spPr>
          <a:xfrm>
            <a:off x="5796136" y="3573016"/>
            <a:ext cx="2232248" cy="432048"/>
          </a:xfrm>
          <a:prstGeom prst="roundRect">
            <a:avLst>
              <a:gd name="adj" fmla="val 0"/>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lIns="144000" tIns="0" rIns="0" bIns="0" rtlCol="0" anchor="ctr"/>
          <a:lstStyle/>
          <a:p>
            <a:pPr>
              <a:lnSpc>
                <a:spcPct val="150000"/>
              </a:lnSpc>
            </a:pPr>
            <a:r>
              <a:rPr lang="ja-JP" altLang="en-US" sz="1400" dirty="0">
                <a:solidFill>
                  <a:srgbClr val="C00000"/>
                </a:solidFill>
                <a:latin typeface="HGｺﾞｼｯｸM" panose="020B0609000000000000" pitchFamily="49" charset="-128"/>
                <a:ea typeface="HGｺﾞｼｯｸM" panose="020B0609000000000000" pitchFamily="49" charset="-128"/>
                <a:cs typeface="Arial"/>
                <a:sym typeface="Arial"/>
              </a:rPr>
              <a:t>②業務委託契約（時給）</a:t>
            </a:r>
            <a:endParaRPr lang="en-US" altLang="ja-JP" sz="1400" dirty="0">
              <a:solidFill>
                <a:srgbClr val="C00000"/>
              </a:solidFill>
              <a:latin typeface="HGｺﾞｼｯｸM" panose="020B0609000000000000" pitchFamily="49" charset="-128"/>
              <a:ea typeface="HGｺﾞｼｯｸM" panose="020B0609000000000000" pitchFamily="49" charset="-128"/>
              <a:cs typeface="Arial"/>
              <a:sym typeface="Arial"/>
            </a:endParaRPr>
          </a:p>
        </p:txBody>
      </p:sp>
      <p:sp>
        <p:nvSpPr>
          <p:cNvPr id="12" name="四角形: 角を丸くする 11">
            <a:extLst>
              <a:ext uri="{FF2B5EF4-FFF2-40B4-BE49-F238E27FC236}">
                <a16:creationId xmlns:a16="http://schemas.microsoft.com/office/drawing/2014/main" id="{7E032404-BB0D-2BCF-F70F-E0AD7FDC56A1}"/>
              </a:ext>
            </a:extLst>
          </p:cNvPr>
          <p:cNvSpPr/>
          <p:nvPr/>
        </p:nvSpPr>
        <p:spPr>
          <a:xfrm>
            <a:off x="235248" y="3112545"/>
            <a:ext cx="2618778" cy="328369"/>
          </a:xfrm>
          <a:prstGeom prst="roundRect">
            <a:avLst>
              <a:gd name="adj" fmla="val 0"/>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lIns="144000" tIns="0" rIns="0" bIns="0" rtlCol="0" anchor="t"/>
          <a:lstStyle/>
          <a:p>
            <a:pPr>
              <a:lnSpc>
                <a:spcPct val="150000"/>
              </a:lnSpc>
            </a:pPr>
            <a:r>
              <a:rPr lang="ja-JP" altLang="en-US" sz="1400" u="sng" dirty="0">
                <a:solidFill>
                  <a:schemeClr val="tx1"/>
                </a:solidFill>
                <a:latin typeface="HGｺﾞｼｯｸM" panose="020B0609000000000000" pitchFamily="49" charset="-128"/>
                <a:ea typeface="HGｺﾞｼｯｸM" panose="020B0609000000000000" pitchFamily="49" charset="-128"/>
                <a:cs typeface="Arial"/>
                <a:sym typeface="Arial"/>
              </a:rPr>
              <a:t>報酬条件</a:t>
            </a:r>
            <a:endParaRPr lang="zh-TW" altLang="en-US" sz="1400" u="sng" dirty="0">
              <a:solidFill>
                <a:schemeClr val="tx1"/>
              </a:solidFill>
              <a:latin typeface="HGｺﾞｼｯｸM" panose="020B0609000000000000" pitchFamily="49" charset="-128"/>
              <a:ea typeface="HGｺﾞｼｯｸM" panose="020B0609000000000000" pitchFamily="49" charset="-128"/>
              <a:cs typeface="Arial"/>
              <a:sym typeface="Arial"/>
            </a:endParaRPr>
          </a:p>
        </p:txBody>
      </p:sp>
      <p:sp>
        <p:nvSpPr>
          <p:cNvPr id="13" name="四角形: 角を丸くする 12">
            <a:extLst>
              <a:ext uri="{FF2B5EF4-FFF2-40B4-BE49-F238E27FC236}">
                <a16:creationId xmlns:a16="http://schemas.microsoft.com/office/drawing/2014/main" id="{4135E33B-EFF4-74E5-92B4-2F43854C0363}"/>
              </a:ext>
            </a:extLst>
          </p:cNvPr>
          <p:cNvSpPr/>
          <p:nvPr/>
        </p:nvSpPr>
        <p:spPr>
          <a:xfrm>
            <a:off x="467544" y="4005064"/>
            <a:ext cx="4032448" cy="1368152"/>
          </a:xfrm>
          <a:prstGeom prst="roundRect">
            <a:avLst>
              <a:gd name="adj" fmla="val 0"/>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lIns="144000" tIns="0" rIns="0" bIns="0" rtlCol="0" anchor="t"/>
          <a:lstStyle/>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［月の実績］　　　　［報酬率］</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0</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a:t>
            </a: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9</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件獲得　　　　：</a:t>
            </a: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15</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パーセント</a:t>
            </a:r>
          </a:p>
          <a:p>
            <a:pPr>
              <a:lnSpc>
                <a:spcPct val="150000"/>
              </a:lnSpc>
            </a:pP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10</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a:t>
            </a: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19</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件獲得　　　：</a:t>
            </a: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22</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パーセント</a:t>
            </a:r>
          </a:p>
          <a:p>
            <a:pPr>
              <a:lnSpc>
                <a:spcPct val="150000"/>
              </a:lnSpc>
            </a:pP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20</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件獲得～　　　　：</a:t>
            </a: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30</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パーセント</a:t>
            </a:r>
          </a:p>
          <a:p>
            <a:pPr>
              <a:lnSpc>
                <a:spcPct val="150000"/>
              </a:lnSpc>
            </a:pPr>
            <a:endParaRPr lang="zh-TW" altLang="en-US" sz="1400" dirty="0">
              <a:solidFill>
                <a:schemeClr val="tx1"/>
              </a:solidFill>
              <a:latin typeface="HGｺﾞｼｯｸM" panose="020B0609000000000000" pitchFamily="49" charset="-128"/>
              <a:ea typeface="HGｺﾞｼｯｸM" panose="020B0609000000000000" pitchFamily="49" charset="-128"/>
              <a:cs typeface="Arial"/>
              <a:sym typeface="Arial"/>
            </a:endParaRPr>
          </a:p>
        </p:txBody>
      </p:sp>
      <p:sp>
        <p:nvSpPr>
          <p:cNvPr id="14" name="四角形: 角を丸くする 13">
            <a:extLst>
              <a:ext uri="{FF2B5EF4-FFF2-40B4-BE49-F238E27FC236}">
                <a16:creationId xmlns:a16="http://schemas.microsoft.com/office/drawing/2014/main" id="{31037063-44C2-072B-983F-45415126B49E}"/>
              </a:ext>
            </a:extLst>
          </p:cNvPr>
          <p:cNvSpPr/>
          <p:nvPr/>
        </p:nvSpPr>
        <p:spPr>
          <a:xfrm>
            <a:off x="400422" y="5341133"/>
            <a:ext cx="4171578" cy="1112203"/>
          </a:xfrm>
          <a:prstGeom prst="roundRect">
            <a:avLst>
              <a:gd name="adj" fmla="val 0"/>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lIns="144000" tIns="0" rIns="0" bIns="0" rtlCol="0" anchor="t"/>
          <a:lstStyle/>
          <a:p>
            <a:pPr>
              <a:lnSpc>
                <a:spcPct val="150000"/>
              </a:lnSpc>
            </a:pPr>
            <a:r>
              <a:rPr lang="en-US" altLang="ja-JP" sz="1100" dirty="0">
                <a:solidFill>
                  <a:schemeClr val="tx1"/>
                </a:solidFill>
                <a:latin typeface="HGｺﾞｼｯｸM" panose="020B0609000000000000" pitchFamily="49" charset="-128"/>
                <a:ea typeface="HGｺﾞｼｯｸM" panose="020B0609000000000000" pitchFamily="49" charset="-128"/>
                <a:cs typeface="Arial"/>
                <a:sym typeface="Arial"/>
              </a:rPr>
              <a:t>※</a:t>
            </a:r>
            <a:r>
              <a:rPr lang="ja-JP" altLang="en-US" sz="1100" dirty="0">
                <a:solidFill>
                  <a:schemeClr val="tx1"/>
                </a:solidFill>
                <a:latin typeface="HGｺﾞｼｯｸM" panose="020B0609000000000000" pitchFamily="49" charset="-128"/>
                <a:ea typeface="HGｺﾞｼｯｸM" panose="020B0609000000000000" pitchFamily="49" charset="-128"/>
                <a:cs typeface="Arial"/>
                <a:sym typeface="Arial"/>
              </a:rPr>
              <a:t>契約金額から商品代、施工費を差し引いた金額が対象</a:t>
            </a:r>
            <a:endParaRPr lang="en-US" altLang="ja-JP" sz="11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en-US" altLang="ja-JP" sz="1100" dirty="0">
                <a:solidFill>
                  <a:schemeClr val="tx1"/>
                </a:solidFill>
                <a:latin typeface="HGｺﾞｼｯｸM" panose="020B0609000000000000" pitchFamily="49" charset="-128"/>
                <a:ea typeface="HGｺﾞｼｯｸM" panose="020B0609000000000000" pitchFamily="49" charset="-128"/>
                <a:cs typeface="Arial"/>
                <a:sym typeface="Arial"/>
              </a:rPr>
              <a:t>※</a:t>
            </a:r>
            <a:r>
              <a:rPr lang="ja-JP" altLang="en-US" sz="1100" dirty="0">
                <a:solidFill>
                  <a:schemeClr val="tx1"/>
                </a:solidFill>
                <a:latin typeface="HGｺﾞｼｯｸM" panose="020B0609000000000000" pitchFamily="49" charset="-128"/>
                <a:ea typeface="HGｺﾞｼｯｸM" panose="020B0609000000000000" pitchFamily="49" charset="-128"/>
                <a:cs typeface="Arial"/>
                <a:sym typeface="Arial"/>
              </a:rPr>
              <a:t>貴社従業員の総獲得顧客件数からキャンセル数を引いた件数を実績値となります。</a:t>
            </a:r>
            <a:endParaRPr lang="en-US" altLang="ja-JP" sz="11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en-US" altLang="ja-JP" sz="1100" dirty="0">
                <a:solidFill>
                  <a:schemeClr val="tx1"/>
                </a:solidFill>
                <a:latin typeface="HGｺﾞｼｯｸM" panose="020B0609000000000000" pitchFamily="49" charset="-128"/>
                <a:ea typeface="HGｺﾞｼｯｸM" panose="020B0609000000000000" pitchFamily="49" charset="-128"/>
                <a:cs typeface="Arial"/>
                <a:sym typeface="Arial"/>
              </a:rPr>
              <a:t>※</a:t>
            </a:r>
            <a:r>
              <a:rPr lang="ja-JP" altLang="en-US" sz="1100" dirty="0">
                <a:solidFill>
                  <a:schemeClr val="tx1"/>
                </a:solidFill>
                <a:latin typeface="HGｺﾞｼｯｸM" panose="020B0609000000000000" pitchFamily="49" charset="-128"/>
                <a:ea typeface="HGｺﾞｼｯｸM" panose="020B0609000000000000" pitchFamily="49" charset="-128"/>
                <a:cs typeface="Arial"/>
                <a:sym typeface="Arial"/>
              </a:rPr>
              <a:t>着金があった月が評価月となります。</a:t>
            </a:r>
            <a:endParaRPr lang="zh-TW" altLang="en-US" sz="1100" dirty="0">
              <a:solidFill>
                <a:schemeClr val="tx1"/>
              </a:solidFill>
              <a:latin typeface="HGｺﾞｼｯｸM" panose="020B0609000000000000" pitchFamily="49" charset="-128"/>
              <a:ea typeface="HGｺﾞｼｯｸM" panose="020B0609000000000000" pitchFamily="49" charset="-128"/>
              <a:cs typeface="Arial"/>
              <a:sym typeface="Arial"/>
            </a:endParaRPr>
          </a:p>
        </p:txBody>
      </p:sp>
      <p:sp>
        <p:nvSpPr>
          <p:cNvPr id="17" name="四角形: 角を丸くする 16">
            <a:extLst>
              <a:ext uri="{FF2B5EF4-FFF2-40B4-BE49-F238E27FC236}">
                <a16:creationId xmlns:a16="http://schemas.microsoft.com/office/drawing/2014/main" id="{F8658BA8-3540-2E87-E509-E8B3B5EF5DDC}"/>
              </a:ext>
            </a:extLst>
          </p:cNvPr>
          <p:cNvSpPr/>
          <p:nvPr/>
        </p:nvSpPr>
        <p:spPr>
          <a:xfrm>
            <a:off x="4860032" y="4005064"/>
            <a:ext cx="4032448" cy="2376264"/>
          </a:xfrm>
          <a:prstGeom prst="roundRect">
            <a:avLst>
              <a:gd name="adj" fmla="val 0"/>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lIns="144000" tIns="0" rIns="0" bIns="0" rtlCol="0" anchor="t"/>
          <a:lstStyle/>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時給単価　　　　</a:t>
            </a: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3,000</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円（税込）</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交通費　　　　　支給なし</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研修時給　　　　</a:t>
            </a: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1,500</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円（税込）</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研修期間　　　　商談設定</a:t>
            </a: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5</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件達成まで</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稼働日数　　　　週</a:t>
            </a: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3</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日以上</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en-US" altLang="ja-JP" sz="1200" dirty="0">
                <a:solidFill>
                  <a:schemeClr val="tx1"/>
                </a:solidFill>
                <a:latin typeface="HGｺﾞｼｯｸM" panose="020B0609000000000000" pitchFamily="49" charset="-128"/>
                <a:ea typeface="HGｺﾞｼｯｸM" panose="020B0609000000000000" pitchFamily="49" charset="-128"/>
                <a:cs typeface="Arial"/>
                <a:sym typeface="Arial"/>
              </a:rPr>
              <a:t>※5</a:t>
            </a:r>
            <a:r>
              <a:rPr lang="ja-JP" altLang="en-US" sz="1200" dirty="0">
                <a:solidFill>
                  <a:schemeClr val="tx1"/>
                </a:solidFill>
                <a:latin typeface="HGｺﾞｼｯｸM" panose="020B0609000000000000" pitchFamily="49" charset="-128"/>
                <a:ea typeface="HGｺﾞｼｯｸM" panose="020B0609000000000000" pitchFamily="49" charset="-128"/>
                <a:cs typeface="Arial"/>
                <a:sym typeface="Arial"/>
              </a:rPr>
              <a:t>件達成した翌日から時給が変更になります。</a:t>
            </a:r>
            <a:endParaRPr lang="en-US" altLang="ja-JP" sz="12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en-US" altLang="ja-JP" sz="1200" dirty="0">
                <a:solidFill>
                  <a:schemeClr val="tx1"/>
                </a:solidFill>
                <a:latin typeface="HGｺﾞｼｯｸM" panose="020B0609000000000000" pitchFamily="49" charset="-128"/>
                <a:ea typeface="HGｺﾞｼｯｸM" panose="020B0609000000000000" pitchFamily="49" charset="-128"/>
                <a:cs typeface="Arial"/>
                <a:sym typeface="Arial"/>
              </a:rPr>
              <a:t>※</a:t>
            </a:r>
            <a:r>
              <a:rPr lang="ja-JP" altLang="en-US" sz="1200" dirty="0">
                <a:solidFill>
                  <a:schemeClr val="tx1"/>
                </a:solidFill>
                <a:latin typeface="HGｺﾞｼｯｸM" panose="020B0609000000000000" pitchFamily="49" charset="-128"/>
                <a:ea typeface="HGｺﾞｼｯｸM" panose="020B0609000000000000" pitchFamily="49" charset="-128"/>
                <a:cs typeface="Arial"/>
                <a:sym typeface="Arial"/>
              </a:rPr>
              <a:t>実績が一定以上出なかった場合成果報酬への切り替えを打診させていただく可能性あります。</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p:txBody>
      </p:sp>
    </p:spTree>
    <p:extLst>
      <p:ext uri="{BB962C8B-B14F-4D97-AF65-F5344CB8AC3E}">
        <p14:creationId xmlns:p14="http://schemas.microsoft.com/office/powerpoint/2010/main" val="3307679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14A509-D64D-8AA4-C991-86CCC30B817F}"/>
              </a:ext>
            </a:extLst>
          </p:cNvPr>
          <p:cNvSpPr>
            <a:spLocks noGrp="1"/>
          </p:cNvSpPr>
          <p:nvPr>
            <p:ph type="title"/>
          </p:nvPr>
        </p:nvSpPr>
        <p:spPr>
          <a:xfrm>
            <a:off x="265645" y="132137"/>
            <a:ext cx="8496944" cy="724900"/>
          </a:xfrm>
        </p:spPr>
        <p:txBody>
          <a:bodyPr>
            <a:normAutofit/>
          </a:bodyPr>
          <a:lstStyle/>
          <a:p>
            <a:r>
              <a:rPr lang="ja-JP" altLang="en-US" sz="3200" b="0" i="0" dirty="0">
                <a:effectLst/>
                <a:latin typeface="HGS創英角ｺﾞｼｯｸUB" panose="020B0900000000000000" pitchFamily="50" charset="-128"/>
                <a:ea typeface="HGS創英角ｺﾞｼｯｸUB" panose="020B0900000000000000" pitchFamily="50" charset="-128"/>
              </a:rPr>
              <a:t>報酬前借措置</a:t>
            </a:r>
            <a:endParaRPr lang="ja-JP" altLang="en-US" sz="2800" dirty="0">
              <a:latin typeface="HGS創英角ｺﾞｼｯｸUB" panose="020B0900000000000000" pitchFamily="50" charset="-128"/>
              <a:ea typeface="HGS創英角ｺﾞｼｯｸUB" panose="020B0900000000000000" pitchFamily="50" charset="-128"/>
            </a:endParaRPr>
          </a:p>
        </p:txBody>
      </p:sp>
      <p:sp>
        <p:nvSpPr>
          <p:cNvPr id="8" name="슬라이드 번호 개체 틀 5">
            <a:extLst>
              <a:ext uri="{FF2B5EF4-FFF2-40B4-BE49-F238E27FC236}">
                <a16:creationId xmlns:a16="http://schemas.microsoft.com/office/drawing/2014/main" id="{21ACFA63-E66A-3991-5B7F-A407CF77C650}"/>
              </a:ext>
            </a:extLst>
          </p:cNvPr>
          <p:cNvSpPr>
            <a:spLocks noGrp="1"/>
          </p:cNvSpPr>
          <p:nvPr>
            <p:ph type="sldNum" sz="quarter" idx="12"/>
          </p:nvPr>
        </p:nvSpPr>
        <p:spPr>
          <a:xfrm>
            <a:off x="6982792" y="6563859"/>
            <a:ext cx="2133600" cy="220641"/>
          </a:xfrm>
        </p:spPr>
        <p:txBody>
          <a:bodyPr/>
          <a:lstStyle/>
          <a:p>
            <a:fld id="{EE6BC638-39B7-4287-91A7-2A3DDA573295}" type="slidenum">
              <a:rPr lang="en-US" altLang="ja-JP" noProof="0" smtClean="0"/>
              <a:pPr/>
              <a:t>15</a:t>
            </a:fld>
            <a:endParaRPr lang="ja-JP" altLang="en-US" noProof="0" dirty="0"/>
          </a:p>
        </p:txBody>
      </p:sp>
      <p:sp>
        <p:nvSpPr>
          <p:cNvPr id="15" name="Google Shape;251;p8">
            <a:extLst>
              <a:ext uri="{FF2B5EF4-FFF2-40B4-BE49-F238E27FC236}">
                <a16:creationId xmlns:a16="http://schemas.microsoft.com/office/drawing/2014/main" id="{B593A366-44EC-5188-4320-692F9530782B}"/>
              </a:ext>
            </a:extLst>
          </p:cNvPr>
          <p:cNvSpPr txBox="1">
            <a:spLocks noGrp="1"/>
          </p:cNvSpPr>
          <p:nvPr>
            <p:ph type="ftr" idx="11"/>
          </p:nvPr>
        </p:nvSpPr>
        <p:spPr>
          <a:xfrm>
            <a:off x="27608" y="6537257"/>
            <a:ext cx="3086100" cy="273844"/>
          </a:xfrm>
          <a:prstGeom prst="rect">
            <a:avLst/>
          </a:prstGeom>
          <a:noFill/>
          <a:ln>
            <a:noFill/>
          </a:ln>
        </p:spPr>
        <p:txBody>
          <a:bodyPr spcFirstLastPara="1" vert="horz" wrap="square" lIns="68569" tIns="34275" rIns="68569" bIns="34275" rtlCol="0" anchor="ctr" anchorCtr="0">
            <a:noAutofit/>
          </a:bodyPr>
          <a:lstStyle/>
          <a:p>
            <a:pPr algn="l"/>
            <a:r>
              <a:rPr lang="ja-JP" dirty="0"/>
              <a:t>©2023 Arcness Ltd.</a:t>
            </a:r>
            <a:endParaRPr dirty="0"/>
          </a:p>
        </p:txBody>
      </p:sp>
      <p:sp>
        <p:nvSpPr>
          <p:cNvPr id="3" name="四角形: 角を丸くする 2">
            <a:extLst>
              <a:ext uri="{FF2B5EF4-FFF2-40B4-BE49-F238E27FC236}">
                <a16:creationId xmlns:a16="http://schemas.microsoft.com/office/drawing/2014/main" id="{10E2DF93-C7EC-A80E-DB03-08E9D6C7CF89}"/>
              </a:ext>
            </a:extLst>
          </p:cNvPr>
          <p:cNvSpPr/>
          <p:nvPr/>
        </p:nvSpPr>
        <p:spPr>
          <a:xfrm>
            <a:off x="1187624" y="3589594"/>
            <a:ext cx="6585831" cy="2947664"/>
          </a:xfrm>
          <a:prstGeom prst="roundRect">
            <a:avLst>
              <a:gd name="adj" fmla="val 0"/>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144000" tIns="0" rIns="0" bIns="0" rtlCol="0" anchor="t"/>
          <a:lstStyle/>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［前借措置の条件］</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定義：月間１</a:t>
            </a: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S</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着席数</a:t>
            </a: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×2.5</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万円かつ、稼働人数</a:t>
            </a: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×30</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万円を上限とします。</a:t>
            </a: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例）</a:t>
            </a: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2</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月１</a:t>
            </a: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S</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着席</a:t>
            </a: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50</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件（貴社での総数）→ </a:t>
            </a: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3</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月前借 </a:t>
            </a: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125</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万円 </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貸付のタイミング：末締め、</a:t>
            </a: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10</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日払い</a:t>
            </a:r>
            <a:endParaRPr lang="en-US" altLang="ja-JP" sz="10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endParaRPr lang="en-US" altLang="ja-JP" sz="10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［返済について］</a:t>
            </a: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稼働人数</a:t>
            </a: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×30</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万円以上の報酬は返済に充てていただきます。</a:t>
            </a: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返済のタイミング：報酬支給時に差し引く</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endParaRPr lang="en-US" altLang="ja-JP" sz="5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rPr>
              <a:t>※1S</a:t>
            </a: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とは・・・一回目の商談のことをいいます。</a:t>
            </a:r>
            <a:endParaRPr lang="en-US" altLang="ja-JP" sz="1600" dirty="0">
              <a:solidFill>
                <a:schemeClr val="tx1"/>
              </a:solidFill>
              <a:latin typeface="HGｺﾞｼｯｸM" panose="020B0609000000000000" pitchFamily="49" charset="-128"/>
              <a:ea typeface="HGｺﾞｼｯｸM" panose="020B0609000000000000" pitchFamily="49" charset="-128"/>
              <a:cs typeface="Arial"/>
              <a:sym typeface="Arial"/>
            </a:endParaRPr>
          </a:p>
        </p:txBody>
      </p:sp>
      <p:sp>
        <p:nvSpPr>
          <p:cNvPr id="5" name="四角形: 角を丸くする 4">
            <a:extLst>
              <a:ext uri="{FF2B5EF4-FFF2-40B4-BE49-F238E27FC236}">
                <a16:creationId xmlns:a16="http://schemas.microsoft.com/office/drawing/2014/main" id="{5B34F8ED-74A1-D8D2-B793-747175D5E067}"/>
              </a:ext>
            </a:extLst>
          </p:cNvPr>
          <p:cNvSpPr/>
          <p:nvPr/>
        </p:nvSpPr>
        <p:spPr>
          <a:xfrm>
            <a:off x="539552" y="1140057"/>
            <a:ext cx="8158783" cy="2304256"/>
          </a:xfrm>
          <a:prstGeom prst="roundRect">
            <a:avLst>
              <a:gd name="adj" fmla="val 0"/>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lIns="144000" tIns="0" rIns="0" bIns="0" rtlCol="0" anchor="t"/>
          <a:lstStyle/>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［報酬前借措置とは］</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ＳＡＮＺＥＮでは契約形態が「代理店」「業務委託契約（成果報酬）」で締結された場合のみ報酬の前借制度というのをご用意しております。</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新規で事業を立ち上げ、収益化になるまで数か月はかかりますので、キャッシュフローで悩まれないために設定させていただいてる特別措置となります。</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有効に活用いただき貴社の事業発展に繋がれば嬉しく思います。</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400" dirty="0">
                <a:solidFill>
                  <a:schemeClr val="tx1"/>
                </a:solidFill>
                <a:latin typeface="HGｺﾞｼｯｸM" panose="020B0609000000000000" pitchFamily="49" charset="-128"/>
                <a:ea typeface="HGｺﾞｼｯｸM" panose="020B0609000000000000" pitchFamily="49" charset="-128"/>
                <a:cs typeface="Arial"/>
                <a:sym typeface="Arial"/>
              </a:rPr>
              <a:t>諸条件は以下ご確認ください。</a:t>
            </a:r>
            <a:endParaRPr lang="en-US" altLang="ja-JP" sz="1400" dirty="0">
              <a:solidFill>
                <a:schemeClr val="tx1"/>
              </a:solidFill>
              <a:latin typeface="HGｺﾞｼｯｸM" panose="020B0609000000000000" pitchFamily="49" charset="-128"/>
              <a:ea typeface="HGｺﾞｼｯｸM" panose="020B0609000000000000" pitchFamily="49" charset="-128"/>
              <a:cs typeface="Arial"/>
              <a:sym typeface="Arial"/>
            </a:endParaRPr>
          </a:p>
        </p:txBody>
      </p:sp>
    </p:spTree>
    <p:extLst>
      <p:ext uri="{BB962C8B-B14F-4D97-AF65-F5344CB8AC3E}">
        <p14:creationId xmlns:p14="http://schemas.microsoft.com/office/powerpoint/2010/main" val="858430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14A509-D64D-8AA4-C991-86CCC30B817F}"/>
              </a:ext>
            </a:extLst>
          </p:cNvPr>
          <p:cNvSpPr>
            <a:spLocks noGrp="1"/>
          </p:cNvSpPr>
          <p:nvPr>
            <p:ph type="title"/>
          </p:nvPr>
        </p:nvSpPr>
        <p:spPr>
          <a:xfrm>
            <a:off x="265645" y="132137"/>
            <a:ext cx="8496944" cy="724900"/>
          </a:xfrm>
        </p:spPr>
        <p:txBody>
          <a:bodyPr>
            <a:normAutofit/>
          </a:bodyPr>
          <a:lstStyle/>
          <a:p>
            <a:r>
              <a:rPr lang="ja-JP" altLang="en-US" sz="3200" b="0" i="0" dirty="0">
                <a:effectLst/>
                <a:latin typeface="HGｺﾞｼｯｸM" panose="020B0609000000000000" pitchFamily="49" charset="-128"/>
                <a:ea typeface="HGｺﾞｼｯｸM" panose="020B0609000000000000" pitchFamily="49" charset="-128"/>
              </a:rPr>
              <a:t>報酬内容（例）</a:t>
            </a:r>
            <a:endParaRPr lang="ja-JP" altLang="en-US" sz="2800" dirty="0">
              <a:latin typeface="HGｺﾞｼｯｸM" panose="020B0609000000000000" pitchFamily="49" charset="-128"/>
              <a:ea typeface="HGｺﾞｼｯｸM" panose="020B0609000000000000" pitchFamily="49" charset="-128"/>
            </a:endParaRPr>
          </a:p>
        </p:txBody>
      </p:sp>
      <p:sp>
        <p:nvSpPr>
          <p:cNvPr id="8" name="슬라이드 번호 개체 틀 5">
            <a:extLst>
              <a:ext uri="{FF2B5EF4-FFF2-40B4-BE49-F238E27FC236}">
                <a16:creationId xmlns:a16="http://schemas.microsoft.com/office/drawing/2014/main" id="{21ACFA63-E66A-3991-5B7F-A407CF77C650}"/>
              </a:ext>
            </a:extLst>
          </p:cNvPr>
          <p:cNvSpPr>
            <a:spLocks noGrp="1"/>
          </p:cNvSpPr>
          <p:nvPr>
            <p:ph type="sldNum" sz="quarter" idx="12"/>
          </p:nvPr>
        </p:nvSpPr>
        <p:spPr>
          <a:xfrm>
            <a:off x="6982792" y="6605877"/>
            <a:ext cx="2133600" cy="220641"/>
          </a:xfrm>
        </p:spPr>
        <p:txBody>
          <a:bodyPr/>
          <a:lstStyle/>
          <a:p>
            <a:fld id="{EE6BC638-39B7-4287-91A7-2A3DDA573295}" type="slidenum">
              <a:rPr lang="en-US" altLang="ja-JP" noProof="0" smtClean="0">
                <a:latin typeface="HGｺﾞｼｯｸM" panose="020B0609000000000000" pitchFamily="49" charset="-128"/>
                <a:ea typeface="HGｺﾞｼｯｸM" panose="020B0609000000000000" pitchFamily="49" charset="-128"/>
              </a:rPr>
              <a:pPr/>
              <a:t>16</a:t>
            </a:fld>
            <a:endParaRPr lang="ja-JP" altLang="en-US" noProof="0" dirty="0">
              <a:latin typeface="HGｺﾞｼｯｸM" panose="020B0609000000000000" pitchFamily="49" charset="-128"/>
              <a:ea typeface="HGｺﾞｼｯｸM" panose="020B0609000000000000" pitchFamily="49" charset="-128"/>
            </a:endParaRPr>
          </a:p>
        </p:txBody>
      </p:sp>
      <p:sp>
        <p:nvSpPr>
          <p:cNvPr id="15" name="Google Shape;251;p8">
            <a:extLst>
              <a:ext uri="{FF2B5EF4-FFF2-40B4-BE49-F238E27FC236}">
                <a16:creationId xmlns:a16="http://schemas.microsoft.com/office/drawing/2014/main" id="{B593A366-44EC-5188-4320-692F9530782B}"/>
              </a:ext>
            </a:extLst>
          </p:cNvPr>
          <p:cNvSpPr txBox="1">
            <a:spLocks noGrp="1"/>
          </p:cNvSpPr>
          <p:nvPr>
            <p:ph type="ftr" idx="11"/>
          </p:nvPr>
        </p:nvSpPr>
        <p:spPr>
          <a:xfrm>
            <a:off x="27608" y="6537257"/>
            <a:ext cx="3086100" cy="273844"/>
          </a:xfrm>
          <a:prstGeom prst="rect">
            <a:avLst/>
          </a:prstGeom>
          <a:noFill/>
          <a:ln>
            <a:noFill/>
          </a:ln>
        </p:spPr>
        <p:txBody>
          <a:bodyPr spcFirstLastPara="1" vert="horz" wrap="square" lIns="68569" tIns="34275" rIns="68569" bIns="34275" rtlCol="0" anchor="ctr" anchorCtr="0">
            <a:noAutofit/>
          </a:bodyPr>
          <a:lstStyle/>
          <a:p>
            <a:pPr algn="l"/>
            <a:r>
              <a:rPr lang="ja-JP" dirty="0">
                <a:latin typeface="HGｺﾞｼｯｸM" panose="020B0609000000000000" pitchFamily="49" charset="-128"/>
                <a:ea typeface="HGｺﾞｼｯｸM" panose="020B0609000000000000" pitchFamily="49" charset="-128"/>
              </a:rPr>
              <a:t>©2023 Arcness Ltd.</a:t>
            </a:r>
            <a:endParaRPr dirty="0">
              <a:latin typeface="HGｺﾞｼｯｸM" panose="020B0609000000000000" pitchFamily="49" charset="-128"/>
              <a:ea typeface="HGｺﾞｼｯｸM" panose="020B0609000000000000" pitchFamily="49" charset="-128"/>
            </a:endParaRPr>
          </a:p>
        </p:txBody>
      </p:sp>
      <p:graphicFrame>
        <p:nvGraphicFramePr>
          <p:cNvPr id="3" name="Google Shape;449;p15">
            <a:extLst>
              <a:ext uri="{FF2B5EF4-FFF2-40B4-BE49-F238E27FC236}">
                <a16:creationId xmlns:a16="http://schemas.microsoft.com/office/drawing/2014/main" id="{CA73080D-49F5-0757-17F2-C0E0D88514FA}"/>
              </a:ext>
            </a:extLst>
          </p:cNvPr>
          <p:cNvGraphicFramePr/>
          <p:nvPr>
            <p:extLst>
              <p:ext uri="{D42A27DB-BD31-4B8C-83A1-F6EECF244321}">
                <p14:modId xmlns:p14="http://schemas.microsoft.com/office/powerpoint/2010/main" val="2558484442"/>
              </p:ext>
            </p:extLst>
          </p:nvPr>
        </p:nvGraphicFramePr>
        <p:xfrm>
          <a:off x="737907" y="1902240"/>
          <a:ext cx="7749080" cy="457216"/>
        </p:xfrm>
        <a:graphic>
          <a:graphicData uri="http://schemas.openxmlformats.org/drawingml/2006/table">
            <a:tbl>
              <a:tblPr>
                <a:solidFill>
                  <a:srgbClr val="FFCCCC"/>
                </a:solidFill>
              </a:tblPr>
              <a:tblGrid>
                <a:gridCol w="2736531">
                  <a:extLst>
                    <a:ext uri="{9D8B030D-6E8A-4147-A177-3AD203B41FA5}">
                      <a16:colId xmlns:a16="http://schemas.microsoft.com/office/drawing/2014/main" val="20000"/>
                    </a:ext>
                  </a:extLst>
                </a:gridCol>
                <a:gridCol w="1224136">
                  <a:extLst>
                    <a:ext uri="{9D8B030D-6E8A-4147-A177-3AD203B41FA5}">
                      <a16:colId xmlns:a16="http://schemas.microsoft.com/office/drawing/2014/main" val="20001"/>
                    </a:ext>
                  </a:extLst>
                </a:gridCol>
                <a:gridCol w="1224136">
                  <a:extLst>
                    <a:ext uri="{9D8B030D-6E8A-4147-A177-3AD203B41FA5}">
                      <a16:colId xmlns:a16="http://schemas.microsoft.com/office/drawing/2014/main" val="20002"/>
                    </a:ext>
                  </a:extLst>
                </a:gridCol>
                <a:gridCol w="1224136">
                  <a:extLst>
                    <a:ext uri="{9D8B030D-6E8A-4147-A177-3AD203B41FA5}">
                      <a16:colId xmlns:a16="http://schemas.microsoft.com/office/drawing/2014/main" val="20003"/>
                    </a:ext>
                  </a:extLst>
                </a:gridCol>
                <a:gridCol w="1340141">
                  <a:extLst>
                    <a:ext uri="{9D8B030D-6E8A-4147-A177-3AD203B41FA5}">
                      <a16:colId xmlns:a16="http://schemas.microsoft.com/office/drawing/2014/main" val="20004"/>
                    </a:ext>
                  </a:extLst>
                </a:gridCol>
              </a:tblGrid>
              <a:tr h="160028">
                <a:tc>
                  <a:txBody>
                    <a:bodyPr/>
                    <a:lstStyle/>
                    <a:p>
                      <a:pPr marL="0" marR="0" lvl="0" indent="0" algn="ctr" rtl="0">
                        <a:spcBef>
                          <a:spcPts val="0"/>
                        </a:spcBef>
                        <a:spcAft>
                          <a:spcPts val="0"/>
                        </a:spcAft>
                        <a:buNone/>
                      </a:pPr>
                      <a:r>
                        <a:rPr lang="ja-JP" sz="1050" dirty="0">
                          <a:latin typeface="HG丸ｺﾞｼｯｸM-PRO" panose="020F0600000000000000" pitchFamily="50" charset="-128"/>
                          <a:ea typeface="HG丸ｺﾞｼｯｸM-PRO" panose="020F0600000000000000" pitchFamily="50" charset="-128"/>
                        </a:rPr>
                        <a:t>案件内容</a:t>
                      </a:r>
                      <a:endParaRPr sz="1050" dirty="0">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rgbClr val="F2B5B0"/>
                    </a:solidFill>
                  </a:tcPr>
                </a:tc>
                <a:tc>
                  <a:txBody>
                    <a:bodyPr/>
                    <a:lstStyle/>
                    <a:p>
                      <a:pPr marL="0" marR="0" lvl="0" indent="0" algn="ctr" rtl="0">
                        <a:spcBef>
                          <a:spcPts val="0"/>
                        </a:spcBef>
                        <a:spcAft>
                          <a:spcPts val="0"/>
                        </a:spcAft>
                        <a:buNone/>
                      </a:pPr>
                      <a:r>
                        <a:rPr lang="ja-JP" sz="1050" dirty="0">
                          <a:latin typeface="HG丸ｺﾞｼｯｸM-PRO" panose="020F0600000000000000" pitchFamily="50" charset="-128"/>
                          <a:ea typeface="HG丸ｺﾞｼｯｸM-PRO" panose="020F0600000000000000" pitchFamily="50" charset="-128"/>
                        </a:rPr>
                        <a:t>契約金額</a:t>
                      </a:r>
                      <a:endParaRPr sz="1050" dirty="0">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rgbClr val="F2B5B0"/>
                    </a:solidFill>
                  </a:tcPr>
                </a:tc>
                <a:tc>
                  <a:txBody>
                    <a:bodyPr/>
                    <a:lstStyle/>
                    <a:p>
                      <a:pPr marL="0" marR="0" lvl="0" indent="0" algn="ctr" rtl="0">
                        <a:spcBef>
                          <a:spcPts val="0"/>
                        </a:spcBef>
                        <a:spcAft>
                          <a:spcPts val="0"/>
                        </a:spcAft>
                        <a:buNone/>
                      </a:pPr>
                      <a:r>
                        <a:rPr lang="ja-JP" sz="1050" dirty="0">
                          <a:latin typeface="HG丸ｺﾞｼｯｸM-PRO" panose="020F0600000000000000" pitchFamily="50" charset="-128"/>
                          <a:ea typeface="HG丸ｺﾞｼｯｸM-PRO" panose="020F0600000000000000" pitchFamily="50" charset="-128"/>
                        </a:rPr>
                        <a:t>仕入れ</a:t>
                      </a:r>
                      <a:endParaRPr sz="1050" dirty="0">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rgbClr val="F2B5B0"/>
                    </a:solidFill>
                  </a:tcPr>
                </a:tc>
                <a:tc>
                  <a:txBody>
                    <a:bodyPr/>
                    <a:lstStyle/>
                    <a:p>
                      <a:pPr marL="0" marR="0" lvl="0" indent="0" algn="ctr" rtl="0">
                        <a:spcBef>
                          <a:spcPts val="0"/>
                        </a:spcBef>
                        <a:spcAft>
                          <a:spcPts val="0"/>
                        </a:spcAft>
                        <a:buNone/>
                      </a:pPr>
                      <a:r>
                        <a:rPr lang="ja-JP" sz="1050" dirty="0">
                          <a:latin typeface="HG丸ｺﾞｼｯｸM-PRO" panose="020F0600000000000000" pitchFamily="50" charset="-128"/>
                          <a:ea typeface="HG丸ｺﾞｼｯｸM-PRO" panose="020F0600000000000000" pitchFamily="50" charset="-128"/>
                        </a:rPr>
                        <a:t>工事費</a:t>
                      </a:r>
                      <a:endParaRPr sz="1050" dirty="0">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rgbClr val="F2B5B0"/>
                    </a:solidFill>
                  </a:tcPr>
                </a:tc>
                <a:tc>
                  <a:txBody>
                    <a:bodyPr/>
                    <a:lstStyle/>
                    <a:p>
                      <a:pPr marL="0" marR="0" lvl="0" indent="0" algn="ctr" rtl="0">
                        <a:spcBef>
                          <a:spcPts val="0"/>
                        </a:spcBef>
                        <a:spcAft>
                          <a:spcPts val="0"/>
                        </a:spcAft>
                        <a:buNone/>
                      </a:pPr>
                      <a:r>
                        <a:rPr lang="ja-JP" sz="1050" dirty="0">
                          <a:latin typeface="HG丸ｺﾞｼｯｸM-PRO" panose="020F0600000000000000" pitchFamily="50" charset="-128"/>
                          <a:ea typeface="HG丸ｺﾞｼｯｸM-PRO" panose="020F0600000000000000" pitchFamily="50" charset="-128"/>
                        </a:rPr>
                        <a:t>利益</a:t>
                      </a:r>
                      <a:endParaRPr sz="1050" dirty="0">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rgbClr val="F2B5B0"/>
                    </a:solidFill>
                  </a:tcPr>
                </a:tc>
                <a:extLst>
                  <a:ext uri="{0D108BD9-81ED-4DB2-BD59-A6C34878D82A}">
                    <a16:rowId xmlns:a16="http://schemas.microsoft.com/office/drawing/2014/main" val="10000"/>
                  </a:ext>
                </a:extLst>
              </a:tr>
              <a:tr h="160028">
                <a:tc>
                  <a:txBody>
                    <a:bodyPr/>
                    <a:lstStyle/>
                    <a:p>
                      <a:pPr marL="0" marR="0" lvl="0" indent="0" algn="ctr" rtl="0">
                        <a:spcBef>
                          <a:spcPts val="0"/>
                        </a:spcBef>
                        <a:spcAft>
                          <a:spcPts val="0"/>
                        </a:spcAft>
                        <a:buNone/>
                      </a:pPr>
                      <a:r>
                        <a:rPr lang="ja-JP" sz="1050" dirty="0">
                          <a:latin typeface="HG丸ｺﾞｼｯｸM-PRO" panose="020F0600000000000000" pitchFamily="50" charset="-128"/>
                          <a:ea typeface="HG丸ｺﾞｼｯｸM-PRO" panose="020F0600000000000000" pitchFamily="50" charset="-128"/>
                        </a:rPr>
                        <a:t>太陽光（</a:t>
                      </a:r>
                      <a:r>
                        <a:rPr lang="en-US" altLang="ja-JP" sz="1050" dirty="0">
                          <a:latin typeface="HG丸ｺﾞｼｯｸM-PRO" panose="020F0600000000000000" pitchFamily="50" charset="-128"/>
                          <a:ea typeface="HG丸ｺﾞｼｯｸM-PRO" panose="020F0600000000000000" pitchFamily="50" charset="-128"/>
                        </a:rPr>
                        <a:t>5</a:t>
                      </a:r>
                      <a:r>
                        <a:rPr lang="ja-JP" sz="1050" dirty="0">
                          <a:latin typeface="HG丸ｺﾞｼｯｸM-PRO" panose="020F0600000000000000" pitchFamily="50" charset="-128"/>
                          <a:ea typeface="HG丸ｺﾞｼｯｸM-PRO" panose="020F0600000000000000" pitchFamily="50" charset="-128"/>
                        </a:rPr>
                        <a:t>.52kw）+蓄電池（9.8kw）</a:t>
                      </a:r>
                      <a:endParaRPr sz="1050" dirty="0">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chemeClr val="lt1"/>
                    </a:solidFill>
                  </a:tcPr>
                </a:tc>
                <a:tc>
                  <a:txBody>
                    <a:bodyPr/>
                    <a:lstStyle/>
                    <a:p>
                      <a:pPr marL="0" marR="0" lvl="0" indent="0" algn="ctr" rtl="0">
                        <a:spcBef>
                          <a:spcPts val="0"/>
                        </a:spcBef>
                        <a:spcAft>
                          <a:spcPts val="0"/>
                        </a:spcAft>
                        <a:buNone/>
                      </a:pPr>
                      <a:r>
                        <a:rPr lang="ja-JP" sz="1050" dirty="0">
                          <a:latin typeface="HG丸ｺﾞｼｯｸM-PRO" panose="020F0600000000000000" pitchFamily="50" charset="-128"/>
                          <a:ea typeface="HG丸ｺﾞｼｯｸM-PRO" panose="020F0600000000000000" pitchFamily="50" charset="-128"/>
                        </a:rPr>
                        <a:t>4,000,000円</a:t>
                      </a:r>
                      <a:endParaRPr sz="1050" dirty="0">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chemeClr val="lt1"/>
                    </a:solidFill>
                  </a:tcPr>
                </a:tc>
                <a:tc>
                  <a:txBody>
                    <a:bodyPr/>
                    <a:lstStyle/>
                    <a:p>
                      <a:pPr marL="0" marR="0" lvl="0" indent="0" algn="ctr" rtl="0">
                        <a:spcBef>
                          <a:spcPts val="0"/>
                        </a:spcBef>
                        <a:spcAft>
                          <a:spcPts val="0"/>
                        </a:spcAft>
                        <a:buNone/>
                      </a:pPr>
                      <a:r>
                        <a:rPr lang="ja-JP" sz="1050" dirty="0">
                          <a:latin typeface="HG丸ｺﾞｼｯｸM-PRO" panose="020F0600000000000000" pitchFamily="50" charset="-128"/>
                          <a:ea typeface="HG丸ｺﾞｼｯｸM-PRO" panose="020F0600000000000000" pitchFamily="50" charset="-128"/>
                        </a:rPr>
                        <a:t>2,070,000円</a:t>
                      </a:r>
                      <a:endParaRPr sz="1050" dirty="0">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chemeClr val="lt1"/>
                    </a:solidFill>
                  </a:tcPr>
                </a:tc>
                <a:tc>
                  <a:txBody>
                    <a:bodyPr/>
                    <a:lstStyle/>
                    <a:p>
                      <a:pPr marL="0" marR="0" lvl="0" indent="0" algn="ctr" rtl="0">
                        <a:spcBef>
                          <a:spcPts val="0"/>
                        </a:spcBef>
                        <a:spcAft>
                          <a:spcPts val="0"/>
                        </a:spcAft>
                        <a:buNone/>
                      </a:pPr>
                      <a:r>
                        <a:rPr lang="ja-JP" sz="1050" dirty="0">
                          <a:latin typeface="HG丸ｺﾞｼｯｸM-PRO" panose="020F0600000000000000" pitchFamily="50" charset="-128"/>
                          <a:ea typeface="HG丸ｺﾞｼｯｸM-PRO" panose="020F0600000000000000" pitchFamily="50" charset="-128"/>
                        </a:rPr>
                        <a:t>600,000円</a:t>
                      </a:r>
                      <a:endParaRPr sz="1050" dirty="0">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chemeClr val="lt1"/>
                    </a:solidFill>
                  </a:tcPr>
                </a:tc>
                <a:tc>
                  <a:txBody>
                    <a:bodyPr/>
                    <a:lstStyle/>
                    <a:p>
                      <a:pPr marL="0" marR="0" lvl="0" indent="0" algn="ctr" rtl="0">
                        <a:spcBef>
                          <a:spcPts val="0"/>
                        </a:spcBef>
                        <a:spcAft>
                          <a:spcPts val="0"/>
                        </a:spcAft>
                        <a:buNone/>
                      </a:pPr>
                      <a:r>
                        <a:rPr lang="ja-JP" sz="1050" dirty="0">
                          <a:latin typeface="HG丸ｺﾞｼｯｸM-PRO" panose="020F0600000000000000" pitchFamily="50" charset="-128"/>
                          <a:ea typeface="HG丸ｺﾞｼｯｸM-PRO" panose="020F0600000000000000" pitchFamily="50" charset="-128"/>
                        </a:rPr>
                        <a:t>1,330,000円</a:t>
                      </a:r>
                      <a:endParaRPr sz="1050" dirty="0">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chemeClr val="lt1"/>
                    </a:solidFill>
                  </a:tcPr>
                </a:tc>
                <a:extLst>
                  <a:ext uri="{0D108BD9-81ED-4DB2-BD59-A6C34878D82A}">
                    <a16:rowId xmlns:a16="http://schemas.microsoft.com/office/drawing/2014/main" val="10001"/>
                  </a:ext>
                </a:extLst>
              </a:tr>
            </a:tbl>
          </a:graphicData>
        </a:graphic>
      </p:graphicFrame>
      <p:sp>
        <p:nvSpPr>
          <p:cNvPr id="6" name="Google Shape;452;p15">
            <a:extLst>
              <a:ext uri="{FF2B5EF4-FFF2-40B4-BE49-F238E27FC236}">
                <a16:creationId xmlns:a16="http://schemas.microsoft.com/office/drawing/2014/main" id="{47691D7D-4E44-DB9E-0104-1C5B297C651E}"/>
              </a:ext>
            </a:extLst>
          </p:cNvPr>
          <p:cNvSpPr txBox="1"/>
          <p:nvPr/>
        </p:nvSpPr>
        <p:spPr>
          <a:xfrm>
            <a:off x="584287" y="2471776"/>
            <a:ext cx="1685411" cy="253885"/>
          </a:xfrm>
          <a:prstGeom prst="rect">
            <a:avLst/>
          </a:prstGeom>
          <a:noFill/>
          <a:ln>
            <a:noFill/>
          </a:ln>
        </p:spPr>
        <p:txBody>
          <a:bodyPr spcFirstLastPara="1" wrap="square" lIns="68569" tIns="34275" rIns="68569" bIns="34275" anchor="t" anchorCtr="0">
            <a:spAutoFit/>
          </a:bodyPr>
          <a:lstStyle/>
          <a:p>
            <a:r>
              <a:rPr lang="ja-JP" altLang="en-US" sz="1200" dirty="0">
                <a:solidFill>
                  <a:schemeClr val="dk1"/>
                </a:solidFill>
                <a:latin typeface="HGｺﾞｼｯｸM" panose="020B0609000000000000" pitchFamily="49" charset="-128"/>
                <a:ea typeface="HGｺﾞｼｯｸM" panose="020B0609000000000000" pitchFamily="49" charset="-128"/>
                <a:cs typeface="Calibri"/>
                <a:sym typeface="Calibri"/>
              </a:rPr>
              <a:t>［代理店報酬例］　</a:t>
            </a:r>
            <a:endParaRPr sz="1200" dirty="0">
              <a:solidFill>
                <a:schemeClr val="dk1"/>
              </a:solidFill>
              <a:latin typeface="HGｺﾞｼｯｸM" panose="020B0609000000000000" pitchFamily="49" charset="-128"/>
              <a:ea typeface="HGｺﾞｼｯｸM" panose="020B0609000000000000" pitchFamily="49" charset="-128"/>
              <a:cs typeface="Calibri"/>
              <a:sym typeface="Calibri"/>
            </a:endParaRPr>
          </a:p>
        </p:txBody>
      </p:sp>
      <p:sp>
        <p:nvSpPr>
          <p:cNvPr id="9" name="Google Shape;454;p15">
            <a:extLst>
              <a:ext uri="{FF2B5EF4-FFF2-40B4-BE49-F238E27FC236}">
                <a16:creationId xmlns:a16="http://schemas.microsoft.com/office/drawing/2014/main" id="{C1ABE086-3A4C-5DEC-CD3C-BCC7CC7AE380}"/>
              </a:ext>
            </a:extLst>
          </p:cNvPr>
          <p:cNvSpPr txBox="1"/>
          <p:nvPr/>
        </p:nvSpPr>
        <p:spPr>
          <a:xfrm>
            <a:off x="1187624" y="1092746"/>
            <a:ext cx="6956020" cy="376996"/>
          </a:xfrm>
          <a:prstGeom prst="rect">
            <a:avLst/>
          </a:prstGeom>
          <a:noFill/>
          <a:ln>
            <a:noFill/>
          </a:ln>
        </p:spPr>
        <p:txBody>
          <a:bodyPr spcFirstLastPara="1" wrap="square" lIns="68569" tIns="34275" rIns="68569" bIns="34275" anchor="t" anchorCtr="0">
            <a:spAutoFit/>
          </a:bodyPr>
          <a:lstStyle/>
          <a:p>
            <a:r>
              <a:rPr lang="ja-JP" altLang="en-US" sz="2000" u="sng" dirty="0">
                <a:solidFill>
                  <a:srgbClr val="C00000"/>
                </a:solidFill>
                <a:latin typeface="HGｺﾞｼｯｸM" panose="020B0609000000000000" pitchFamily="49" charset="-128"/>
                <a:ea typeface="HGｺﾞｼｯｸM" panose="020B0609000000000000" pitchFamily="49" charset="-128"/>
                <a:cs typeface="Arial"/>
                <a:sym typeface="Arial"/>
              </a:rPr>
              <a:t>業界最高報酬</a:t>
            </a:r>
            <a:r>
              <a:rPr lang="ja-JP" altLang="en-US" sz="1600" dirty="0">
                <a:solidFill>
                  <a:schemeClr val="dk1"/>
                </a:solidFill>
                <a:latin typeface="HGｺﾞｼｯｸM" panose="020B0609000000000000" pitchFamily="49" charset="-128"/>
                <a:ea typeface="HGｺﾞｼｯｸM" panose="020B0609000000000000" pitchFamily="49" charset="-128"/>
                <a:cs typeface="Arial"/>
                <a:sym typeface="Arial"/>
              </a:rPr>
              <a:t>にて代理店様の活動をサポートさせていただきます！！</a:t>
            </a:r>
            <a:endParaRPr sz="1600" dirty="0">
              <a:solidFill>
                <a:schemeClr val="dk1"/>
              </a:solidFill>
              <a:latin typeface="HGｺﾞｼｯｸM" panose="020B0609000000000000" pitchFamily="49" charset="-128"/>
              <a:ea typeface="HGｺﾞｼｯｸM" panose="020B0609000000000000" pitchFamily="49" charset="-128"/>
              <a:cs typeface="Arial"/>
              <a:sym typeface="Arial"/>
            </a:endParaRPr>
          </a:p>
        </p:txBody>
      </p:sp>
      <p:graphicFrame>
        <p:nvGraphicFramePr>
          <p:cNvPr id="11" name="Google Shape;455;p15">
            <a:extLst>
              <a:ext uri="{FF2B5EF4-FFF2-40B4-BE49-F238E27FC236}">
                <a16:creationId xmlns:a16="http://schemas.microsoft.com/office/drawing/2014/main" id="{6568FA7A-5740-2752-D027-BE73548DA430}"/>
              </a:ext>
            </a:extLst>
          </p:cNvPr>
          <p:cNvGraphicFramePr/>
          <p:nvPr>
            <p:extLst>
              <p:ext uri="{D42A27DB-BD31-4B8C-83A1-F6EECF244321}">
                <p14:modId xmlns:p14="http://schemas.microsoft.com/office/powerpoint/2010/main" val="136367246"/>
              </p:ext>
            </p:extLst>
          </p:nvPr>
        </p:nvGraphicFramePr>
        <p:xfrm>
          <a:off x="737907" y="2772287"/>
          <a:ext cx="7749078" cy="581340"/>
        </p:xfrm>
        <a:graphic>
          <a:graphicData uri="http://schemas.openxmlformats.org/drawingml/2006/table">
            <a:tbl>
              <a:tblPr>
                <a:solidFill>
                  <a:srgbClr val="FFCCCC"/>
                </a:solidFill>
              </a:tblPr>
              <a:tblGrid>
                <a:gridCol w="3247462">
                  <a:extLst>
                    <a:ext uri="{9D8B030D-6E8A-4147-A177-3AD203B41FA5}">
                      <a16:colId xmlns:a16="http://schemas.microsoft.com/office/drawing/2014/main" val="20001"/>
                    </a:ext>
                  </a:extLst>
                </a:gridCol>
                <a:gridCol w="4501616">
                  <a:extLst>
                    <a:ext uri="{9D8B030D-6E8A-4147-A177-3AD203B41FA5}">
                      <a16:colId xmlns:a16="http://schemas.microsoft.com/office/drawing/2014/main" val="20002"/>
                    </a:ext>
                  </a:extLst>
                </a:gridCol>
              </a:tblGrid>
              <a:tr h="226447">
                <a:tc>
                  <a:txBody>
                    <a:bodyPr/>
                    <a:lstStyle/>
                    <a:p>
                      <a:pPr marL="0" marR="0" lvl="0" indent="0" algn="ctr" rtl="0">
                        <a:spcBef>
                          <a:spcPts val="0"/>
                        </a:spcBef>
                        <a:spcAft>
                          <a:spcPts val="0"/>
                        </a:spcAft>
                        <a:buNone/>
                      </a:pPr>
                      <a:r>
                        <a:rPr lang="ja-JP" sz="1050" b="1" dirty="0">
                          <a:solidFill>
                            <a:schemeClr val="lt1"/>
                          </a:solidFill>
                          <a:latin typeface="HG丸ｺﾞｼｯｸM-PRO" panose="020F0600000000000000" pitchFamily="50" charset="-128"/>
                          <a:ea typeface="HG丸ｺﾞｼｯｸM-PRO" panose="020F0600000000000000" pitchFamily="50" charset="-128"/>
                        </a:rPr>
                        <a:t>報酬比率</a:t>
                      </a:r>
                      <a:endParaRPr sz="1050" b="1" dirty="0">
                        <a:solidFill>
                          <a:schemeClr val="lt1"/>
                        </a:solidFill>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rgbClr val="E2594E"/>
                    </a:solidFill>
                  </a:tcPr>
                </a:tc>
                <a:tc>
                  <a:txBody>
                    <a:bodyPr/>
                    <a:lstStyle/>
                    <a:p>
                      <a:pPr marL="0" marR="0" lvl="0" indent="0" algn="ctr" rtl="0">
                        <a:spcBef>
                          <a:spcPts val="0"/>
                        </a:spcBef>
                        <a:spcAft>
                          <a:spcPts val="0"/>
                        </a:spcAft>
                        <a:buNone/>
                      </a:pPr>
                      <a:r>
                        <a:rPr lang="ja-JP" sz="1050" b="1" dirty="0">
                          <a:solidFill>
                            <a:schemeClr val="lt1"/>
                          </a:solidFill>
                          <a:latin typeface="HG丸ｺﾞｼｯｸM-PRO" panose="020F0600000000000000" pitchFamily="50" charset="-128"/>
                          <a:ea typeface="HG丸ｺﾞｼｯｸM-PRO" panose="020F0600000000000000" pitchFamily="50" charset="-128"/>
                        </a:rPr>
                        <a:t>代理店報酬</a:t>
                      </a:r>
                      <a:endParaRPr sz="1050" b="1" dirty="0">
                        <a:solidFill>
                          <a:schemeClr val="lt1"/>
                        </a:solidFill>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rgbClr val="E2594E"/>
                    </a:solidFill>
                  </a:tcPr>
                </a:tc>
                <a:extLst>
                  <a:ext uri="{0D108BD9-81ED-4DB2-BD59-A6C34878D82A}">
                    <a16:rowId xmlns:a16="http://schemas.microsoft.com/office/drawing/2014/main" val="10000"/>
                  </a:ext>
                </a:extLst>
              </a:tr>
              <a:tr h="352732">
                <a:tc>
                  <a:txBody>
                    <a:bodyPr/>
                    <a:lstStyle/>
                    <a:p>
                      <a:pPr marL="0" marR="0" lvl="0" indent="0" algn="ctr" rtl="0">
                        <a:spcBef>
                          <a:spcPts val="0"/>
                        </a:spcBef>
                        <a:spcAft>
                          <a:spcPts val="0"/>
                        </a:spcAft>
                        <a:buNone/>
                      </a:pPr>
                      <a:r>
                        <a:rPr lang="ja-JP" sz="1050" dirty="0">
                          <a:latin typeface="HG丸ｺﾞｼｯｸM-PRO" panose="020F0600000000000000" pitchFamily="50" charset="-128"/>
                          <a:ea typeface="HG丸ｺﾞｼｯｸM-PRO" panose="020F0600000000000000" pitchFamily="50" charset="-128"/>
                        </a:rPr>
                        <a:t>4</a:t>
                      </a:r>
                      <a:r>
                        <a:rPr lang="en-US" altLang="ja-JP" sz="1050" dirty="0">
                          <a:latin typeface="HG丸ｺﾞｼｯｸM-PRO" panose="020F0600000000000000" pitchFamily="50" charset="-128"/>
                          <a:ea typeface="HG丸ｺﾞｼｯｸM-PRO" panose="020F0600000000000000" pitchFamily="50" charset="-128"/>
                        </a:rPr>
                        <a:t>5</a:t>
                      </a:r>
                      <a:r>
                        <a:rPr lang="ja-JP" sz="1050" dirty="0">
                          <a:latin typeface="HG丸ｺﾞｼｯｸM-PRO" panose="020F0600000000000000" pitchFamily="50" charset="-128"/>
                          <a:ea typeface="HG丸ｺﾞｼｯｸM-PRO" panose="020F0600000000000000" pitchFamily="50" charset="-128"/>
                        </a:rPr>
                        <a:t>％</a:t>
                      </a:r>
                      <a:endParaRPr sz="1050" dirty="0">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chemeClr val="lt1"/>
                    </a:solidFill>
                  </a:tcPr>
                </a:tc>
                <a:tc>
                  <a:txBody>
                    <a:bodyPr/>
                    <a:lstStyle/>
                    <a:p>
                      <a:pPr marL="0" marR="0" lvl="0" indent="0" algn="ctr" rtl="0">
                        <a:spcBef>
                          <a:spcPts val="0"/>
                        </a:spcBef>
                        <a:spcAft>
                          <a:spcPts val="0"/>
                        </a:spcAft>
                        <a:buNone/>
                      </a:pPr>
                      <a:r>
                        <a:rPr lang="ja-JP" sz="1050" dirty="0">
                          <a:latin typeface="HG丸ｺﾞｼｯｸM-PRO" panose="020F0600000000000000" pitchFamily="50" charset="-128"/>
                          <a:ea typeface="HG丸ｺﾞｼｯｸM-PRO" panose="020F0600000000000000" pitchFamily="50" charset="-128"/>
                        </a:rPr>
                        <a:t>5</a:t>
                      </a:r>
                      <a:r>
                        <a:rPr lang="en-US" altLang="ja-JP" sz="1050" dirty="0">
                          <a:latin typeface="HG丸ｺﾞｼｯｸM-PRO" panose="020F0600000000000000" pitchFamily="50" charset="-128"/>
                          <a:ea typeface="HG丸ｺﾞｼｯｸM-PRO" panose="020F0600000000000000" pitchFamily="50" charset="-128"/>
                        </a:rPr>
                        <a:t>85</a:t>
                      </a:r>
                      <a:r>
                        <a:rPr lang="ja-JP" sz="1050" dirty="0">
                          <a:latin typeface="HG丸ｺﾞｼｯｸM-PRO" panose="020F0600000000000000" pitchFamily="50" charset="-128"/>
                          <a:ea typeface="HG丸ｺﾞｼｯｸM-PRO" panose="020F0600000000000000" pitchFamily="50" charset="-128"/>
                        </a:rPr>
                        <a:t>,000円</a:t>
                      </a:r>
                      <a:endParaRPr sz="1050" dirty="0">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chemeClr val="lt1"/>
                    </a:solidFill>
                  </a:tcPr>
                </a:tc>
                <a:extLst>
                  <a:ext uri="{0D108BD9-81ED-4DB2-BD59-A6C34878D82A}">
                    <a16:rowId xmlns:a16="http://schemas.microsoft.com/office/drawing/2014/main" val="10001"/>
                  </a:ext>
                </a:extLst>
              </a:tr>
            </a:tbl>
          </a:graphicData>
        </a:graphic>
      </p:graphicFrame>
      <p:sp>
        <p:nvSpPr>
          <p:cNvPr id="7" name="Google Shape;452;p15">
            <a:extLst>
              <a:ext uri="{FF2B5EF4-FFF2-40B4-BE49-F238E27FC236}">
                <a16:creationId xmlns:a16="http://schemas.microsoft.com/office/drawing/2014/main" id="{57DFC06E-1CD2-A70E-D954-AE75E38E033B}"/>
              </a:ext>
            </a:extLst>
          </p:cNvPr>
          <p:cNvSpPr txBox="1"/>
          <p:nvPr/>
        </p:nvSpPr>
        <p:spPr>
          <a:xfrm>
            <a:off x="569709" y="3535155"/>
            <a:ext cx="2543999" cy="253885"/>
          </a:xfrm>
          <a:prstGeom prst="rect">
            <a:avLst/>
          </a:prstGeom>
          <a:noFill/>
          <a:ln>
            <a:noFill/>
          </a:ln>
        </p:spPr>
        <p:txBody>
          <a:bodyPr spcFirstLastPara="1" wrap="square" lIns="68569" tIns="34275" rIns="68569" bIns="34275" anchor="t" anchorCtr="0">
            <a:spAutoFit/>
          </a:bodyPr>
          <a:lstStyle/>
          <a:p>
            <a:r>
              <a:rPr lang="ja-JP" altLang="en-US" sz="1200" dirty="0">
                <a:solidFill>
                  <a:schemeClr val="dk1"/>
                </a:solidFill>
                <a:latin typeface="HGｺﾞｼｯｸM" panose="020B0609000000000000" pitchFamily="49" charset="-128"/>
                <a:ea typeface="HGｺﾞｼｯｸM" panose="020B0609000000000000" pitchFamily="49" charset="-128"/>
                <a:cs typeface="Calibri"/>
                <a:sym typeface="Calibri"/>
              </a:rPr>
              <a:t>［業務委託（成果）報酬例］　</a:t>
            </a:r>
            <a:endParaRPr sz="1200" dirty="0">
              <a:solidFill>
                <a:schemeClr val="dk1"/>
              </a:solidFill>
              <a:latin typeface="HGｺﾞｼｯｸM" panose="020B0609000000000000" pitchFamily="49" charset="-128"/>
              <a:ea typeface="HGｺﾞｼｯｸM" panose="020B0609000000000000" pitchFamily="49" charset="-128"/>
              <a:cs typeface="Calibri"/>
              <a:sym typeface="Calibri"/>
            </a:endParaRPr>
          </a:p>
        </p:txBody>
      </p:sp>
      <p:sp>
        <p:nvSpPr>
          <p:cNvPr id="10" name="Google Shape;452;p15">
            <a:extLst>
              <a:ext uri="{FF2B5EF4-FFF2-40B4-BE49-F238E27FC236}">
                <a16:creationId xmlns:a16="http://schemas.microsoft.com/office/drawing/2014/main" id="{C5187CC1-DD9A-D2A4-8C6D-9DA1E19346D4}"/>
              </a:ext>
            </a:extLst>
          </p:cNvPr>
          <p:cNvSpPr txBox="1"/>
          <p:nvPr/>
        </p:nvSpPr>
        <p:spPr>
          <a:xfrm>
            <a:off x="539551" y="1619813"/>
            <a:ext cx="3888433" cy="253885"/>
          </a:xfrm>
          <a:prstGeom prst="rect">
            <a:avLst/>
          </a:prstGeom>
          <a:noFill/>
          <a:ln>
            <a:noFill/>
          </a:ln>
        </p:spPr>
        <p:txBody>
          <a:bodyPr spcFirstLastPara="1" wrap="square" lIns="68569" tIns="34275" rIns="68569" bIns="34275" anchor="t" anchorCtr="0">
            <a:spAutoFit/>
          </a:bodyPr>
          <a:lstStyle/>
          <a:p>
            <a:r>
              <a:rPr lang="ja-JP" altLang="en-US" sz="1200" dirty="0">
                <a:solidFill>
                  <a:schemeClr val="dk1"/>
                </a:solidFill>
                <a:latin typeface="HGｺﾞｼｯｸM" panose="020B0609000000000000" pitchFamily="49" charset="-128"/>
                <a:ea typeface="HGｺﾞｼｯｸM" panose="020B0609000000000000" pitchFamily="49" charset="-128"/>
                <a:cs typeface="Calibri"/>
                <a:sym typeface="Calibri"/>
              </a:rPr>
              <a:t>［契約内容］　太陽光発電</a:t>
            </a:r>
            <a:r>
              <a:rPr lang="en-US" altLang="ja-JP" sz="1200" dirty="0">
                <a:solidFill>
                  <a:schemeClr val="dk1"/>
                </a:solidFill>
                <a:latin typeface="HGｺﾞｼｯｸM" panose="020B0609000000000000" pitchFamily="49" charset="-128"/>
                <a:ea typeface="HGｺﾞｼｯｸM" panose="020B0609000000000000" pitchFamily="49" charset="-128"/>
                <a:cs typeface="Calibri"/>
                <a:sym typeface="Calibri"/>
              </a:rPr>
              <a:t>+</a:t>
            </a:r>
            <a:r>
              <a:rPr lang="ja-JP" altLang="en-US" sz="1200" dirty="0">
                <a:solidFill>
                  <a:schemeClr val="dk1"/>
                </a:solidFill>
                <a:latin typeface="HGｺﾞｼｯｸM" panose="020B0609000000000000" pitchFamily="49" charset="-128"/>
                <a:ea typeface="HGｺﾞｼｯｸM" panose="020B0609000000000000" pitchFamily="49" charset="-128"/>
                <a:cs typeface="Calibri"/>
                <a:sym typeface="Calibri"/>
              </a:rPr>
              <a:t>蓄電池を成約</a:t>
            </a:r>
          </a:p>
        </p:txBody>
      </p:sp>
      <p:graphicFrame>
        <p:nvGraphicFramePr>
          <p:cNvPr id="12" name="Google Shape;455;p15">
            <a:extLst>
              <a:ext uri="{FF2B5EF4-FFF2-40B4-BE49-F238E27FC236}">
                <a16:creationId xmlns:a16="http://schemas.microsoft.com/office/drawing/2014/main" id="{3AB1834D-3667-147C-D5A0-C9B96CF14309}"/>
              </a:ext>
            </a:extLst>
          </p:cNvPr>
          <p:cNvGraphicFramePr/>
          <p:nvPr>
            <p:extLst>
              <p:ext uri="{D42A27DB-BD31-4B8C-83A1-F6EECF244321}">
                <p14:modId xmlns:p14="http://schemas.microsoft.com/office/powerpoint/2010/main" val="926153528"/>
              </p:ext>
            </p:extLst>
          </p:nvPr>
        </p:nvGraphicFramePr>
        <p:xfrm>
          <a:off x="697461" y="3804904"/>
          <a:ext cx="7749078" cy="1296899"/>
        </p:xfrm>
        <a:graphic>
          <a:graphicData uri="http://schemas.openxmlformats.org/drawingml/2006/table">
            <a:tbl>
              <a:tblPr>
                <a:solidFill>
                  <a:srgbClr val="FFCCCC"/>
                </a:solidFill>
              </a:tblPr>
              <a:tblGrid>
                <a:gridCol w="2859385">
                  <a:extLst>
                    <a:ext uri="{9D8B030D-6E8A-4147-A177-3AD203B41FA5}">
                      <a16:colId xmlns:a16="http://schemas.microsoft.com/office/drawing/2014/main" val="20000"/>
                    </a:ext>
                  </a:extLst>
                </a:gridCol>
                <a:gridCol w="2049159">
                  <a:extLst>
                    <a:ext uri="{9D8B030D-6E8A-4147-A177-3AD203B41FA5}">
                      <a16:colId xmlns:a16="http://schemas.microsoft.com/office/drawing/2014/main" val="20001"/>
                    </a:ext>
                  </a:extLst>
                </a:gridCol>
                <a:gridCol w="2840534">
                  <a:extLst>
                    <a:ext uri="{9D8B030D-6E8A-4147-A177-3AD203B41FA5}">
                      <a16:colId xmlns:a16="http://schemas.microsoft.com/office/drawing/2014/main" val="20002"/>
                    </a:ext>
                  </a:extLst>
                </a:gridCol>
              </a:tblGrid>
              <a:tr h="160028">
                <a:tc>
                  <a:txBody>
                    <a:bodyPr/>
                    <a:lstStyle/>
                    <a:p>
                      <a:pPr marL="0" marR="0" lvl="0" indent="0" algn="ctr" rtl="0">
                        <a:spcBef>
                          <a:spcPts val="0"/>
                        </a:spcBef>
                        <a:spcAft>
                          <a:spcPts val="0"/>
                        </a:spcAft>
                        <a:buNone/>
                      </a:pPr>
                      <a:r>
                        <a:rPr lang="ja-JP" altLang="en-US" sz="1050" b="1" dirty="0">
                          <a:solidFill>
                            <a:schemeClr val="lt1"/>
                          </a:solidFill>
                          <a:latin typeface="HG丸ｺﾞｼｯｸM-PRO" panose="020F0600000000000000" pitchFamily="50" charset="-128"/>
                          <a:ea typeface="HG丸ｺﾞｼｯｸM-PRO" panose="020F0600000000000000" pitchFamily="50" charset="-128"/>
                        </a:rPr>
                        <a:t>売上着金時の月末着地実績</a:t>
                      </a:r>
                      <a:endParaRPr sz="1050" b="1" dirty="0">
                        <a:solidFill>
                          <a:schemeClr val="lt1"/>
                        </a:solidFill>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rgbClr val="E2594E"/>
                    </a:solidFill>
                  </a:tcPr>
                </a:tc>
                <a:tc>
                  <a:txBody>
                    <a:bodyPr/>
                    <a:lstStyle/>
                    <a:p>
                      <a:pPr marL="0" marR="0" lvl="0" indent="0" algn="ctr" rtl="0">
                        <a:spcBef>
                          <a:spcPts val="0"/>
                        </a:spcBef>
                        <a:spcAft>
                          <a:spcPts val="0"/>
                        </a:spcAft>
                        <a:buNone/>
                      </a:pPr>
                      <a:r>
                        <a:rPr lang="ja-JP" sz="1050" b="1" dirty="0">
                          <a:solidFill>
                            <a:schemeClr val="lt1"/>
                          </a:solidFill>
                          <a:latin typeface="HG丸ｺﾞｼｯｸM-PRO" panose="020F0600000000000000" pitchFamily="50" charset="-128"/>
                          <a:ea typeface="HG丸ｺﾞｼｯｸM-PRO" panose="020F0600000000000000" pitchFamily="50" charset="-128"/>
                        </a:rPr>
                        <a:t>報酬比率</a:t>
                      </a:r>
                      <a:endParaRPr sz="1050" b="1" dirty="0">
                        <a:solidFill>
                          <a:schemeClr val="lt1"/>
                        </a:solidFill>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rgbClr val="E2594E"/>
                    </a:solidFill>
                  </a:tcPr>
                </a:tc>
                <a:tc>
                  <a:txBody>
                    <a:bodyPr/>
                    <a:lstStyle/>
                    <a:p>
                      <a:pPr marL="0" marR="0" lvl="0" indent="0" algn="ctr" rtl="0">
                        <a:spcBef>
                          <a:spcPts val="0"/>
                        </a:spcBef>
                        <a:spcAft>
                          <a:spcPts val="0"/>
                        </a:spcAft>
                        <a:buNone/>
                      </a:pPr>
                      <a:r>
                        <a:rPr lang="ja-JP" altLang="en-US" sz="1050" b="1" dirty="0">
                          <a:solidFill>
                            <a:schemeClr val="lt1"/>
                          </a:solidFill>
                          <a:latin typeface="HG丸ｺﾞｼｯｸM-PRO" panose="020F0600000000000000" pitchFamily="50" charset="-128"/>
                          <a:ea typeface="HG丸ｺﾞｼｯｸM-PRO" panose="020F0600000000000000" pitchFamily="50" charset="-128"/>
                        </a:rPr>
                        <a:t>委託手数料</a:t>
                      </a:r>
                      <a:endParaRPr sz="1050" b="1" dirty="0">
                        <a:solidFill>
                          <a:schemeClr val="lt1"/>
                        </a:solidFill>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rgbClr val="E2594E"/>
                    </a:solidFill>
                  </a:tcPr>
                </a:tc>
                <a:extLst>
                  <a:ext uri="{0D108BD9-81ED-4DB2-BD59-A6C34878D82A}">
                    <a16:rowId xmlns:a16="http://schemas.microsoft.com/office/drawing/2014/main" val="10000"/>
                  </a:ext>
                </a:extLst>
              </a:tr>
              <a:tr h="356097">
                <a:tc>
                  <a:txBody>
                    <a:bodyPr/>
                    <a:lstStyle/>
                    <a:p>
                      <a:pPr marL="0" marR="0" lvl="0" indent="0" algn="ctr" rtl="0">
                        <a:spcBef>
                          <a:spcPts val="0"/>
                        </a:spcBef>
                        <a:spcAft>
                          <a:spcPts val="0"/>
                        </a:spcAft>
                        <a:buNone/>
                      </a:pPr>
                      <a:r>
                        <a:rPr lang="en-US" altLang="ja-JP" sz="1050" dirty="0">
                          <a:latin typeface="HG丸ｺﾞｼｯｸM-PRO" panose="020F0600000000000000" pitchFamily="50" charset="-128"/>
                          <a:ea typeface="HG丸ｺﾞｼｯｸM-PRO" panose="020F0600000000000000" pitchFamily="50" charset="-128"/>
                        </a:rPr>
                        <a:t>25</a:t>
                      </a:r>
                      <a:r>
                        <a:rPr lang="ja-JP" altLang="en-US" sz="1050" dirty="0">
                          <a:latin typeface="HG丸ｺﾞｼｯｸM-PRO" panose="020F0600000000000000" pitchFamily="50" charset="-128"/>
                          <a:ea typeface="HG丸ｺﾞｼｯｸM-PRO" panose="020F0600000000000000" pitchFamily="50" charset="-128"/>
                        </a:rPr>
                        <a:t>件</a:t>
                      </a:r>
                      <a:endParaRPr sz="1050" dirty="0">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chemeClr val="lt1"/>
                    </a:solidFill>
                  </a:tcPr>
                </a:tc>
                <a:tc>
                  <a:txBody>
                    <a:bodyPr/>
                    <a:lstStyle/>
                    <a:p>
                      <a:pPr marL="0" marR="0" lvl="0" indent="0" algn="ctr" rtl="0">
                        <a:spcBef>
                          <a:spcPts val="0"/>
                        </a:spcBef>
                        <a:spcAft>
                          <a:spcPts val="0"/>
                        </a:spcAft>
                        <a:buNone/>
                      </a:pPr>
                      <a:r>
                        <a:rPr lang="en-US" altLang="ja-JP" sz="1050" dirty="0">
                          <a:latin typeface="HG丸ｺﾞｼｯｸM-PRO" panose="020F0600000000000000" pitchFamily="50" charset="-128"/>
                          <a:ea typeface="HG丸ｺﾞｼｯｸM-PRO" panose="020F0600000000000000" pitchFamily="50" charset="-128"/>
                        </a:rPr>
                        <a:t>30</a:t>
                      </a:r>
                      <a:r>
                        <a:rPr lang="ja-JP" sz="1050" dirty="0">
                          <a:latin typeface="HG丸ｺﾞｼｯｸM-PRO" panose="020F0600000000000000" pitchFamily="50" charset="-128"/>
                          <a:ea typeface="HG丸ｺﾞｼｯｸM-PRO" panose="020F0600000000000000" pitchFamily="50" charset="-128"/>
                        </a:rPr>
                        <a:t>％</a:t>
                      </a:r>
                      <a:endParaRPr sz="1050" dirty="0">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chemeClr val="lt1"/>
                    </a:solidFill>
                  </a:tcPr>
                </a:tc>
                <a:tc>
                  <a:txBody>
                    <a:bodyPr/>
                    <a:lstStyle/>
                    <a:p>
                      <a:pPr marL="0" marR="0" lvl="0" indent="0" algn="ctr" rtl="0">
                        <a:spcBef>
                          <a:spcPts val="0"/>
                        </a:spcBef>
                        <a:spcAft>
                          <a:spcPts val="0"/>
                        </a:spcAft>
                        <a:buNone/>
                      </a:pPr>
                      <a:r>
                        <a:rPr lang="en-US" altLang="ja-JP" sz="1050" dirty="0">
                          <a:latin typeface="HG丸ｺﾞｼｯｸM-PRO" panose="020F0600000000000000" pitchFamily="50" charset="-128"/>
                          <a:ea typeface="HG丸ｺﾞｼｯｸM-PRO" panose="020F0600000000000000" pitchFamily="50" charset="-128"/>
                        </a:rPr>
                        <a:t>399,000</a:t>
                      </a:r>
                      <a:r>
                        <a:rPr lang="ja-JP" sz="1050" dirty="0">
                          <a:latin typeface="HG丸ｺﾞｼｯｸM-PRO" panose="020F0600000000000000" pitchFamily="50" charset="-128"/>
                          <a:ea typeface="HG丸ｺﾞｼｯｸM-PRO" panose="020F0600000000000000" pitchFamily="50" charset="-128"/>
                        </a:rPr>
                        <a:t>円</a:t>
                      </a:r>
                      <a:endParaRPr sz="1050" dirty="0">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chemeClr val="lt1"/>
                    </a:solidFill>
                  </a:tcPr>
                </a:tc>
                <a:extLst>
                  <a:ext uri="{0D108BD9-81ED-4DB2-BD59-A6C34878D82A}">
                    <a16:rowId xmlns:a16="http://schemas.microsoft.com/office/drawing/2014/main" val="10001"/>
                  </a:ext>
                </a:extLst>
              </a:tr>
              <a:tr h="356097">
                <a:tc>
                  <a:txBody>
                    <a:bodyPr/>
                    <a:lstStyle/>
                    <a:p>
                      <a:pPr marL="0" marR="0" lvl="0" indent="0" algn="ctr" rtl="0">
                        <a:spcBef>
                          <a:spcPts val="0"/>
                        </a:spcBef>
                        <a:spcAft>
                          <a:spcPts val="0"/>
                        </a:spcAft>
                        <a:buNone/>
                      </a:pPr>
                      <a:r>
                        <a:rPr lang="en-US" altLang="ja-JP" sz="1050" dirty="0">
                          <a:latin typeface="HG丸ｺﾞｼｯｸM-PRO" panose="020F0600000000000000" pitchFamily="50" charset="-128"/>
                          <a:ea typeface="HG丸ｺﾞｼｯｸM-PRO" panose="020F0600000000000000" pitchFamily="50" charset="-128"/>
                        </a:rPr>
                        <a:t>17</a:t>
                      </a:r>
                      <a:r>
                        <a:rPr lang="ja-JP" altLang="en-US" sz="1050" dirty="0">
                          <a:latin typeface="HG丸ｺﾞｼｯｸM-PRO" panose="020F0600000000000000" pitchFamily="50" charset="-128"/>
                          <a:ea typeface="HG丸ｺﾞｼｯｸM-PRO" panose="020F0600000000000000" pitchFamily="50" charset="-128"/>
                        </a:rPr>
                        <a:t>件</a:t>
                      </a:r>
                      <a:endParaRPr sz="1050" dirty="0">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chemeClr val="lt1"/>
                    </a:solidFill>
                  </a:tcPr>
                </a:tc>
                <a:tc>
                  <a:txBody>
                    <a:bodyPr/>
                    <a:lstStyle/>
                    <a:p>
                      <a:pPr marL="0" marR="0" lvl="0" indent="0" algn="ctr" rtl="0">
                        <a:spcBef>
                          <a:spcPts val="0"/>
                        </a:spcBef>
                        <a:spcAft>
                          <a:spcPts val="0"/>
                        </a:spcAft>
                        <a:buNone/>
                      </a:pPr>
                      <a:r>
                        <a:rPr lang="en-US" altLang="ja-JP" sz="1050" dirty="0">
                          <a:latin typeface="HG丸ｺﾞｼｯｸM-PRO" panose="020F0600000000000000" pitchFamily="50" charset="-128"/>
                          <a:ea typeface="HG丸ｺﾞｼｯｸM-PRO" panose="020F0600000000000000" pitchFamily="50" charset="-128"/>
                        </a:rPr>
                        <a:t>22%</a:t>
                      </a:r>
                      <a:endParaRPr sz="1050" dirty="0">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chemeClr val="lt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ja-JP" sz="1050" dirty="0">
                          <a:latin typeface="HG丸ｺﾞｼｯｸM-PRO" panose="020F0600000000000000" pitchFamily="50" charset="-128"/>
                          <a:ea typeface="HG丸ｺﾞｼｯｸM-PRO" panose="020F0600000000000000" pitchFamily="50" charset="-128"/>
                        </a:rPr>
                        <a:t>292,600</a:t>
                      </a:r>
                      <a:r>
                        <a:rPr lang="ja-JP" altLang="en-US" sz="1050" dirty="0">
                          <a:latin typeface="HG丸ｺﾞｼｯｸM-PRO" panose="020F0600000000000000" pitchFamily="50" charset="-128"/>
                          <a:ea typeface="HG丸ｺﾞｼｯｸM-PRO" panose="020F0600000000000000" pitchFamily="50" charset="-128"/>
                        </a:rPr>
                        <a:t>円</a:t>
                      </a: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chemeClr val="lt1"/>
                    </a:solidFill>
                  </a:tcPr>
                </a:tc>
                <a:extLst>
                  <a:ext uri="{0D108BD9-81ED-4DB2-BD59-A6C34878D82A}">
                    <a16:rowId xmlns:a16="http://schemas.microsoft.com/office/drawing/2014/main" val="3861520975"/>
                  </a:ext>
                </a:extLst>
              </a:tr>
              <a:tr h="356097">
                <a:tc>
                  <a:txBody>
                    <a:bodyPr/>
                    <a:lstStyle/>
                    <a:p>
                      <a:pPr marL="0" marR="0" lvl="0" indent="0" algn="ctr" rtl="0">
                        <a:spcBef>
                          <a:spcPts val="0"/>
                        </a:spcBef>
                        <a:spcAft>
                          <a:spcPts val="0"/>
                        </a:spcAft>
                        <a:buNone/>
                      </a:pPr>
                      <a:r>
                        <a:rPr lang="ja-JP" altLang="en-US" sz="1050" dirty="0">
                          <a:latin typeface="HG丸ｺﾞｼｯｸM-PRO" panose="020F0600000000000000" pitchFamily="50" charset="-128"/>
                          <a:ea typeface="HG丸ｺﾞｼｯｸM-PRO" panose="020F0600000000000000" pitchFamily="50" charset="-128"/>
                        </a:rPr>
                        <a:t>８件</a:t>
                      </a:r>
                      <a:endParaRPr sz="1050" dirty="0">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chemeClr val="lt1"/>
                    </a:solidFill>
                  </a:tcPr>
                </a:tc>
                <a:tc>
                  <a:txBody>
                    <a:bodyPr/>
                    <a:lstStyle/>
                    <a:p>
                      <a:pPr marL="0" marR="0" lvl="0" indent="0" algn="ctr" rtl="0">
                        <a:spcBef>
                          <a:spcPts val="0"/>
                        </a:spcBef>
                        <a:spcAft>
                          <a:spcPts val="0"/>
                        </a:spcAft>
                        <a:buNone/>
                      </a:pPr>
                      <a:r>
                        <a:rPr lang="en-US" altLang="ja-JP" sz="1050" dirty="0">
                          <a:latin typeface="HG丸ｺﾞｼｯｸM-PRO" panose="020F0600000000000000" pitchFamily="50" charset="-128"/>
                          <a:ea typeface="HG丸ｺﾞｼｯｸM-PRO" panose="020F0600000000000000" pitchFamily="50" charset="-128"/>
                        </a:rPr>
                        <a:t>15%</a:t>
                      </a:r>
                      <a:endParaRPr sz="1050" dirty="0">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chemeClr val="lt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ja-JP" sz="1050" dirty="0">
                          <a:latin typeface="HG丸ｺﾞｼｯｸM-PRO" panose="020F0600000000000000" pitchFamily="50" charset="-128"/>
                          <a:ea typeface="HG丸ｺﾞｼｯｸM-PRO" panose="020F0600000000000000" pitchFamily="50" charset="-128"/>
                        </a:rPr>
                        <a:t>199,500</a:t>
                      </a:r>
                      <a:r>
                        <a:rPr lang="ja-JP" altLang="en-US" sz="1050" dirty="0">
                          <a:latin typeface="HG丸ｺﾞｼｯｸM-PRO" panose="020F0600000000000000" pitchFamily="50" charset="-128"/>
                          <a:ea typeface="HG丸ｺﾞｼｯｸM-PRO" panose="020F0600000000000000" pitchFamily="50" charset="-128"/>
                        </a:rPr>
                        <a:t>円</a:t>
                      </a: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chemeClr val="lt1"/>
                    </a:solidFill>
                  </a:tcPr>
                </a:tc>
                <a:extLst>
                  <a:ext uri="{0D108BD9-81ED-4DB2-BD59-A6C34878D82A}">
                    <a16:rowId xmlns:a16="http://schemas.microsoft.com/office/drawing/2014/main" val="563502653"/>
                  </a:ext>
                </a:extLst>
              </a:tr>
            </a:tbl>
          </a:graphicData>
        </a:graphic>
      </p:graphicFrame>
      <p:sp>
        <p:nvSpPr>
          <p:cNvPr id="13" name="Google Shape;452;p15">
            <a:extLst>
              <a:ext uri="{FF2B5EF4-FFF2-40B4-BE49-F238E27FC236}">
                <a16:creationId xmlns:a16="http://schemas.microsoft.com/office/drawing/2014/main" id="{8259E384-45EA-2A98-84A9-9900DB35E054}"/>
              </a:ext>
            </a:extLst>
          </p:cNvPr>
          <p:cNvSpPr txBox="1"/>
          <p:nvPr/>
        </p:nvSpPr>
        <p:spPr>
          <a:xfrm>
            <a:off x="539552" y="5191339"/>
            <a:ext cx="3888433" cy="253885"/>
          </a:xfrm>
          <a:prstGeom prst="rect">
            <a:avLst/>
          </a:prstGeom>
          <a:noFill/>
          <a:ln>
            <a:noFill/>
          </a:ln>
        </p:spPr>
        <p:txBody>
          <a:bodyPr spcFirstLastPara="1" wrap="square" lIns="68569" tIns="34275" rIns="68569" bIns="34275" anchor="t" anchorCtr="0">
            <a:spAutoFit/>
          </a:bodyPr>
          <a:lstStyle/>
          <a:p>
            <a:r>
              <a:rPr lang="ja-JP" altLang="en-US" sz="1200" dirty="0">
                <a:solidFill>
                  <a:schemeClr val="dk1"/>
                </a:solidFill>
                <a:latin typeface="HGｺﾞｼｯｸM" panose="020B0609000000000000" pitchFamily="49" charset="-128"/>
                <a:ea typeface="HGｺﾞｼｯｸM" panose="020B0609000000000000" pitchFamily="49" charset="-128"/>
                <a:cs typeface="Calibri"/>
                <a:sym typeface="Calibri"/>
              </a:rPr>
              <a:t>［業務委託（時給）］報酬例　</a:t>
            </a:r>
          </a:p>
        </p:txBody>
      </p:sp>
      <p:graphicFrame>
        <p:nvGraphicFramePr>
          <p:cNvPr id="14" name="Google Shape;455;p15">
            <a:extLst>
              <a:ext uri="{FF2B5EF4-FFF2-40B4-BE49-F238E27FC236}">
                <a16:creationId xmlns:a16="http://schemas.microsoft.com/office/drawing/2014/main" id="{71BBF9BC-2BA7-11E8-BF35-7388D649C9B8}"/>
              </a:ext>
            </a:extLst>
          </p:cNvPr>
          <p:cNvGraphicFramePr/>
          <p:nvPr>
            <p:extLst>
              <p:ext uri="{D42A27DB-BD31-4B8C-83A1-F6EECF244321}">
                <p14:modId xmlns:p14="http://schemas.microsoft.com/office/powerpoint/2010/main" val="4000402351"/>
              </p:ext>
            </p:extLst>
          </p:nvPr>
        </p:nvGraphicFramePr>
        <p:xfrm>
          <a:off x="683568" y="5440526"/>
          <a:ext cx="7749078" cy="940802"/>
        </p:xfrm>
        <a:graphic>
          <a:graphicData uri="http://schemas.openxmlformats.org/drawingml/2006/table">
            <a:tbl>
              <a:tblPr>
                <a:solidFill>
                  <a:srgbClr val="FFCCCC"/>
                </a:solidFill>
              </a:tblPr>
              <a:tblGrid>
                <a:gridCol w="2859385">
                  <a:extLst>
                    <a:ext uri="{9D8B030D-6E8A-4147-A177-3AD203B41FA5}">
                      <a16:colId xmlns:a16="http://schemas.microsoft.com/office/drawing/2014/main" val="20000"/>
                    </a:ext>
                  </a:extLst>
                </a:gridCol>
                <a:gridCol w="2049159">
                  <a:extLst>
                    <a:ext uri="{9D8B030D-6E8A-4147-A177-3AD203B41FA5}">
                      <a16:colId xmlns:a16="http://schemas.microsoft.com/office/drawing/2014/main" val="20001"/>
                    </a:ext>
                  </a:extLst>
                </a:gridCol>
                <a:gridCol w="2840534">
                  <a:extLst>
                    <a:ext uri="{9D8B030D-6E8A-4147-A177-3AD203B41FA5}">
                      <a16:colId xmlns:a16="http://schemas.microsoft.com/office/drawing/2014/main" val="20002"/>
                    </a:ext>
                  </a:extLst>
                </a:gridCol>
              </a:tblGrid>
              <a:tr h="160028">
                <a:tc>
                  <a:txBody>
                    <a:bodyPr/>
                    <a:lstStyle/>
                    <a:p>
                      <a:pPr marL="0" marR="0" lvl="0" indent="0" algn="ctr" rtl="0">
                        <a:spcBef>
                          <a:spcPts val="0"/>
                        </a:spcBef>
                        <a:spcAft>
                          <a:spcPts val="0"/>
                        </a:spcAft>
                        <a:buNone/>
                      </a:pPr>
                      <a:r>
                        <a:rPr lang="ja-JP" altLang="en-US" sz="1050" b="1" dirty="0">
                          <a:solidFill>
                            <a:schemeClr val="lt1"/>
                          </a:solidFill>
                          <a:latin typeface="HG丸ｺﾞｼｯｸM-PRO" panose="020F0600000000000000" pitchFamily="50" charset="-128"/>
                          <a:ea typeface="HG丸ｺﾞｼｯｸM-PRO" panose="020F0600000000000000" pitchFamily="50" charset="-128"/>
                        </a:rPr>
                        <a:t>月の稼働時間</a:t>
                      </a:r>
                      <a:endParaRPr sz="1050" b="1" dirty="0">
                        <a:solidFill>
                          <a:schemeClr val="lt1"/>
                        </a:solidFill>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rgbClr val="E2594E"/>
                    </a:solidFill>
                  </a:tcPr>
                </a:tc>
                <a:tc>
                  <a:txBody>
                    <a:bodyPr/>
                    <a:lstStyle/>
                    <a:p>
                      <a:pPr marL="0" marR="0" lvl="0" indent="0" algn="ctr" rtl="0">
                        <a:spcBef>
                          <a:spcPts val="0"/>
                        </a:spcBef>
                        <a:spcAft>
                          <a:spcPts val="0"/>
                        </a:spcAft>
                        <a:buNone/>
                      </a:pPr>
                      <a:r>
                        <a:rPr lang="ja-JP" altLang="en-US" sz="1050" b="1" dirty="0">
                          <a:solidFill>
                            <a:schemeClr val="lt1"/>
                          </a:solidFill>
                          <a:latin typeface="HG丸ｺﾞｼｯｸM-PRO" panose="020F0600000000000000" pitchFamily="50" charset="-128"/>
                          <a:ea typeface="HG丸ｺﾞｼｯｸM-PRO" panose="020F0600000000000000" pitchFamily="50" charset="-128"/>
                        </a:rPr>
                        <a:t>時給単価</a:t>
                      </a:r>
                      <a:endParaRPr sz="1050" b="1" dirty="0">
                        <a:solidFill>
                          <a:schemeClr val="lt1"/>
                        </a:solidFill>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rgbClr val="E2594E"/>
                    </a:solidFill>
                  </a:tcPr>
                </a:tc>
                <a:tc>
                  <a:txBody>
                    <a:bodyPr/>
                    <a:lstStyle/>
                    <a:p>
                      <a:pPr marL="0" marR="0" lvl="0" indent="0" algn="ctr" rtl="0">
                        <a:spcBef>
                          <a:spcPts val="0"/>
                        </a:spcBef>
                        <a:spcAft>
                          <a:spcPts val="0"/>
                        </a:spcAft>
                        <a:buNone/>
                      </a:pPr>
                      <a:r>
                        <a:rPr lang="ja-JP" altLang="en-US" sz="1050" b="1" dirty="0">
                          <a:solidFill>
                            <a:schemeClr val="lt1"/>
                          </a:solidFill>
                          <a:latin typeface="HG丸ｺﾞｼｯｸM-PRO" panose="020F0600000000000000" pitchFamily="50" charset="-128"/>
                          <a:ea typeface="HG丸ｺﾞｼｯｸM-PRO" panose="020F0600000000000000" pitchFamily="50" charset="-128"/>
                        </a:rPr>
                        <a:t>委託手数料</a:t>
                      </a:r>
                      <a:endParaRPr sz="1050" b="1" dirty="0">
                        <a:solidFill>
                          <a:schemeClr val="lt1"/>
                        </a:solidFill>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rgbClr val="E2594E"/>
                    </a:solidFill>
                  </a:tcPr>
                </a:tc>
                <a:extLst>
                  <a:ext uri="{0D108BD9-81ED-4DB2-BD59-A6C34878D82A}">
                    <a16:rowId xmlns:a16="http://schemas.microsoft.com/office/drawing/2014/main" val="10000"/>
                  </a:ext>
                </a:extLst>
              </a:tr>
              <a:tr h="356097">
                <a:tc>
                  <a:txBody>
                    <a:bodyPr/>
                    <a:lstStyle/>
                    <a:p>
                      <a:pPr marL="0" marR="0" lvl="0" indent="0" algn="ctr" rtl="0">
                        <a:spcBef>
                          <a:spcPts val="0"/>
                        </a:spcBef>
                        <a:spcAft>
                          <a:spcPts val="0"/>
                        </a:spcAft>
                        <a:buNone/>
                      </a:pPr>
                      <a:r>
                        <a:rPr lang="en-US" altLang="ja-JP" sz="1050" dirty="0">
                          <a:latin typeface="HG丸ｺﾞｼｯｸM-PRO" panose="020F0600000000000000" pitchFamily="50" charset="-128"/>
                          <a:ea typeface="HG丸ｺﾞｼｯｸM-PRO" panose="020F0600000000000000" pitchFamily="50" charset="-128"/>
                        </a:rPr>
                        <a:t>150</a:t>
                      </a:r>
                      <a:r>
                        <a:rPr lang="ja-JP" altLang="en-US" sz="1050" dirty="0">
                          <a:latin typeface="HG丸ｺﾞｼｯｸM-PRO" panose="020F0600000000000000" pitchFamily="50" charset="-128"/>
                          <a:ea typeface="HG丸ｺﾞｼｯｸM-PRO" panose="020F0600000000000000" pitchFamily="50" charset="-128"/>
                        </a:rPr>
                        <a:t>時間</a:t>
                      </a:r>
                      <a:endParaRPr sz="1050" dirty="0">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chemeClr val="lt1"/>
                    </a:solidFill>
                  </a:tcPr>
                </a:tc>
                <a:tc>
                  <a:txBody>
                    <a:bodyPr/>
                    <a:lstStyle/>
                    <a:p>
                      <a:pPr marL="0" marR="0" lvl="0" indent="0" algn="ctr" rtl="0">
                        <a:spcBef>
                          <a:spcPts val="0"/>
                        </a:spcBef>
                        <a:spcAft>
                          <a:spcPts val="0"/>
                        </a:spcAft>
                        <a:buNone/>
                      </a:pPr>
                      <a:r>
                        <a:rPr lang="en-US" altLang="ja-JP" sz="1050" dirty="0">
                          <a:latin typeface="HG丸ｺﾞｼｯｸM-PRO" panose="020F0600000000000000" pitchFamily="50" charset="-128"/>
                          <a:ea typeface="HG丸ｺﾞｼｯｸM-PRO" panose="020F0600000000000000" pitchFamily="50" charset="-128"/>
                        </a:rPr>
                        <a:t>3,000</a:t>
                      </a:r>
                      <a:r>
                        <a:rPr lang="ja-JP" altLang="en-US" sz="1050" dirty="0">
                          <a:latin typeface="HG丸ｺﾞｼｯｸM-PRO" panose="020F0600000000000000" pitchFamily="50" charset="-128"/>
                          <a:ea typeface="HG丸ｺﾞｼｯｸM-PRO" panose="020F0600000000000000" pitchFamily="50" charset="-128"/>
                        </a:rPr>
                        <a:t>円</a:t>
                      </a:r>
                      <a:endParaRPr sz="1050" dirty="0">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chemeClr val="lt1"/>
                    </a:solidFill>
                  </a:tcPr>
                </a:tc>
                <a:tc>
                  <a:txBody>
                    <a:bodyPr/>
                    <a:lstStyle/>
                    <a:p>
                      <a:pPr marL="0" marR="0" lvl="0" indent="0" algn="ctr" rtl="0">
                        <a:spcBef>
                          <a:spcPts val="0"/>
                        </a:spcBef>
                        <a:spcAft>
                          <a:spcPts val="0"/>
                        </a:spcAft>
                        <a:buNone/>
                      </a:pPr>
                      <a:r>
                        <a:rPr lang="en-US" altLang="ja-JP" sz="1050" dirty="0">
                          <a:latin typeface="HG丸ｺﾞｼｯｸM-PRO" panose="020F0600000000000000" pitchFamily="50" charset="-128"/>
                          <a:ea typeface="HG丸ｺﾞｼｯｸM-PRO" panose="020F0600000000000000" pitchFamily="50" charset="-128"/>
                        </a:rPr>
                        <a:t>450,000</a:t>
                      </a:r>
                      <a:r>
                        <a:rPr lang="ja-JP" sz="1050" dirty="0">
                          <a:latin typeface="HG丸ｺﾞｼｯｸM-PRO" panose="020F0600000000000000" pitchFamily="50" charset="-128"/>
                          <a:ea typeface="HG丸ｺﾞｼｯｸM-PRO" panose="020F0600000000000000" pitchFamily="50" charset="-128"/>
                        </a:rPr>
                        <a:t>円</a:t>
                      </a:r>
                      <a:endParaRPr sz="1050" dirty="0">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chemeClr val="lt1"/>
                    </a:solidFill>
                  </a:tcPr>
                </a:tc>
                <a:extLst>
                  <a:ext uri="{0D108BD9-81ED-4DB2-BD59-A6C34878D82A}">
                    <a16:rowId xmlns:a16="http://schemas.microsoft.com/office/drawing/2014/main" val="10001"/>
                  </a:ext>
                </a:extLst>
              </a:tr>
              <a:tr h="356097">
                <a:tc>
                  <a:txBody>
                    <a:bodyPr/>
                    <a:lstStyle/>
                    <a:p>
                      <a:pPr marL="0" marR="0" lvl="0" indent="0" algn="ctr" rtl="0">
                        <a:spcBef>
                          <a:spcPts val="0"/>
                        </a:spcBef>
                        <a:spcAft>
                          <a:spcPts val="0"/>
                        </a:spcAft>
                        <a:buNone/>
                      </a:pPr>
                      <a:r>
                        <a:rPr lang="en-US" altLang="ja-JP" sz="1050" dirty="0">
                          <a:latin typeface="HG丸ｺﾞｼｯｸM-PRO" panose="020F0600000000000000" pitchFamily="50" charset="-128"/>
                          <a:ea typeface="HG丸ｺﾞｼｯｸM-PRO" panose="020F0600000000000000" pitchFamily="50" charset="-128"/>
                        </a:rPr>
                        <a:t>100</a:t>
                      </a:r>
                      <a:r>
                        <a:rPr lang="ja-JP" altLang="en-US" sz="1050" dirty="0">
                          <a:latin typeface="HG丸ｺﾞｼｯｸM-PRO" panose="020F0600000000000000" pitchFamily="50" charset="-128"/>
                          <a:ea typeface="HG丸ｺﾞｼｯｸM-PRO" panose="020F0600000000000000" pitchFamily="50" charset="-128"/>
                        </a:rPr>
                        <a:t>時間</a:t>
                      </a:r>
                      <a:endParaRPr sz="1050" dirty="0">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chemeClr val="lt1"/>
                    </a:solidFill>
                  </a:tcPr>
                </a:tc>
                <a:tc>
                  <a:txBody>
                    <a:bodyPr/>
                    <a:lstStyle/>
                    <a:p>
                      <a:pPr marL="0" marR="0" lvl="0" indent="0" algn="ctr" rtl="0">
                        <a:spcBef>
                          <a:spcPts val="0"/>
                        </a:spcBef>
                        <a:spcAft>
                          <a:spcPts val="0"/>
                        </a:spcAft>
                        <a:buNone/>
                      </a:pPr>
                      <a:r>
                        <a:rPr lang="en-US" altLang="ja-JP" sz="1050" dirty="0">
                          <a:latin typeface="HG丸ｺﾞｼｯｸM-PRO" panose="020F0600000000000000" pitchFamily="50" charset="-128"/>
                          <a:ea typeface="HG丸ｺﾞｼｯｸM-PRO" panose="020F0600000000000000" pitchFamily="50" charset="-128"/>
                        </a:rPr>
                        <a:t>3,000</a:t>
                      </a:r>
                      <a:r>
                        <a:rPr lang="ja-JP" altLang="en-US" sz="1050" dirty="0">
                          <a:latin typeface="HG丸ｺﾞｼｯｸM-PRO" panose="020F0600000000000000" pitchFamily="50" charset="-128"/>
                          <a:ea typeface="HG丸ｺﾞｼｯｸM-PRO" panose="020F0600000000000000" pitchFamily="50" charset="-128"/>
                        </a:rPr>
                        <a:t>円</a:t>
                      </a:r>
                      <a:endParaRPr sz="1050" dirty="0">
                        <a:latin typeface="HG丸ｺﾞｼｯｸM-PRO" panose="020F0600000000000000" pitchFamily="50" charset="-128"/>
                        <a:ea typeface="HG丸ｺﾞｼｯｸM-PRO" panose="020F0600000000000000" pitchFamily="50" charset="-128"/>
                      </a:endParaRP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chemeClr val="lt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ja-JP" sz="1050" dirty="0">
                          <a:latin typeface="HG丸ｺﾞｼｯｸM-PRO" panose="020F0600000000000000" pitchFamily="50" charset="-128"/>
                          <a:ea typeface="HG丸ｺﾞｼｯｸM-PRO" panose="020F0600000000000000" pitchFamily="50" charset="-128"/>
                        </a:rPr>
                        <a:t>300,000</a:t>
                      </a:r>
                      <a:r>
                        <a:rPr lang="ja-JP" altLang="en-US" sz="1050" dirty="0">
                          <a:latin typeface="HG丸ｺﾞｼｯｸM-PRO" panose="020F0600000000000000" pitchFamily="50" charset="-128"/>
                          <a:ea typeface="HG丸ｺﾞｼｯｸM-PRO" panose="020F0600000000000000" pitchFamily="50" charset="-128"/>
                        </a:rPr>
                        <a:t>円</a:t>
                      </a:r>
                    </a:p>
                  </a:txBody>
                  <a:tcPr marL="68588" marR="68588" marT="34294" marB="34294" anchor="ctr">
                    <a:lnL w="3175" cap="flat" cmpd="sng" algn="ctr">
                      <a:solidFill>
                        <a:srgbClr val="C00000"/>
                      </a:solidFill>
                      <a:prstDash val="solid"/>
                      <a:round/>
                      <a:headEnd type="none" w="med" len="med"/>
                      <a:tailEnd type="none" w="med" len="med"/>
                    </a:lnL>
                    <a:lnR w="3175" cap="flat" cmpd="sng" algn="ctr">
                      <a:solidFill>
                        <a:srgbClr val="C00000"/>
                      </a:solidFill>
                      <a:prstDash val="solid"/>
                      <a:round/>
                      <a:headEnd type="none" w="med" len="med"/>
                      <a:tailEnd type="none" w="med" len="med"/>
                    </a:lnR>
                    <a:lnT w="3175" cap="flat" cmpd="sng" algn="ctr">
                      <a:solidFill>
                        <a:srgbClr val="C00000"/>
                      </a:solidFill>
                      <a:prstDash val="solid"/>
                      <a:round/>
                      <a:headEnd type="none" w="med" len="med"/>
                      <a:tailEnd type="none" w="med" len="med"/>
                    </a:lnT>
                    <a:lnB w="3175" cap="flat" cmpd="sng" algn="ctr">
                      <a:solidFill>
                        <a:srgbClr val="C00000"/>
                      </a:solidFill>
                      <a:prstDash val="solid"/>
                      <a:round/>
                      <a:headEnd type="none" w="med" len="med"/>
                      <a:tailEnd type="none" w="med" len="med"/>
                    </a:lnB>
                    <a:solidFill>
                      <a:schemeClr val="lt1"/>
                    </a:solidFill>
                  </a:tcPr>
                </a:tc>
                <a:extLst>
                  <a:ext uri="{0D108BD9-81ED-4DB2-BD59-A6C34878D82A}">
                    <a16:rowId xmlns:a16="http://schemas.microsoft.com/office/drawing/2014/main" val="3861520975"/>
                  </a:ext>
                </a:extLst>
              </a:tr>
            </a:tbl>
          </a:graphicData>
        </a:graphic>
      </p:graphicFrame>
    </p:spTree>
    <p:extLst>
      <p:ext uri="{BB962C8B-B14F-4D97-AF65-F5344CB8AC3E}">
        <p14:creationId xmlns:p14="http://schemas.microsoft.com/office/powerpoint/2010/main" val="276295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14A509-D64D-8AA4-C991-86CCC30B817F}"/>
              </a:ext>
            </a:extLst>
          </p:cNvPr>
          <p:cNvSpPr>
            <a:spLocks noGrp="1"/>
          </p:cNvSpPr>
          <p:nvPr>
            <p:ph type="title"/>
          </p:nvPr>
        </p:nvSpPr>
        <p:spPr>
          <a:xfrm>
            <a:off x="265645" y="132137"/>
            <a:ext cx="8496944" cy="724900"/>
          </a:xfrm>
        </p:spPr>
        <p:txBody>
          <a:bodyPr>
            <a:normAutofit/>
          </a:bodyPr>
          <a:lstStyle/>
          <a:p>
            <a:r>
              <a:rPr lang="ja-JP" altLang="en-US" sz="3200" b="0" i="0" dirty="0">
                <a:effectLst/>
                <a:latin typeface="HGｺﾞｼｯｸM" panose="020B0609000000000000" pitchFamily="49" charset="-128"/>
                <a:ea typeface="HGｺﾞｼｯｸM" panose="020B0609000000000000" pitchFamily="49" charset="-128"/>
              </a:rPr>
              <a:t>成功事例</a:t>
            </a:r>
            <a:endParaRPr lang="ja-JP" altLang="en-US" sz="2800" dirty="0">
              <a:latin typeface="HGｺﾞｼｯｸM" panose="020B0609000000000000" pitchFamily="49" charset="-128"/>
              <a:ea typeface="HGｺﾞｼｯｸM" panose="020B0609000000000000" pitchFamily="49" charset="-128"/>
            </a:endParaRPr>
          </a:p>
        </p:txBody>
      </p:sp>
      <p:sp>
        <p:nvSpPr>
          <p:cNvPr id="8" name="슬라이드 번호 개체 틀 5">
            <a:extLst>
              <a:ext uri="{FF2B5EF4-FFF2-40B4-BE49-F238E27FC236}">
                <a16:creationId xmlns:a16="http://schemas.microsoft.com/office/drawing/2014/main" id="{21ACFA63-E66A-3991-5B7F-A407CF77C650}"/>
              </a:ext>
            </a:extLst>
          </p:cNvPr>
          <p:cNvSpPr>
            <a:spLocks noGrp="1"/>
          </p:cNvSpPr>
          <p:nvPr>
            <p:ph type="sldNum" sz="quarter" idx="12"/>
          </p:nvPr>
        </p:nvSpPr>
        <p:spPr>
          <a:xfrm>
            <a:off x="6982792" y="6563859"/>
            <a:ext cx="2133600" cy="220641"/>
          </a:xfrm>
        </p:spPr>
        <p:txBody>
          <a:bodyPr/>
          <a:lstStyle/>
          <a:p>
            <a:fld id="{EE6BC638-39B7-4287-91A7-2A3DDA573295}" type="slidenum">
              <a:rPr lang="en-US" altLang="ja-JP" noProof="0" smtClean="0">
                <a:latin typeface="HGｺﾞｼｯｸM" panose="020B0609000000000000" pitchFamily="49" charset="-128"/>
                <a:ea typeface="HGｺﾞｼｯｸM" panose="020B0609000000000000" pitchFamily="49" charset="-128"/>
              </a:rPr>
              <a:pPr/>
              <a:t>17</a:t>
            </a:fld>
            <a:endParaRPr lang="ja-JP" altLang="en-US" noProof="0" dirty="0">
              <a:latin typeface="HGｺﾞｼｯｸM" panose="020B0609000000000000" pitchFamily="49" charset="-128"/>
              <a:ea typeface="HGｺﾞｼｯｸM" panose="020B0609000000000000" pitchFamily="49" charset="-128"/>
            </a:endParaRPr>
          </a:p>
        </p:txBody>
      </p:sp>
      <p:sp>
        <p:nvSpPr>
          <p:cNvPr id="15" name="Google Shape;251;p8">
            <a:extLst>
              <a:ext uri="{FF2B5EF4-FFF2-40B4-BE49-F238E27FC236}">
                <a16:creationId xmlns:a16="http://schemas.microsoft.com/office/drawing/2014/main" id="{B593A366-44EC-5188-4320-692F9530782B}"/>
              </a:ext>
            </a:extLst>
          </p:cNvPr>
          <p:cNvSpPr txBox="1">
            <a:spLocks noGrp="1"/>
          </p:cNvSpPr>
          <p:nvPr>
            <p:ph type="ftr" idx="11"/>
          </p:nvPr>
        </p:nvSpPr>
        <p:spPr>
          <a:xfrm>
            <a:off x="27608" y="6537257"/>
            <a:ext cx="3086100" cy="273844"/>
          </a:xfrm>
          <a:prstGeom prst="rect">
            <a:avLst/>
          </a:prstGeom>
          <a:noFill/>
          <a:ln>
            <a:noFill/>
          </a:ln>
        </p:spPr>
        <p:txBody>
          <a:bodyPr spcFirstLastPara="1" vert="horz" wrap="square" lIns="68569" tIns="34275" rIns="68569" bIns="34275" rtlCol="0" anchor="ctr" anchorCtr="0">
            <a:noAutofit/>
          </a:bodyPr>
          <a:lstStyle/>
          <a:p>
            <a:pPr algn="l"/>
            <a:r>
              <a:rPr lang="ja-JP" dirty="0">
                <a:latin typeface="HGｺﾞｼｯｸM" panose="020B0609000000000000" pitchFamily="49" charset="-128"/>
                <a:ea typeface="HGｺﾞｼｯｸM" panose="020B0609000000000000" pitchFamily="49" charset="-128"/>
              </a:rPr>
              <a:t>©2023 Arcness Ltd.</a:t>
            </a:r>
            <a:endParaRPr dirty="0">
              <a:latin typeface="HGｺﾞｼｯｸM" panose="020B0609000000000000" pitchFamily="49" charset="-128"/>
              <a:ea typeface="HGｺﾞｼｯｸM" panose="020B0609000000000000" pitchFamily="49" charset="-128"/>
            </a:endParaRPr>
          </a:p>
        </p:txBody>
      </p:sp>
      <p:sp>
        <p:nvSpPr>
          <p:cNvPr id="3" name="Google Shape;454;p15">
            <a:extLst>
              <a:ext uri="{FF2B5EF4-FFF2-40B4-BE49-F238E27FC236}">
                <a16:creationId xmlns:a16="http://schemas.microsoft.com/office/drawing/2014/main" id="{973283CB-B399-745D-C233-06B9F994291E}"/>
              </a:ext>
            </a:extLst>
          </p:cNvPr>
          <p:cNvSpPr txBox="1"/>
          <p:nvPr/>
        </p:nvSpPr>
        <p:spPr>
          <a:xfrm>
            <a:off x="294401" y="1262257"/>
            <a:ext cx="8468188" cy="438551"/>
          </a:xfrm>
          <a:prstGeom prst="rect">
            <a:avLst/>
          </a:prstGeom>
          <a:noFill/>
          <a:ln>
            <a:noFill/>
          </a:ln>
        </p:spPr>
        <p:txBody>
          <a:bodyPr spcFirstLastPara="1" wrap="square" lIns="68569" tIns="34275" rIns="68569" bIns="34275" anchor="t" anchorCtr="0">
            <a:spAutoFit/>
          </a:bodyPr>
          <a:lstStyle/>
          <a:p>
            <a:r>
              <a:rPr lang="ja-JP" altLang="en-US" sz="2000" dirty="0">
                <a:latin typeface="HGｺﾞｼｯｸM" panose="020B0609000000000000" pitchFamily="49" charset="-128"/>
                <a:ea typeface="HGｺﾞｼｯｸM" panose="020B0609000000000000" pitchFamily="49" charset="-128"/>
                <a:cs typeface="Arial"/>
                <a:sym typeface="Arial"/>
              </a:rPr>
              <a:t>販売代理店様の</a:t>
            </a:r>
            <a:r>
              <a:rPr lang="ja-JP" altLang="en-US" sz="2400" u="sng" dirty="0">
                <a:solidFill>
                  <a:srgbClr val="C00000"/>
                </a:solidFill>
                <a:latin typeface="HGｺﾞｼｯｸM" panose="020B0609000000000000" pitchFamily="49" charset="-128"/>
                <a:ea typeface="HGｺﾞｼｯｸM" panose="020B0609000000000000" pitchFamily="49" charset="-128"/>
                <a:cs typeface="Arial"/>
                <a:sym typeface="Arial"/>
              </a:rPr>
              <a:t>成功事例</a:t>
            </a:r>
            <a:r>
              <a:rPr lang="ja-JP" altLang="en-US" sz="2000" dirty="0">
                <a:latin typeface="HGｺﾞｼｯｸM" panose="020B0609000000000000" pitchFamily="49" charset="-128"/>
                <a:ea typeface="HGｺﾞｼｯｸM" panose="020B0609000000000000" pitchFamily="49" charset="-128"/>
                <a:cs typeface="Arial"/>
                <a:sym typeface="Arial"/>
              </a:rPr>
              <a:t>を</a:t>
            </a:r>
            <a:r>
              <a:rPr lang="ja-JP" altLang="en-US" sz="2400" u="sng" dirty="0">
                <a:solidFill>
                  <a:srgbClr val="C00000"/>
                </a:solidFill>
                <a:latin typeface="HGｺﾞｼｯｸM" panose="020B0609000000000000" pitchFamily="49" charset="-128"/>
                <a:ea typeface="HGｺﾞｼｯｸM" panose="020B0609000000000000" pitchFamily="49" charset="-128"/>
                <a:cs typeface="Arial"/>
                <a:sym typeface="Arial"/>
              </a:rPr>
              <a:t>ご紹介</a:t>
            </a:r>
            <a:r>
              <a:rPr lang="ja-JP" altLang="en-US" sz="2000" dirty="0">
                <a:latin typeface="HGｺﾞｼｯｸM" panose="020B0609000000000000" pitchFamily="49" charset="-128"/>
                <a:ea typeface="HGｺﾞｼｯｸM" panose="020B0609000000000000" pitchFamily="49" charset="-128"/>
                <a:cs typeface="Arial"/>
                <a:sym typeface="Arial"/>
              </a:rPr>
              <a:t>させていただきます。</a:t>
            </a:r>
          </a:p>
        </p:txBody>
      </p:sp>
      <p:sp>
        <p:nvSpPr>
          <p:cNvPr id="4" name="Google Shape;476;p16">
            <a:extLst>
              <a:ext uri="{FF2B5EF4-FFF2-40B4-BE49-F238E27FC236}">
                <a16:creationId xmlns:a16="http://schemas.microsoft.com/office/drawing/2014/main" id="{B09D1D90-8952-FD88-0F00-C713611C6E01}"/>
              </a:ext>
            </a:extLst>
          </p:cNvPr>
          <p:cNvSpPr/>
          <p:nvPr/>
        </p:nvSpPr>
        <p:spPr>
          <a:xfrm>
            <a:off x="322783" y="1974930"/>
            <a:ext cx="4044074" cy="4131719"/>
          </a:xfrm>
          <a:prstGeom prst="rect">
            <a:avLst/>
          </a:prstGeom>
          <a:solidFill>
            <a:schemeClr val="bg1">
              <a:lumMod val="95000"/>
            </a:schemeClr>
          </a:solidFill>
          <a:ln w="9525" cap="flat" cmpd="sng">
            <a:noFill/>
            <a:prstDash val="solid"/>
            <a:miter lim="800000"/>
            <a:headEnd type="none" w="sm" len="sm"/>
            <a:tailEnd type="none" w="sm" len="sm"/>
          </a:ln>
        </p:spPr>
        <p:txBody>
          <a:bodyPr spcFirstLastPara="1" wrap="square" lIns="68569" tIns="34275" rIns="68569" bIns="34275" anchor="ctr" anchorCtr="0">
            <a:noAutofit/>
          </a:bodyPr>
          <a:lstStyle/>
          <a:p>
            <a:pPr algn="ctr"/>
            <a:endParaRPr sz="1350">
              <a:solidFill>
                <a:schemeClr val="dk1"/>
              </a:solidFill>
              <a:latin typeface="HGｺﾞｼｯｸM" panose="020B0609000000000000" pitchFamily="49" charset="-128"/>
              <a:ea typeface="HGｺﾞｼｯｸM" panose="020B0609000000000000" pitchFamily="49" charset="-128"/>
              <a:cs typeface="Calibri"/>
              <a:sym typeface="Calibri"/>
            </a:endParaRPr>
          </a:p>
        </p:txBody>
      </p:sp>
      <p:sp>
        <p:nvSpPr>
          <p:cNvPr id="6" name="Google Shape;478;p16">
            <a:extLst>
              <a:ext uri="{FF2B5EF4-FFF2-40B4-BE49-F238E27FC236}">
                <a16:creationId xmlns:a16="http://schemas.microsoft.com/office/drawing/2014/main" id="{DF229561-9909-D8A5-66BD-6725E82D84D8}"/>
              </a:ext>
            </a:extLst>
          </p:cNvPr>
          <p:cNvSpPr txBox="1"/>
          <p:nvPr/>
        </p:nvSpPr>
        <p:spPr>
          <a:xfrm>
            <a:off x="1591643" y="2174065"/>
            <a:ext cx="847727" cy="1038716"/>
          </a:xfrm>
          <a:prstGeom prst="rect">
            <a:avLst/>
          </a:prstGeom>
          <a:noFill/>
          <a:ln>
            <a:noFill/>
          </a:ln>
        </p:spPr>
        <p:txBody>
          <a:bodyPr spcFirstLastPara="1" wrap="square" lIns="68569" tIns="34275" rIns="68569" bIns="34275" anchor="t" anchorCtr="0">
            <a:spAutoFit/>
          </a:bodyPr>
          <a:lstStyle/>
          <a:p>
            <a:pPr algn="dist">
              <a:lnSpc>
                <a:spcPct val="150000"/>
              </a:lnSpc>
            </a:pPr>
            <a:r>
              <a:rPr lang="ja-JP" altLang="en-US" sz="1050" dirty="0">
                <a:solidFill>
                  <a:schemeClr val="dk1"/>
                </a:solidFill>
                <a:latin typeface="HGｺﾞｼｯｸM" panose="020B0609000000000000" pitchFamily="49" charset="-128"/>
                <a:ea typeface="HGｺﾞｼｯｸM" panose="020B0609000000000000" pitchFamily="49" charset="-128"/>
                <a:cs typeface="Calibri"/>
                <a:sym typeface="Calibri"/>
              </a:rPr>
              <a:t>お　名　前</a:t>
            </a:r>
          </a:p>
          <a:p>
            <a:pPr algn="dist">
              <a:lnSpc>
                <a:spcPct val="150000"/>
              </a:lnSpc>
            </a:pPr>
            <a:r>
              <a:rPr lang="ja-JP" altLang="en-US" sz="1050" dirty="0">
                <a:solidFill>
                  <a:schemeClr val="dk1"/>
                </a:solidFill>
                <a:latin typeface="HGｺﾞｼｯｸM" panose="020B0609000000000000" pitchFamily="49" charset="-128"/>
                <a:ea typeface="HGｺﾞｼｯｸM" panose="020B0609000000000000" pitchFamily="49" charset="-128"/>
                <a:cs typeface="Calibri"/>
                <a:sym typeface="Calibri"/>
              </a:rPr>
              <a:t>業務内容</a:t>
            </a:r>
          </a:p>
          <a:p>
            <a:pPr algn="dist">
              <a:lnSpc>
                <a:spcPct val="150000"/>
              </a:lnSpc>
            </a:pPr>
            <a:r>
              <a:rPr lang="ja-JP" altLang="en-US" sz="1050" dirty="0">
                <a:solidFill>
                  <a:schemeClr val="dk1"/>
                </a:solidFill>
                <a:latin typeface="HGｺﾞｼｯｸM" panose="020B0609000000000000" pitchFamily="49" charset="-128"/>
                <a:ea typeface="HGｺﾞｼｯｸM" panose="020B0609000000000000" pitchFamily="49" charset="-128"/>
                <a:cs typeface="Calibri"/>
                <a:sym typeface="Calibri"/>
              </a:rPr>
              <a:t>形　　　態</a:t>
            </a:r>
          </a:p>
          <a:p>
            <a:pPr algn="dist">
              <a:lnSpc>
                <a:spcPct val="150000"/>
              </a:lnSpc>
            </a:pPr>
            <a:r>
              <a:rPr lang="ja-JP" altLang="en-US" sz="1050" dirty="0">
                <a:solidFill>
                  <a:schemeClr val="dk1"/>
                </a:solidFill>
                <a:latin typeface="HGｺﾞｼｯｸM" panose="020B0609000000000000" pitchFamily="49" charset="-128"/>
                <a:ea typeface="HGｺﾞｼｯｸM" panose="020B0609000000000000" pitchFamily="49" charset="-128"/>
                <a:cs typeface="Calibri"/>
                <a:sym typeface="Calibri"/>
              </a:rPr>
              <a:t>活動エリア</a:t>
            </a:r>
            <a:endParaRPr sz="1050" dirty="0">
              <a:solidFill>
                <a:schemeClr val="dk1"/>
              </a:solidFill>
              <a:latin typeface="HGｺﾞｼｯｸM" panose="020B0609000000000000" pitchFamily="49" charset="-128"/>
              <a:ea typeface="HGｺﾞｼｯｸM" panose="020B0609000000000000" pitchFamily="49" charset="-128"/>
              <a:cs typeface="Calibri"/>
              <a:sym typeface="Calibri"/>
            </a:endParaRPr>
          </a:p>
        </p:txBody>
      </p:sp>
      <p:cxnSp>
        <p:nvCxnSpPr>
          <p:cNvPr id="10" name="直線コネクタ 9">
            <a:extLst>
              <a:ext uri="{FF2B5EF4-FFF2-40B4-BE49-F238E27FC236}">
                <a16:creationId xmlns:a16="http://schemas.microsoft.com/office/drawing/2014/main" id="{2DA3575C-FBB4-8496-0D08-03EB2979A8E6}"/>
              </a:ext>
            </a:extLst>
          </p:cNvPr>
          <p:cNvCxnSpPr>
            <a:cxnSpLocks/>
          </p:cNvCxnSpPr>
          <p:nvPr/>
        </p:nvCxnSpPr>
        <p:spPr>
          <a:xfrm>
            <a:off x="1651034" y="2462163"/>
            <a:ext cx="2560926"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96503A96-813F-B337-1F58-4024E2D497B6}"/>
              </a:ext>
            </a:extLst>
          </p:cNvPr>
          <p:cNvCxnSpPr>
            <a:cxnSpLocks/>
          </p:cNvCxnSpPr>
          <p:nvPr/>
        </p:nvCxnSpPr>
        <p:spPr>
          <a:xfrm>
            <a:off x="1659054" y="2708920"/>
            <a:ext cx="2560926"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22445045-1535-4B7C-3B3E-94F463F008B6}"/>
              </a:ext>
            </a:extLst>
          </p:cNvPr>
          <p:cNvCxnSpPr>
            <a:cxnSpLocks/>
          </p:cNvCxnSpPr>
          <p:nvPr/>
        </p:nvCxnSpPr>
        <p:spPr>
          <a:xfrm>
            <a:off x="1651034" y="2943994"/>
            <a:ext cx="2560926"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009EF6EC-2584-C1A6-942B-EA8513351FE7}"/>
              </a:ext>
            </a:extLst>
          </p:cNvPr>
          <p:cNvCxnSpPr>
            <a:cxnSpLocks/>
          </p:cNvCxnSpPr>
          <p:nvPr/>
        </p:nvCxnSpPr>
        <p:spPr>
          <a:xfrm>
            <a:off x="1659054" y="3169543"/>
            <a:ext cx="2560926"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Google Shape;479;p16">
            <a:extLst>
              <a:ext uri="{FF2B5EF4-FFF2-40B4-BE49-F238E27FC236}">
                <a16:creationId xmlns:a16="http://schemas.microsoft.com/office/drawing/2014/main" id="{0CF7E254-4212-AB63-97AD-CE1AF9A81D61}"/>
              </a:ext>
            </a:extLst>
          </p:cNvPr>
          <p:cNvSpPr txBox="1"/>
          <p:nvPr/>
        </p:nvSpPr>
        <p:spPr>
          <a:xfrm>
            <a:off x="2783447" y="2182973"/>
            <a:ext cx="1315039" cy="1038716"/>
          </a:xfrm>
          <a:prstGeom prst="rect">
            <a:avLst/>
          </a:prstGeom>
          <a:noFill/>
          <a:ln w="12700" cap="flat" cmpd="sng">
            <a:noFill/>
            <a:prstDash val="solid"/>
            <a:miter lim="800000"/>
            <a:headEnd type="none" w="sm" len="sm"/>
            <a:tailEnd type="none" w="sm" len="sm"/>
          </a:ln>
        </p:spPr>
        <p:txBody>
          <a:bodyPr spcFirstLastPara="1" wrap="square" lIns="68569" tIns="34275" rIns="68569" bIns="34275" anchor="t" anchorCtr="0">
            <a:spAutoFit/>
          </a:bodyPr>
          <a:lstStyle/>
          <a:p>
            <a:pPr algn="just">
              <a:lnSpc>
                <a:spcPct val="150000"/>
              </a:lnSpc>
            </a:pPr>
            <a:r>
              <a:rPr lang="en-US" altLang="ja-JP" sz="1050" dirty="0">
                <a:latin typeface="HGｺﾞｼｯｸM" panose="020B0609000000000000" pitchFamily="49" charset="-128"/>
                <a:ea typeface="HGｺﾞｼｯｸM" panose="020B0609000000000000" pitchFamily="49" charset="-128"/>
                <a:cs typeface="Calibri"/>
                <a:sym typeface="Calibri"/>
              </a:rPr>
              <a:t>JO</a:t>
            </a:r>
            <a:r>
              <a:rPr lang="ja-JP" altLang="en-US" sz="1050" dirty="0">
                <a:latin typeface="HGｺﾞｼｯｸM" panose="020B0609000000000000" pitchFamily="49" charset="-128"/>
                <a:ea typeface="HGｺﾞｼｯｸM" panose="020B0609000000000000" pitchFamily="49" charset="-128"/>
                <a:cs typeface="Calibri"/>
                <a:sym typeface="Calibri"/>
              </a:rPr>
              <a:t>様</a:t>
            </a:r>
            <a:endParaRPr sz="1050" dirty="0">
              <a:latin typeface="HGｺﾞｼｯｸM" panose="020B0609000000000000" pitchFamily="49" charset="-128"/>
              <a:ea typeface="HGｺﾞｼｯｸM" panose="020B0609000000000000" pitchFamily="49" charset="-128"/>
              <a:cs typeface="Calibri"/>
              <a:sym typeface="Calibri"/>
            </a:endParaRPr>
          </a:p>
          <a:p>
            <a:pPr algn="just">
              <a:lnSpc>
                <a:spcPct val="150000"/>
              </a:lnSpc>
            </a:pPr>
            <a:r>
              <a:rPr lang="ja-JP" altLang="en-US" sz="1050" dirty="0">
                <a:latin typeface="HGｺﾞｼｯｸM" panose="020B0609000000000000" pitchFamily="49" charset="-128"/>
                <a:ea typeface="HGｺﾞｼｯｸM" panose="020B0609000000000000" pitchFamily="49" charset="-128"/>
                <a:cs typeface="Calibri"/>
                <a:sym typeface="Calibri"/>
              </a:rPr>
              <a:t>アポのみ</a:t>
            </a:r>
            <a:endParaRPr sz="1050" dirty="0">
              <a:latin typeface="HGｺﾞｼｯｸM" panose="020B0609000000000000" pitchFamily="49" charset="-128"/>
              <a:ea typeface="HGｺﾞｼｯｸM" panose="020B0609000000000000" pitchFamily="49" charset="-128"/>
              <a:cs typeface="Calibri"/>
              <a:sym typeface="Calibri"/>
            </a:endParaRPr>
          </a:p>
          <a:p>
            <a:pPr algn="just">
              <a:lnSpc>
                <a:spcPct val="150000"/>
              </a:lnSpc>
            </a:pPr>
            <a:r>
              <a:rPr lang="ja-JP" altLang="en-US" sz="1050" dirty="0">
                <a:latin typeface="HGｺﾞｼｯｸM" panose="020B0609000000000000" pitchFamily="49" charset="-128"/>
                <a:ea typeface="HGｺﾞｼｯｸM" panose="020B0609000000000000" pitchFamily="49" charset="-128"/>
                <a:cs typeface="Calibri"/>
                <a:sym typeface="Calibri"/>
              </a:rPr>
              <a:t>紹介代理店</a:t>
            </a:r>
            <a:endParaRPr lang="en-US" altLang="ja-JP" sz="1050" dirty="0">
              <a:latin typeface="HGｺﾞｼｯｸM" panose="020B0609000000000000" pitchFamily="49" charset="-128"/>
              <a:ea typeface="HGｺﾞｼｯｸM" panose="020B0609000000000000" pitchFamily="49" charset="-128"/>
              <a:cs typeface="Calibri"/>
              <a:sym typeface="Calibri"/>
            </a:endParaRPr>
          </a:p>
          <a:p>
            <a:pPr algn="just">
              <a:lnSpc>
                <a:spcPct val="150000"/>
              </a:lnSpc>
            </a:pPr>
            <a:r>
              <a:rPr lang="ja-JP" altLang="en-US" sz="1050" dirty="0">
                <a:latin typeface="HGｺﾞｼｯｸM" panose="020B0609000000000000" pitchFamily="49" charset="-128"/>
                <a:ea typeface="HGｺﾞｼｯｸM" panose="020B0609000000000000" pitchFamily="49" charset="-128"/>
                <a:cs typeface="Calibri"/>
                <a:sym typeface="Calibri"/>
              </a:rPr>
              <a:t>東京・埼玉・千葉</a:t>
            </a:r>
            <a:endParaRPr sz="1050" dirty="0">
              <a:latin typeface="HGｺﾞｼｯｸM" panose="020B0609000000000000" pitchFamily="49" charset="-128"/>
              <a:ea typeface="HGｺﾞｼｯｸM" panose="020B0609000000000000" pitchFamily="49" charset="-128"/>
              <a:cs typeface="Calibri"/>
              <a:sym typeface="Calibri"/>
            </a:endParaRPr>
          </a:p>
        </p:txBody>
      </p:sp>
      <p:sp>
        <p:nvSpPr>
          <p:cNvPr id="21" name="Google Shape;476;p16">
            <a:extLst>
              <a:ext uri="{FF2B5EF4-FFF2-40B4-BE49-F238E27FC236}">
                <a16:creationId xmlns:a16="http://schemas.microsoft.com/office/drawing/2014/main" id="{FBE05506-4E31-37A3-616B-ABE6DEC956BA}"/>
              </a:ext>
            </a:extLst>
          </p:cNvPr>
          <p:cNvSpPr/>
          <p:nvPr/>
        </p:nvSpPr>
        <p:spPr>
          <a:xfrm>
            <a:off x="4684456" y="1974930"/>
            <a:ext cx="4044074" cy="4131719"/>
          </a:xfrm>
          <a:prstGeom prst="rect">
            <a:avLst/>
          </a:prstGeom>
          <a:solidFill>
            <a:schemeClr val="bg1">
              <a:lumMod val="95000"/>
            </a:schemeClr>
          </a:solidFill>
          <a:ln w="9525" cap="flat" cmpd="sng">
            <a:noFill/>
            <a:prstDash val="solid"/>
            <a:miter lim="800000"/>
            <a:headEnd type="none" w="sm" len="sm"/>
            <a:tailEnd type="none" w="sm" len="sm"/>
          </a:ln>
        </p:spPr>
        <p:txBody>
          <a:bodyPr spcFirstLastPara="1" wrap="square" lIns="68569" tIns="34275" rIns="68569" bIns="34275" anchor="ctr" anchorCtr="0">
            <a:noAutofit/>
          </a:bodyPr>
          <a:lstStyle/>
          <a:p>
            <a:pPr algn="ctr"/>
            <a:endParaRPr sz="1350">
              <a:solidFill>
                <a:schemeClr val="dk1"/>
              </a:solidFill>
              <a:latin typeface="HGｺﾞｼｯｸM" panose="020B0609000000000000" pitchFamily="49" charset="-128"/>
              <a:ea typeface="HGｺﾞｼｯｸM" panose="020B0609000000000000" pitchFamily="49" charset="-128"/>
              <a:cs typeface="Calibri"/>
              <a:sym typeface="Calibri"/>
            </a:endParaRPr>
          </a:p>
        </p:txBody>
      </p:sp>
      <p:sp>
        <p:nvSpPr>
          <p:cNvPr id="22" name="Google Shape;478;p16">
            <a:extLst>
              <a:ext uri="{FF2B5EF4-FFF2-40B4-BE49-F238E27FC236}">
                <a16:creationId xmlns:a16="http://schemas.microsoft.com/office/drawing/2014/main" id="{EDCB1393-F3CD-A979-9072-B895C7DA7AED}"/>
              </a:ext>
            </a:extLst>
          </p:cNvPr>
          <p:cNvSpPr txBox="1"/>
          <p:nvPr/>
        </p:nvSpPr>
        <p:spPr>
          <a:xfrm>
            <a:off x="5953316" y="2174065"/>
            <a:ext cx="847727" cy="1038716"/>
          </a:xfrm>
          <a:prstGeom prst="rect">
            <a:avLst/>
          </a:prstGeom>
          <a:noFill/>
          <a:ln>
            <a:noFill/>
          </a:ln>
        </p:spPr>
        <p:txBody>
          <a:bodyPr spcFirstLastPara="1" wrap="square" lIns="68569" tIns="34275" rIns="68569" bIns="34275" anchor="t" anchorCtr="0">
            <a:spAutoFit/>
          </a:bodyPr>
          <a:lstStyle/>
          <a:p>
            <a:pPr algn="dist">
              <a:lnSpc>
                <a:spcPct val="150000"/>
              </a:lnSpc>
            </a:pPr>
            <a:r>
              <a:rPr lang="ja-JP" altLang="en-US" sz="1050" dirty="0">
                <a:solidFill>
                  <a:schemeClr val="dk1"/>
                </a:solidFill>
                <a:latin typeface="HGｺﾞｼｯｸM" panose="020B0609000000000000" pitchFamily="49" charset="-128"/>
                <a:ea typeface="HGｺﾞｼｯｸM" panose="020B0609000000000000" pitchFamily="49" charset="-128"/>
                <a:cs typeface="Calibri"/>
                <a:sym typeface="Calibri"/>
              </a:rPr>
              <a:t>お　名　前</a:t>
            </a:r>
          </a:p>
          <a:p>
            <a:pPr algn="dist">
              <a:lnSpc>
                <a:spcPct val="150000"/>
              </a:lnSpc>
            </a:pPr>
            <a:r>
              <a:rPr lang="ja-JP" altLang="en-US" sz="1050" dirty="0">
                <a:solidFill>
                  <a:schemeClr val="dk1"/>
                </a:solidFill>
                <a:latin typeface="HGｺﾞｼｯｸM" panose="020B0609000000000000" pitchFamily="49" charset="-128"/>
                <a:ea typeface="HGｺﾞｼｯｸM" panose="020B0609000000000000" pitchFamily="49" charset="-128"/>
                <a:cs typeface="Calibri"/>
                <a:sym typeface="Calibri"/>
              </a:rPr>
              <a:t>業務内容</a:t>
            </a:r>
          </a:p>
          <a:p>
            <a:pPr algn="dist">
              <a:lnSpc>
                <a:spcPct val="150000"/>
              </a:lnSpc>
            </a:pPr>
            <a:r>
              <a:rPr lang="ja-JP" altLang="en-US" sz="1050" dirty="0">
                <a:solidFill>
                  <a:schemeClr val="dk1"/>
                </a:solidFill>
                <a:latin typeface="HGｺﾞｼｯｸM" panose="020B0609000000000000" pitchFamily="49" charset="-128"/>
                <a:ea typeface="HGｺﾞｼｯｸM" panose="020B0609000000000000" pitchFamily="49" charset="-128"/>
                <a:cs typeface="Calibri"/>
                <a:sym typeface="Calibri"/>
              </a:rPr>
              <a:t>形　　　態</a:t>
            </a:r>
          </a:p>
          <a:p>
            <a:pPr algn="dist">
              <a:lnSpc>
                <a:spcPct val="150000"/>
              </a:lnSpc>
            </a:pPr>
            <a:r>
              <a:rPr lang="ja-JP" altLang="en-US" sz="1050" dirty="0">
                <a:solidFill>
                  <a:schemeClr val="dk1"/>
                </a:solidFill>
                <a:latin typeface="HGｺﾞｼｯｸM" panose="020B0609000000000000" pitchFamily="49" charset="-128"/>
                <a:ea typeface="HGｺﾞｼｯｸM" panose="020B0609000000000000" pitchFamily="49" charset="-128"/>
                <a:cs typeface="Calibri"/>
                <a:sym typeface="Calibri"/>
              </a:rPr>
              <a:t>活動エリア</a:t>
            </a:r>
            <a:endParaRPr sz="1050" dirty="0">
              <a:solidFill>
                <a:schemeClr val="dk1"/>
              </a:solidFill>
              <a:latin typeface="HGｺﾞｼｯｸM" panose="020B0609000000000000" pitchFamily="49" charset="-128"/>
              <a:ea typeface="HGｺﾞｼｯｸM" panose="020B0609000000000000" pitchFamily="49" charset="-128"/>
              <a:cs typeface="Calibri"/>
              <a:sym typeface="Calibri"/>
            </a:endParaRPr>
          </a:p>
        </p:txBody>
      </p:sp>
      <p:cxnSp>
        <p:nvCxnSpPr>
          <p:cNvPr id="25" name="直線コネクタ 24">
            <a:extLst>
              <a:ext uri="{FF2B5EF4-FFF2-40B4-BE49-F238E27FC236}">
                <a16:creationId xmlns:a16="http://schemas.microsoft.com/office/drawing/2014/main" id="{CCB9867A-F75A-2C72-6612-B4347699A4CC}"/>
              </a:ext>
            </a:extLst>
          </p:cNvPr>
          <p:cNvCxnSpPr>
            <a:cxnSpLocks/>
          </p:cNvCxnSpPr>
          <p:nvPr/>
        </p:nvCxnSpPr>
        <p:spPr>
          <a:xfrm>
            <a:off x="6012707" y="2462163"/>
            <a:ext cx="2560926"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60882858-39D2-CCB7-5F56-60618AB78E52}"/>
              </a:ext>
            </a:extLst>
          </p:cNvPr>
          <p:cNvCxnSpPr>
            <a:cxnSpLocks/>
          </p:cNvCxnSpPr>
          <p:nvPr/>
        </p:nvCxnSpPr>
        <p:spPr>
          <a:xfrm>
            <a:off x="6020727" y="2708920"/>
            <a:ext cx="2560926"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20FBBC60-3142-80F4-57F4-315D431E0D02}"/>
              </a:ext>
            </a:extLst>
          </p:cNvPr>
          <p:cNvCxnSpPr>
            <a:cxnSpLocks/>
          </p:cNvCxnSpPr>
          <p:nvPr/>
        </p:nvCxnSpPr>
        <p:spPr>
          <a:xfrm>
            <a:off x="6012707" y="2943994"/>
            <a:ext cx="2560926"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ABFBB507-1301-8682-B1F3-407EA36B0347}"/>
              </a:ext>
            </a:extLst>
          </p:cNvPr>
          <p:cNvCxnSpPr>
            <a:cxnSpLocks/>
          </p:cNvCxnSpPr>
          <p:nvPr/>
        </p:nvCxnSpPr>
        <p:spPr>
          <a:xfrm>
            <a:off x="6020727" y="3169543"/>
            <a:ext cx="2560926"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9" name="Google Shape;479;p16">
            <a:extLst>
              <a:ext uri="{FF2B5EF4-FFF2-40B4-BE49-F238E27FC236}">
                <a16:creationId xmlns:a16="http://schemas.microsoft.com/office/drawing/2014/main" id="{0CF7E254-4212-AB63-97AD-CE1AF9A81D61}"/>
              </a:ext>
            </a:extLst>
          </p:cNvPr>
          <p:cNvSpPr txBox="1"/>
          <p:nvPr/>
        </p:nvSpPr>
        <p:spPr>
          <a:xfrm>
            <a:off x="7113384" y="2174065"/>
            <a:ext cx="1519640" cy="1038716"/>
          </a:xfrm>
          <a:prstGeom prst="rect">
            <a:avLst/>
          </a:prstGeom>
          <a:noFill/>
          <a:ln w="12700" cap="flat" cmpd="sng">
            <a:noFill/>
            <a:prstDash val="solid"/>
            <a:miter lim="800000"/>
            <a:headEnd type="none" w="sm" len="sm"/>
            <a:tailEnd type="none" w="sm" len="sm"/>
          </a:ln>
        </p:spPr>
        <p:txBody>
          <a:bodyPr spcFirstLastPara="1" wrap="square" lIns="68569" tIns="34275" rIns="68569" bIns="34275" anchor="t" anchorCtr="0">
            <a:spAutoFit/>
          </a:bodyPr>
          <a:lstStyle/>
          <a:p>
            <a:pPr algn="just">
              <a:lnSpc>
                <a:spcPct val="150000"/>
              </a:lnSpc>
            </a:pPr>
            <a:r>
              <a:rPr lang="en-US" altLang="ja-JP" sz="1050" dirty="0">
                <a:latin typeface="HGｺﾞｼｯｸM" panose="020B0609000000000000" pitchFamily="49" charset="-128"/>
                <a:ea typeface="HGｺﾞｼｯｸM" panose="020B0609000000000000" pitchFamily="49" charset="-128"/>
                <a:cs typeface="Calibri"/>
                <a:sym typeface="Calibri"/>
              </a:rPr>
              <a:t>H</a:t>
            </a:r>
            <a:r>
              <a:rPr lang="ja-JP" altLang="en-US" sz="1050" dirty="0">
                <a:latin typeface="HGｺﾞｼｯｸM" panose="020B0609000000000000" pitchFamily="49" charset="-128"/>
                <a:ea typeface="HGｺﾞｼｯｸM" panose="020B0609000000000000" pitchFamily="49" charset="-128"/>
                <a:cs typeface="Calibri"/>
                <a:sym typeface="Calibri"/>
              </a:rPr>
              <a:t>社　</a:t>
            </a:r>
            <a:r>
              <a:rPr lang="en-US" altLang="ja-JP" sz="1050" dirty="0">
                <a:latin typeface="HGｺﾞｼｯｸM" panose="020B0609000000000000" pitchFamily="49" charset="-128"/>
                <a:ea typeface="HGｺﾞｼｯｸM" panose="020B0609000000000000" pitchFamily="49" charset="-128"/>
                <a:cs typeface="Calibri"/>
                <a:sym typeface="Calibri"/>
              </a:rPr>
              <a:t>8</a:t>
            </a:r>
            <a:r>
              <a:rPr lang="ja-JP" altLang="en-US" sz="1050" dirty="0">
                <a:latin typeface="HGｺﾞｼｯｸM" panose="020B0609000000000000" pitchFamily="49" charset="-128"/>
                <a:ea typeface="HGｺﾞｼｯｸM" panose="020B0609000000000000" pitchFamily="49" charset="-128"/>
                <a:cs typeface="Calibri"/>
                <a:sym typeface="Calibri"/>
              </a:rPr>
              <a:t>名</a:t>
            </a:r>
            <a:endParaRPr sz="1050" dirty="0">
              <a:latin typeface="HGｺﾞｼｯｸM" panose="020B0609000000000000" pitchFamily="49" charset="-128"/>
              <a:ea typeface="HGｺﾞｼｯｸM" panose="020B0609000000000000" pitchFamily="49" charset="-128"/>
              <a:cs typeface="Calibri"/>
              <a:sym typeface="Calibri"/>
            </a:endParaRPr>
          </a:p>
          <a:p>
            <a:pPr algn="just">
              <a:lnSpc>
                <a:spcPct val="150000"/>
              </a:lnSpc>
            </a:pPr>
            <a:r>
              <a:rPr lang="ja-JP" altLang="en-US" sz="1050" dirty="0">
                <a:latin typeface="HGｺﾞｼｯｸM" panose="020B0609000000000000" pitchFamily="49" charset="-128"/>
                <a:ea typeface="HGｺﾞｼｯｸM" panose="020B0609000000000000" pitchFamily="49" charset="-128"/>
                <a:cs typeface="Calibri"/>
                <a:sym typeface="Calibri"/>
              </a:rPr>
              <a:t>アポ（商談設定まで）</a:t>
            </a:r>
            <a:endParaRPr sz="1050" dirty="0">
              <a:latin typeface="HGｺﾞｼｯｸM" panose="020B0609000000000000" pitchFamily="49" charset="-128"/>
              <a:ea typeface="HGｺﾞｼｯｸM" panose="020B0609000000000000" pitchFamily="49" charset="-128"/>
              <a:cs typeface="Calibri"/>
              <a:sym typeface="Calibri"/>
            </a:endParaRPr>
          </a:p>
          <a:p>
            <a:pPr algn="just">
              <a:lnSpc>
                <a:spcPct val="150000"/>
              </a:lnSpc>
            </a:pPr>
            <a:r>
              <a:rPr lang="ja-JP" altLang="en-US" sz="1050" dirty="0">
                <a:latin typeface="HGｺﾞｼｯｸM" panose="020B0609000000000000" pitchFamily="49" charset="-128"/>
                <a:ea typeface="HGｺﾞｼｯｸM" panose="020B0609000000000000" pitchFamily="49" charset="-128"/>
                <a:cs typeface="Calibri"/>
                <a:sym typeface="Calibri"/>
              </a:rPr>
              <a:t>販売代理店</a:t>
            </a:r>
            <a:endParaRPr lang="en-US" altLang="ja-JP" sz="1050" dirty="0">
              <a:latin typeface="HGｺﾞｼｯｸM" panose="020B0609000000000000" pitchFamily="49" charset="-128"/>
              <a:ea typeface="HGｺﾞｼｯｸM" panose="020B0609000000000000" pitchFamily="49" charset="-128"/>
              <a:cs typeface="Calibri"/>
              <a:sym typeface="Calibri"/>
            </a:endParaRPr>
          </a:p>
          <a:p>
            <a:pPr algn="just">
              <a:lnSpc>
                <a:spcPct val="150000"/>
              </a:lnSpc>
            </a:pPr>
            <a:r>
              <a:rPr lang="ja-JP" altLang="en-US" sz="1050" dirty="0">
                <a:latin typeface="HGｺﾞｼｯｸM" panose="020B0609000000000000" pitchFamily="49" charset="-128"/>
                <a:ea typeface="HGｺﾞｼｯｸM" panose="020B0609000000000000" pitchFamily="49" charset="-128"/>
                <a:cs typeface="Calibri"/>
                <a:sym typeface="Calibri"/>
              </a:rPr>
              <a:t>東京</a:t>
            </a:r>
            <a:endParaRPr sz="1050" dirty="0">
              <a:latin typeface="HGｺﾞｼｯｸM" panose="020B0609000000000000" pitchFamily="49" charset="-128"/>
              <a:ea typeface="HGｺﾞｼｯｸM" panose="020B0609000000000000" pitchFamily="49" charset="-128"/>
              <a:cs typeface="Calibri"/>
              <a:sym typeface="Calibri"/>
            </a:endParaRPr>
          </a:p>
        </p:txBody>
      </p:sp>
      <p:sp>
        <p:nvSpPr>
          <p:cNvPr id="30" name="Google Shape;479;p16">
            <a:extLst>
              <a:ext uri="{FF2B5EF4-FFF2-40B4-BE49-F238E27FC236}">
                <a16:creationId xmlns:a16="http://schemas.microsoft.com/office/drawing/2014/main" id="{0CF7E254-4212-AB63-97AD-CE1AF9A81D61}"/>
              </a:ext>
            </a:extLst>
          </p:cNvPr>
          <p:cNvSpPr txBox="1"/>
          <p:nvPr/>
        </p:nvSpPr>
        <p:spPr>
          <a:xfrm>
            <a:off x="467545" y="3373830"/>
            <a:ext cx="3752436" cy="2608376"/>
          </a:xfrm>
          <a:prstGeom prst="rect">
            <a:avLst/>
          </a:prstGeom>
          <a:noFill/>
          <a:ln w="12700" cap="flat" cmpd="sng">
            <a:noFill/>
            <a:prstDash val="solid"/>
            <a:miter lim="800000"/>
            <a:headEnd type="none" w="sm" len="sm"/>
            <a:tailEnd type="none" w="sm" len="sm"/>
          </a:ln>
        </p:spPr>
        <p:txBody>
          <a:bodyPr spcFirstLastPara="1" wrap="square" lIns="68569" tIns="34275" rIns="68569" bIns="34275" anchor="t" anchorCtr="0">
            <a:spAutoFit/>
          </a:bodyPr>
          <a:lstStyle/>
          <a:p>
            <a:pPr algn="just">
              <a:lnSpc>
                <a:spcPct val="150000"/>
              </a:lnSpc>
            </a:pPr>
            <a:r>
              <a:rPr lang="ja-JP" altLang="en-US" sz="1000" dirty="0">
                <a:latin typeface="HGｺﾞｼｯｸM" panose="020B0609000000000000" pitchFamily="49" charset="-128"/>
                <a:ea typeface="HGｺﾞｼｯｸM" panose="020B0609000000000000" pitchFamily="49" charset="-128"/>
                <a:cs typeface="Calibri"/>
                <a:sym typeface="Calibri"/>
              </a:rPr>
              <a:t>普段はコールセンターで働いてますが、何か副業はないか探していたところ</a:t>
            </a:r>
            <a:r>
              <a:rPr lang="en-US" altLang="ja-JP" sz="1000" dirty="0">
                <a:latin typeface="HGｺﾞｼｯｸM" panose="020B0609000000000000" pitchFamily="49" charset="-128"/>
                <a:ea typeface="HGｺﾞｼｯｸM" panose="020B0609000000000000" pitchFamily="49" charset="-128"/>
                <a:cs typeface="Calibri"/>
                <a:sym typeface="Calibri"/>
              </a:rPr>
              <a:t>SANZEN</a:t>
            </a:r>
            <a:r>
              <a:rPr lang="ja-JP" altLang="en-US" sz="1000" dirty="0">
                <a:latin typeface="HGｺﾞｼｯｸM" panose="020B0609000000000000" pitchFamily="49" charset="-128"/>
                <a:ea typeface="HGｺﾞｼｯｸM" panose="020B0609000000000000" pitchFamily="49" charset="-128"/>
                <a:cs typeface="Calibri"/>
                <a:sym typeface="Calibri"/>
              </a:rPr>
              <a:t>様の紹介代理店の募集を発見！</a:t>
            </a:r>
            <a:endParaRPr lang="en-US" altLang="ja-JP" sz="1000" dirty="0">
              <a:latin typeface="HGｺﾞｼｯｸM" panose="020B0609000000000000" pitchFamily="49" charset="-128"/>
              <a:ea typeface="HGｺﾞｼｯｸM" panose="020B0609000000000000" pitchFamily="49" charset="-128"/>
              <a:cs typeface="Calibri"/>
              <a:sym typeface="Calibri"/>
            </a:endParaRPr>
          </a:p>
          <a:p>
            <a:pPr algn="just">
              <a:lnSpc>
                <a:spcPct val="150000"/>
              </a:lnSpc>
            </a:pPr>
            <a:endParaRPr lang="en-US" sz="1000" dirty="0">
              <a:latin typeface="HGｺﾞｼｯｸM" panose="020B0609000000000000" pitchFamily="49" charset="-128"/>
              <a:ea typeface="HGｺﾞｼｯｸM" panose="020B0609000000000000" pitchFamily="49" charset="-128"/>
              <a:cs typeface="Calibri"/>
              <a:sym typeface="Calibri"/>
            </a:endParaRPr>
          </a:p>
          <a:p>
            <a:pPr algn="just">
              <a:lnSpc>
                <a:spcPct val="150000"/>
              </a:lnSpc>
            </a:pPr>
            <a:r>
              <a:rPr lang="ja-JP" altLang="en-US" sz="1000" dirty="0">
                <a:latin typeface="HGｺﾞｼｯｸM" panose="020B0609000000000000" pitchFamily="49" charset="-128"/>
                <a:ea typeface="HGｺﾞｼｯｸM" panose="020B0609000000000000" pitchFamily="49" charset="-128"/>
                <a:cs typeface="Calibri"/>
                <a:sym typeface="Calibri"/>
              </a:rPr>
              <a:t>内容としては太陽光、蓄電池に興味ある人を紹介するという比較的難易度の低い内容でこれなら自分でもできそうと思い応募。</a:t>
            </a:r>
            <a:endParaRPr lang="en-US" altLang="ja-JP" sz="1000" dirty="0">
              <a:latin typeface="HGｺﾞｼｯｸM" panose="020B0609000000000000" pitchFamily="49" charset="-128"/>
              <a:ea typeface="HGｺﾞｼｯｸM" panose="020B0609000000000000" pitchFamily="49" charset="-128"/>
              <a:cs typeface="Calibri"/>
              <a:sym typeface="Calibri"/>
            </a:endParaRPr>
          </a:p>
          <a:p>
            <a:pPr algn="just">
              <a:lnSpc>
                <a:spcPct val="150000"/>
              </a:lnSpc>
            </a:pPr>
            <a:r>
              <a:rPr lang="ja-JP" altLang="en-US" sz="1000" dirty="0">
                <a:latin typeface="HGｺﾞｼｯｸM" panose="020B0609000000000000" pitchFamily="49" charset="-128"/>
                <a:ea typeface="HGｺﾞｼｯｸM" panose="020B0609000000000000" pitchFamily="49" charset="-128"/>
                <a:cs typeface="Calibri"/>
                <a:sym typeface="Calibri"/>
              </a:rPr>
              <a:t>自由度も高く空いてる時間にできるのと、報酬面に惹かれ業務を開始しました。</a:t>
            </a:r>
            <a:endParaRPr lang="en-US" altLang="ja-JP" sz="1000" dirty="0">
              <a:latin typeface="HGｺﾞｼｯｸM" panose="020B0609000000000000" pitchFamily="49" charset="-128"/>
              <a:ea typeface="HGｺﾞｼｯｸM" panose="020B0609000000000000" pitchFamily="49" charset="-128"/>
              <a:cs typeface="Calibri"/>
              <a:sym typeface="Calibri"/>
            </a:endParaRPr>
          </a:p>
          <a:p>
            <a:pPr algn="just">
              <a:lnSpc>
                <a:spcPct val="150000"/>
              </a:lnSpc>
            </a:pPr>
            <a:r>
              <a:rPr lang="ja-JP" altLang="en-US" sz="1000" dirty="0">
                <a:latin typeface="HGｺﾞｼｯｸM" panose="020B0609000000000000" pitchFamily="49" charset="-128"/>
                <a:ea typeface="HGｺﾞｼｯｸM" panose="020B0609000000000000" pitchFamily="49" charset="-128"/>
                <a:cs typeface="Calibri"/>
                <a:sym typeface="Calibri"/>
              </a:rPr>
              <a:t>研修も無料で行っていただけたので安心して業務に取り組めました。</a:t>
            </a:r>
            <a:endParaRPr lang="en-US" altLang="ja-JP" sz="1000" dirty="0">
              <a:latin typeface="HGｺﾞｼｯｸM" panose="020B0609000000000000" pitchFamily="49" charset="-128"/>
              <a:ea typeface="HGｺﾞｼｯｸM" panose="020B0609000000000000" pitchFamily="49" charset="-128"/>
              <a:cs typeface="Calibri"/>
              <a:sym typeface="Calibri"/>
            </a:endParaRPr>
          </a:p>
          <a:p>
            <a:pPr algn="just">
              <a:lnSpc>
                <a:spcPct val="150000"/>
              </a:lnSpc>
            </a:pPr>
            <a:r>
              <a:rPr lang="ja-JP" altLang="en-US" sz="1000" dirty="0">
                <a:latin typeface="HGｺﾞｼｯｸM" panose="020B0609000000000000" pitchFamily="49" charset="-128"/>
                <a:ea typeface="HGｺﾞｼｯｸM" panose="020B0609000000000000" pitchFamily="49" charset="-128"/>
                <a:cs typeface="Calibri"/>
                <a:sym typeface="Calibri"/>
              </a:rPr>
              <a:t>週</a:t>
            </a:r>
            <a:r>
              <a:rPr lang="en-US" altLang="ja-JP" sz="1000" dirty="0">
                <a:latin typeface="HGｺﾞｼｯｸM" panose="020B0609000000000000" pitchFamily="49" charset="-128"/>
                <a:ea typeface="HGｺﾞｼｯｸM" panose="020B0609000000000000" pitchFamily="49" charset="-128"/>
                <a:cs typeface="Calibri"/>
                <a:sym typeface="Calibri"/>
              </a:rPr>
              <a:t>1</a:t>
            </a:r>
            <a:r>
              <a:rPr lang="ja-JP" altLang="en-US" sz="1000" dirty="0">
                <a:latin typeface="HGｺﾞｼｯｸM" panose="020B0609000000000000" pitchFamily="49" charset="-128"/>
                <a:ea typeface="HGｺﾞｼｯｸM" panose="020B0609000000000000" pitchFamily="49" charset="-128"/>
                <a:cs typeface="Calibri"/>
                <a:sym typeface="Calibri"/>
              </a:rPr>
              <a:t>～</a:t>
            </a:r>
            <a:r>
              <a:rPr lang="en-US" altLang="ja-JP" sz="1000" dirty="0">
                <a:latin typeface="HGｺﾞｼｯｸM" panose="020B0609000000000000" pitchFamily="49" charset="-128"/>
                <a:ea typeface="HGｺﾞｼｯｸM" panose="020B0609000000000000" pitchFamily="49" charset="-128"/>
                <a:cs typeface="Calibri"/>
                <a:sym typeface="Calibri"/>
              </a:rPr>
              <a:t>2</a:t>
            </a:r>
            <a:r>
              <a:rPr lang="ja-JP" altLang="en-US" sz="1000" dirty="0">
                <a:latin typeface="HGｺﾞｼｯｸM" panose="020B0609000000000000" pitchFamily="49" charset="-128"/>
                <a:ea typeface="HGｺﾞｼｯｸM" panose="020B0609000000000000" pitchFamily="49" charset="-128"/>
                <a:cs typeface="Calibri"/>
                <a:sym typeface="Calibri"/>
              </a:rPr>
              <a:t>くらいの稼働で月２５万程もらえるようになり、あと少しで本業と同じくらいの稼ぎになります！笑</a:t>
            </a:r>
            <a:endParaRPr sz="1000" dirty="0">
              <a:latin typeface="HGｺﾞｼｯｸM" panose="020B0609000000000000" pitchFamily="49" charset="-128"/>
              <a:ea typeface="HGｺﾞｼｯｸM" panose="020B0609000000000000" pitchFamily="49" charset="-128"/>
              <a:cs typeface="Calibri"/>
              <a:sym typeface="Calibri"/>
            </a:endParaRPr>
          </a:p>
        </p:txBody>
      </p:sp>
      <p:sp>
        <p:nvSpPr>
          <p:cNvPr id="32" name="Google Shape;479;p16">
            <a:extLst>
              <a:ext uri="{FF2B5EF4-FFF2-40B4-BE49-F238E27FC236}">
                <a16:creationId xmlns:a16="http://schemas.microsoft.com/office/drawing/2014/main" id="{0CF7E254-4212-AB63-97AD-CE1AF9A81D61}"/>
              </a:ext>
            </a:extLst>
          </p:cNvPr>
          <p:cNvSpPr txBox="1"/>
          <p:nvPr/>
        </p:nvSpPr>
        <p:spPr>
          <a:xfrm>
            <a:off x="4880588" y="3311606"/>
            <a:ext cx="3752436" cy="2608376"/>
          </a:xfrm>
          <a:prstGeom prst="rect">
            <a:avLst/>
          </a:prstGeom>
          <a:noFill/>
          <a:ln w="12700" cap="flat" cmpd="sng">
            <a:noFill/>
            <a:prstDash val="solid"/>
            <a:miter lim="800000"/>
            <a:headEnd type="none" w="sm" len="sm"/>
            <a:tailEnd type="none" w="sm" len="sm"/>
          </a:ln>
        </p:spPr>
        <p:txBody>
          <a:bodyPr spcFirstLastPara="1" wrap="square" lIns="68569" tIns="34275" rIns="68569" bIns="34275" anchor="t" anchorCtr="0">
            <a:spAutoFit/>
          </a:bodyPr>
          <a:lstStyle/>
          <a:p>
            <a:pPr algn="just">
              <a:lnSpc>
                <a:spcPct val="150000"/>
              </a:lnSpc>
            </a:pPr>
            <a:r>
              <a:rPr lang="ja-JP" altLang="en-US" sz="1000" dirty="0">
                <a:latin typeface="HGｺﾞｼｯｸM" panose="020B0609000000000000" pitchFamily="49" charset="-128"/>
                <a:ea typeface="HGｺﾞｼｯｸM" panose="020B0609000000000000" pitchFamily="49" charset="-128"/>
                <a:cs typeface="Calibri"/>
                <a:sym typeface="Calibri"/>
              </a:rPr>
              <a:t>前職で太陽光と蓄電池の営業を行っており、この事業はまだまだ伸びると思い独立しました。</a:t>
            </a:r>
            <a:endParaRPr lang="en-US" altLang="ja-JP" sz="1000" dirty="0">
              <a:latin typeface="HGｺﾞｼｯｸM" panose="020B0609000000000000" pitchFamily="49" charset="-128"/>
              <a:ea typeface="HGｺﾞｼｯｸM" panose="020B0609000000000000" pitchFamily="49" charset="-128"/>
              <a:cs typeface="Calibri"/>
              <a:sym typeface="Calibri"/>
            </a:endParaRPr>
          </a:p>
          <a:p>
            <a:pPr algn="just">
              <a:lnSpc>
                <a:spcPct val="150000"/>
              </a:lnSpc>
            </a:pPr>
            <a:endParaRPr lang="en-US" sz="1000" dirty="0">
              <a:latin typeface="HGｺﾞｼｯｸM" panose="020B0609000000000000" pitchFamily="49" charset="-128"/>
              <a:ea typeface="HGｺﾞｼｯｸM" panose="020B0609000000000000" pitchFamily="49" charset="-128"/>
              <a:cs typeface="Calibri"/>
              <a:sym typeface="Calibri"/>
            </a:endParaRPr>
          </a:p>
          <a:p>
            <a:pPr algn="just">
              <a:lnSpc>
                <a:spcPct val="150000"/>
              </a:lnSpc>
            </a:pPr>
            <a:r>
              <a:rPr lang="ja-JP" altLang="en-US" sz="1000" dirty="0">
                <a:latin typeface="HGｺﾞｼｯｸM" panose="020B0609000000000000" pitchFamily="49" charset="-128"/>
                <a:ea typeface="HGｺﾞｼｯｸM" panose="020B0609000000000000" pitchFamily="49" charset="-128"/>
                <a:cs typeface="Calibri"/>
                <a:sym typeface="Calibri"/>
              </a:rPr>
              <a:t>商談となると細かい知識が必要になる為、うちのメンバーが得意とする商談設定までで、それ以降の業務ははやってもらえる会社を探していたところぴったりの会社を見つけました！</a:t>
            </a:r>
            <a:endParaRPr lang="en-US" altLang="ja-JP" sz="1000" dirty="0">
              <a:latin typeface="HGｺﾞｼｯｸM" panose="020B0609000000000000" pitchFamily="49" charset="-128"/>
              <a:ea typeface="HGｺﾞｼｯｸM" panose="020B0609000000000000" pitchFamily="49" charset="-128"/>
              <a:cs typeface="Calibri"/>
              <a:sym typeface="Calibri"/>
            </a:endParaRPr>
          </a:p>
          <a:p>
            <a:pPr algn="just">
              <a:lnSpc>
                <a:spcPct val="150000"/>
              </a:lnSpc>
            </a:pPr>
            <a:endParaRPr lang="en-US" altLang="ja-JP" sz="1000" dirty="0">
              <a:latin typeface="HGｺﾞｼｯｸM" panose="020B0609000000000000" pitchFamily="49" charset="-128"/>
              <a:ea typeface="HGｺﾞｼｯｸM" panose="020B0609000000000000" pitchFamily="49" charset="-128"/>
              <a:cs typeface="Calibri"/>
              <a:sym typeface="Calibri"/>
            </a:endParaRPr>
          </a:p>
          <a:p>
            <a:pPr algn="just">
              <a:lnSpc>
                <a:spcPct val="150000"/>
              </a:lnSpc>
            </a:pPr>
            <a:r>
              <a:rPr lang="ja-JP" altLang="en-US" sz="1000" dirty="0">
                <a:latin typeface="HGｺﾞｼｯｸM" panose="020B0609000000000000" pitchFamily="49" charset="-128"/>
                <a:ea typeface="HGｺﾞｼｯｸM" panose="020B0609000000000000" pitchFamily="49" charset="-128"/>
                <a:cs typeface="Calibri"/>
                <a:sym typeface="Calibri"/>
              </a:rPr>
              <a:t>初期費用等もないし、研修もお金がかからないので稼働開始までスムーズでした。</a:t>
            </a:r>
            <a:endParaRPr lang="en-US" altLang="ja-JP" sz="1000" dirty="0">
              <a:latin typeface="HGｺﾞｼｯｸM" panose="020B0609000000000000" pitchFamily="49" charset="-128"/>
              <a:ea typeface="HGｺﾞｼｯｸM" panose="020B0609000000000000" pitchFamily="49" charset="-128"/>
              <a:cs typeface="Calibri"/>
              <a:sym typeface="Calibri"/>
            </a:endParaRPr>
          </a:p>
          <a:p>
            <a:pPr algn="just">
              <a:lnSpc>
                <a:spcPct val="150000"/>
              </a:lnSpc>
            </a:pPr>
            <a:r>
              <a:rPr lang="ja-JP" altLang="en-US" sz="1000" dirty="0">
                <a:latin typeface="HGｺﾞｼｯｸM" panose="020B0609000000000000" pitchFamily="49" charset="-128"/>
                <a:ea typeface="HGｺﾞｼｯｸM" panose="020B0609000000000000" pitchFamily="49" charset="-128"/>
                <a:cs typeface="Calibri"/>
                <a:sym typeface="Calibri"/>
              </a:rPr>
              <a:t>今は</a:t>
            </a:r>
            <a:r>
              <a:rPr lang="en-US" altLang="ja-JP" sz="1000" dirty="0">
                <a:latin typeface="HGｺﾞｼｯｸM" panose="020B0609000000000000" pitchFamily="49" charset="-128"/>
                <a:ea typeface="HGｺﾞｼｯｸM" panose="020B0609000000000000" pitchFamily="49" charset="-128"/>
                <a:cs typeface="Calibri"/>
                <a:sym typeface="Calibri"/>
              </a:rPr>
              <a:t>8</a:t>
            </a:r>
            <a:r>
              <a:rPr lang="ja-JP" altLang="en-US" sz="1000" dirty="0">
                <a:latin typeface="HGｺﾞｼｯｸM" panose="020B0609000000000000" pitchFamily="49" charset="-128"/>
                <a:ea typeface="HGｺﾞｼｯｸM" panose="020B0609000000000000" pitchFamily="49" charset="-128"/>
                <a:cs typeface="Calibri"/>
                <a:sym typeface="Calibri"/>
              </a:rPr>
              <a:t>名の規模になりましたがもっと人を増やしていけたらと思います！</a:t>
            </a:r>
            <a:endParaRPr lang="en-US" altLang="ja-JP" sz="1000" dirty="0">
              <a:latin typeface="HGｺﾞｼｯｸM" panose="020B0609000000000000" pitchFamily="49" charset="-128"/>
              <a:ea typeface="HGｺﾞｼｯｸM" panose="020B0609000000000000" pitchFamily="49" charset="-128"/>
              <a:cs typeface="Calibri"/>
              <a:sym typeface="Calibri"/>
            </a:endParaRPr>
          </a:p>
        </p:txBody>
      </p:sp>
      <p:sp>
        <p:nvSpPr>
          <p:cNvPr id="33" name="Google Shape;479;p16">
            <a:extLst>
              <a:ext uri="{FF2B5EF4-FFF2-40B4-BE49-F238E27FC236}">
                <a16:creationId xmlns:a16="http://schemas.microsoft.com/office/drawing/2014/main" id="{0CF7E254-4212-AB63-97AD-CE1AF9A81D61}"/>
              </a:ext>
            </a:extLst>
          </p:cNvPr>
          <p:cNvSpPr txBox="1"/>
          <p:nvPr/>
        </p:nvSpPr>
        <p:spPr>
          <a:xfrm>
            <a:off x="5723534" y="5828216"/>
            <a:ext cx="2592881" cy="323135"/>
          </a:xfrm>
          <a:prstGeom prst="rect">
            <a:avLst/>
          </a:prstGeom>
          <a:noFill/>
          <a:ln w="12700" cap="flat" cmpd="sng">
            <a:noFill/>
            <a:prstDash val="solid"/>
            <a:miter lim="800000"/>
            <a:headEnd type="none" w="sm" len="sm"/>
            <a:tailEnd type="none" w="sm" len="sm"/>
          </a:ln>
        </p:spPr>
        <p:txBody>
          <a:bodyPr spcFirstLastPara="1" wrap="square" lIns="68569" tIns="34275" rIns="68569" bIns="34275" anchor="t" anchorCtr="0">
            <a:spAutoFit/>
          </a:bodyPr>
          <a:lstStyle/>
          <a:p>
            <a:pPr algn="just">
              <a:lnSpc>
                <a:spcPct val="150000"/>
              </a:lnSpc>
            </a:pPr>
            <a:r>
              <a:rPr lang="ja-JP" altLang="en-US" sz="1100" dirty="0">
                <a:solidFill>
                  <a:srgbClr val="FF0000"/>
                </a:solidFill>
                <a:latin typeface="HGｺﾞｼｯｸM" panose="020B0609000000000000" pitchFamily="49" charset="-128"/>
                <a:ea typeface="HGｺﾞｼｯｸM" panose="020B0609000000000000" pitchFamily="49" charset="-128"/>
                <a:cs typeface="Calibri"/>
                <a:sym typeface="Calibri"/>
              </a:rPr>
              <a:t>月次売上２，０００万円達成！！！</a:t>
            </a:r>
            <a:endParaRPr sz="1100" dirty="0">
              <a:solidFill>
                <a:srgbClr val="FF0000"/>
              </a:solidFill>
              <a:latin typeface="HGｺﾞｼｯｸM" panose="020B0609000000000000" pitchFamily="49" charset="-128"/>
              <a:ea typeface="HGｺﾞｼｯｸM" panose="020B0609000000000000" pitchFamily="49" charset="-128"/>
              <a:cs typeface="Calibri"/>
              <a:sym typeface="Calibri"/>
            </a:endParaRPr>
          </a:p>
        </p:txBody>
      </p:sp>
      <p:pic>
        <p:nvPicPr>
          <p:cNvPr id="1026" name="Picture 2" descr="人気の営業マンさんが「手描きＰＯＰ」と共に商品を届けています。 – ＰＯＰ作りで悩んでいるあなた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480" y="2108964"/>
            <a:ext cx="809689" cy="12057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フリー素材】イラストカテゴリー | illust job box"/>
          <p:cNvPicPr>
            <a:picLocks noChangeAspect="1" noChangeArrowheads="1"/>
          </p:cNvPicPr>
          <p:nvPr/>
        </p:nvPicPr>
        <p:blipFill rotWithShape="1">
          <a:blip r:embed="rId3">
            <a:extLst>
              <a:ext uri="{28A0092B-C50C-407E-A947-70E740481C1C}">
                <a14:useLocalDpi xmlns:a14="http://schemas.microsoft.com/office/drawing/2010/main" val="0"/>
              </a:ext>
            </a:extLst>
          </a:blip>
          <a:srcRect l="20160" t="20159" r="12641" b="248"/>
          <a:stretch/>
        </p:blipFill>
        <p:spPr bwMode="auto">
          <a:xfrm>
            <a:off x="4892430" y="2060342"/>
            <a:ext cx="980495" cy="1161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62571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14A509-D64D-8AA4-C991-86CCC30B817F}"/>
              </a:ext>
            </a:extLst>
          </p:cNvPr>
          <p:cNvSpPr>
            <a:spLocks noGrp="1"/>
          </p:cNvSpPr>
          <p:nvPr>
            <p:ph type="title"/>
          </p:nvPr>
        </p:nvSpPr>
        <p:spPr>
          <a:xfrm>
            <a:off x="265645" y="132137"/>
            <a:ext cx="8496944" cy="724900"/>
          </a:xfrm>
        </p:spPr>
        <p:txBody>
          <a:bodyPr>
            <a:normAutofit/>
          </a:bodyPr>
          <a:lstStyle/>
          <a:p>
            <a:r>
              <a:rPr lang="ja-JP" altLang="en-US" sz="3200" b="0" i="0" dirty="0">
                <a:effectLst/>
                <a:latin typeface="HGｺﾞｼｯｸM" panose="020B0609000000000000" pitchFamily="49" charset="-128"/>
                <a:ea typeface="HGｺﾞｼｯｸM" panose="020B0609000000000000" pitchFamily="49" charset="-128"/>
              </a:rPr>
              <a:t>稼働開始までの流れ</a:t>
            </a:r>
            <a:endParaRPr lang="ja-JP" altLang="en-US" sz="2800" dirty="0">
              <a:latin typeface="HGｺﾞｼｯｸM" panose="020B0609000000000000" pitchFamily="49" charset="-128"/>
              <a:ea typeface="HGｺﾞｼｯｸM" panose="020B0609000000000000" pitchFamily="49" charset="-128"/>
            </a:endParaRPr>
          </a:p>
        </p:txBody>
      </p:sp>
      <p:sp>
        <p:nvSpPr>
          <p:cNvPr id="8" name="슬라이드 번호 개체 틀 5">
            <a:extLst>
              <a:ext uri="{FF2B5EF4-FFF2-40B4-BE49-F238E27FC236}">
                <a16:creationId xmlns:a16="http://schemas.microsoft.com/office/drawing/2014/main" id="{21ACFA63-E66A-3991-5B7F-A407CF77C650}"/>
              </a:ext>
            </a:extLst>
          </p:cNvPr>
          <p:cNvSpPr>
            <a:spLocks noGrp="1"/>
          </p:cNvSpPr>
          <p:nvPr>
            <p:ph type="sldNum" sz="quarter" idx="12"/>
          </p:nvPr>
        </p:nvSpPr>
        <p:spPr>
          <a:xfrm>
            <a:off x="6982792" y="6563859"/>
            <a:ext cx="2133600" cy="220641"/>
          </a:xfrm>
        </p:spPr>
        <p:txBody>
          <a:bodyPr/>
          <a:lstStyle/>
          <a:p>
            <a:fld id="{EE6BC638-39B7-4287-91A7-2A3DDA573295}" type="slidenum">
              <a:rPr lang="en-US" altLang="ja-JP" noProof="0" smtClean="0"/>
              <a:pPr/>
              <a:t>18</a:t>
            </a:fld>
            <a:endParaRPr lang="ja-JP" altLang="en-US" noProof="0" dirty="0"/>
          </a:p>
        </p:txBody>
      </p:sp>
      <p:sp>
        <p:nvSpPr>
          <p:cNvPr id="15" name="Google Shape;251;p8">
            <a:extLst>
              <a:ext uri="{FF2B5EF4-FFF2-40B4-BE49-F238E27FC236}">
                <a16:creationId xmlns:a16="http://schemas.microsoft.com/office/drawing/2014/main" id="{B593A366-44EC-5188-4320-692F9530782B}"/>
              </a:ext>
            </a:extLst>
          </p:cNvPr>
          <p:cNvSpPr txBox="1">
            <a:spLocks noGrp="1"/>
          </p:cNvSpPr>
          <p:nvPr>
            <p:ph type="ftr" idx="11"/>
          </p:nvPr>
        </p:nvSpPr>
        <p:spPr>
          <a:xfrm>
            <a:off x="27608" y="6537257"/>
            <a:ext cx="3086100" cy="273844"/>
          </a:xfrm>
          <a:prstGeom prst="rect">
            <a:avLst/>
          </a:prstGeom>
          <a:noFill/>
          <a:ln>
            <a:noFill/>
          </a:ln>
        </p:spPr>
        <p:txBody>
          <a:bodyPr spcFirstLastPara="1" vert="horz" wrap="square" lIns="68569" tIns="34275" rIns="68569" bIns="34275" rtlCol="0" anchor="ctr" anchorCtr="0">
            <a:noAutofit/>
          </a:bodyPr>
          <a:lstStyle/>
          <a:p>
            <a:pPr algn="l"/>
            <a:r>
              <a:rPr lang="ja-JP" dirty="0"/>
              <a:t>©2023 Arcness Ltd.</a:t>
            </a:r>
            <a:endParaRPr dirty="0"/>
          </a:p>
        </p:txBody>
      </p:sp>
      <p:grpSp>
        <p:nvGrpSpPr>
          <p:cNvPr id="35" name="グループ化 34">
            <a:extLst>
              <a:ext uri="{FF2B5EF4-FFF2-40B4-BE49-F238E27FC236}">
                <a16:creationId xmlns:a16="http://schemas.microsoft.com/office/drawing/2014/main" id="{0EC76744-BFC9-ED42-E2E8-09E1374FC2BD}"/>
              </a:ext>
            </a:extLst>
          </p:cNvPr>
          <p:cNvGrpSpPr/>
          <p:nvPr/>
        </p:nvGrpSpPr>
        <p:grpSpPr>
          <a:xfrm>
            <a:off x="702583" y="2067351"/>
            <a:ext cx="8060006" cy="3514308"/>
            <a:chOff x="732066" y="1954666"/>
            <a:chExt cx="8060006" cy="3514308"/>
          </a:xfrm>
        </p:grpSpPr>
        <p:sp>
          <p:nvSpPr>
            <p:cNvPr id="33" name="矢印: 山形 32">
              <a:extLst>
                <a:ext uri="{FF2B5EF4-FFF2-40B4-BE49-F238E27FC236}">
                  <a16:creationId xmlns:a16="http://schemas.microsoft.com/office/drawing/2014/main" id="{79A284DB-0C50-DE1C-C16A-78E4210D6C43}"/>
                </a:ext>
              </a:extLst>
            </p:cNvPr>
            <p:cNvSpPr/>
            <p:nvPr/>
          </p:nvSpPr>
          <p:spPr>
            <a:xfrm>
              <a:off x="6543077" y="1954666"/>
              <a:ext cx="2248995" cy="3509209"/>
            </a:xfrm>
            <a:prstGeom prst="chevron">
              <a:avLst>
                <a:gd name="adj" fmla="val 39798"/>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vert="eaVert" lIns="252000" tIns="0" rIns="0" bIns="0" rtlCol="0" anchor="ctr"/>
            <a:lstStyle/>
            <a:p>
              <a:pPr algn="ctr"/>
              <a:r>
                <a:rPr kumimoji="1" lang="ja-JP" altLang="en-US" sz="2400" dirty="0">
                  <a:latin typeface="HGｺﾞｼｯｸM" panose="020B0609000000000000" pitchFamily="49" charset="-128"/>
                  <a:ea typeface="HGｺﾞｼｯｸM" panose="020B0609000000000000" pitchFamily="49" charset="-128"/>
                </a:rPr>
                <a:t>稼働</a:t>
              </a:r>
            </a:p>
          </p:txBody>
        </p:sp>
        <p:sp>
          <p:nvSpPr>
            <p:cNvPr id="31" name="矢印: 山形 30">
              <a:extLst>
                <a:ext uri="{FF2B5EF4-FFF2-40B4-BE49-F238E27FC236}">
                  <a16:creationId xmlns:a16="http://schemas.microsoft.com/office/drawing/2014/main" id="{843B690F-A760-5788-A080-B72D75B84654}"/>
                </a:ext>
              </a:extLst>
            </p:cNvPr>
            <p:cNvSpPr/>
            <p:nvPr/>
          </p:nvSpPr>
          <p:spPr>
            <a:xfrm>
              <a:off x="4944547" y="1959761"/>
              <a:ext cx="2248995" cy="3509209"/>
            </a:xfrm>
            <a:prstGeom prst="chevron">
              <a:avLst>
                <a:gd name="adj" fmla="val 39798"/>
              </a:avLst>
            </a:prstGeom>
            <a:solidFill>
              <a:srgbClr val="EFBF39"/>
            </a:solidFill>
            <a:ln>
              <a:noFill/>
            </a:ln>
          </p:spPr>
          <p:style>
            <a:lnRef idx="2">
              <a:schemeClr val="accent1">
                <a:shade val="15000"/>
              </a:schemeClr>
            </a:lnRef>
            <a:fillRef idx="1">
              <a:schemeClr val="accent1"/>
            </a:fillRef>
            <a:effectRef idx="0">
              <a:schemeClr val="accent1"/>
            </a:effectRef>
            <a:fontRef idx="minor">
              <a:schemeClr val="lt1"/>
            </a:fontRef>
          </p:style>
          <p:txBody>
            <a:bodyPr vert="eaVert" lIns="252000" tIns="0" rIns="0" bIns="0" rtlCol="0" anchor="ctr"/>
            <a:lstStyle/>
            <a:p>
              <a:pPr algn="ctr"/>
              <a:r>
                <a:rPr kumimoji="1" lang="ja-JP" altLang="en-US" sz="2400" dirty="0">
                  <a:latin typeface="HGｺﾞｼｯｸM" panose="020B0609000000000000" pitchFamily="49" charset="-128"/>
                  <a:ea typeface="HGｺﾞｼｯｸM" panose="020B0609000000000000" pitchFamily="49" charset="-128"/>
                </a:rPr>
                <a:t>研修</a:t>
              </a:r>
            </a:p>
          </p:txBody>
        </p:sp>
        <p:sp>
          <p:nvSpPr>
            <p:cNvPr id="29" name="矢印: 山形 28">
              <a:extLst>
                <a:ext uri="{FF2B5EF4-FFF2-40B4-BE49-F238E27FC236}">
                  <a16:creationId xmlns:a16="http://schemas.microsoft.com/office/drawing/2014/main" id="{CA11649C-7C83-A7E4-0D6E-C3890967F8E2}"/>
                </a:ext>
              </a:extLst>
            </p:cNvPr>
            <p:cNvSpPr/>
            <p:nvPr/>
          </p:nvSpPr>
          <p:spPr>
            <a:xfrm>
              <a:off x="3378986" y="1959763"/>
              <a:ext cx="2248995" cy="3509209"/>
            </a:xfrm>
            <a:prstGeom prst="chevron">
              <a:avLst>
                <a:gd name="adj" fmla="val 39798"/>
              </a:avLst>
            </a:prstGeom>
            <a:solidFill>
              <a:srgbClr val="F29802"/>
            </a:solidFill>
            <a:ln>
              <a:noFill/>
            </a:ln>
          </p:spPr>
          <p:style>
            <a:lnRef idx="2">
              <a:schemeClr val="accent1">
                <a:shade val="15000"/>
              </a:schemeClr>
            </a:lnRef>
            <a:fillRef idx="1">
              <a:schemeClr val="accent1"/>
            </a:fillRef>
            <a:effectRef idx="0">
              <a:schemeClr val="accent1"/>
            </a:effectRef>
            <a:fontRef idx="minor">
              <a:schemeClr val="lt1"/>
            </a:fontRef>
          </p:style>
          <p:txBody>
            <a:bodyPr vert="eaVert" lIns="252000" tIns="0" rIns="0" bIns="0" rtlCol="0" anchor="ctr"/>
            <a:lstStyle/>
            <a:p>
              <a:pPr algn="ctr"/>
              <a:r>
                <a:rPr kumimoji="1" lang="ja-JP" altLang="en-US" sz="2400" dirty="0">
                  <a:latin typeface="HGｺﾞｼｯｸM" panose="020B0609000000000000" pitchFamily="49" charset="-128"/>
                  <a:ea typeface="HGｺﾞｼｯｸM" panose="020B0609000000000000" pitchFamily="49" charset="-128"/>
                </a:rPr>
                <a:t>契約書締結</a:t>
              </a:r>
            </a:p>
          </p:txBody>
        </p:sp>
        <p:sp>
          <p:nvSpPr>
            <p:cNvPr id="27" name="矢印: 山形 26">
              <a:extLst>
                <a:ext uri="{FF2B5EF4-FFF2-40B4-BE49-F238E27FC236}">
                  <a16:creationId xmlns:a16="http://schemas.microsoft.com/office/drawing/2014/main" id="{447F01C8-6B05-3D3D-0C7D-28301FEE9F09}"/>
                </a:ext>
              </a:extLst>
            </p:cNvPr>
            <p:cNvSpPr/>
            <p:nvPr/>
          </p:nvSpPr>
          <p:spPr>
            <a:xfrm>
              <a:off x="1813425" y="1959764"/>
              <a:ext cx="2248995" cy="3509209"/>
            </a:xfrm>
            <a:prstGeom prst="chevron">
              <a:avLst>
                <a:gd name="adj" fmla="val 39798"/>
              </a:avLst>
            </a:prstGeom>
            <a:solidFill>
              <a:srgbClr val="F29802"/>
            </a:solidFill>
            <a:ln>
              <a:noFill/>
            </a:ln>
          </p:spPr>
          <p:style>
            <a:lnRef idx="2">
              <a:schemeClr val="accent1">
                <a:shade val="15000"/>
              </a:schemeClr>
            </a:lnRef>
            <a:fillRef idx="1">
              <a:schemeClr val="accent1"/>
            </a:fillRef>
            <a:effectRef idx="0">
              <a:schemeClr val="accent1"/>
            </a:effectRef>
            <a:fontRef idx="minor">
              <a:schemeClr val="lt1"/>
            </a:fontRef>
          </p:style>
          <p:txBody>
            <a:bodyPr vert="eaVert" lIns="252000" tIns="0" rIns="0" bIns="0" rtlCol="0" anchor="ctr"/>
            <a:lstStyle/>
            <a:p>
              <a:pPr algn="ctr"/>
              <a:r>
                <a:rPr kumimoji="1" lang="ja-JP" altLang="en-US" sz="2400" dirty="0">
                  <a:latin typeface="HGｺﾞｼｯｸM" panose="020B0609000000000000" pitchFamily="49" charset="-128"/>
                  <a:ea typeface="HGｺﾞｼｯｸM" panose="020B0609000000000000" pitchFamily="49" charset="-128"/>
                </a:rPr>
                <a:t>契約合意</a:t>
              </a:r>
            </a:p>
          </p:txBody>
        </p:sp>
        <p:sp>
          <p:nvSpPr>
            <p:cNvPr id="10" name="矢印: 五方向 9">
              <a:extLst>
                <a:ext uri="{FF2B5EF4-FFF2-40B4-BE49-F238E27FC236}">
                  <a16:creationId xmlns:a16="http://schemas.microsoft.com/office/drawing/2014/main" id="{95130BCF-8D83-7F03-CD5B-95E7818C9B3B}"/>
                </a:ext>
              </a:extLst>
            </p:cNvPr>
            <p:cNvSpPr/>
            <p:nvPr/>
          </p:nvSpPr>
          <p:spPr>
            <a:xfrm>
              <a:off x="732066" y="1959764"/>
              <a:ext cx="1749218" cy="3509209"/>
            </a:xfrm>
            <a:prstGeom prst="homePlate">
              <a:avLst/>
            </a:prstGeom>
            <a:solidFill>
              <a:srgbClr val="EFBF39"/>
            </a:solidFill>
            <a:ln>
              <a:no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2400" dirty="0">
                  <a:latin typeface="HGｺﾞｼｯｸM" panose="020B0609000000000000" pitchFamily="49" charset="-128"/>
                  <a:ea typeface="HGｺﾞｼｯｸM" panose="020B0609000000000000" pitchFamily="49" charset="-128"/>
                </a:rPr>
                <a:t>提案</a:t>
              </a:r>
            </a:p>
          </p:txBody>
        </p:sp>
        <p:pic>
          <p:nvPicPr>
            <p:cNvPr id="30" name="図 29" descr="弁護士が教える、契約書の必要性と弁護士が契約書を作成するメリット | 弁護士法人グレイス｜企業法務サイト">
              <a:extLst>
                <a:ext uri="{FF2B5EF4-FFF2-40B4-BE49-F238E27FC236}">
                  <a16:creationId xmlns:a16="http://schemas.microsoft.com/office/drawing/2014/main" id="{7C82B2D4-96B4-244E-CB85-128A5CAF469E}"/>
                </a:ext>
              </a:extLst>
            </p:cNvPr>
            <p:cNvPicPr preferRelativeResize="0"/>
            <p:nvPr/>
          </p:nvPicPr>
          <p:blipFill rotWithShape="1">
            <a:blip r:embed="rId2">
              <a:alphaModFix/>
            </a:blip>
            <a:srcRect l="6550" t="25100" r="5697"/>
            <a:stretch/>
          </p:blipFill>
          <p:spPr>
            <a:xfrm>
              <a:off x="3377976" y="1959765"/>
              <a:ext cx="1661183" cy="943525"/>
            </a:xfrm>
            <a:custGeom>
              <a:avLst/>
              <a:gdLst>
                <a:gd name="connsiteX0" fmla="*/ 2522 w 1661183"/>
                <a:gd name="connsiteY0" fmla="*/ 0 h 943525"/>
                <a:gd name="connsiteX1" fmla="*/ 1352531 w 1661183"/>
                <a:gd name="connsiteY1" fmla="*/ 0 h 943525"/>
                <a:gd name="connsiteX2" fmla="*/ 1661183 w 1661183"/>
                <a:gd name="connsiteY2" fmla="*/ 605060 h 943525"/>
                <a:gd name="connsiteX3" fmla="*/ 1654787 w 1661183"/>
                <a:gd name="connsiteY3" fmla="*/ 613895 h 943525"/>
                <a:gd name="connsiteX4" fmla="*/ 822519 w 1661183"/>
                <a:gd name="connsiteY4" fmla="*/ 943525 h 943525"/>
                <a:gd name="connsiteX5" fmla="*/ 631765 w 1661183"/>
                <a:gd name="connsiteY5" fmla="*/ 930729 h 943525"/>
                <a:gd name="connsiteX6" fmla="*/ 454716 w 1661183"/>
                <a:gd name="connsiteY6" fmla="*/ 894156 h 943525"/>
                <a:gd name="connsiteX7" fmla="*/ 0 w 1661183"/>
                <a:gd name="connsiteY7" fmla="*/ 2762 h 94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61183" h="943525">
                  <a:moveTo>
                    <a:pt x="2522" y="0"/>
                  </a:moveTo>
                  <a:lnTo>
                    <a:pt x="1352531" y="0"/>
                  </a:lnTo>
                  <a:lnTo>
                    <a:pt x="1661183" y="605060"/>
                  </a:lnTo>
                  <a:lnTo>
                    <a:pt x="1654787" y="613895"/>
                  </a:lnTo>
                  <a:cubicBezTo>
                    <a:pt x="1494507" y="810238"/>
                    <a:pt x="1181904" y="943525"/>
                    <a:pt x="822519" y="943525"/>
                  </a:cubicBezTo>
                  <a:cubicBezTo>
                    <a:pt x="757177" y="943525"/>
                    <a:pt x="693380" y="939119"/>
                    <a:pt x="631765" y="930729"/>
                  </a:cubicBezTo>
                  <a:lnTo>
                    <a:pt x="454716" y="894156"/>
                  </a:lnTo>
                  <a:lnTo>
                    <a:pt x="0" y="2762"/>
                  </a:lnTo>
                  <a:close/>
                </a:path>
              </a:pathLst>
            </a:custGeom>
            <a:noFill/>
            <a:ln>
              <a:noFill/>
            </a:ln>
          </p:spPr>
        </p:pic>
        <p:pic>
          <p:nvPicPr>
            <p:cNvPr id="28" name="図 27">
              <a:extLst>
                <a:ext uri="{FF2B5EF4-FFF2-40B4-BE49-F238E27FC236}">
                  <a16:creationId xmlns:a16="http://schemas.microsoft.com/office/drawing/2014/main" id="{99A4A3A3-2E9F-3685-EFDE-3C40A0333445}"/>
                </a:ext>
              </a:extLst>
            </p:cNvPr>
            <p:cNvPicPr preferRelativeResize="0"/>
            <p:nvPr/>
          </p:nvPicPr>
          <p:blipFill rotWithShape="1">
            <a:blip r:embed="rId3">
              <a:alphaModFix/>
            </a:blip>
            <a:srcRect l="3309" r="4341" b="28136"/>
            <a:stretch/>
          </p:blipFill>
          <p:spPr>
            <a:xfrm>
              <a:off x="1838605" y="4654057"/>
              <a:ext cx="1573696" cy="814917"/>
            </a:xfrm>
            <a:custGeom>
              <a:avLst/>
              <a:gdLst>
                <a:gd name="connsiteX0" fmla="*/ 795640 w 1573696"/>
                <a:gd name="connsiteY0" fmla="*/ 0 h 814917"/>
                <a:gd name="connsiteX1" fmla="*/ 1502158 w 1573696"/>
                <a:gd name="connsiteY1" fmla="*/ 249980 h 814917"/>
                <a:gd name="connsiteX2" fmla="*/ 1573696 w 1573696"/>
                <a:gd name="connsiteY2" fmla="*/ 337686 h 814917"/>
                <a:gd name="connsiteX3" fmla="*/ 1330251 w 1573696"/>
                <a:gd name="connsiteY3" fmla="*/ 814917 h 814917"/>
                <a:gd name="connsiteX4" fmla="*/ 32776 w 1573696"/>
                <a:gd name="connsiteY4" fmla="*/ 814917 h 814917"/>
                <a:gd name="connsiteX5" fmla="*/ 10565 w 1573696"/>
                <a:gd name="connsiteY5" fmla="*/ 787687 h 814917"/>
                <a:gd name="connsiteX6" fmla="*/ 0 w 1573696"/>
                <a:gd name="connsiteY6" fmla="*/ 768478 h 814917"/>
                <a:gd name="connsiteX7" fmla="*/ 347895 w 1573696"/>
                <a:gd name="connsiteY7" fmla="*/ 86491 h 814917"/>
                <a:gd name="connsiteX8" fmla="*/ 463991 w 1573696"/>
                <a:gd name="connsiteY8" fmla="*/ 44557 h 814917"/>
                <a:gd name="connsiteX9" fmla="*/ 795640 w 1573696"/>
                <a:gd name="connsiteY9" fmla="*/ 0 h 814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3696" h="814917">
                  <a:moveTo>
                    <a:pt x="795640" y="0"/>
                  </a:moveTo>
                  <a:cubicBezTo>
                    <a:pt x="1089743" y="0"/>
                    <a:pt x="1349042" y="99160"/>
                    <a:pt x="1502158" y="249980"/>
                  </a:cubicBezTo>
                  <a:lnTo>
                    <a:pt x="1573696" y="337686"/>
                  </a:lnTo>
                  <a:lnTo>
                    <a:pt x="1330251" y="814917"/>
                  </a:lnTo>
                  <a:lnTo>
                    <a:pt x="32776" y="814917"/>
                  </a:lnTo>
                  <a:lnTo>
                    <a:pt x="10565" y="787687"/>
                  </a:lnTo>
                  <a:lnTo>
                    <a:pt x="0" y="768478"/>
                  </a:lnTo>
                  <a:lnTo>
                    <a:pt x="347895" y="86491"/>
                  </a:lnTo>
                  <a:lnTo>
                    <a:pt x="463991" y="44557"/>
                  </a:lnTo>
                  <a:cubicBezTo>
                    <a:pt x="565927" y="15866"/>
                    <a:pt x="677999" y="0"/>
                    <a:pt x="795640" y="0"/>
                  </a:cubicBezTo>
                  <a:close/>
                </a:path>
              </a:pathLst>
            </a:custGeom>
            <a:noFill/>
            <a:ln>
              <a:noFill/>
            </a:ln>
          </p:spPr>
        </p:pic>
        <p:pic>
          <p:nvPicPr>
            <p:cNvPr id="32" name="図 31">
              <a:extLst>
                <a:ext uri="{FF2B5EF4-FFF2-40B4-BE49-F238E27FC236}">
                  <a16:creationId xmlns:a16="http://schemas.microsoft.com/office/drawing/2014/main" id="{A99C07B5-B135-7C1C-78CA-52D95F6FF328}"/>
                </a:ext>
              </a:extLst>
            </p:cNvPr>
            <p:cNvPicPr preferRelativeResize="0"/>
            <p:nvPr/>
          </p:nvPicPr>
          <p:blipFill rotWithShape="1">
            <a:blip r:embed="rId4">
              <a:alphaModFix/>
            </a:blip>
            <a:srcRect l="5065" r="2699" b="21705"/>
            <a:stretch/>
          </p:blipFill>
          <p:spPr>
            <a:xfrm>
              <a:off x="4977516" y="4581129"/>
              <a:ext cx="1571764" cy="887845"/>
            </a:xfrm>
            <a:custGeom>
              <a:avLst/>
              <a:gdLst>
                <a:gd name="connsiteX0" fmla="*/ 765729 w 1571764"/>
                <a:gd name="connsiteY0" fmla="*/ 0 h 887845"/>
                <a:gd name="connsiteX1" fmla="*/ 1550805 w 1571764"/>
                <a:gd name="connsiteY1" fmla="*/ 346292 h 887845"/>
                <a:gd name="connsiteX2" fmla="*/ 1571764 w 1571764"/>
                <a:gd name="connsiteY2" fmla="*/ 384398 h 887845"/>
                <a:gd name="connsiteX3" fmla="*/ 1314946 w 1571764"/>
                <a:gd name="connsiteY3" fmla="*/ 887845 h 887845"/>
                <a:gd name="connsiteX4" fmla="*/ 63980 w 1571764"/>
                <a:gd name="connsiteY4" fmla="*/ 887845 h 887845"/>
                <a:gd name="connsiteX5" fmla="*/ 59210 w 1571764"/>
                <a:gd name="connsiteY5" fmla="*/ 883998 h 887845"/>
                <a:gd name="connsiteX6" fmla="*/ 0 w 1571764"/>
                <a:gd name="connsiteY6" fmla="*/ 811406 h 887845"/>
                <a:gd name="connsiteX7" fmla="*/ 381494 w 1571764"/>
                <a:gd name="connsiteY7" fmla="*/ 63551 h 887845"/>
                <a:gd name="connsiteX8" fmla="*/ 434079 w 1571764"/>
                <a:gd name="connsiteY8" fmla="*/ 44557 h 887845"/>
                <a:gd name="connsiteX9" fmla="*/ 765729 w 1571764"/>
                <a:gd name="connsiteY9" fmla="*/ 0 h 887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1764" h="887845">
                  <a:moveTo>
                    <a:pt x="765729" y="0"/>
                  </a:moveTo>
                  <a:cubicBezTo>
                    <a:pt x="1118653" y="0"/>
                    <a:pt x="1421460" y="142791"/>
                    <a:pt x="1550805" y="346292"/>
                  </a:cubicBezTo>
                  <a:lnTo>
                    <a:pt x="1571764" y="384398"/>
                  </a:lnTo>
                  <a:lnTo>
                    <a:pt x="1314946" y="887845"/>
                  </a:lnTo>
                  <a:lnTo>
                    <a:pt x="63980" y="887845"/>
                  </a:lnTo>
                  <a:lnTo>
                    <a:pt x="59210" y="883998"/>
                  </a:lnTo>
                  <a:lnTo>
                    <a:pt x="0" y="811406"/>
                  </a:lnTo>
                  <a:lnTo>
                    <a:pt x="381494" y="63551"/>
                  </a:lnTo>
                  <a:lnTo>
                    <a:pt x="434079" y="44557"/>
                  </a:lnTo>
                  <a:cubicBezTo>
                    <a:pt x="536015" y="15866"/>
                    <a:pt x="648088" y="0"/>
                    <a:pt x="765729" y="0"/>
                  </a:cubicBezTo>
                  <a:close/>
                </a:path>
              </a:pathLst>
            </a:custGeom>
            <a:noFill/>
            <a:ln>
              <a:noFill/>
            </a:ln>
          </p:spPr>
        </p:pic>
        <p:pic>
          <p:nvPicPr>
            <p:cNvPr id="34" name="図 33">
              <a:extLst>
                <a:ext uri="{FF2B5EF4-FFF2-40B4-BE49-F238E27FC236}">
                  <a16:creationId xmlns:a16="http://schemas.microsoft.com/office/drawing/2014/main" id="{C7CDA85D-D206-6AE9-D00A-4F5FEC88FA3A}"/>
                </a:ext>
              </a:extLst>
            </p:cNvPr>
            <p:cNvPicPr preferRelativeResize="0"/>
            <p:nvPr/>
          </p:nvPicPr>
          <p:blipFill rotWithShape="1">
            <a:blip r:embed="rId5">
              <a:alphaModFix/>
            </a:blip>
            <a:srcRect l="2270" t="11622" r="2753"/>
            <a:stretch/>
          </p:blipFill>
          <p:spPr>
            <a:xfrm>
              <a:off x="6675672" y="1959764"/>
              <a:ext cx="1523736" cy="943526"/>
            </a:xfrm>
            <a:custGeom>
              <a:avLst/>
              <a:gdLst>
                <a:gd name="connsiteX0" fmla="*/ 257303 w 1523736"/>
                <a:gd name="connsiteY0" fmla="*/ 0 h 943526"/>
                <a:gd name="connsiteX1" fmla="*/ 1226235 w 1523736"/>
                <a:gd name="connsiteY1" fmla="*/ 0 h 943526"/>
                <a:gd name="connsiteX2" fmla="*/ 1523736 w 1523736"/>
                <a:gd name="connsiteY2" fmla="*/ 583201 h 943526"/>
                <a:gd name="connsiteX3" fmla="*/ 1504869 w 1523736"/>
                <a:gd name="connsiteY3" fmla="*/ 617504 h 943526"/>
                <a:gd name="connsiteX4" fmla="*/ 765745 w 1523736"/>
                <a:gd name="connsiteY4" fmla="*/ 943526 h 943526"/>
                <a:gd name="connsiteX5" fmla="*/ 317249 w 1523736"/>
                <a:gd name="connsiteY5" fmla="*/ 852361 h 943526"/>
                <a:gd name="connsiteX6" fmla="*/ 303151 w 1523736"/>
                <a:gd name="connsiteY6" fmla="*/ 844621 h 943526"/>
                <a:gd name="connsiteX7" fmla="*/ 0 w 1523736"/>
                <a:gd name="connsiteY7" fmla="*/ 250345 h 943526"/>
                <a:gd name="connsiteX8" fmla="*/ 26621 w 1523736"/>
                <a:gd name="connsiteY8" fmla="*/ 201944 h 943526"/>
                <a:gd name="connsiteX9" fmla="*/ 198531 w 1523736"/>
                <a:gd name="connsiteY9" fmla="*/ 32269 h 94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3736" h="943526">
                  <a:moveTo>
                    <a:pt x="257303" y="0"/>
                  </a:moveTo>
                  <a:lnTo>
                    <a:pt x="1226235" y="0"/>
                  </a:lnTo>
                  <a:lnTo>
                    <a:pt x="1523736" y="583201"/>
                  </a:lnTo>
                  <a:lnTo>
                    <a:pt x="1504869" y="617504"/>
                  </a:lnTo>
                  <a:cubicBezTo>
                    <a:pt x="1383095" y="809094"/>
                    <a:pt x="1098012" y="943526"/>
                    <a:pt x="765745" y="943526"/>
                  </a:cubicBezTo>
                  <a:cubicBezTo>
                    <a:pt x="599612" y="943526"/>
                    <a:pt x="445275" y="909918"/>
                    <a:pt x="317249" y="852361"/>
                  </a:cubicBezTo>
                  <a:lnTo>
                    <a:pt x="303151" y="844621"/>
                  </a:lnTo>
                  <a:lnTo>
                    <a:pt x="0" y="250345"/>
                  </a:lnTo>
                  <a:lnTo>
                    <a:pt x="26621" y="201944"/>
                  </a:lnTo>
                  <a:cubicBezTo>
                    <a:pt x="67213" y="138081"/>
                    <a:pt x="125950" y="80569"/>
                    <a:pt x="198531" y="32269"/>
                  </a:cubicBezTo>
                  <a:close/>
                </a:path>
              </a:pathLst>
            </a:custGeom>
            <a:noFill/>
            <a:ln>
              <a:noFill/>
            </a:ln>
          </p:spPr>
        </p:pic>
      </p:grpSp>
      <p:sp>
        <p:nvSpPr>
          <p:cNvPr id="36" name="Google Shape;454;p15">
            <a:extLst>
              <a:ext uri="{FF2B5EF4-FFF2-40B4-BE49-F238E27FC236}">
                <a16:creationId xmlns:a16="http://schemas.microsoft.com/office/drawing/2014/main" id="{3EE61346-9C91-D248-610D-7BBCAE849904}"/>
              </a:ext>
            </a:extLst>
          </p:cNvPr>
          <p:cNvSpPr txBox="1"/>
          <p:nvPr/>
        </p:nvSpPr>
        <p:spPr>
          <a:xfrm>
            <a:off x="294401" y="1340768"/>
            <a:ext cx="8468188" cy="438551"/>
          </a:xfrm>
          <a:prstGeom prst="rect">
            <a:avLst/>
          </a:prstGeom>
          <a:noFill/>
          <a:ln>
            <a:noFill/>
          </a:ln>
        </p:spPr>
        <p:txBody>
          <a:bodyPr spcFirstLastPara="1" wrap="square" lIns="68569" tIns="34275" rIns="68569" bIns="34275" anchor="t" anchorCtr="0">
            <a:spAutoFit/>
          </a:bodyPr>
          <a:lstStyle/>
          <a:p>
            <a:r>
              <a:rPr lang="ja-JP" altLang="en-US" sz="2400" u="sng" dirty="0">
                <a:solidFill>
                  <a:srgbClr val="C00000"/>
                </a:solidFill>
                <a:latin typeface="HGｺﾞｼｯｸM" panose="020B0609000000000000" pitchFamily="49" charset="-128"/>
                <a:ea typeface="HGｺﾞｼｯｸM" panose="020B0609000000000000" pitchFamily="49" charset="-128"/>
                <a:cs typeface="Arial"/>
                <a:sym typeface="Arial"/>
              </a:rPr>
              <a:t>販売代理店契約</a:t>
            </a:r>
            <a:r>
              <a:rPr lang="ja-JP" altLang="en-US" sz="2000" dirty="0">
                <a:latin typeface="HGｺﾞｼｯｸM" panose="020B0609000000000000" pitchFamily="49" charset="-128"/>
                <a:ea typeface="HGｺﾞｼｯｸM" panose="020B0609000000000000" pitchFamily="49" charset="-128"/>
                <a:cs typeface="Arial"/>
                <a:sym typeface="Arial"/>
              </a:rPr>
              <a:t>から</a:t>
            </a:r>
            <a:r>
              <a:rPr lang="ja-JP" altLang="en-US" sz="2400" u="sng" dirty="0">
                <a:solidFill>
                  <a:srgbClr val="C00000"/>
                </a:solidFill>
                <a:latin typeface="HGｺﾞｼｯｸM" panose="020B0609000000000000" pitchFamily="49" charset="-128"/>
                <a:ea typeface="HGｺﾞｼｯｸM" panose="020B0609000000000000" pitchFamily="49" charset="-128"/>
                <a:cs typeface="Arial"/>
                <a:sym typeface="Arial"/>
              </a:rPr>
              <a:t>稼働</a:t>
            </a:r>
            <a:r>
              <a:rPr lang="ja-JP" altLang="en-US" sz="2000" dirty="0">
                <a:latin typeface="HGｺﾞｼｯｸM" panose="020B0609000000000000" pitchFamily="49" charset="-128"/>
                <a:ea typeface="HGｺﾞｼｯｸM" panose="020B0609000000000000" pitchFamily="49" charset="-128"/>
                <a:cs typeface="Arial"/>
                <a:sym typeface="Arial"/>
              </a:rPr>
              <a:t>まで</a:t>
            </a:r>
            <a:r>
              <a:rPr lang="ja-JP" altLang="en-US" sz="2400" u="sng" dirty="0">
                <a:solidFill>
                  <a:srgbClr val="C00000"/>
                </a:solidFill>
                <a:latin typeface="HGｺﾞｼｯｸM" panose="020B0609000000000000" pitchFamily="49" charset="-128"/>
                <a:ea typeface="HGｺﾞｼｯｸM" panose="020B0609000000000000" pitchFamily="49" charset="-128"/>
                <a:cs typeface="Arial"/>
                <a:sym typeface="Arial"/>
              </a:rPr>
              <a:t>スムーズ</a:t>
            </a:r>
            <a:r>
              <a:rPr lang="ja-JP" altLang="en-US" sz="2000" dirty="0">
                <a:latin typeface="HGｺﾞｼｯｸM" panose="020B0609000000000000" pitchFamily="49" charset="-128"/>
                <a:ea typeface="HGｺﾞｼｯｸM" panose="020B0609000000000000" pitchFamily="49" charset="-128"/>
                <a:cs typeface="Arial"/>
                <a:sym typeface="Arial"/>
              </a:rPr>
              <a:t>にご案内いたします。</a:t>
            </a:r>
          </a:p>
        </p:txBody>
      </p:sp>
    </p:spTree>
    <p:extLst>
      <p:ext uri="{BB962C8B-B14F-4D97-AF65-F5344CB8AC3E}">
        <p14:creationId xmlns:p14="http://schemas.microsoft.com/office/powerpoint/2010/main" val="39618635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グループ化 40">
            <a:extLst>
              <a:ext uri="{FF2B5EF4-FFF2-40B4-BE49-F238E27FC236}">
                <a16:creationId xmlns:a16="http://schemas.microsoft.com/office/drawing/2014/main" id="{D2529249-A398-7D51-FE58-5DD47C5433E6}"/>
              </a:ext>
            </a:extLst>
          </p:cNvPr>
          <p:cNvGrpSpPr/>
          <p:nvPr/>
        </p:nvGrpSpPr>
        <p:grpSpPr>
          <a:xfrm>
            <a:off x="0" y="1908731"/>
            <a:ext cx="9144000" cy="4949758"/>
            <a:chOff x="0" y="1908731"/>
            <a:chExt cx="9144000" cy="4949758"/>
          </a:xfrm>
        </p:grpSpPr>
        <p:pic>
          <p:nvPicPr>
            <p:cNvPr id="23" name="図 22" descr="黒い服を着ている女性&#10;&#10;中程度の精度で自動的に生成された説明">
              <a:extLst>
                <a:ext uri="{FF2B5EF4-FFF2-40B4-BE49-F238E27FC236}">
                  <a16:creationId xmlns:a16="http://schemas.microsoft.com/office/drawing/2014/main" id="{B100E03B-AE2C-C446-EA9F-4DA0FC0CEEF2}"/>
                </a:ext>
              </a:extLst>
            </p:cNvPr>
            <p:cNvPicPr>
              <a:picLocks noChangeAspect="1"/>
            </p:cNvPicPr>
            <p:nvPr/>
          </p:nvPicPr>
          <p:blipFill rotWithShape="1">
            <a:blip r:embed="rId2">
              <a:extLst>
                <a:ext uri="{28A0092B-C50C-407E-A947-70E740481C1C}">
                  <a14:useLocalDpi xmlns:a14="http://schemas.microsoft.com/office/drawing/2010/main" val="0"/>
                </a:ext>
              </a:extLst>
            </a:blip>
            <a:srcRect l="5217" t="573" b="9936"/>
            <a:stretch/>
          </p:blipFill>
          <p:spPr>
            <a:xfrm>
              <a:off x="4409578" y="4344059"/>
              <a:ext cx="4734422" cy="2514430"/>
            </a:xfrm>
            <a:prstGeom prst="rect">
              <a:avLst/>
            </a:prstGeom>
          </p:spPr>
        </p:pic>
        <p:pic>
          <p:nvPicPr>
            <p:cNvPr id="27" name="図 26" descr="テキスト が含まれている画像&#10;&#10;自動的に生成された説明">
              <a:extLst>
                <a:ext uri="{FF2B5EF4-FFF2-40B4-BE49-F238E27FC236}">
                  <a16:creationId xmlns:a16="http://schemas.microsoft.com/office/drawing/2014/main" id="{FDEFF382-80D5-1235-DA13-A7DAFF5C6244}"/>
                </a:ext>
              </a:extLst>
            </p:cNvPr>
            <p:cNvPicPr>
              <a:picLocks noChangeAspect="1"/>
            </p:cNvPicPr>
            <p:nvPr/>
          </p:nvPicPr>
          <p:blipFill rotWithShape="1">
            <a:blip r:embed="rId3">
              <a:extLst>
                <a:ext uri="{28A0092B-C50C-407E-A947-70E740481C1C}">
                  <a14:useLocalDpi xmlns:a14="http://schemas.microsoft.com/office/drawing/2010/main" val="0"/>
                </a:ext>
              </a:extLst>
            </a:blip>
            <a:srcRect l="-87" t="34539" r="87"/>
            <a:stretch/>
          </p:blipFill>
          <p:spPr>
            <a:xfrm>
              <a:off x="4405024" y="1908731"/>
              <a:ext cx="4738976" cy="2310023"/>
            </a:xfrm>
            <a:prstGeom prst="rect">
              <a:avLst/>
            </a:prstGeom>
          </p:spPr>
        </p:pic>
        <p:pic>
          <p:nvPicPr>
            <p:cNvPr id="13" name="図 12" descr="スーツを着ている人たち&#10;&#10;自動的に生成された説明">
              <a:extLst>
                <a:ext uri="{FF2B5EF4-FFF2-40B4-BE49-F238E27FC236}">
                  <a16:creationId xmlns:a16="http://schemas.microsoft.com/office/drawing/2014/main" id="{5A6AB5FA-4920-2A47-2D5C-47A635D97E5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052" b="19782"/>
            <a:stretch/>
          </p:blipFill>
          <p:spPr>
            <a:xfrm>
              <a:off x="0" y="1908731"/>
              <a:ext cx="4409578" cy="2330191"/>
            </a:xfrm>
            <a:prstGeom prst="rect">
              <a:avLst/>
            </a:prstGeom>
          </p:spPr>
        </p:pic>
        <p:pic>
          <p:nvPicPr>
            <p:cNvPr id="19" name="図 18" descr="ノートパソコンで作業をしている人たち&#10;&#10;低い精度で自動的に生成された説明">
              <a:extLst>
                <a:ext uri="{FF2B5EF4-FFF2-40B4-BE49-F238E27FC236}">
                  <a16:creationId xmlns:a16="http://schemas.microsoft.com/office/drawing/2014/main" id="{568A1556-8F75-46C0-6210-D68570615B0C}"/>
                </a:ext>
              </a:extLst>
            </p:cNvPr>
            <p:cNvPicPr>
              <a:picLocks noChangeAspect="1"/>
            </p:cNvPicPr>
            <p:nvPr/>
          </p:nvPicPr>
          <p:blipFill rotWithShape="1">
            <a:blip r:embed="rId5">
              <a:extLst>
                <a:ext uri="{28A0092B-C50C-407E-A947-70E740481C1C}">
                  <a14:useLocalDpi xmlns:a14="http://schemas.microsoft.com/office/drawing/2010/main" val="0"/>
                </a:ext>
              </a:extLst>
            </a:blip>
            <a:srcRect t="10893"/>
            <a:stretch/>
          </p:blipFill>
          <p:spPr>
            <a:xfrm>
              <a:off x="0" y="4236460"/>
              <a:ext cx="4409578" cy="2621540"/>
            </a:xfrm>
            <a:prstGeom prst="rect">
              <a:avLst/>
            </a:prstGeom>
          </p:spPr>
        </p:pic>
      </p:grpSp>
      <p:sp>
        <p:nvSpPr>
          <p:cNvPr id="33" name="楕円 32">
            <a:extLst>
              <a:ext uri="{FF2B5EF4-FFF2-40B4-BE49-F238E27FC236}">
                <a16:creationId xmlns:a16="http://schemas.microsoft.com/office/drawing/2014/main" id="{A0B9DBBC-AEBE-AD61-A2FD-6D1F849FE532}"/>
              </a:ext>
            </a:extLst>
          </p:cNvPr>
          <p:cNvSpPr/>
          <p:nvPr/>
        </p:nvSpPr>
        <p:spPr>
          <a:xfrm>
            <a:off x="3250645" y="3070699"/>
            <a:ext cx="2332866" cy="2332866"/>
          </a:xfrm>
          <a:prstGeom prst="ellipse">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sp>
        <p:nvSpPr>
          <p:cNvPr id="2" name="タイトル 1">
            <a:extLst>
              <a:ext uri="{FF2B5EF4-FFF2-40B4-BE49-F238E27FC236}">
                <a16:creationId xmlns:a16="http://schemas.microsoft.com/office/drawing/2014/main" id="{CE14A509-D64D-8AA4-C991-86CCC30B817F}"/>
              </a:ext>
            </a:extLst>
          </p:cNvPr>
          <p:cNvSpPr>
            <a:spLocks noGrp="1"/>
          </p:cNvSpPr>
          <p:nvPr>
            <p:ph type="title"/>
          </p:nvPr>
        </p:nvSpPr>
        <p:spPr>
          <a:xfrm>
            <a:off x="265645" y="132137"/>
            <a:ext cx="8496944" cy="724900"/>
          </a:xfrm>
        </p:spPr>
        <p:txBody>
          <a:bodyPr>
            <a:normAutofit/>
          </a:bodyPr>
          <a:lstStyle/>
          <a:p>
            <a:r>
              <a:rPr lang="ja-JP" altLang="en-US" sz="3200" b="0" i="0" dirty="0">
                <a:effectLst/>
                <a:latin typeface="HGP創英角ｺﾞｼｯｸUB" panose="020B0900000000000000" pitchFamily="50" charset="-128"/>
                <a:ea typeface="HGP創英角ｺﾞｼｯｸUB" panose="020B0900000000000000" pitchFamily="50" charset="-128"/>
              </a:rPr>
              <a:t>支援内容</a:t>
            </a:r>
            <a:endParaRPr lang="ja-JP" altLang="en-US" sz="2800" dirty="0">
              <a:latin typeface="HGP創英角ｺﾞｼｯｸUB" panose="020B0900000000000000" pitchFamily="50" charset="-128"/>
              <a:ea typeface="HGP創英角ｺﾞｼｯｸUB" panose="020B0900000000000000" pitchFamily="50" charset="-128"/>
            </a:endParaRPr>
          </a:p>
        </p:txBody>
      </p:sp>
      <p:sp>
        <p:nvSpPr>
          <p:cNvPr id="15" name="Google Shape;251;p8">
            <a:extLst>
              <a:ext uri="{FF2B5EF4-FFF2-40B4-BE49-F238E27FC236}">
                <a16:creationId xmlns:a16="http://schemas.microsoft.com/office/drawing/2014/main" id="{B593A366-44EC-5188-4320-692F9530782B}"/>
              </a:ext>
            </a:extLst>
          </p:cNvPr>
          <p:cNvSpPr txBox="1">
            <a:spLocks noGrp="1"/>
          </p:cNvSpPr>
          <p:nvPr>
            <p:ph type="ftr" idx="11"/>
          </p:nvPr>
        </p:nvSpPr>
        <p:spPr>
          <a:xfrm>
            <a:off x="27608" y="6537257"/>
            <a:ext cx="3086100" cy="273844"/>
          </a:xfrm>
          <a:prstGeom prst="rect">
            <a:avLst/>
          </a:prstGeom>
          <a:noFill/>
          <a:ln>
            <a:noFill/>
          </a:ln>
        </p:spPr>
        <p:txBody>
          <a:bodyPr spcFirstLastPara="1" vert="horz" wrap="square" lIns="68569" tIns="34275" rIns="68569" bIns="34275" rtlCol="0" anchor="ctr" anchorCtr="0">
            <a:noAutofit/>
          </a:bodyPr>
          <a:lstStyle/>
          <a:p>
            <a:pPr algn="l"/>
            <a:r>
              <a:rPr lang="ja-JP" dirty="0"/>
              <a:t>©2023 Arcness Ltd.</a:t>
            </a:r>
            <a:endParaRPr dirty="0"/>
          </a:p>
        </p:txBody>
      </p:sp>
      <p:sp>
        <p:nvSpPr>
          <p:cNvPr id="3" name="Google Shape;454;p15">
            <a:extLst>
              <a:ext uri="{FF2B5EF4-FFF2-40B4-BE49-F238E27FC236}">
                <a16:creationId xmlns:a16="http://schemas.microsoft.com/office/drawing/2014/main" id="{4568AA04-81BE-4455-7826-5CA8BA80FE2F}"/>
              </a:ext>
            </a:extLst>
          </p:cNvPr>
          <p:cNvSpPr txBox="1"/>
          <p:nvPr/>
        </p:nvSpPr>
        <p:spPr>
          <a:xfrm>
            <a:off x="294400" y="1262257"/>
            <a:ext cx="8670087" cy="438551"/>
          </a:xfrm>
          <a:prstGeom prst="rect">
            <a:avLst/>
          </a:prstGeom>
          <a:noFill/>
          <a:ln>
            <a:noFill/>
          </a:ln>
        </p:spPr>
        <p:txBody>
          <a:bodyPr spcFirstLastPara="1" wrap="square" lIns="68569" tIns="34275" rIns="68569" bIns="34275" anchor="t" anchorCtr="0">
            <a:spAutoFit/>
          </a:bodyPr>
          <a:lstStyle/>
          <a:p>
            <a:r>
              <a:rPr lang="ja-JP" altLang="en-US" sz="2000" dirty="0">
                <a:latin typeface="HGｺﾞｼｯｸM" panose="020B0609000000000000" pitchFamily="49" charset="-128"/>
                <a:ea typeface="HGｺﾞｼｯｸM" panose="020B0609000000000000" pitchFamily="49" charset="-128"/>
                <a:cs typeface="Arial"/>
                <a:sym typeface="Arial"/>
              </a:rPr>
              <a:t>販売代理店様の</a:t>
            </a:r>
            <a:r>
              <a:rPr lang="ja-JP" altLang="en-US" sz="2400" u="sng" dirty="0">
                <a:solidFill>
                  <a:srgbClr val="C00000"/>
                </a:solidFill>
                <a:latin typeface="HGｺﾞｼｯｸM" panose="020B0609000000000000" pitchFamily="49" charset="-128"/>
                <a:ea typeface="HGｺﾞｼｯｸM" panose="020B0609000000000000" pitchFamily="49" charset="-128"/>
                <a:cs typeface="Arial"/>
                <a:sym typeface="Arial"/>
              </a:rPr>
              <a:t>活動を支援</a:t>
            </a:r>
            <a:r>
              <a:rPr lang="ja-JP" altLang="en-US" sz="2000" dirty="0">
                <a:latin typeface="HGｺﾞｼｯｸM" panose="020B0609000000000000" pitchFamily="49" charset="-128"/>
                <a:ea typeface="HGｺﾞｼｯｸM" panose="020B0609000000000000" pitchFamily="49" charset="-128"/>
                <a:cs typeface="Arial"/>
                <a:sym typeface="Arial"/>
              </a:rPr>
              <a:t>する為の</a:t>
            </a:r>
            <a:r>
              <a:rPr lang="ja-JP" altLang="en-US" sz="2400" u="sng" dirty="0">
                <a:solidFill>
                  <a:srgbClr val="C00000"/>
                </a:solidFill>
                <a:latin typeface="HGｺﾞｼｯｸM" panose="020B0609000000000000" pitchFamily="49" charset="-128"/>
                <a:ea typeface="HGｺﾞｼｯｸM" panose="020B0609000000000000" pitchFamily="49" charset="-128"/>
                <a:cs typeface="Arial"/>
                <a:sym typeface="Arial"/>
              </a:rPr>
              <a:t>ツール・体制作り</a:t>
            </a:r>
            <a:r>
              <a:rPr lang="ja-JP" altLang="en-US" sz="2000" dirty="0">
                <a:latin typeface="HGｺﾞｼｯｸM" panose="020B0609000000000000" pitchFamily="49" charset="-128"/>
                <a:ea typeface="HGｺﾞｼｯｸM" panose="020B0609000000000000" pitchFamily="49" charset="-128"/>
                <a:cs typeface="Arial"/>
                <a:sym typeface="Arial"/>
              </a:rPr>
              <a:t>は</a:t>
            </a:r>
            <a:r>
              <a:rPr lang="ja-JP" altLang="en-US" sz="2400" u="sng" dirty="0">
                <a:solidFill>
                  <a:srgbClr val="C00000"/>
                </a:solidFill>
                <a:latin typeface="HGｺﾞｼｯｸM" panose="020B0609000000000000" pitchFamily="49" charset="-128"/>
                <a:ea typeface="HGｺﾞｼｯｸM" panose="020B0609000000000000" pitchFamily="49" charset="-128"/>
                <a:cs typeface="Arial"/>
                <a:sym typeface="Arial"/>
              </a:rPr>
              <a:t>万全</a:t>
            </a:r>
            <a:r>
              <a:rPr lang="ja-JP" altLang="en-US" sz="2000" dirty="0">
                <a:latin typeface="HGｺﾞｼｯｸM" panose="020B0609000000000000" pitchFamily="49" charset="-128"/>
                <a:ea typeface="HGｺﾞｼｯｸM" panose="020B0609000000000000" pitchFamily="49" charset="-128"/>
                <a:cs typeface="Arial"/>
                <a:sym typeface="Arial"/>
              </a:rPr>
              <a:t>です！</a:t>
            </a:r>
          </a:p>
        </p:txBody>
      </p:sp>
      <p:sp>
        <p:nvSpPr>
          <p:cNvPr id="36" name="テキスト ボックス 35">
            <a:extLst>
              <a:ext uri="{FF2B5EF4-FFF2-40B4-BE49-F238E27FC236}">
                <a16:creationId xmlns:a16="http://schemas.microsoft.com/office/drawing/2014/main" id="{451E6915-AC7E-C809-541D-1F0C907E60BF}"/>
              </a:ext>
            </a:extLst>
          </p:cNvPr>
          <p:cNvSpPr txBox="1"/>
          <p:nvPr/>
        </p:nvSpPr>
        <p:spPr>
          <a:xfrm>
            <a:off x="-354" y="3593091"/>
            <a:ext cx="3456349" cy="690417"/>
          </a:xfrm>
          <a:custGeom>
            <a:avLst/>
            <a:gdLst>
              <a:gd name="connsiteX0" fmla="*/ 0 w 3456349"/>
              <a:gd name="connsiteY0" fmla="*/ 0 h 690417"/>
              <a:gd name="connsiteX1" fmla="*/ 3456349 w 3456349"/>
              <a:gd name="connsiteY1" fmla="*/ 0 h 690417"/>
              <a:gd name="connsiteX2" fmla="*/ 3450349 w 3456349"/>
              <a:gd name="connsiteY2" fmla="*/ 8024 h 690417"/>
              <a:gd name="connsiteX3" fmla="*/ 3251140 w 3456349"/>
              <a:gd name="connsiteY3" fmla="*/ 660188 h 690417"/>
              <a:gd name="connsiteX4" fmla="*/ 3254187 w 3456349"/>
              <a:gd name="connsiteY4" fmla="*/ 690417 h 690417"/>
              <a:gd name="connsiteX5" fmla="*/ 0 w 3456349"/>
              <a:gd name="connsiteY5" fmla="*/ 690417 h 690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349" h="690417">
                <a:moveTo>
                  <a:pt x="0" y="0"/>
                </a:moveTo>
                <a:lnTo>
                  <a:pt x="3456349" y="0"/>
                </a:lnTo>
                <a:lnTo>
                  <a:pt x="3450349" y="8024"/>
                </a:lnTo>
                <a:cubicBezTo>
                  <a:pt x="3324579" y="194188"/>
                  <a:pt x="3251140" y="418612"/>
                  <a:pt x="3251140" y="660188"/>
                </a:cubicBezTo>
                <a:lnTo>
                  <a:pt x="3254187" y="690417"/>
                </a:lnTo>
                <a:lnTo>
                  <a:pt x="0" y="690417"/>
                </a:lnTo>
                <a:close/>
              </a:path>
            </a:pathLst>
          </a:custGeom>
          <a:solidFill>
            <a:schemeClr val="bg1">
              <a:alpha val="90000"/>
            </a:schemeClr>
          </a:solidFill>
          <a:ln>
            <a:noFill/>
          </a:ln>
        </p:spPr>
        <p:txBody>
          <a:bodyPr spcFirstLastPara="1" wrap="square" lIns="68569" tIns="34275" rIns="288000" bIns="34275" anchor="ctr" anchorCtr="0">
            <a:noAutofit/>
          </a:bodyPr>
          <a:lstStyle/>
          <a:p>
            <a:pPr marL="179388"/>
            <a:r>
              <a:rPr lang="ja-JP" altLang="en-US" sz="825" dirty="0">
                <a:solidFill>
                  <a:srgbClr val="0C0C0C"/>
                </a:solidFill>
                <a:latin typeface="HGｺﾞｼｯｸM" panose="020B0609000000000000" pitchFamily="49" charset="-128"/>
                <a:ea typeface="HGｺﾞｼｯｸM" panose="020B0609000000000000" pitchFamily="49" charset="-128"/>
                <a:cs typeface="Arial"/>
                <a:sym typeface="Arial"/>
              </a:rPr>
              <a:t>対面でもリモートも対応可能です。</a:t>
            </a:r>
            <a:endParaRPr sz="825" dirty="0">
              <a:solidFill>
                <a:srgbClr val="0C0C0C"/>
              </a:solidFill>
              <a:latin typeface="HGｺﾞｼｯｸM" panose="020B0609000000000000" pitchFamily="49" charset="-128"/>
              <a:ea typeface="HGｺﾞｼｯｸM" panose="020B0609000000000000" pitchFamily="49" charset="-128"/>
              <a:cs typeface="Arial"/>
              <a:sym typeface="Arial"/>
            </a:endParaRPr>
          </a:p>
          <a:p>
            <a:pPr marL="179388"/>
            <a:r>
              <a:rPr lang="ja-JP" altLang="en-US" sz="825" dirty="0">
                <a:solidFill>
                  <a:srgbClr val="0C0C0C"/>
                </a:solidFill>
                <a:latin typeface="HGｺﾞｼｯｸM" panose="020B0609000000000000" pitchFamily="49" charset="-128"/>
                <a:ea typeface="HGｺﾞｼｯｸM" panose="020B0609000000000000" pitchFamily="49" charset="-128"/>
                <a:cs typeface="Arial"/>
                <a:sym typeface="Arial"/>
              </a:rPr>
              <a:t>初期だけと言わず、わからないことはすぐご連絡をいただけましたらご対応させていただきます。現場同行も可能です。</a:t>
            </a:r>
            <a:endParaRPr sz="825" dirty="0">
              <a:solidFill>
                <a:srgbClr val="0C0C0C"/>
              </a:solidFill>
              <a:latin typeface="HGｺﾞｼｯｸM" panose="020B0609000000000000" pitchFamily="49" charset="-128"/>
              <a:ea typeface="HGｺﾞｼｯｸM" panose="020B0609000000000000" pitchFamily="49" charset="-128"/>
              <a:cs typeface="Arial"/>
              <a:sym typeface="Arial"/>
            </a:endParaRPr>
          </a:p>
          <a:p>
            <a:pPr marL="179388"/>
            <a:r>
              <a:rPr lang="ja-JP" altLang="en-US" sz="825" dirty="0">
                <a:solidFill>
                  <a:srgbClr val="0C0C0C"/>
                </a:solidFill>
                <a:latin typeface="HGｺﾞｼｯｸM" panose="020B0609000000000000" pitchFamily="49" charset="-128"/>
                <a:ea typeface="HGｺﾞｼｯｸM" panose="020B0609000000000000" pitchFamily="49" charset="-128"/>
                <a:cs typeface="Arial"/>
                <a:sym typeface="Arial"/>
              </a:rPr>
              <a:t>一緒に成長していけたら嬉しく思います。</a:t>
            </a:r>
            <a:endParaRPr sz="825" dirty="0">
              <a:solidFill>
                <a:srgbClr val="0C0C0C"/>
              </a:solidFill>
              <a:latin typeface="HGｺﾞｼｯｸM" panose="020B0609000000000000" pitchFamily="49" charset="-128"/>
              <a:ea typeface="HGｺﾞｼｯｸM" panose="020B0609000000000000" pitchFamily="49" charset="-128"/>
              <a:cs typeface="Arial"/>
              <a:sym typeface="Arial"/>
            </a:endParaRPr>
          </a:p>
        </p:txBody>
      </p:sp>
      <p:sp>
        <p:nvSpPr>
          <p:cNvPr id="40" name="テキスト ボックス 39">
            <a:extLst>
              <a:ext uri="{FF2B5EF4-FFF2-40B4-BE49-F238E27FC236}">
                <a16:creationId xmlns:a16="http://schemas.microsoft.com/office/drawing/2014/main" id="{460F4672-768B-7BE9-2E90-878ED9685E6F}"/>
              </a:ext>
            </a:extLst>
          </p:cNvPr>
          <p:cNvSpPr txBox="1"/>
          <p:nvPr/>
        </p:nvSpPr>
        <p:spPr>
          <a:xfrm>
            <a:off x="5261303" y="4246683"/>
            <a:ext cx="3887671" cy="797217"/>
          </a:xfrm>
          <a:custGeom>
            <a:avLst/>
            <a:gdLst>
              <a:gd name="connsiteX0" fmla="*/ 316579 w 3887671"/>
              <a:gd name="connsiteY0" fmla="*/ 0 h 797217"/>
              <a:gd name="connsiteX1" fmla="*/ 3887671 w 3887671"/>
              <a:gd name="connsiteY1" fmla="*/ 0 h 797217"/>
              <a:gd name="connsiteX2" fmla="*/ 3887671 w 3887671"/>
              <a:gd name="connsiteY2" fmla="*/ 797217 h 797217"/>
              <a:gd name="connsiteX3" fmla="*/ 0 w 3887671"/>
              <a:gd name="connsiteY3" fmla="*/ 797217 h 797217"/>
              <a:gd name="connsiteX4" fmla="*/ 50223 w 3887671"/>
              <a:gd name="connsiteY4" fmla="*/ 741959 h 797217"/>
              <a:gd name="connsiteX5" fmla="*/ 292882 w 3887671"/>
              <a:gd name="connsiteY5" fmla="*/ 235076 h 7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87671" h="797217">
                <a:moveTo>
                  <a:pt x="316579" y="0"/>
                </a:moveTo>
                <a:lnTo>
                  <a:pt x="3887671" y="0"/>
                </a:lnTo>
                <a:lnTo>
                  <a:pt x="3887671" y="797217"/>
                </a:lnTo>
                <a:lnTo>
                  <a:pt x="0" y="797217"/>
                </a:lnTo>
                <a:lnTo>
                  <a:pt x="50223" y="741959"/>
                </a:lnTo>
                <a:cubicBezTo>
                  <a:pt x="169079" y="597939"/>
                  <a:pt x="254037" y="424906"/>
                  <a:pt x="292882" y="235076"/>
                </a:cubicBezTo>
                <a:close/>
              </a:path>
            </a:pathLst>
          </a:custGeom>
          <a:solidFill>
            <a:schemeClr val="bg1">
              <a:alpha val="90000"/>
            </a:schemeClr>
          </a:solidFill>
          <a:ln>
            <a:noFill/>
          </a:ln>
        </p:spPr>
        <p:txBody>
          <a:bodyPr spcFirstLastPara="1" wrap="square" lIns="68569" tIns="34275" rIns="68569" bIns="34275" anchor="ctr" anchorCtr="0">
            <a:noAutofit/>
          </a:bodyPr>
          <a:lstStyle>
            <a:defPPr>
              <a:defRPr lang="ko-KR"/>
            </a:defPPr>
            <a:lvl1pPr marL="358775">
              <a:defRPr sz="825">
                <a:solidFill>
                  <a:schemeClr val="dk1"/>
                </a:solidFill>
                <a:latin typeface="HG丸ｺﾞｼｯｸM-PRO" panose="020F0600000000000000" pitchFamily="50" charset="-128"/>
                <a:ea typeface="HG丸ｺﾞｼｯｸM-PRO" panose="020F0600000000000000" pitchFamily="50" charset="-128"/>
                <a:cs typeface="Arial"/>
              </a:defRPr>
            </a:lvl1pPr>
          </a:lstStyle>
          <a:p>
            <a:r>
              <a:rPr lang="ja-JP" altLang="en-US" dirty="0">
                <a:latin typeface="HGｺﾞｼｯｸM" panose="020B0609000000000000" pitchFamily="49" charset="-128"/>
                <a:ea typeface="HGｺﾞｼｯｸM" panose="020B0609000000000000" pitchFamily="49" charset="-128"/>
                <a:sym typeface="Arial"/>
              </a:rPr>
              <a:t>電話やメール、</a:t>
            </a:r>
            <a:r>
              <a:rPr lang="en-US" altLang="ja-JP" dirty="0">
                <a:latin typeface="HGｺﾞｼｯｸM" panose="020B0609000000000000" pitchFamily="49" charset="-128"/>
                <a:ea typeface="HGｺﾞｼｯｸM" panose="020B0609000000000000" pitchFamily="49" charset="-128"/>
                <a:sym typeface="Arial"/>
              </a:rPr>
              <a:t>LINE</a:t>
            </a:r>
            <a:r>
              <a:rPr lang="ja-JP" altLang="en-US" dirty="0">
                <a:latin typeface="HGｺﾞｼｯｸM" panose="020B0609000000000000" pitchFamily="49" charset="-128"/>
                <a:ea typeface="HGｺﾞｼｯｸM" panose="020B0609000000000000" pitchFamily="49" charset="-128"/>
                <a:sym typeface="Arial"/>
              </a:rPr>
              <a:t>などでもご相談可能です。</a:t>
            </a:r>
            <a:endParaRPr dirty="0">
              <a:latin typeface="HGｺﾞｼｯｸM" panose="020B0609000000000000" pitchFamily="49" charset="-128"/>
              <a:ea typeface="HGｺﾞｼｯｸM" panose="020B0609000000000000" pitchFamily="49" charset="-128"/>
              <a:sym typeface="Arial"/>
            </a:endParaRPr>
          </a:p>
          <a:p>
            <a:r>
              <a:rPr lang="ja-JP" altLang="en-US" dirty="0">
                <a:latin typeface="HGｺﾞｼｯｸM" panose="020B0609000000000000" pitchFamily="49" charset="-128"/>
                <a:ea typeface="HGｺﾞｼｯｸM" panose="020B0609000000000000" pitchFamily="49" charset="-128"/>
                <a:sym typeface="Arial"/>
              </a:rPr>
              <a:t>その場にあった提案や解決策を講じて参ります。</a:t>
            </a:r>
            <a:endParaRPr dirty="0">
              <a:latin typeface="HGｺﾞｼｯｸM" panose="020B0609000000000000" pitchFamily="49" charset="-128"/>
              <a:ea typeface="HGｺﾞｼｯｸM" panose="020B0609000000000000" pitchFamily="49" charset="-128"/>
              <a:sym typeface="Arial"/>
            </a:endParaRPr>
          </a:p>
          <a:p>
            <a:r>
              <a:rPr lang="ja-JP" altLang="en-US" dirty="0">
                <a:latin typeface="HGｺﾞｼｯｸM" panose="020B0609000000000000" pitchFamily="49" charset="-128"/>
                <a:ea typeface="HGｺﾞｼｯｸM" panose="020B0609000000000000" pitchFamily="49" charset="-128"/>
                <a:sym typeface="Arial"/>
              </a:rPr>
              <a:t>どんな些細なことでもお気軽にご相談ください。</a:t>
            </a:r>
            <a:endParaRPr dirty="0">
              <a:latin typeface="HGｺﾞｼｯｸM" panose="020B0609000000000000" pitchFamily="49" charset="-128"/>
              <a:ea typeface="HGｺﾞｼｯｸM" panose="020B0609000000000000" pitchFamily="49" charset="-128"/>
              <a:sym typeface="Arial"/>
            </a:endParaRPr>
          </a:p>
        </p:txBody>
      </p:sp>
      <p:sp>
        <p:nvSpPr>
          <p:cNvPr id="34" name="テキスト ボックス 33">
            <a:extLst>
              <a:ext uri="{FF2B5EF4-FFF2-40B4-BE49-F238E27FC236}">
                <a16:creationId xmlns:a16="http://schemas.microsoft.com/office/drawing/2014/main" id="{41CEAD50-8B0A-31C9-FF20-45BA61FAD747}"/>
              </a:ext>
            </a:extLst>
          </p:cNvPr>
          <p:cNvSpPr txBox="1"/>
          <p:nvPr/>
        </p:nvSpPr>
        <p:spPr>
          <a:xfrm>
            <a:off x="0" y="4283998"/>
            <a:ext cx="3592954" cy="759902"/>
          </a:xfrm>
          <a:custGeom>
            <a:avLst/>
            <a:gdLst>
              <a:gd name="connsiteX0" fmla="*/ 0 w 3592954"/>
              <a:gd name="connsiteY0" fmla="*/ 0 h 759902"/>
              <a:gd name="connsiteX1" fmla="*/ 3244230 w 3592954"/>
              <a:gd name="connsiteY1" fmla="*/ 0 h 759902"/>
              <a:gd name="connsiteX2" fmla="*/ 3260012 w 3592954"/>
              <a:gd name="connsiteY2" fmla="*/ 156554 h 759902"/>
              <a:gd name="connsiteX3" fmla="*/ 3577955 w 3592954"/>
              <a:gd name="connsiteY3" fmla="*/ 746270 h 759902"/>
              <a:gd name="connsiteX4" fmla="*/ 3592954 w 3592954"/>
              <a:gd name="connsiteY4" fmla="*/ 759902 h 759902"/>
              <a:gd name="connsiteX5" fmla="*/ 0 w 3592954"/>
              <a:gd name="connsiteY5" fmla="*/ 759902 h 759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92954" h="759902">
                <a:moveTo>
                  <a:pt x="0" y="0"/>
                </a:moveTo>
                <a:lnTo>
                  <a:pt x="3244230" y="0"/>
                </a:lnTo>
                <a:lnTo>
                  <a:pt x="3260012" y="156554"/>
                </a:lnTo>
                <a:cubicBezTo>
                  <a:pt x="3306626" y="384350"/>
                  <a:pt x="3419642" y="587958"/>
                  <a:pt x="3577955" y="746270"/>
                </a:cubicBezTo>
                <a:lnTo>
                  <a:pt x="3592954" y="759902"/>
                </a:lnTo>
                <a:lnTo>
                  <a:pt x="0" y="759902"/>
                </a:lnTo>
                <a:close/>
              </a:path>
            </a:pathLst>
          </a:custGeom>
          <a:solidFill>
            <a:schemeClr val="bg1">
              <a:alpha val="90000"/>
            </a:schemeClr>
          </a:solidFill>
          <a:ln>
            <a:noFill/>
          </a:ln>
        </p:spPr>
        <p:txBody>
          <a:bodyPr spcFirstLastPara="1" wrap="square" lIns="68569" tIns="34275" rIns="324000" bIns="34275" anchor="ctr" anchorCtr="0">
            <a:noAutofit/>
          </a:bodyPr>
          <a:lstStyle>
            <a:defPPr>
              <a:defRPr lang="ko-KR"/>
            </a:defPPr>
            <a:lvl1pPr marL="179388">
              <a:defRPr sz="825">
                <a:solidFill>
                  <a:srgbClr val="0C0C0C"/>
                </a:solidFill>
                <a:latin typeface="HG丸ｺﾞｼｯｸM-PRO" panose="020F0600000000000000" pitchFamily="50" charset="-128"/>
                <a:ea typeface="HG丸ｺﾞｼｯｸM-PRO" panose="020F0600000000000000" pitchFamily="50" charset="-128"/>
                <a:cs typeface="Arial"/>
              </a:defRPr>
            </a:lvl1pPr>
          </a:lstStyle>
          <a:p>
            <a:r>
              <a:rPr lang="ja-JP" altLang="en-US" dirty="0">
                <a:latin typeface="HGｺﾞｼｯｸM" panose="020B0609000000000000" pitchFamily="49" charset="-128"/>
                <a:ea typeface="HGｺﾞｼｯｸM" panose="020B0609000000000000" pitchFamily="49" charset="-128"/>
                <a:sym typeface="Arial"/>
              </a:rPr>
              <a:t>稼働後、販売店様が売上で困ったりした場合、弊社スタッフより数字が上がるよう、日々のロープレやトークの研修、知識研修など、常に販売店様のサポートができる体制にしておりますのでご安心ください。</a:t>
            </a:r>
            <a:endParaRPr dirty="0">
              <a:latin typeface="HGｺﾞｼｯｸM" panose="020B0609000000000000" pitchFamily="49" charset="-128"/>
              <a:ea typeface="HGｺﾞｼｯｸM" panose="020B0609000000000000" pitchFamily="49" charset="-128"/>
              <a:sym typeface="Arial"/>
            </a:endParaRPr>
          </a:p>
          <a:p>
            <a:r>
              <a:rPr lang="ja-JP" altLang="en-US" dirty="0">
                <a:latin typeface="HGｺﾞｼｯｸM" panose="020B0609000000000000" pitchFamily="49" charset="-128"/>
                <a:ea typeface="HGｺﾞｼｯｸM" panose="020B0609000000000000" pitchFamily="49" charset="-128"/>
                <a:sym typeface="Arial"/>
              </a:rPr>
              <a:t>（定例会議</a:t>
            </a:r>
            <a:r>
              <a:rPr lang="en-US" altLang="ja-JP" dirty="0">
                <a:latin typeface="HGｺﾞｼｯｸM" panose="020B0609000000000000" pitchFamily="49" charset="-128"/>
                <a:ea typeface="HGｺﾞｼｯｸM" panose="020B0609000000000000" pitchFamily="49" charset="-128"/>
                <a:sym typeface="Arial"/>
              </a:rPr>
              <a:t>/</a:t>
            </a:r>
            <a:r>
              <a:rPr lang="ja-JP" altLang="en-US" dirty="0">
                <a:latin typeface="HGｺﾞｼｯｸM" panose="020B0609000000000000" pitchFamily="49" charset="-128"/>
                <a:ea typeface="HGｺﾞｼｯｸM" panose="020B0609000000000000" pitchFamily="49" charset="-128"/>
                <a:sym typeface="Arial"/>
              </a:rPr>
              <a:t>営業研修</a:t>
            </a:r>
            <a:r>
              <a:rPr lang="en-US" altLang="ja-JP" dirty="0">
                <a:latin typeface="HGｺﾞｼｯｸM" panose="020B0609000000000000" pitchFamily="49" charset="-128"/>
                <a:ea typeface="HGｺﾞｼｯｸM" panose="020B0609000000000000" pitchFamily="49" charset="-128"/>
                <a:sym typeface="Arial"/>
              </a:rPr>
              <a:t>/</a:t>
            </a:r>
            <a:r>
              <a:rPr lang="ja-JP" altLang="en-US" dirty="0">
                <a:latin typeface="HGｺﾞｼｯｸM" panose="020B0609000000000000" pitchFamily="49" charset="-128"/>
                <a:ea typeface="HGｺﾞｼｯｸM" panose="020B0609000000000000" pitchFamily="49" charset="-128"/>
                <a:sym typeface="Arial"/>
              </a:rPr>
              <a:t>アポイント研修</a:t>
            </a:r>
            <a:r>
              <a:rPr lang="en-US" altLang="ja-JP" dirty="0">
                <a:latin typeface="HGｺﾞｼｯｸM" panose="020B0609000000000000" pitchFamily="49" charset="-128"/>
                <a:ea typeface="HGｺﾞｼｯｸM" panose="020B0609000000000000" pitchFamily="49" charset="-128"/>
                <a:sym typeface="Arial"/>
              </a:rPr>
              <a:t>/</a:t>
            </a:r>
            <a:r>
              <a:rPr lang="ja-JP" altLang="en-US" dirty="0">
                <a:latin typeface="HGｺﾞｼｯｸM" panose="020B0609000000000000" pitchFamily="49" charset="-128"/>
                <a:ea typeface="HGｺﾞｼｯｸM" panose="020B0609000000000000" pitchFamily="49" charset="-128"/>
                <a:sym typeface="Arial"/>
              </a:rPr>
              <a:t>メーカー研修等）</a:t>
            </a:r>
            <a:endParaRPr dirty="0">
              <a:latin typeface="HGｺﾞｼｯｸM" panose="020B0609000000000000" pitchFamily="49" charset="-128"/>
              <a:ea typeface="HGｺﾞｼｯｸM" panose="020B0609000000000000" pitchFamily="49" charset="-128"/>
              <a:sym typeface="Arial"/>
            </a:endParaRPr>
          </a:p>
        </p:txBody>
      </p:sp>
      <p:pic>
        <p:nvPicPr>
          <p:cNvPr id="25" name="図 24" descr="電子機器, テーブル, キーボード が含まれている画像&#10;&#10;自動的に生成された説明">
            <a:extLst>
              <a:ext uri="{FF2B5EF4-FFF2-40B4-BE49-F238E27FC236}">
                <a16:creationId xmlns:a16="http://schemas.microsoft.com/office/drawing/2014/main" id="{207C668E-EABD-0E8F-4BDE-B21358B1F5E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23329" y="2182913"/>
            <a:ext cx="2332866" cy="1556459"/>
          </a:xfrm>
          <a:prstGeom prst="rect">
            <a:avLst/>
          </a:prstGeom>
          <a:ln>
            <a:noFill/>
          </a:ln>
          <a:effectLst>
            <a:softEdge rad="112500"/>
          </a:effectLst>
        </p:spPr>
      </p:pic>
      <p:sp>
        <p:nvSpPr>
          <p:cNvPr id="9" name="Google Shape;522;p18">
            <a:extLst>
              <a:ext uri="{FF2B5EF4-FFF2-40B4-BE49-F238E27FC236}">
                <a16:creationId xmlns:a16="http://schemas.microsoft.com/office/drawing/2014/main" id="{C0DCAB29-9997-DC53-5B02-8CDA9FAE4FCF}"/>
              </a:ext>
            </a:extLst>
          </p:cNvPr>
          <p:cNvSpPr txBox="1"/>
          <p:nvPr/>
        </p:nvSpPr>
        <p:spPr>
          <a:xfrm>
            <a:off x="3563969" y="3593091"/>
            <a:ext cx="782646" cy="396620"/>
          </a:xfrm>
          <a:prstGeom prst="rect">
            <a:avLst/>
          </a:prstGeom>
          <a:noFill/>
          <a:ln>
            <a:noFill/>
          </a:ln>
        </p:spPr>
        <p:txBody>
          <a:bodyPr spcFirstLastPara="1" wrap="square" lIns="68569" tIns="34275" rIns="68569" bIns="34275" anchor="ctr" anchorCtr="0">
            <a:noAutofit/>
          </a:bodyPr>
          <a:lstStyle/>
          <a:p>
            <a:pPr algn="ctr"/>
            <a:r>
              <a:rPr lang="ja-JP" altLang="en-US" sz="1600" u="sng" dirty="0">
                <a:solidFill>
                  <a:srgbClr val="C00000"/>
                </a:solidFill>
                <a:latin typeface="HGｺﾞｼｯｸM" panose="020B0609000000000000" pitchFamily="49" charset="-128"/>
                <a:ea typeface="HGｺﾞｼｯｸM" panose="020B0609000000000000" pitchFamily="49" charset="-128"/>
                <a:cs typeface="Calibri"/>
                <a:sym typeface="Calibri"/>
              </a:rPr>
              <a:t>初期</a:t>
            </a:r>
          </a:p>
          <a:p>
            <a:pPr algn="ctr"/>
            <a:r>
              <a:rPr lang="ja-JP" altLang="en-US" sz="1600" u="sng" dirty="0">
                <a:solidFill>
                  <a:srgbClr val="C00000"/>
                </a:solidFill>
                <a:latin typeface="HGｺﾞｼｯｸM" panose="020B0609000000000000" pitchFamily="49" charset="-128"/>
                <a:ea typeface="HGｺﾞｼｯｸM" panose="020B0609000000000000" pitchFamily="49" charset="-128"/>
                <a:cs typeface="Calibri"/>
                <a:sym typeface="Calibri"/>
              </a:rPr>
              <a:t>研修</a:t>
            </a:r>
            <a:endParaRPr sz="1600" u="sng" dirty="0">
              <a:solidFill>
                <a:srgbClr val="C00000"/>
              </a:solidFill>
              <a:latin typeface="HGｺﾞｼｯｸM" panose="020B0609000000000000" pitchFamily="49" charset="-128"/>
              <a:ea typeface="HGｺﾞｼｯｸM" panose="020B0609000000000000" pitchFamily="49" charset="-128"/>
              <a:cs typeface="Calibri"/>
              <a:sym typeface="Calibri"/>
            </a:endParaRPr>
          </a:p>
        </p:txBody>
      </p:sp>
      <p:sp>
        <p:nvSpPr>
          <p:cNvPr id="29" name="Google Shape;522;p18">
            <a:extLst>
              <a:ext uri="{FF2B5EF4-FFF2-40B4-BE49-F238E27FC236}">
                <a16:creationId xmlns:a16="http://schemas.microsoft.com/office/drawing/2014/main" id="{A3AEDEB1-8FCD-F08E-1D69-7B9ADDC6C23D}"/>
              </a:ext>
            </a:extLst>
          </p:cNvPr>
          <p:cNvSpPr txBox="1"/>
          <p:nvPr/>
        </p:nvSpPr>
        <p:spPr>
          <a:xfrm>
            <a:off x="3491880" y="4246682"/>
            <a:ext cx="953888" cy="550469"/>
          </a:xfrm>
          <a:prstGeom prst="rect">
            <a:avLst/>
          </a:prstGeom>
          <a:noFill/>
          <a:ln>
            <a:noFill/>
          </a:ln>
        </p:spPr>
        <p:txBody>
          <a:bodyPr spcFirstLastPara="1" wrap="square" lIns="68569" tIns="34275" rIns="68569" bIns="34275" anchor="ctr" anchorCtr="0">
            <a:noAutofit/>
          </a:bodyPr>
          <a:lstStyle/>
          <a:p>
            <a:pPr algn="ctr"/>
            <a:r>
              <a:rPr lang="ja-JP" altLang="en-US" sz="1600" u="sng" dirty="0">
                <a:solidFill>
                  <a:srgbClr val="C00000"/>
                </a:solidFill>
                <a:latin typeface="HGｺﾞｼｯｸM" panose="020B0609000000000000" pitchFamily="49" charset="-128"/>
                <a:ea typeface="HGｺﾞｼｯｸM" panose="020B0609000000000000" pitchFamily="49" charset="-128"/>
                <a:cs typeface="Calibri"/>
                <a:sym typeface="Calibri"/>
              </a:rPr>
              <a:t>稼働後の支援</a:t>
            </a:r>
          </a:p>
        </p:txBody>
      </p:sp>
      <p:sp>
        <p:nvSpPr>
          <p:cNvPr id="31" name="Google Shape;522;p18">
            <a:extLst>
              <a:ext uri="{FF2B5EF4-FFF2-40B4-BE49-F238E27FC236}">
                <a16:creationId xmlns:a16="http://schemas.microsoft.com/office/drawing/2014/main" id="{9D7470AC-46A7-C46D-138C-CFB008713E7D}"/>
              </a:ext>
            </a:extLst>
          </p:cNvPr>
          <p:cNvSpPr txBox="1"/>
          <p:nvPr/>
        </p:nvSpPr>
        <p:spPr>
          <a:xfrm>
            <a:off x="4355571" y="4255510"/>
            <a:ext cx="1092680" cy="550469"/>
          </a:xfrm>
          <a:prstGeom prst="rect">
            <a:avLst/>
          </a:prstGeom>
          <a:noFill/>
          <a:ln>
            <a:noFill/>
          </a:ln>
        </p:spPr>
        <p:txBody>
          <a:bodyPr spcFirstLastPara="1" wrap="square" lIns="68569" tIns="34275" rIns="68569" bIns="34275" anchor="ctr" anchorCtr="0">
            <a:noAutofit/>
          </a:bodyPr>
          <a:lstStyle/>
          <a:p>
            <a:pPr algn="ctr"/>
            <a:r>
              <a:rPr lang="ja-JP" altLang="en-US" sz="1600" u="sng" dirty="0">
                <a:solidFill>
                  <a:srgbClr val="C00000"/>
                </a:solidFill>
                <a:latin typeface="HGｺﾞｼｯｸM" panose="020B0609000000000000" pitchFamily="49" charset="-128"/>
                <a:ea typeface="HGｺﾞｼｯｸM" panose="020B0609000000000000" pitchFamily="49" charset="-128"/>
                <a:cs typeface="Calibri"/>
                <a:sym typeface="Calibri"/>
              </a:rPr>
              <a:t>個別</a:t>
            </a:r>
          </a:p>
          <a:p>
            <a:pPr algn="ctr"/>
            <a:r>
              <a:rPr lang="ja-JP" altLang="en-US" sz="1600" u="sng" dirty="0">
                <a:solidFill>
                  <a:srgbClr val="C00000"/>
                </a:solidFill>
                <a:latin typeface="HGｺﾞｼｯｸM" panose="020B0609000000000000" pitchFamily="49" charset="-128"/>
                <a:ea typeface="HGｺﾞｼｯｸM" panose="020B0609000000000000" pitchFamily="49" charset="-128"/>
                <a:cs typeface="Calibri"/>
                <a:sym typeface="Calibri"/>
              </a:rPr>
              <a:t>フォロー</a:t>
            </a:r>
          </a:p>
        </p:txBody>
      </p:sp>
      <p:sp>
        <p:nvSpPr>
          <p:cNvPr id="38" name="テキスト ボックス 37">
            <a:extLst>
              <a:ext uri="{FF2B5EF4-FFF2-40B4-BE49-F238E27FC236}">
                <a16:creationId xmlns:a16="http://schemas.microsoft.com/office/drawing/2014/main" id="{E03AF771-0650-E443-50C2-3D471C7293F2}"/>
              </a:ext>
            </a:extLst>
          </p:cNvPr>
          <p:cNvSpPr txBox="1"/>
          <p:nvPr/>
        </p:nvSpPr>
        <p:spPr>
          <a:xfrm>
            <a:off x="5388718" y="3593091"/>
            <a:ext cx="3760608" cy="658005"/>
          </a:xfrm>
          <a:custGeom>
            <a:avLst/>
            <a:gdLst>
              <a:gd name="connsiteX0" fmla="*/ 0 w 3760608"/>
              <a:gd name="connsiteY0" fmla="*/ 0 h 658005"/>
              <a:gd name="connsiteX1" fmla="*/ 3760608 w 3760608"/>
              <a:gd name="connsiteY1" fmla="*/ 0 h 658005"/>
              <a:gd name="connsiteX2" fmla="*/ 3760608 w 3760608"/>
              <a:gd name="connsiteY2" fmla="*/ 658005 h 658005"/>
              <a:gd name="connsiteX3" fmla="*/ 199830 w 3760608"/>
              <a:gd name="connsiteY3" fmla="*/ 658005 h 658005"/>
              <a:gd name="connsiteX4" fmla="*/ 200275 w 3760608"/>
              <a:gd name="connsiteY4" fmla="*/ 653591 h 658005"/>
              <a:gd name="connsiteX5" fmla="*/ 1067 w 3760608"/>
              <a:gd name="connsiteY5" fmla="*/ 1427 h 658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60608" h="658005">
                <a:moveTo>
                  <a:pt x="0" y="0"/>
                </a:moveTo>
                <a:lnTo>
                  <a:pt x="3760608" y="0"/>
                </a:lnTo>
                <a:lnTo>
                  <a:pt x="3760608" y="658005"/>
                </a:lnTo>
                <a:lnTo>
                  <a:pt x="199830" y="658005"/>
                </a:lnTo>
                <a:lnTo>
                  <a:pt x="200275" y="653591"/>
                </a:lnTo>
                <a:cubicBezTo>
                  <a:pt x="200275" y="412015"/>
                  <a:pt x="126837" y="187591"/>
                  <a:pt x="1067" y="1427"/>
                </a:cubicBezTo>
                <a:close/>
              </a:path>
            </a:pathLst>
          </a:custGeom>
          <a:solidFill>
            <a:schemeClr val="bg1">
              <a:alpha val="90000"/>
            </a:schemeClr>
          </a:solidFill>
          <a:ln>
            <a:noFill/>
          </a:ln>
        </p:spPr>
        <p:txBody>
          <a:bodyPr spcFirstLastPara="1" wrap="square" lIns="68569" tIns="34275" rIns="68569" bIns="34275" anchor="ctr" anchorCtr="0">
            <a:noAutofit/>
          </a:bodyPr>
          <a:lstStyle/>
          <a:p>
            <a:pPr marL="358775"/>
            <a:r>
              <a:rPr lang="ja-JP" altLang="en-US" sz="825" dirty="0">
                <a:solidFill>
                  <a:schemeClr val="dk1"/>
                </a:solidFill>
                <a:latin typeface="HGｺﾞｼｯｸM" panose="020B0609000000000000" pitchFamily="49" charset="-128"/>
                <a:ea typeface="HGｺﾞｼｯｸM" panose="020B0609000000000000" pitchFamily="49" charset="-128"/>
                <a:cs typeface="Arial"/>
                <a:sym typeface="Arial"/>
              </a:rPr>
              <a:t>自社で用意した、資料やメーカー様のパンフレットなどを無料でご活用いただけます。</a:t>
            </a:r>
            <a:endParaRPr sz="825" dirty="0">
              <a:solidFill>
                <a:schemeClr val="dk1"/>
              </a:solidFill>
              <a:latin typeface="HGｺﾞｼｯｸM" panose="020B0609000000000000" pitchFamily="49" charset="-128"/>
              <a:ea typeface="HGｺﾞｼｯｸM" panose="020B0609000000000000" pitchFamily="49" charset="-128"/>
              <a:cs typeface="Arial"/>
              <a:sym typeface="Arial"/>
            </a:endParaRPr>
          </a:p>
          <a:p>
            <a:pPr marL="358775"/>
            <a:r>
              <a:rPr lang="ja-JP" altLang="en-US" sz="825" dirty="0">
                <a:solidFill>
                  <a:schemeClr val="dk1"/>
                </a:solidFill>
                <a:latin typeface="HGｺﾞｼｯｸM" panose="020B0609000000000000" pitchFamily="49" charset="-128"/>
                <a:ea typeface="HGｺﾞｼｯｸM" panose="020B0609000000000000" pitchFamily="49" charset="-128"/>
                <a:cs typeface="Arial"/>
                <a:sym typeface="Arial"/>
              </a:rPr>
              <a:t>欲しい資料等があれば、新たに作成しますのでご相談ください。</a:t>
            </a:r>
            <a:endParaRPr sz="825" dirty="0">
              <a:solidFill>
                <a:srgbClr val="0C0C0C"/>
              </a:solidFill>
              <a:latin typeface="HGｺﾞｼｯｸM" panose="020B0609000000000000" pitchFamily="49" charset="-128"/>
              <a:ea typeface="HGｺﾞｼｯｸM" panose="020B0609000000000000" pitchFamily="49" charset="-128"/>
              <a:cs typeface="Arial"/>
              <a:sym typeface="Arial"/>
            </a:endParaRPr>
          </a:p>
          <a:p>
            <a:pPr marL="358775"/>
            <a:r>
              <a:rPr lang="ja-JP" altLang="en-US" sz="825" dirty="0">
                <a:solidFill>
                  <a:schemeClr val="dk1"/>
                </a:solidFill>
                <a:latin typeface="HGｺﾞｼｯｸM" panose="020B0609000000000000" pitchFamily="49" charset="-128"/>
                <a:ea typeface="HGｺﾞｼｯｸM" panose="020B0609000000000000" pitchFamily="49" charset="-128"/>
                <a:cs typeface="Arial"/>
                <a:sym typeface="Arial"/>
              </a:rPr>
              <a:t>（名刺</a:t>
            </a:r>
            <a:r>
              <a:rPr lang="en-US" altLang="ja-JP" sz="825" dirty="0">
                <a:solidFill>
                  <a:schemeClr val="dk1"/>
                </a:solidFill>
                <a:latin typeface="HGｺﾞｼｯｸM" panose="020B0609000000000000" pitchFamily="49" charset="-128"/>
                <a:ea typeface="HGｺﾞｼｯｸM" panose="020B0609000000000000" pitchFamily="49" charset="-128"/>
                <a:cs typeface="Arial"/>
                <a:sym typeface="Arial"/>
              </a:rPr>
              <a:t>/</a:t>
            </a:r>
            <a:r>
              <a:rPr lang="ja-JP" altLang="en-US" sz="825" dirty="0">
                <a:solidFill>
                  <a:schemeClr val="dk1"/>
                </a:solidFill>
                <a:latin typeface="HGｺﾞｼｯｸM" panose="020B0609000000000000" pitchFamily="49" charset="-128"/>
                <a:ea typeface="HGｺﾞｼｯｸM" panose="020B0609000000000000" pitchFamily="49" charset="-128"/>
                <a:cs typeface="Arial"/>
                <a:sym typeface="Arial"/>
              </a:rPr>
              <a:t>アポトーク</a:t>
            </a:r>
            <a:r>
              <a:rPr lang="en-US" altLang="ja-JP" sz="825" dirty="0">
                <a:solidFill>
                  <a:schemeClr val="dk1"/>
                </a:solidFill>
                <a:latin typeface="HGｺﾞｼｯｸM" panose="020B0609000000000000" pitchFamily="49" charset="-128"/>
                <a:ea typeface="HGｺﾞｼｯｸM" panose="020B0609000000000000" pitchFamily="49" charset="-128"/>
                <a:cs typeface="Arial"/>
                <a:sym typeface="Arial"/>
              </a:rPr>
              <a:t>/</a:t>
            </a:r>
            <a:r>
              <a:rPr lang="ja-JP" altLang="en-US" sz="825" dirty="0">
                <a:solidFill>
                  <a:schemeClr val="dk1"/>
                </a:solidFill>
                <a:latin typeface="HGｺﾞｼｯｸM" panose="020B0609000000000000" pitchFamily="49" charset="-128"/>
                <a:ea typeface="HGｺﾞｼｯｸM" panose="020B0609000000000000" pitchFamily="49" charset="-128"/>
                <a:cs typeface="Arial"/>
                <a:sym typeface="Arial"/>
              </a:rPr>
              <a:t>営業トーク</a:t>
            </a:r>
            <a:r>
              <a:rPr lang="en-US" altLang="ja-JP" sz="825" dirty="0">
                <a:solidFill>
                  <a:schemeClr val="dk1"/>
                </a:solidFill>
                <a:latin typeface="HGｺﾞｼｯｸM" panose="020B0609000000000000" pitchFamily="49" charset="-128"/>
                <a:ea typeface="HGｺﾞｼｯｸM" panose="020B0609000000000000" pitchFamily="49" charset="-128"/>
                <a:cs typeface="Arial"/>
                <a:sym typeface="Arial"/>
              </a:rPr>
              <a:t>/</a:t>
            </a:r>
            <a:r>
              <a:rPr lang="ja-JP" altLang="en-US" sz="825" dirty="0">
                <a:solidFill>
                  <a:schemeClr val="dk1"/>
                </a:solidFill>
                <a:latin typeface="HGｺﾞｼｯｸM" panose="020B0609000000000000" pitchFamily="49" charset="-128"/>
                <a:ea typeface="HGｺﾞｼｯｸM" panose="020B0609000000000000" pitchFamily="49" charset="-128"/>
                <a:cs typeface="Arial"/>
                <a:sym typeface="Arial"/>
              </a:rPr>
              <a:t>マニュアル一式など）</a:t>
            </a:r>
            <a:endParaRPr sz="825" dirty="0">
              <a:solidFill>
                <a:schemeClr val="dk1"/>
              </a:solidFill>
              <a:latin typeface="HGｺﾞｼｯｸM" panose="020B0609000000000000" pitchFamily="49" charset="-128"/>
              <a:ea typeface="HGｺﾞｼｯｸM" panose="020B0609000000000000" pitchFamily="49" charset="-128"/>
              <a:cs typeface="Arial"/>
              <a:sym typeface="Arial"/>
            </a:endParaRPr>
          </a:p>
        </p:txBody>
      </p:sp>
      <p:sp>
        <p:nvSpPr>
          <p:cNvPr id="32" name="슬라이드 번호 개체 틀 5">
            <a:extLst>
              <a:ext uri="{FF2B5EF4-FFF2-40B4-BE49-F238E27FC236}">
                <a16:creationId xmlns:a16="http://schemas.microsoft.com/office/drawing/2014/main" id="{F8E4E8A1-1580-CFA4-CC49-6488F075EB06}"/>
              </a:ext>
            </a:extLst>
          </p:cNvPr>
          <p:cNvSpPr txBox="1">
            <a:spLocks/>
          </p:cNvSpPr>
          <p:nvPr/>
        </p:nvSpPr>
        <p:spPr>
          <a:xfrm>
            <a:off x="6982792" y="6563859"/>
            <a:ext cx="2133600" cy="220641"/>
          </a:xfrm>
          <a:prstGeom prst="rect">
            <a:avLst/>
          </a:prstGeom>
        </p:spPr>
        <p:txBody>
          <a:bodyPr vert="horz" lIns="91440" tIns="45720" rIns="91440" bIns="45720" rtlCol="0" anchor="ctr"/>
          <a:lstStyle>
            <a:defPPr>
              <a:defRPr lang="ko-KR"/>
            </a:defPPr>
            <a:lvl1pPr marL="0" algn="r" defTabSz="914400" rtl="0" eaLnBrk="1" latinLnBrk="1" hangingPunct="1">
              <a:defRPr sz="1200" kern="1200">
                <a:solidFill>
                  <a:schemeClr val="tx1">
                    <a:tint val="75000"/>
                  </a:schemeClr>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EE6BC638-39B7-4287-91A7-2A3DDA573295}" type="slidenum">
              <a:rPr lang="en-US" altLang="ja-JP" smtClean="0"/>
              <a:pPr/>
              <a:t>19</a:t>
            </a:fld>
            <a:endParaRPr lang="ja-JP" altLang="en-US" dirty="0"/>
          </a:p>
        </p:txBody>
      </p:sp>
      <p:sp>
        <p:nvSpPr>
          <p:cNvPr id="30" name="Google Shape;522;p18">
            <a:extLst>
              <a:ext uri="{FF2B5EF4-FFF2-40B4-BE49-F238E27FC236}">
                <a16:creationId xmlns:a16="http://schemas.microsoft.com/office/drawing/2014/main" id="{5A9FCB9E-0CDF-7B9F-6EC3-C97E277468BA}"/>
              </a:ext>
            </a:extLst>
          </p:cNvPr>
          <p:cNvSpPr txBox="1"/>
          <p:nvPr/>
        </p:nvSpPr>
        <p:spPr>
          <a:xfrm>
            <a:off x="4288205" y="3576503"/>
            <a:ext cx="1200346" cy="396620"/>
          </a:xfrm>
          <a:prstGeom prst="rect">
            <a:avLst/>
          </a:prstGeom>
          <a:noFill/>
          <a:ln>
            <a:noFill/>
          </a:ln>
        </p:spPr>
        <p:txBody>
          <a:bodyPr spcFirstLastPara="1" wrap="square" lIns="68569" tIns="34275" rIns="68569" bIns="34275" anchor="ctr" anchorCtr="0">
            <a:noAutofit/>
          </a:bodyPr>
          <a:lstStyle/>
          <a:p>
            <a:pPr algn="ctr"/>
            <a:r>
              <a:rPr lang="ja-JP" altLang="en-US" sz="1600" u="sng" dirty="0">
                <a:solidFill>
                  <a:srgbClr val="C00000"/>
                </a:solidFill>
                <a:latin typeface="HGｺﾞｼｯｸM" panose="020B0609000000000000" pitchFamily="49" charset="-128"/>
                <a:ea typeface="HGｺﾞｼｯｸM" panose="020B0609000000000000" pitchFamily="49" charset="-128"/>
                <a:cs typeface="Calibri"/>
                <a:sym typeface="Calibri"/>
              </a:rPr>
              <a:t>営業</a:t>
            </a:r>
          </a:p>
          <a:p>
            <a:pPr algn="ctr"/>
            <a:r>
              <a:rPr lang="ja-JP" altLang="en-US" sz="1600" u="sng" dirty="0">
                <a:solidFill>
                  <a:srgbClr val="C00000"/>
                </a:solidFill>
                <a:latin typeface="HGｺﾞｼｯｸM" panose="020B0609000000000000" pitchFamily="49" charset="-128"/>
                <a:ea typeface="HGｺﾞｼｯｸM" panose="020B0609000000000000" pitchFamily="49" charset="-128"/>
                <a:cs typeface="Calibri"/>
                <a:sym typeface="Calibri"/>
              </a:rPr>
              <a:t>ツール</a:t>
            </a:r>
          </a:p>
        </p:txBody>
      </p:sp>
    </p:spTree>
    <p:extLst>
      <p:ext uri="{BB962C8B-B14F-4D97-AF65-F5344CB8AC3E}">
        <p14:creationId xmlns:p14="http://schemas.microsoft.com/office/powerpoint/2010/main" val="1474593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雲と太陽の光&#10;&#10;自動的に生成された説明">
            <a:extLst>
              <a:ext uri="{FF2B5EF4-FFF2-40B4-BE49-F238E27FC236}">
                <a16:creationId xmlns:a16="http://schemas.microsoft.com/office/drawing/2014/main" id="{6FE1C388-3C6D-213F-96E4-D0FCB31787CA}"/>
              </a:ext>
            </a:extLst>
          </p:cNvPr>
          <p:cNvPicPr>
            <a:picLocks noChangeAspect="1"/>
          </p:cNvPicPr>
          <p:nvPr/>
        </p:nvPicPr>
        <p:blipFill rotWithShape="1">
          <a:blip r:embed="rId2">
            <a:extLst>
              <a:ext uri="{28A0092B-C50C-407E-A947-70E740481C1C}">
                <a14:useLocalDpi xmlns:a14="http://schemas.microsoft.com/office/drawing/2010/main" val="0"/>
              </a:ext>
            </a:extLst>
          </a:blip>
          <a:srcRect l="32699" r="16494"/>
          <a:stretch/>
        </p:blipFill>
        <p:spPr>
          <a:xfrm>
            <a:off x="4499992" y="2637"/>
            <a:ext cx="4644008" cy="6855363"/>
          </a:xfrm>
          <a:prstGeom prst="rect">
            <a:avLst/>
          </a:prstGeom>
        </p:spPr>
      </p:pic>
      <p:sp>
        <p:nvSpPr>
          <p:cNvPr id="5" name="TextBox 26">
            <a:extLst>
              <a:ext uri="{FF2B5EF4-FFF2-40B4-BE49-F238E27FC236}">
                <a16:creationId xmlns:a16="http://schemas.microsoft.com/office/drawing/2014/main" id="{D8398D71-A4DF-9859-FF05-7AFE7F7293BA}"/>
              </a:ext>
            </a:extLst>
          </p:cNvPr>
          <p:cNvSpPr txBox="1"/>
          <p:nvPr/>
        </p:nvSpPr>
        <p:spPr>
          <a:xfrm>
            <a:off x="1451938" y="396250"/>
            <a:ext cx="2214578" cy="553998"/>
          </a:xfrm>
          <a:prstGeom prst="rect">
            <a:avLst/>
          </a:prstGeom>
          <a:noFill/>
        </p:spPr>
        <p:txBody>
          <a:bodyPr wrap="square" rtlCol="0">
            <a:spAutoFit/>
          </a:bodyPr>
          <a:lstStyle/>
          <a:p>
            <a:pPr algn="ctr"/>
            <a:r>
              <a:rPr lang="en-US" altLang="ko-KR" sz="3000" b="1" dirty="0">
                <a:solidFill>
                  <a:srgbClr val="3F7F00"/>
                </a:solidFill>
                <a:latin typeface="HGｺﾞｼｯｸM" panose="020B0609000000000000" pitchFamily="49" charset="-128"/>
                <a:ea typeface="HGｺﾞｼｯｸM" panose="020B0609000000000000" pitchFamily="49" charset="-128"/>
              </a:rPr>
              <a:t>CONTENTS</a:t>
            </a:r>
            <a:endParaRPr lang="ko-KR" altLang="en-US" sz="3000" b="1" dirty="0">
              <a:solidFill>
                <a:srgbClr val="3F7F00"/>
              </a:solidFill>
              <a:latin typeface="HGｺﾞｼｯｸM" panose="020B0609000000000000" pitchFamily="49" charset="-128"/>
              <a:ea typeface="맑은 고딕" pitchFamily="50" charset="-127"/>
            </a:endParaRPr>
          </a:p>
        </p:txBody>
      </p:sp>
      <p:pic>
        <p:nvPicPr>
          <p:cNvPr id="6" name="그림 3">
            <a:extLst>
              <a:ext uri="{FF2B5EF4-FFF2-40B4-BE49-F238E27FC236}">
                <a16:creationId xmlns:a16="http://schemas.microsoft.com/office/drawing/2014/main" id="{FC833AF8-3F75-DBEA-6D20-1FBCC41D87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7270" y="396250"/>
            <a:ext cx="707078" cy="640027"/>
          </a:xfrm>
          <a:prstGeom prst="rect">
            <a:avLst/>
          </a:prstGeom>
        </p:spPr>
      </p:pic>
      <p:sp>
        <p:nvSpPr>
          <p:cNvPr id="12" name="TextBox 13">
            <a:extLst>
              <a:ext uri="{FF2B5EF4-FFF2-40B4-BE49-F238E27FC236}">
                <a16:creationId xmlns:a16="http://schemas.microsoft.com/office/drawing/2014/main" id="{46301B23-F0C1-E756-8B3D-0368B7DF7DEF}"/>
              </a:ext>
            </a:extLst>
          </p:cNvPr>
          <p:cNvSpPr txBox="1">
            <a:spLocks noChangeArrowheads="1"/>
          </p:cNvSpPr>
          <p:nvPr/>
        </p:nvSpPr>
        <p:spPr bwMode="auto">
          <a:xfrm>
            <a:off x="340768" y="1476741"/>
            <a:ext cx="615011" cy="477054"/>
          </a:xfrm>
          <a:prstGeom prst="rect">
            <a:avLst/>
          </a:prstGeom>
          <a:noFill/>
          <a:ln w="9525">
            <a:noFill/>
            <a:miter lim="800000"/>
            <a:headEnd/>
            <a:tailEnd/>
          </a:ln>
        </p:spPr>
        <p:txBody>
          <a:bodyPr wrap="square">
            <a:spAutoFit/>
          </a:bodyPr>
          <a:lstStyle/>
          <a:p>
            <a:r>
              <a:rPr lang="en-US" altLang="ko-KR" sz="2500" b="1" dirty="0">
                <a:solidFill>
                  <a:srgbClr val="3F7F00"/>
                </a:solidFill>
                <a:latin typeface="HGｺﾞｼｯｸM" panose="020B0609000000000000" pitchFamily="49" charset="-128"/>
                <a:ea typeface="HGｺﾞｼｯｸM" panose="020B0609000000000000" pitchFamily="49" charset="-128"/>
              </a:rPr>
              <a:t>01</a:t>
            </a:r>
            <a:endParaRPr lang="ko-KR" altLang="en-US" sz="2500" b="1" dirty="0">
              <a:solidFill>
                <a:srgbClr val="3F7F00"/>
              </a:solidFill>
              <a:latin typeface="HGｺﾞｼｯｸM" panose="020B0609000000000000" pitchFamily="49" charset="-128"/>
              <a:ea typeface="맑은 고딕" pitchFamily="50" charset="-127"/>
            </a:endParaRPr>
          </a:p>
        </p:txBody>
      </p:sp>
      <p:cxnSp>
        <p:nvCxnSpPr>
          <p:cNvPr id="9" name="직선 연결선 5">
            <a:extLst>
              <a:ext uri="{FF2B5EF4-FFF2-40B4-BE49-F238E27FC236}">
                <a16:creationId xmlns:a16="http://schemas.microsoft.com/office/drawing/2014/main" id="{6CA080C6-F86B-5ABB-45C3-B4D761A3C673}"/>
              </a:ext>
            </a:extLst>
          </p:cNvPr>
          <p:cNvCxnSpPr>
            <a:cxnSpLocks/>
          </p:cNvCxnSpPr>
          <p:nvPr/>
        </p:nvCxnSpPr>
        <p:spPr>
          <a:xfrm>
            <a:off x="898629" y="1340768"/>
            <a:ext cx="0" cy="784830"/>
          </a:xfrm>
          <a:prstGeom prst="line">
            <a:avLst/>
          </a:prstGeom>
          <a:ln w="28575">
            <a:solidFill>
              <a:srgbClr val="B0D900"/>
            </a:solidFill>
          </a:ln>
        </p:spPr>
        <p:style>
          <a:lnRef idx="1">
            <a:schemeClr val="accent1"/>
          </a:lnRef>
          <a:fillRef idx="0">
            <a:schemeClr val="accent1"/>
          </a:fillRef>
          <a:effectRef idx="0">
            <a:schemeClr val="accent1"/>
          </a:effectRef>
          <a:fontRef idx="minor">
            <a:schemeClr val="tx1"/>
          </a:fontRef>
        </p:style>
      </p:cxnSp>
      <p:sp>
        <p:nvSpPr>
          <p:cNvPr id="18" name="TextBox 13">
            <a:extLst>
              <a:ext uri="{FF2B5EF4-FFF2-40B4-BE49-F238E27FC236}">
                <a16:creationId xmlns:a16="http://schemas.microsoft.com/office/drawing/2014/main" id="{F911D61F-7325-8230-7FAA-6EE385EE93BB}"/>
              </a:ext>
            </a:extLst>
          </p:cNvPr>
          <p:cNvSpPr txBox="1">
            <a:spLocks noChangeArrowheads="1"/>
          </p:cNvSpPr>
          <p:nvPr/>
        </p:nvSpPr>
        <p:spPr bwMode="auto">
          <a:xfrm>
            <a:off x="340768" y="2494617"/>
            <a:ext cx="615011" cy="477054"/>
          </a:xfrm>
          <a:prstGeom prst="rect">
            <a:avLst/>
          </a:prstGeom>
          <a:noFill/>
          <a:ln w="9525">
            <a:noFill/>
            <a:miter lim="800000"/>
            <a:headEnd/>
            <a:tailEnd/>
          </a:ln>
        </p:spPr>
        <p:txBody>
          <a:bodyPr wrap="square">
            <a:spAutoFit/>
          </a:bodyPr>
          <a:lstStyle/>
          <a:p>
            <a:r>
              <a:rPr lang="en-US" altLang="ko-KR" sz="2500" b="1" dirty="0">
                <a:solidFill>
                  <a:srgbClr val="3F7F00"/>
                </a:solidFill>
                <a:latin typeface="HGｺﾞｼｯｸM" panose="020B0609000000000000" pitchFamily="49" charset="-128"/>
                <a:ea typeface="HGｺﾞｼｯｸM" panose="020B0609000000000000" pitchFamily="49" charset="-128"/>
              </a:rPr>
              <a:t>02</a:t>
            </a:r>
            <a:endParaRPr lang="ko-KR" altLang="en-US" sz="2500" b="1" dirty="0">
              <a:solidFill>
                <a:srgbClr val="3F7F00"/>
              </a:solidFill>
              <a:latin typeface="HGｺﾞｼｯｸM" panose="020B0609000000000000" pitchFamily="49" charset="-128"/>
              <a:ea typeface="맑은 고딕" pitchFamily="50" charset="-127"/>
            </a:endParaRPr>
          </a:p>
        </p:txBody>
      </p:sp>
      <p:sp>
        <p:nvSpPr>
          <p:cNvPr id="24" name="TextBox 13">
            <a:extLst>
              <a:ext uri="{FF2B5EF4-FFF2-40B4-BE49-F238E27FC236}">
                <a16:creationId xmlns:a16="http://schemas.microsoft.com/office/drawing/2014/main" id="{667BFACA-990F-214E-7E93-13B8AD545C5D}"/>
              </a:ext>
            </a:extLst>
          </p:cNvPr>
          <p:cNvSpPr txBox="1">
            <a:spLocks noChangeArrowheads="1"/>
          </p:cNvSpPr>
          <p:nvPr/>
        </p:nvSpPr>
        <p:spPr bwMode="auto">
          <a:xfrm>
            <a:off x="340768" y="3696755"/>
            <a:ext cx="615011" cy="477054"/>
          </a:xfrm>
          <a:prstGeom prst="rect">
            <a:avLst/>
          </a:prstGeom>
          <a:noFill/>
          <a:ln w="9525">
            <a:noFill/>
            <a:miter lim="800000"/>
            <a:headEnd/>
            <a:tailEnd/>
          </a:ln>
        </p:spPr>
        <p:txBody>
          <a:bodyPr wrap="square">
            <a:spAutoFit/>
          </a:bodyPr>
          <a:lstStyle/>
          <a:p>
            <a:r>
              <a:rPr lang="en-US" altLang="ko-KR" sz="2500" b="1" dirty="0">
                <a:solidFill>
                  <a:srgbClr val="3F7F00"/>
                </a:solidFill>
                <a:latin typeface="HGｺﾞｼｯｸM" panose="020B0609000000000000" pitchFamily="49" charset="-128"/>
                <a:ea typeface="HGｺﾞｼｯｸM" panose="020B0609000000000000" pitchFamily="49" charset="-128"/>
              </a:rPr>
              <a:t>03</a:t>
            </a:r>
            <a:endParaRPr lang="ko-KR" altLang="en-US" sz="2500" b="1" dirty="0">
              <a:solidFill>
                <a:srgbClr val="3F7F00"/>
              </a:solidFill>
              <a:latin typeface="HGｺﾞｼｯｸM" panose="020B0609000000000000" pitchFamily="49" charset="-128"/>
              <a:ea typeface="맑은 고딕" pitchFamily="50" charset="-127"/>
            </a:endParaRPr>
          </a:p>
        </p:txBody>
      </p:sp>
      <p:sp>
        <p:nvSpPr>
          <p:cNvPr id="30" name="TextBox 13">
            <a:extLst>
              <a:ext uri="{FF2B5EF4-FFF2-40B4-BE49-F238E27FC236}">
                <a16:creationId xmlns:a16="http://schemas.microsoft.com/office/drawing/2014/main" id="{A1C61075-6C98-0F46-C770-E86D3BF63177}"/>
              </a:ext>
            </a:extLst>
          </p:cNvPr>
          <p:cNvSpPr txBox="1">
            <a:spLocks noChangeArrowheads="1"/>
          </p:cNvSpPr>
          <p:nvPr/>
        </p:nvSpPr>
        <p:spPr bwMode="auto">
          <a:xfrm>
            <a:off x="340768" y="4754786"/>
            <a:ext cx="615011" cy="477054"/>
          </a:xfrm>
          <a:prstGeom prst="rect">
            <a:avLst/>
          </a:prstGeom>
          <a:noFill/>
          <a:ln w="9525">
            <a:noFill/>
            <a:miter lim="800000"/>
            <a:headEnd/>
            <a:tailEnd/>
          </a:ln>
        </p:spPr>
        <p:txBody>
          <a:bodyPr wrap="square">
            <a:spAutoFit/>
          </a:bodyPr>
          <a:lstStyle/>
          <a:p>
            <a:r>
              <a:rPr lang="en-US" altLang="ko-KR" sz="2500" b="1" dirty="0">
                <a:solidFill>
                  <a:srgbClr val="3F7F00"/>
                </a:solidFill>
                <a:latin typeface="HGｺﾞｼｯｸM" panose="020B0609000000000000" pitchFamily="49" charset="-128"/>
                <a:ea typeface="HGｺﾞｼｯｸM" panose="020B0609000000000000" pitchFamily="49" charset="-128"/>
              </a:rPr>
              <a:t>04</a:t>
            </a:r>
            <a:endParaRPr lang="ko-KR" altLang="en-US" sz="2500" b="1" dirty="0">
              <a:solidFill>
                <a:srgbClr val="3F7F00"/>
              </a:solidFill>
              <a:latin typeface="HGｺﾞｼｯｸM" panose="020B0609000000000000" pitchFamily="49" charset="-128"/>
              <a:ea typeface="맑은 고딕" pitchFamily="50" charset="-127"/>
            </a:endParaRPr>
          </a:p>
        </p:txBody>
      </p:sp>
      <p:sp>
        <p:nvSpPr>
          <p:cNvPr id="36" name="TextBox 13">
            <a:extLst>
              <a:ext uri="{FF2B5EF4-FFF2-40B4-BE49-F238E27FC236}">
                <a16:creationId xmlns:a16="http://schemas.microsoft.com/office/drawing/2014/main" id="{F869011F-00B3-1E98-C63B-46B741258DA2}"/>
              </a:ext>
            </a:extLst>
          </p:cNvPr>
          <p:cNvSpPr txBox="1">
            <a:spLocks noChangeArrowheads="1"/>
          </p:cNvSpPr>
          <p:nvPr/>
        </p:nvSpPr>
        <p:spPr bwMode="auto">
          <a:xfrm>
            <a:off x="340768" y="5666015"/>
            <a:ext cx="615011" cy="477054"/>
          </a:xfrm>
          <a:prstGeom prst="rect">
            <a:avLst/>
          </a:prstGeom>
          <a:noFill/>
          <a:ln w="9525">
            <a:noFill/>
            <a:miter lim="800000"/>
            <a:headEnd/>
            <a:tailEnd/>
          </a:ln>
        </p:spPr>
        <p:txBody>
          <a:bodyPr wrap="square">
            <a:spAutoFit/>
          </a:bodyPr>
          <a:lstStyle/>
          <a:p>
            <a:r>
              <a:rPr lang="en-US" altLang="ko-KR" sz="2500" b="1" dirty="0">
                <a:solidFill>
                  <a:srgbClr val="3F7F00"/>
                </a:solidFill>
                <a:latin typeface="HGｺﾞｼｯｸM" panose="020B0609000000000000" pitchFamily="49" charset="-128"/>
                <a:ea typeface="HGｺﾞｼｯｸM" panose="020B0609000000000000" pitchFamily="49" charset="-128"/>
              </a:rPr>
              <a:t>05</a:t>
            </a:r>
            <a:endParaRPr lang="ko-KR" altLang="en-US" sz="2500" b="1" dirty="0">
              <a:solidFill>
                <a:srgbClr val="3F7F00"/>
              </a:solidFill>
              <a:latin typeface="HGｺﾞｼｯｸM" panose="020B0609000000000000" pitchFamily="49" charset="-128"/>
              <a:ea typeface="맑은 고딕" pitchFamily="50" charset="-127"/>
            </a:endParaRPr>
          </a:p>
        </p:txBody>
      </p:sp>
      <p:sp>
        <p:nvSpPr>
          <p:cNvPr id="38" name="テキスト ボックス 37">
            <a:extLst>
              <a:ext uri="{FF2B5EF4-FFF2-40B4-BE49-F238E27FC236}">
                <a16:creationId xmlns:a16="http://schemas.microsoft.com/office/drawing/2014/main" id="{07F41786-4F3A-4BD9-5049-03B5DDE62CC3}"/>
              </a:ext>
            </a:extLst>
          </p:cNvPr>
          <p:cNvSpPr txBox="1"/>
          <p:nvPr/>
        </p:nvSpPr>
        <p:spPr>
          <a:xfrm>
            <a:off x="971600" y="1340768"/>
            <a:ext cx="3528391" cy="784830"/>
          </a:xfrm>
          <a:prstGeom prst="rect">
            <a:avLst/>
          </a:prstGeom>
          <a:noFill/>
        </p:spPr>
        <p:txBody>
          <a:bodyPr wrap="square">
            <a:spAutoFit/>
          </a:bodyPr>
          <a:lstStyle/>
          <a:p>
            <a:r>
              <a:rPr lang="ja-JP" altLang="en-US" sz="1200" b="0" i="0" dirty="0">
                <a:solidFill>
                  <a:srgbClr val="3F7F00"/>
                </a:solidFill>
                <a:effectLst/>
                <a:latin typeface="HGｺﾞｼｯｸM" panose="020B0609000000000000" pitchFamily="49" charset="-128"/>
                <a:ea typeface="HGｺﾞｼｯｸM" panose="020B0609000000000000" pitchFamily="49" charset="-128"/>
              </a:rPr>
              <a:t>太陽光パネル、蓄電池とは</a:t>
            </a:r>
            <a:br>
              <a:rPr lang="ja-JP" altLang="en-US" sz="1200" dirty="0">
                <a:latin typeface="HGｺﾞｼｯｸM" panose="020B0609000000000000" pitchFamily="49" charset="-128"/>
                <a:ea typeface="HGｺﾞｼｯｸM" panose="020B0609000000000000" pitchFamily="49" charset="-128"/>
              </a:rPr>
            </a:br>
            <a:r>
              <a:rPr lang="ja-JP" altLang="en-US" sz="1100" b="0" i="0" dirty="0">
                <a:solidFill>
                  <a:srgbClr val="3F7F00"/>
                </a:solidFill>
                <a:effectLst/>
                <a:latin typeface="HGｺﾞｼｯｸM" panose="020B0609000000000000" pitchFamily="49" charset="-128"/>
                <a:ea typeface="HGｺﾞｼｯｸM" panose="020B0609000000000000" pitchFamily="49" charset="-128"/>
              </a:rPr>
              <a:t>太陽光パネルとは</a:t>
            </a:r>
            <a:br>
              <a:rPr lang="ja-JP" altLang="en-US" sz="1100" dirty="0">
                <a:solidFill>
                  <a:srgbClr val="3F7F00"/>
                </a:solidFill>
                <a:latin typeface="HGｺﾞｼｯｸM" panose="020B0609000000000000" pitchFamily="49" charset="-128"/>
                <a:ea typeface="HGｺﾞｼｯｸM" panose="020B0609000000000000" pitchFamily="49" charset="-128"/>
              </a:rPr>
            </a:br>
            <a:r>
              <a:rPr lang="ja-JP" altLang="en-US" sz="1100" b="0" i="0" dirty="0">
                <a:solidFill>
                  <a:srgbClr val="3F7F00"/>
                </a:solidFill>
                <a:effectLst/>
                <a:latin typeface="HGｺﾞｼｯｸM" panose="020B0609000000000000" pitchFamily="49" charset="-128"/>
                <a:ea typeface="HGｺﾞｼｯｸM" panose="020B0609000000000000" pitchFamily="49" charset="-128"/>
              </a:rPr>
              <a:t>蓄電池とは</a:t>
            </a:r>
            <a:br>
              <a:rPr lang="ja-JP" altLang="en-US" sz="1100" dirty="0">
                <a:solidFill>
                  <a:srgbClr val="3F7F00"/>
                </a:solidFill>
                <a:latin typeface="HGｺﾞｼｯｸM" panose="020B0609000000000000" pitchFamily="49" charset="-128"/>
                <a:ea typeface="HGｺﾞｼｯｸM" panose="020B0609000000000000" pitchFamily="49" charset="-128"/>
              </a:rPr>
            </a:br>
            <a:r>
              <a:rPr lang="ja-JP" altLang="en-US" sz="1100" b="0" i="0" dirty="0">
                <a:solidFill>
                  <a:srgbClr val="3F7F00"/>
                </a:solidFill>
                <a:effectLst/>
                <a:latin typeface="HGｺﾞｼｯｸM" panose="020B0609000000000000" pitchFamily="49" charset="-128"/>
                <a:ea typeface="HGｺﾞｼｯｸM" panose="020B0609000000000000" pitchFamily="49" charset="-128"/>
              </a:rPr>
              <a:t>太陽光と蓄電池を組み合わせることのメリット</a:t>
            </a:r>
            <a:endParaRPr lang="ja-JP" altLang="en-US" sz="1200" dirty="0">
              <a:solidFill>
                <a:srgbClr val="3F7F00"/>
              </a:solidFill>
              <a:latin typeface="HGｺﾞｼｯｸM" panose="020B0609000000000000" pitchFamily="49" charset="-128"/>
              <a:ea typeface="HGｺﾞｼｯｸM" panose="020B0609000000000000" pitchFamily="49" charset="-128"/>
            </a:endParaRPr>
          </a:p>
        </p:txBody>
      </p:sp>
      <p:sp>
        <p:nvSpPr>
          <p:cNvPr id="41" name="テキスト ボックス 40">
            <a:extLst>
              <a:ext uri="{FF2B5EF4-FFF2-40B4-BE49-F238E27FC236}">
                <a16:creationId xmlns:a16="http://schemas.microsoft.com/office/drawing/2014/main" id="{8B8B27F0-F0FF-4E42-52E9-21756259B074}"/>
              </a:ext>
            </a:extLst>
          </p:cNvPr>
          <p:cNvSpPr txBox="1"/>
          <p:nvPr/>
        </p:nvSpPr>
        <p:spPr>
          <a:xfrm>
            <a:off x="967012" y="2332523"/>
            <a:ext cx="3528391" cy="969496"/>
          </a:xfrm>
          <a:prstGeom prst="rect">
            <a:avLst/>
          </a:prstGeom>
          <a:noFill/>
        </p:spPr>
        <p:txBody>
          <a:bodyPr wrap="square">
            <a:spAutoFit/>
          </a:bodyPr>
          <a:lstStyle/>
          <a:p>
            <a:r>
              <a:rPr lang="ja-JP" altLang="en-US" sz="1200" b="0" i="0" dirty="0">
                <a:solidFill>
                  <a:srgbClr val="3F7F00"/>
                </a:solidFill>
                <a:effectLst/>
                <a:latin typeface="HGｺﾞｼｯｸM" panose="020B0609000000000000" pitchFamily="49" charset="-128"/>
                <a:ea typeface="HGｺﾞｼｯｸM" panose="020B0609000000000000" pitchFamily="49" charset="-128"/>
              </a:rPr>
              <a:t>市場性</a:t>
            </a:r>
            <a:br>
              <a:rPr lang="ja-JP" altLang="en-US" sz="1200" dirty="0">
                <a:latin typeface="HGｺﾞｼｯｸM" panose="020B0609000000000000" pitchFamily="49" charset="-128"/>
                <a:ea typeface="HGｺﾞｼｯｸM" panose="020B0609000000000000" pitchFamily="49" charset="-128"/>
              </a:rPr>
            </a:br>
            <a:r>
              <a:rPr lang="ja-JP" altLang="en-US" sz="1100" b="0" i="0" dirty="0">
                <a:solidFill>
                  <a:srgbClr val="3F7F00"/>
                </a:solidFill>
                <a:effectLst/>
                <a:latin typeface="HGｺﾞｼｯｸM" panose="020B0609000000000000" pitchFamily="49" charset="-128"/>
                <a:ea typeface="HGｺﾞｼｯｸM" panose="020B0609000000000000" pitchFamily="49" charset="-128"/>
              </a:rPr>
              <a:t>電力高騰を背景に太陽光への意識が拡大</a:t>
            </a:r>
            <a:br>
              <a:rPr lang="ja-JP" altLang="en-US" sz="1100" b="0" i="0" dirty="0">
                <a:solidFill>
                  <a:srgbClr val="3F7F00"/>
                </a:solidFill>
                <a:effectLst/>
                <a:latin typeface="HGｺﾞｼｯｸM" panose="020B0609000000000000" pitchFamily="49" charset="-128"/>
                <a:ea typeface="HGｺﾞｼｯｸM" panose="020B0609000000000000" pitchFamily="49" charset="-128"/>
              </a:rPr>
            </a:br>
            <a:r>
              <a:rPr lang="ja-JP" altLang="en-US" sz="1100" b="0" i="0" dirty="0">
                <a:solidFill>
                  <a:srgbClr val="3F7F00"/>
                </a:solidFill>
                <a:effectLst/>
                <a:latin typeface="HGｺﾞｼｯｸM" panose="020B0609000000000000" pitchFamily="49" charset="-128"/>
                <a:ea typeface="HGｺﾞｼｯｸM" panose="020B0609000000000000" pitchFamily="49" charset="-128"/>
              </a:rPr>
              <a:t>投資目的（売電）から自家消費へ</a:t>
            </a:r>
            <a:br>
              <a:rPr lang="ja-JP" altLang="en-US" sz="1100" b="0" i="0" dirty="0">
                <a:solidFill>
                  <a:srgbClr val="3F7F00"/>
                </a:solidFill>
                <a:effectLst/>
                <a:latin typeface="HGｺﾞｼｯｸM" panose="020B0609000000000000" pitchFamily="49" charset="-128"/>
                <a:ea typeface="HGｺﾞｼｯｸM" panose="020B0609000000000000" pitchFamily="49" charset="-128"/>
              </a:rPr>
            </a:br>
            <a:r>
              <a:rPr lang="ja-JP" altLang="en-US" sz="1100" b="0" i="0" dirty="0">
                <a:solidFill>
                  <a:srgbClr val="3F7F00"/>
                </a:solidFill>
                <a:effectLst/>
                <a:latin typeface="HGｺﾞｼｯｸM" panose="020B0609000000000000" pitchFamily="49" charset="-128"/>
                <a:ea typeface="HGｺﾞｼｯｸM" panose="020B0609000000000000" pitchFamily="49" charset="-128"/>
              </a:rPr>
              <a:t>東京都では過去最大の補助金</a:t>
            </a:r>
            <a:br>
              <a:rPr lang="ja-JP" altLang="en-US" sz="1100" b="0" i="0" dirty="0">
                <a:solidFill>
                  <a:srgbClr val="3F7F00"/>
                </a:solidFill>
                <a:effectLst/>
                <a:latin typeface="HGｺﾞｼｯｸM" panose="020B0609000000000000" pitchFamily="49" charset="-128"/>
                <a:ea typeface="HGｺﾞｼｯｸM" panose="020B0609000000000000" pitchFamily="49" charset="-128"/>
              </a:rPr>
            </a:br>
            <a:endParaRPr lang="ja-JP" altLang="en-US" sz="1200" dirty="0">
              <a:solidFill>
                <a:srgbClr val="3F7F00"/>
              </a:solidFill>
              <a:highlight>
                <a:srgbClr val="FFFF00"/>
              </a:highlight>
              <a:latin typeface="HGｺﾞｼｯｸM" panose="020B0609000000000000" pitchFamily="49" charset="-128"/>
              <a:ea typeface="HGｺﾞｼｯｸM" panose="020B0609000000000000" pitchFamily="49" charset="-128"/>
            </a:endParaRPr>
          </a:p>
        </p:txBody>
      </p:sp>
      <p:sp>
        <p:nvSpPr>
          <p:cNvPr id="42" name="テキスト ボックス 41">
            <a:extLst>
              <a:ext uri="{FF2B5EF4-FFF2-40B4-BE49-F238E27FC236}">
                <a16:creationId xmlns:a16="http://schemas.microsoft.com/office/drawing/2014/main" id="{A48E5C78-3115-C1EA-81C8-CE88BF02F699}"/>
              </a:ext>
            </a:extLst>
          </p:cNvPr>
          <p:cNvSpPr txBox="1"/>
          <p:nvPr/>
        </p:nvSpPr>
        <p:spPr>
          <a:xfrm>
            <a:off x="971600" y="3405267"/>
            <a:ext cx="3528391" cy="1123384"/>
          </a:xfrm>
          <a:prstGeom prst="rect">
            <a:avLst/>
          </a:prstGeom>
          <a:noFill/>
        </p:spPr>
        <p:txBody>
          <a:bodyPr wrap="square">
            <a:spAutoFit/>
          </a:bodyPr>
          <a:lstStyle/>
          <a:p>
            <a:r>
              <a:rPr lang="ja-JP" altLang="en-US" sz="1200" b="0" i="0" dirty="0">
                <a:solidFill>
                  <a:srgbClr val="3F7F00"/>
                </a:solidFill>
                <a:effectLst/>
                <a:latin typeface="HGｺﾞｼｯｸM" panose="020B0609000000000000" pitchFamily="49" charset="-128"/>
                <a:ea typeface="HGｺﾞｼｯｸM" panose="020B0609000000000000" pitchFamily="49" charset="-128"/>
              </a:rPr>
              <a:t>募集概要</a:t>
            </a:r>
            <a:br>
              <a:rPr lang="ja-JP" altLang="en-US" sz="1200" dirty="0">
                <a:latin typeface="HGｺﾞｼｯｸM" panose="020B0609000000000000" pitchFamily="49" charset="-128"/>
                <a:ea typeface="HGｺﾞｼｯｸM" panose="020B0609000000000000" pitchFamily="49" charset="-128"/>
              </a:rPr>
            </a:br>
            <a:r>
              <a:rPr lang="ja-JP" altLang="en-US" sz="1100" b="0" i="0" dirty="0">
                <a:solidFill>
                  <a:srgbClr val="3F7F00"/>
                </a:solidFill>
                <a:effectLst/>
                <a:latin typeface="HGｺﾞｼｯｸM" panose="020B0609000000000000" pitchFamily="49" charset="-128"/>
                <a:ea typeface="HGｺﾞｼｯｸM" panose="020B0609000000000000" pitchFamily="49" charset="-128"/>
              </a:rPr>
              <a:t>販売代理店募集のご案内</a:t>
            </a:r>
          </a:p>
          <a:p>
            <a:r>
              <a:rPr lang="ja-JP" altLang="en-US" sz="1100" b="0" i="0" dirty="0">
                <a:solidFill>
                  <a:srgbClr val="3F7F00"/>
                </a:solidFill>
                <a:effectLst/>
                <a:latin typeface="HGｺﾞｼｯｸM" panose="020B0609000000000000" pitchFamily="49" charset="-128"/>
                <a:ea typeface="HGｺﾞｼｯｸM" panose="020B0609000000000000" pitchFamily="49" charset="-128"/>
              </a:rPr>
              <a:t>報酬内容</a:t>
            </a:r>
          </a:p>
          <a:p>
            <a:r>
              <a:rPr lang="ja-JP" altLang="en-US" sz="1100" b="0" i="0" dirty="0">
                <a:solidFill>
                  <a:srgbClr val="3F7F00"/>
                </a:solidFill>
                <a:effectLst/>
                <a:latin typeface="HGｺﾞｼｯｸM" panose="020B0609000000000000" pitchFamily="49" charset="-128"/>
                <a:ea typeface="HGｺﾞｼｯｸM" panose="020B0609000000000000" pitchFamily="49" charset="-128"/>
              </a:rPr>
              <a:t>成功事例</a:t>
            </a:r>
          </a:p>
          <a:p>
            <a:r>
              <a:rPr lang="ja-JP" altLang="en-US" sz="1100" b="0" i="0" dirty="0">
                <a:solidFill>
                  <a:srgbClr val="3F7F00"/>
                </a:solidFill>
                <a:effectLst/>
                <a:latin typeface="HGｺﾞｼｯｸM" panose="020B0609000000000000" pitchFamily="49" charset="-128"/>
                <a:ea typeface="HGｺﾞｼｯｸM" panose="020B0609000000000000" pitchFamily="49" charset="-128"/>
              </a:rPr>
              <a:t>稼働開始までの流れ</a:t>
            </a:r>
          </a:p>
          <a:p>
            <a:r>
              <a:rPr lang="ja-JP" altLang="en-US" sz="1100" b="0" i="0" dirty="0">
                <a:solidFill>
                  <a:srgbClr val="3F7F00"/>
                </a:solidFill>
                <a:effectLst/>
                <a:latin typeface="HGｺﾞｼｯｸM" panose="020B0609000000000000" pitchFamily="49" charset="-128"/>
                <a:ea typeface="HGｺﾞｼｯｸM" panose="020B0609000000000000" pitchFamily="49" charset="-128"/>
              </a:rPr>
              <a:t>支援内容</a:t>
            </a:r>
            <a:endParaRPr lang="ja-JP" altLang="en-US" sz="1200" dirty="0">
              <a:solidFill>
                <a:srgbClr val="3F7F00"/>
              </a:solidFill>
              <a:highlight>
                <a:srgbClr val="FFFF00"/>
              </a:highlight>
              <a:latin typeface="HGｺﾞｼｯｸM" panose="020B0609000000000000" pitchFamily="49" charset="-128"/>
              <a:ea typeface="HGｺﾞｼｯｸM" panose="020B0609000000000000" pitchFamily="49" charset="-128"/>
            </a:endParaRPr>
          </a:p>
        </p:txBody>
      </p:sp>
      <p:sp>
        <p:nvSpPr>
          <p:cNvPr id="43" name="テキスト ボックス 42">
            <a:extLst>
              <a:ext uri="{FF2B5EF4-FFF2-40B4-BE49-F238E27FC236}">
                <a16:creationId xmlns:a16="http://schemas.microsoft.com/office/drawing/2014/main" id="{3AF89A53-7BA3-AC1A-3D92-CEFBC326D580}"/>
              </a:ext>
            </a:extLst>
          </p:cNvPr>
          <p:cNvSpPr txBox="1"/>
          <p:nvPr/>
        </p:nvSpPr>
        <p:spPr>
          <a:xfrm>
            <a:off x="963690" y="4691432"/>
            <a:ext cx="3528391" cy="784830"/>
          </a:xfrm>
          <a:prstGeom prst="rect">
            <a:avLst/>
          </a:prstGeom>
          <a:noFill/>
        </p:spPr>
        <p:txBody>
          <a:bodyPr wrap="square">
            <a:spAutoFit/>
          </a:bodyPr>
          <a:lstStyle/>
          <a:p>
            <a:r>
              <a:rPr lang="ja-JP" altLang="en-US" sz="1200" b="0" i="0" dirty="0">
                <a:solidFill>
                  <a:srgbClr val="3F7F00"/>
                </a:solidFill>
                <a:effectLst/>
                <a:latin typeface="HGｺﾞｼｯｸM" panose="020B0609000000000000" pitchFamily="49" charset="-128"/>
                <a:ea typeface="HGｺﾞｼｯｸM" panose="020B0609000000000000" pitchFamily="49" charset="-128"/>
              </a:rPr>
              <a:t>会社説明</a:t>
            </a:r>
            <a:br>
              <a:rPr lang="ja-JP" altLang="en-US" sz="1200" dirty="0">
                <a:latin typeface="HGｺﾞｼｯｸM" panose="020B0609000000000000" pitchFamily="49" charset="-128"/>
                <a:ea typeface="HGｺﾞｼｯｸM" panose="020B0609000000000000" pitchFamily="49" charset="-128"/>
              </a:rPr>
            </a:br>
            <a:r>
              <a:rPr lang="ja-JP" altLang="en-US" sz="1100" b="0" i="0" dirty="0">
                <a:solidFill>
                  <a:srgbClr val="3F7F00"/>
                </a:solidFill>
                <a:effectLst/>
                <a:latin typeface="HGｺﾞｼｯｸM" panose="020B0609000000000000" pitchFamily="49" charset="-128"/>
                <a:ea typeface="HGｺﾞｼｯｸM" panose="020B0609000000000000" pitchFamily="49" charset="-128"/>
              </a:rPr>
              <a:t>会社概要</a:t>
            </a:r>
          </a:p>
          <a:p>
            <a:r>
              <a:rPr lang="ja-JP" altLang="en-US" sz="1100" b="0" i="0" dirty="0">
                <a:solidFill>
                  <a:srgbClr val="3F7F00"/>
                </a:solidFill>
                <a:effectLst/>
                <a:latin typeface="HGｺﾞｼｯｸM" panose="020B0609000000000000" pitchFamily="49" charset="-128"/>
                <a:ea typeface="HGｺﾞｼｯｸM" panose="020B0609000000000000" pitchFamily="49" charset="-128"/>
              </a:rPr>
              <a:t>取扱サービス</a:t>
            </a:r>
          </a:p>
          <a:p>
            <a:r>
              <a:rPr lang="ja-JP" altLang="en-US" sz="1100" b="0" i="0" dirty="0">
                <a:solidFill>
                  <a:srgbClr val="3F7F00"/>
                </a:solidFill>
                <a:effectLst/>
                <a:latin typeface="HGｺﾞｼｯｸM" panose="020B0609000000000000" pitchFamily="49" charset="-128"/>
                <a:ea typeface="HGｺﾞｼｯｸM" panose="020B0609000000000000" pitchFamily="49" charset="-128"/>
              </a:rPr>
              <a:t>強み</a:t>
            </a:r>
          </a:p>
        </p:txBody>
      </p:sp>
      <p:sp>
        <p:nvSpPr>
          <p:cNvPr id="45" name="テキスト ボックス 44">
            <a:extLst>
              <a:ext uri="{FF2B5EF4-FFF2-40B4-BE49-F238E27FC236}">
                <a16:creationId xmlns:a16="http://schemas.microsoft.com/office/drawing/2014/main" id="{78BD779B-BF3E-D27D-102A-D57A71CD58F0}"/>
              </a:ext>
            </a:extLst>
          </p:cNvPr>
          <p:cNvSpPr txBox="1"/>
          <p:nvPr/>
        </p:nvSpPr>
        <p:spPr>
          <a:xfrm>
            <a:off x="963690" y="5736748"/>
            <a:ext cx="3528391" cy="276999"/>
          </a:xfrm>
          <a:prstGeom prst="rect">
            <a:avLst/>
          </a:prstGeom>
          <a:noFill/>
        </p:spPr>
        <p:txBody>
          <a:bodyPr wrap="square">
            <a:spAutoFit/>
          </a:bodyPr>
          <a:lstStyle/>
          <a:p>
            <a:r>
              <a:rPr lang="ja-JP" altLang="en-US" sz="1200" b="0" i="0" dirty="0">
                <a:solidFill>
                  <a:srgbClr val="3F7F00"/>
                </a:solidFill>
                <a:effectLst/>
                <a:latin typeface="HGｺﾞｼｯｸM" panose="020B0609000000000000" pitchFamily="49" charset="-128"/>
                <a:ea typeface="HGｺﾞｼｯｸM" panose="020B0609000000000000" pitchFamily="49" charset="-128"/>
              </a:rPr>
              <a:t>最後に</a:t>
            </a:r>
            <a:endParaRPr lang="ja-JP" altLang="en-US" sz="1100" b="0" i="0" dirty="0">
              <a:solidFill>
                <a:srgbClr val="3F7F00"/>
              </a:solidFill>
              <a:effectLst/>
              <a:latin typeface="HGｺﾞｼｯｸM" panose="020B0609000000000000" pitchFamily="49" charset="-128"/>
              <a:ea typeface="HGｺﾞｼｯｸM" panose="020B0609000000000000" pitchFamily="49" charset="-128"/>
            </a:endParaRPr>
          </a:p>
        </p:txBody>
      </p:sp>
      <p:cxnSp>
        <p:nvCxnSpPr>
          <p:cNvPr id="46" name="직선 연결선 5">
            <a:extLst>
              <a:ext uri="{FF2B5EF4-FFF2-40B4-BE49-F238E27FC236}">
                <a16:creationId xmlns:a16="http://schemas.microsoft.com/office/drawing/2014/main" id="{27D7BF12-2FE6-C375-BCAF-AC51E537A0D6}"/>
              </a:ext>
            </a:extLst>
          </p:cNvPr>
          <p:cNvCxnSpPr>
            <a:cxnSpLocks/>
          </p:cNvCxnSpPr>
          <p:nvPr/>
        </p:nvCxnSpPr>
        <p:spPr>
          <a:xfrm>
            <a:off x="898629" y="2277400"/>
            <a:ext cx="0" cy="965086"/>
          </a:xfrm>
          <a:prstGeom prst="line">
            <a:avLst/>
          </a:prstGeom>
          <a:ln w="28575">
            <a:solidFill>
              <a:srgbClr val="B0D900"/>
            </a:solidFill>
          </a:ln>
        </p:spPr>
        <p:style>
          <a:lnRef idx="1">
            <a:schemeClr val="accent1"/>
          </a:lnRef>
          <a:fillRef idx="0">
            <a:schemeClr val="accent1"/>
          </a:fillRef>
          <a:effectRef idx="0">
            <a:schemeClr val="accent1"/>
          </a:effectRef>
          <a:fontRef idx="minor">
            <a:schemeClr val="tx1"/>
          </a:fontRef>
        </p:style>
      </p:cxnSp>
      <p:cxnSp>
        <p:nvCxnSpPr>
          <p:cNvPr id="48" name="직선 연결선 5">
            <a:extLst>
              <a:ext uri="{FF2B5EF4-FFF2-40B4-BE49-F238E27FC236}">
                <a16:creationId xmlns:a16="http://schemas.microsoft.com/office/drawing/2014/main" id="{1E61C992-3811-326E-6555-096B41295454}"/>
              </a:ext>
            </a:extLst>
          </p:cNvPr>
          <p:cNvCxnSpPr>
            <a:cxnSpLocks/>
          </p:cNvCxnSpPr>
          <p:nvPr/>
        </p:nvCxnSpPr>
        <p:spPr>
          <a:xfrm>
            <a:off x="898629" y="3378210"/>
            <a:ext cx="0" cy="1177498"/>
          </a:xfrm>
          <a:prstGeom prst="line">
            <a:avLst/>
          </a:prstGeom>
          <a:ln w="28575">
            <a:solidFill>
              <a:srgbClr val="B0D900"/>
            </a:solidFill>
          </a:ln>
        </p:spPr>
        <p:style>
          <a:lnRef idx="1">
            <a:schemeClr val="accent1"/>
          </a:lnRef>
          <a:fillRef idx="0">
            <a:schemeClr val="accent1"/>
          </a:fillRef>
          <a:effectRef idx="0">
            <a:schemeClr val="accent1"/>
          </a:effectRef>
          <a:fontRef idx="minor">
            <a:schemeClr val="tx1"/>
          </a:fontRef>
        </p:style>
      </p:cxnSp>
      <p:cxnSp>
        <p:nvCxnSpPr>
          <p:cNvPr id="49" name="직선 연결선 5">
            <a:extLst>
              <a:ext uri="{FF2B5EF4-FFF2-40B4-BE49-F238E27FC236}">
                <a16:creationId xmlns:a16="http://schemas.microsoft.com/office/drawing/2014/main" id="{C91DFBCB-42CB-6E3E-CDAD-510FA5DC3A40}"/>
              </a:ext>
            </a:extLst>
          </p:cNvPr>
          <p:cNvCxnSpPr>
            <a:cxnSpLocks/>
          </p:cNvCxnSpPr>
          <p:nvPr/>
        </p:nvCxnSpPr>
        <p:spPr>
          <a:xfrm>
            <a:off x="909210" y="4691432"/>
            <a:ext cx="0" cy="784830"/>
          </a:xfrm>
          <a:prstGeom prst="line">
            <a:avLst/>
          </a:prstGeom>
          <a:ln w="28575">
            <a:solidFill>
              <a:srgbClr val="B0D900"/>
            </a:solidFill>
          </a:ln>
        </p:spPr>
        <p:style>
          <a:lnRef idx="1">
            <a:schemeClr val="accent1"/>
          </a:lnRef>
          <a:fillRef idx="0">
            <a:schemeClr val="accent1"/>
          </a:fillRef>
          <a:effectRef idx="0">
            <a:schemeClr val="accent1"/>
          </a:effectRef>
          <a:fontRef idx="minor">
            <a:schemeClr val="tx1"/>
          </a:fontRef>
        </p:style>
      </p:cxnSp>
      <p:cxnSp>
        <p:nvCxnSpPr>
          <p:cNvPr id="56" name="직선 연결선 5">
            <a:extLst>
              <a:ext uri="{FF2B5EF4-FFF2-40B4-BE49-F238E27FC236}">
                <a16:creationId xmlns:a16="http://schemas.microsoft.com/office/drawing/2014/main" id="{9E4D6B10-C5F1-C73D-C028-FBFA719DBF0B}"/>
              </a:ext>
            </a:extLst>
          </p:cNvPr>
          <p:cNvCxnSpPr>
            <a:cxnSpLocks/>
          </p:cNvCxnSpPr>
          <p:nvPr/>
        </p:nvCxnSpPr>
        <p:spPr>
          <a:xfrm>
            <a:off x="909210" y="5621759"/>
            <a:ext cx="0" cy="615553"/>
          </a:xfrm>
          <a:prstGeom prst="line">
            <a:avLst/>
          </a:prstGeom>
          <a:ln w="28575">
            <a:solidFill>
              <a:srgbClr val="B0D900"/>
            </a:solidFill>
          </a:ln>
        </p:spPr>
        <p:style>
          <a:lnRef idx="1">
            <a:schemeClr val="accent1"/>
          </a:lnRef>
          <a:fillRef idx="0">
            <a:schemeClr val="accent1"/>
          </a:fillRef>
          <a:effectRef idx="0">
            <a:schemeClr val="accent1"/>
          </a:effectRef>
          <a:fontRef idx="minor">
            <a:schemeClr val="tx1"/>
          </a:fontRef>
        </p:style>
      </p:cxnSp>
      <p:sp>
        <p:nvSpPr>
          <p:cNvPr id="2" name="슬라이드 번호 개체 틀 5">
            <a:extLst>
              <a:ext uri="{FF2B5EF4-FFF2-40B4-BE49-F238E27FC236}">
                <a16:creationId xmlns:a16="http://schemas.microsoft.com/office/drawing/2014/main" id="{C5EF42EF-9636-B0E2-7AF5-FDF9A608929B}"/>
              </a:ext>
            </a:extLst>
          </p:cNvPr>
          <p:cNvSpPr>
            <a:spLocks noGrp="1"/>
          </p:cNvSpPr>
          <p:nvPr>
            <p:ph type="sldNum" sz="quarter" idx="12"/>
          </p:nvPr>
        </p:nvSpPr>
        <p:spPr>
          <a:xfrm>
            <a:off x="6982792" y="6563859"/>
            <a:ext cx="2133600" cy="220641"/>
          </a:xfrm>
        </p:spPr>
        <p:txBody>
          <a:bodyPr/>
          <a:lstStyle/>
          <a:p>
            <a:fld id="{EE6BC638-39B7-4287-91A7-2A3DDA573295}" type="slidenum">
              <a:rPr lang="en-US" altLang="ja-JP" noProof="0" smtClean="0"/>
              <a:pPr/>
              <a:t>2</a:t>
            </a:fld>
            <a:endParaRPr lang="ja-JP" altLang="en-US" noProof="0" dirty="0"/>
          </a:p>
        </p:txBody>
      </p:sp>
      <p:sp>
        <p:nvSpPr>
          <p:cNvPr id="4" name="Google Shape;251;p8">
            <a:extLst>
              <a:ext uri="{FF2B5EF4-FFF2-40B4-BE49-F238E27FC236}">
                <a16:creationId xmlns:a16="http://schemas.microsoft.com/office/drawing/2014/main" id="{CCC3F1B0-255E-02FD-D49C-CFAB3D4A9E83}"/>
              </a:ext>
            </a:extLst>
          </p:cNvPr>
          <p:cNvSpPr txBox="1">
            <a:spLocks noGrp="1"/>
          </p:cNvSpPr>
          <p:nvPr>
            <p:ph type="ftr" idx="11"/>
          </p:nvPr>
        </p:nvSpPr>
        <p:spPr>
          <a:xfrm>
            <a:off x="27608" y="6537257"/>
            <a:ext cx="3086100" cy="273844"/>
          </a:xfrm>
          <a:prstGeom prst="rect">
            <a:avLst/>
          </a:prstGeom>
          <a:noFill/>
          <a:ln>
            <a:noFill/>
          </a:ln>
        </p:spPr>
        <p:txBody>
          <a:bodyPr spcFirstLastPara="1" vert="horz" wrap="square" lIns="68569" tIns="34275" rIns="68569" bIns="34275" rtlCol="0" anchor="ctr" anchorCtr="0">
            <a:noAutofit/>
          </a:bodyPr>
          <a:lstStyle/>
          <a:p>
            <a:pPr algn="l"/>
            <a:r>
              <a:rPr lang="ja-JP" dirty="0">
                <a:latin typeface="HGｺﾞｼｯｸM" panose="020B0609000000000000" pitchFamily="49" charset="-128"/>
                <a:ea typeface="HGｺﾞｼｯｸM" panose="020B0609000000000000" pitchFamily="49" charset="-128"/>
              </a:rPr>
              <a:t>©2023 Arcness Ltd.</a:t>
            </a:r>
            <a:endParaRPr dirty="0">
              <a:latin typeface="HGｺﾞｼｯｸM" panose="020B0609000000000000" pitchFamily="49" charset="-128"/>
              <a:ea typeface="HGｺﾞｼｯｸM" panose="020B0609000000000000" pitchFamily="49" charset="-128"/>
            </a:endParaRPr>
          </a:p>
        </p:txBody>
      </p:sp>
    </p:spTree>
    <p:extLst>
      <p:ext uri="{BB962C8B-B14F-4D97-AF65-F5344CB8AC3E}">
        <p14:creationId xmlns:p14="http://schemas.microsoft.com/office/powerpoint/2010/main" val="41453242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太陽電池, 屋外のオブジェ, ブルー, 屋外 が含まれている画像&#10;&#10;自動的に生成された説明">
            <a:extLst>
              <a:ext uri="{FF2B5EF4-FFF2-40B4-BE49-F238E27FC236}">
                <a16:creationId xmlns:a16="http://schemas.microsoft.com/office/drawing/2014/main" id="{C4207557-87DA-AC5F-14BD-66B3473F83AD}"/>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LightScreen/>
                    </a14:imgEffect>
                  </a14:imgLayer>
                </a14:imgProps>
              </a:ext>
              <a:ext uri="{28A0092B-C50C-407E-A947-70E740481C1C}">
                <a14:useLocalDpi xmlns:a14="http://schemas.microsoft.com/office/drawing/2010/main" val="0"/>
              </a:ext>
            </a:extLst>
          </a:blip>
          <a:srcRect r="9305"/>
          <a:stretch/>
        </p:blipFill>
        <p:spPr>
          <a:xfrm>
            <a:off x="1" y="0"/>
            <a:ext cx="9144000" cy="6858000"/>
          </a:xfrm>
          <a:custGeom>
            <a:avLst/>
            <a:gdLst>
              <a:gd name="connsiteX0" fmla="*/ 0 w 9144000"/>
              <a:gd name="connsiteY0" fmla="*/ 0 h 6858000"/>
              <a:gd name="connsiteX1" fmla="*/ 9144000 w 9144000"/>
              <a:gd name="connsiteY1" fmla="*/ 0 h 6858000"/>
              <a:gd name="connsiteX2" fmla="*/ 9144000 w 9144000"/>
              <a:gd name="connsiteY2" fmla="*/ 1686194 h 6858000"/>
              <a:gd name="connsiteX3" fmla="*/ 8982434 w 9144000"/>
              <a:gd name="connsiteY3" fmla="*/ 1661984 h 6858000"/>
              <a:gd name="connsiteX4" fmla="*/ 8028383 w 9144000"/>
              <a:gd name="connsiteY4" fmla="*/ 1601416 h 6858000"/>
              <a:gd name="connsiteX5" fmla="*/ 1763687 w 9144000"/>
              <a:gd name="connsiteY5" fmla="*/ 6858000 h 6858000"/>
              <a:gd name="connsiteX6" fmla="*/ 0 w 9144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6858000">
                <a:moveTo>
                  <a:pt x="0" y="0"/>
                </a:moveTo>
                <a:lnTo>
                  <a:pt x="9144000" y="0"/>
                </a:lnTo>
                <a:lnTo>
                  <a:pt x="9144000" y="1686194"/>
                </a:lnTo>
                <a:lnTo>
                  <a:pt x="8982434" y="1661984"/>
                </a:lnTo>
                <a:cubicBezTo>
                  <a:pt x="8671356" y="1622101"/>
                  <a:pt x="8352748" y="1601416"/>
                  <a:pt x="8028383" y="1601416"/>
                </a:cubicBezTo>
                <a:cubicBezTo>
                  <a:pt x="4568488" y="1601416"/>
                  <a:pt x="1763687" y="3954869"/>
                  <a:pt x="1763687" y="6858000"/>
                </a:cubicBezTo>
                <a:lnTo>
                  <a:pt x="0" y="6858000"/>
                </a:lnTo>
                <a:close/>
              </a:path>
            </a:pathLst>
          </a:custGeom>
        </p:spPr>
      </p:pic>
      <p:sp>
        <p:nvSpPr>
          <p:cNvPr id="5" name="Text Box 9">
            <a:extLst>
              <a:ext uri="{FF2B5EF4-FFF2-40B4-BE49-F238E27FC236}">
                <a16:creationId xmlns:a16="http://schemas.microsoft.com/office/drawing/2014/main" id="{6140B9E9-93F2-E8C9-C315-F05FDB974310}"/>
              </a:ext>
            </a:extLst>
          </p:cNvPr>
          <p:cNvSpPr txBox="1">
            <a:spLocks noChangeArrowheads="1"/>
          </p:cNvSpPr>
          <p:nvPr/>
        </p:nvSpPr>
        <p:spPr bwMode="auto">
          <a:xfrm>
            <a:off x="4572000" y="4095045"/>
            <a:ext cx="4788023" cy="132119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R="0" indent="-228600" fontAlgn="base">
              <a:lnSpc>
                <a:spcPct val="200000"/>
              </a:lnSpc>
              <a:spcBef>
                <a:spcPct val="0"/>
              </a:spcBef>
              <a:spcAft>
                <a:spcPct val="0"/>
              </a:spcAft>
              <a:buClrTx/>
              <a:buSzTx/>
              <a:buFont typeface="+mj-lt"/>
              <a:buAutoNum type="arabicPeriod"/>
              <a:tabLst/>
            </a:pPr>
            <a:r>
              <a:rPr lang="ja-JP" altLang="en-US" sz="1400" b="0" i="0" dirty="0">
                <a:solidFill>
                  <a:srgbClr val="3F7F00"/>
                </a:solidFill>
                <a:effectLst/>
                <a:latin typeface="HGｺﾞｼｯｸM" panose="020B0609000000000000" pitchFamily="49" charset="-128"/>
                <a:ea typeface="HGｺﾞｼｯｸM" panose="020B0609000000000000" pitchFamily="49" charset="-128"/>
              </a:rPr>
              <a:t>会社概要</a:t>
            </a:r>
            <a:endParaRPr lang="en-US" altLang="ja-JP" sz="1400" b="0" i="0" dirty="0">
              <a:solidFill>
                <a:srgbClr val="3F7F00"/>
              </a:solidFill>
              <a:effectLst/>
              <a:latin typeface="HGｺﾞｼｯｸM" panose="020B0609000000000000" pitchFamily="49" charset="-128"/>
              <a:ea typeface="HGｺﾞｼｯｸM" panose="020B0609000000000000" pitchFamily="49" charset="-128"/>
            </a:endParaRPr>
          </a:p>
          <a:p>
            <a:pPr marR="0" indent="-228600" fontAlgn="base">
              <a:lnSpc>
                <a:spcPct val="200000"/>
              </a:lnSpc>
              <a:spcBef>
                <a:spcPct val="0"/>
              </a:spcBef>
              <a:spcAft>
                <a:spcPct val="0"/>
              </a:spcAft>
              <a:buClrTx/>
              <a:buSzTx/>
              <a:buFont typeface="+mj-lt"/>
              <a:buAutoNum type="arabicPeriod"/>
              <a:tabLst/>
            </a:pPr>
            <a:r>
              <a:rPr lang="ja-JP" altLang="en-US" sz="1400" b="0" i="0" dirty="0">
                <a:solidFill>
                  <a:srgbClr val="3F7F00"/>
                </a:solidFill>
                <a:effectLst/>
                <a:latin typeface="HGｺﾞｼｯｸM" panose="020B0609000000000000" pitchFamily="49" charset="-128"/>
                <a:ea typeface="HGｺﾞｼｯｸM" panose="020B0609000000000000" pitchFamily="49" charset="-128"/>
              </a:rPr>
              <a:t>取扱サービス</a:t>
            </a:r>
          </a:p>
          <a:p>
            <a:pPr marR="0" indent="-228600" fontAlgn="base">
              <a:lnSpc>
                <a:spcPct val="200000"/>
              </a:lnSpc>
              <a:spcBef>
                <a:spcPct val="0"/>
              </a:spcBef>
              <a:spcAft>
                <a:spcPct val="0"/>
              </a:spcAft>
              <a:buClrTx/>
              <a:buSzTx/>
              <a:buFont typeface="+mj-lt"/>
              <a:buAutoNum type="arabicPeriod"/>
              <a:tabLst/>
            </a:pPr>
            <a:r>
              <a:rPr lang="ja-JP" altLang="en-US" sz="1400" b="0" i="0" dirty="0">
                <a:solidFill>
                  <a:srgbClr val="3F7F00"/>
                </a:solidFill>
                <a:effectLst/>
                <a:latin typeface="HGｺﾞｼｯｸM" panose="020B0609000000000000" pitchFamily="49" charset="-128"/>
                <a:ea typeface="HGｺﾞｼｯｸM" panose="020B0609000000000000" pitchFamily="49" charset="-128"/>
              </a:rPr>
              <a:t>強み</a:t>
            </a:r>
            <a:endParaRPr kumimoji="1" lang="en-US" altLang="ko-KR" sz="1400" dirty="0">
              <a:solidFill>
                <a:srgbClr val="3F7F00"/>
              </a:solidFill>
              <a:latin typeface="HGｺﾞｼｯｸM" panose="020B0609000000000000" pitchFamily="49" charset="-128"/>
              <a:ea typeface="HGｺﾞｼｯｸM" panose="020B0609000000000000" pitchFamily="49" charset="-128"/>
              <a:cs typeface="굴림" pitchFamily="50" charset="-127"/>
            </a:endParaRPr>
          </a:p>
        </p:txBody>
      </p:sp>
      <p:grpSp>
        <p:nvGrpSpPr>
          <p:cNvPr id="6" name="그룹 1">
            <a:extLst>
              <a:ext uri="{FF2B5EF4-FFF2-40B4-BE49-F238E27FC236}">
                <a16:creationId xmlns:a16="http://schemas.microsoft.com/office/drawing/2014/main" id="{05BFDEC9-9BC8-8A0F-C34F-EF3BF93D9AB8}"/>
              </a:ext>
            </a:extLst>
          </p:cNvPr>
          <p:cNvGrpSpPr/>
          <p:nvPr/>
        </p:nvGrpSpPr>
        <p:grpSpPr>
          <a:xfrm>
            <a:off x="4572000" y="2946139"/>
            <a:ext cx="4013102" cy="965721"/>
            <a:chOff x="3491880" y="1484784"/>
            <a:chExt cx="4248471" cy="965721"/>
          </a:xfrm>
        </p:grpSpPr>
        <p:sp>
          <p:nvSpPr>
            <p:cNvPr id="7" name="Text Box 5">
              <a:extLst>
                <a:ext uri="{FF2B5EF4-FFF2-40B4-BE49-F238E27FC236}">
                  <a16:creationId xmlns:a16="http://schemas.microsoft.com/office/drawing/2014/main" id="{A14D68A7-8FC1-96A7-4727-F8A330A4A479}"/>
                </a:ext>
              </a:extLst>
            </p:cNvPr>
            <p:cNvSpPr txBox="1">
              <a:spLocks noChangeArrowheads="1"/>
            </p:cNvSpPr>
            <p:nvPr/>
          </p:nvSpPr>
          <p:spPr bwMode="auto">
            <a:xfrm>
              <a:off x="3494558" y="1988840"/>
              <a:ext cx="4245793" cy="4616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fontAlgn="base">
                <a:spcBef>
                  <a:spcPct val="0"/>
                </a:spcBef>
                <a:spcAft>
                  <a:spcPct val="0"/>
                </a:spcAft>
              </a:pPr>
              <a:r>
                <a:rPr lang="ja-JP" altLang="en-US" sz="2400" b="0" i="0" dirty="0">
                  <a:solidFill>
                    <a:srgbClr val="3F7F00"/>
                  </a:solidFill>
                  <a:effectLst/>
                  <a:latin typeface="HGｺﾞｼｯｸM" panose="020B0609000000000000" pitchFamily="49" charset="-128"/>
                  <a:ea typeface="HGｺﾞｼｯｸM" panose="020B0609000000000000" pitchFamily="49" charset="-128"/>
                </a:rPr>
                <a:t>会社説明</a:t>
              </a:r>
              <a:endParaRPr kumimoji="1" lang="en-US" altLang="ko-KR" sz="2400" b="1" dirty="0">
                <a:solidFill>
                  <a:srgbClr val="3F7F00"/>
                </a:solidFill>
                <a:latin typeface="HGｺﾞｼｯｸM" panose="020B0609000000000000" pitchFamily="49" charset="-128"/>
                <a:ea typeface="HGｺﾞｼｯｸM" panose="020B0609000000000000" pitchFamily="49" charset="-128"/>
                <a:cs typeface="굴림" pitchFamily="50" charset="-127"/>
              </a:endParaRPr>
            </a:p>
          </p:txBody>
        </p:sp>
        <p:sp>
          <p:nvSpPr>
            <p:cNvPr id="9" name="Text Box 4">
              <a:extLst>
                <a:ext uri="{FF2B5EF4-FFF2-40B4-BE49-F238E27FC236}">
                  <a16:creationId xmlns:a16="http://schemas.microsoft.com/office/drawing/2014/main" id="{5DC67418-4B04-3B5B-D929-1E71AC061C71}"/>
                </a:ext>
              </a:extLst>
            </p:cNvPr>
            <p:cNvSpPr txBox="1">
              <a:spLocks noChangeArrowheads="1"/>
            </p:cNvSpPr>
            <p:nvPr/>
          </p:nvSpPr>
          <p:spPr bwMode="auto">
            <a:xfrm>
              <a:off x="3491880" y="1484784"/>
              <a:ext cx="720080" cy="584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fontAlgn="base">
                <a:spcBef>
                  <a:spcPct val="0"/>
                </a:spcBef>
                <a:spcAft>
                  <a:spcPct val="0"/>
                </a:spcAft>
              </a:pPr>
              <a:r>
                <a:rPr kumimoji="1" lang="en-US" altLang="ko-KR" sz="3200" b="1" dirty="0">
                  <a:solidFill>
                    <a:srgbClr val="3F7F00"/>
                  </a:solidFill>
                  <a:latin typeface="HGｺﾞｼｯｸM" panose="020B0609000000000000" pitchFamily="49" charset="-128"/>
                  <a:ea typeface="HGｺﾞｼｯｸM" panose="020B0609000000000000" pitchFamily="49" charset="-128"/>
                  <a:cs typeface="굴림" pitchFamily="50" charset="-127"/>
                </a:rPr>
                <a:t>0</a:t>
              </a:r>
              <a:r>
                <a:rPr kumimoji="1" lang="en-US" altLang="ja-JP" sz="3200" b="1" dirty="0">
                  <a:solidFill>
                    <a:srgbClr val="3F7F00"/>
                  </a:solidFill>
                  <a:latin typeface="HGｺﾞｼｯｸM" panose="020B0609000000000000" pitchFamily="49" charset="-128"/>
                  <a:ea typeface="HGｺﾞｼｯｸM" panose="020B0609000000000000" pitchFamily="49" charset="-128"/>
                  <a:cs typeface="굴림" pitchFamily="50" charset="-127"/>
                </a:rPr>
                <a:t>4</a:t>
              </a:r>
              <a:endParaRPr kumimoji="1" lang="ko-KR" altLang="ko-KR" sz="3200" b="1" dirty="0">
                <a:solidFill>
                  <a:srgbClr val="3F7F00"/>
                </a:solidFill>
                <a:latin typeface="HGｺﾞｼｯｸM" panose="020B0609000000000000" pitchFamily="49" charset="-128"/>
                <a:ea typeface="맑은 고딕" pitchFamily="50" charset="-127"/>
                <a:cs typeface="굴림" pitchFamily="50" charset="-127"/>
              </a:endParaRPr>
            </a:p>
          </p:txBody>
        </p:sp>
      </p:grpSp>
    </p:spTree>
    <p:extLst>
      <p:ext uri="{BB962C8B-B14F-4D97-AF65-F5344CB8AC3E}">
        <p14:creationId xmlns:p14="http://schemas.microsoft.com/office/powerpoint/2010/main" val="2993603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14A509-D64D-8AA4-C991-86CCC30B817F}"/>
              </a:ext>
            </a:extLst>
          </p:cNvPr>
          <p:cNvSpPr>
            <a:spLocks noGrp="1"/>
          </p:cNvSpPr>
          <p:nvPr>
            <p:ph type="title"/>
          </p:nvPr>
        </p:nvSpPr>
        <p:spPr>
          <a:xfrm>
            <a:off x="265645" y="132137"/>
            <a:ext cx="8496944" cy="724900"/>
          </a:xfrm>
        </p:spPr>
        <p:txBody>
          <a:bodyPr>
            <a:normAutofit/>
          </a:bodyPr>
          <a:lstStyle/>
          <a:p>
            <a:r>
              <a:rPr lang="ja-JP" altLang="en-US" sz="3200" b="0" i="0" dirty="0">
                <a:effectLst/>
                <a:latin typeface="HGｺﾞｼｯｸM" panose="020B0609000000000000" pitchFamily="49" charset="-128"/>
                <a:ea typeface="HGｺﾞｼｯｸM" panose="020B0609000000000000" pitchFamily="49" charset="-128"/>
              </a:rPr>
              <a:t>会社概要</a:t>
            </a:r>
            <a:endParaRPr lang="ja-JP" altLang="en-US" sz="2800" dirty="0">
              <a:latin typeface="HGｺﾞｼｯｸM" panose="020B0609000000000000" pitchFamily="49" charset="-128"/>
              <a:ea typeface="HGｺﾞｼｯｸM" panose="020B0609000000000000" pitchFamily="49" charset="-128"/>
            </a:endParaRPr>
          </a:p>
        </p:txBody>
      </p:sp>
      <p:sp>
        <p:nvSpPr>
          <p:cNvPr id="8" name="슬라이드 번호 개체 틀 5">
            <a:extLst>
              <a:ext uri="{FF2B5EF4-FFF2-40B4-BE49-F238E27FC236}">
                <a16:creationId xmlns:a16="http://schemas.microsoft.com/office/drawing/2014/main" id="{21ACFA63-E66A-3991-5B7F-A407CF77C650}"/>
              </a:ext>
            </a:extLst>
          </p:cNvPr>
          <p:cNvSpPr>
            <a:spLocks noGrp="1"/>
          </p:cNvSpPr>
          <p:nvPr>
            <p:ph type="sldNum" sz="quarter" idx="12"/>
          </p:nvPr>
        </p:nvSpPr>
        <p:spPr>
          <a:xfrm>
            <a:off x="6982792" y="6563859"/>
            <a:ext cx="2133600" cy="220641"/>
          </a:xfrm>
        </p:spPr>
        <p:txBody>
          <a:bodyPr/>
          <a:lstStyle/>
          <a:p>
            <a:fld id="{EE6BC638-39B7-4287-91A7-2A3DDA573295}" type="slidenum">
              <a:rPr lang="en-US" altLang="ja-JP" noProof="0" smtClean="0"/>
              <a:pPr/>
              <a:t>21</a:t>
            </a:fld>
            <a:endParaRPr lang="ja-JP" altLang="en-US" noProof="0" dirty="0"/>
          </a:p>
        </p:txBody>
      </p:sp>
      <p:sp>
        <p:nvSpPr>
          <p:cNvPr id="15" name="Google Shape;251;p8">
            <a:extLst>
              <a:ext uri="{FF2B5EF4-FFF2-40B4-BE49-F238E27FC236}">
                <a16:creationId xmlns:a16="http://schemas.microsoft.com/office/drawing/2014/main" id="{B593A366-44EC-5188-4320-692F9530782B}"/>
              </a:ext>
            </a:extLst>
          </p:cNvPr>
          <p:cNvSpPr txBox="1">
            <a:spLocks noGrp="1"/>
          </p:cNvSpPr>
          <p:nvPr>
            <p:ph type="ftr" idx="11"/>
          </p:nvPr>
        </p:nvSpPr>
        <p:spPr>
          <a:xfrm>
            <a:off x="27608" y="6537257"/>
            <a:ext cx="3086100" cy="273844"/>
          </a:xfrm>
          <a:prstGeom prst="rect">
            <a:avLst/>
          </a:prstGeom>
          <a:noFill/>
          <a:ln>
            <a:noFill/>
          </a:ln>
        </p:spPr>
        <p:txBody>
          <a:bodyPr spcFirstLastPara="1" vert="horz" wrap="square" lIns="68569" tIns="34275" rIns="68569" bIns="34275" rtlCol="0" anchor="ctr" anchorCtr="0">
            <a:noAutofit/>
          </a:bodyPr>
          <a:lstStyle/>
          <a:p>
            <a:pPr algn="l"/>
            <a:r>
              <a:rPr lang="ja-JP" dirty="0"/>
              <a:t>©2023 Arcness Ltd.</a:t>
            </a:r>
            <a:endParaRPr dirty="0"/>
          </a:p>
        </p:txBody>
      </p:sp>
      <p:sp>
        <p:nvSpPr>
          <p:cNvPr id="3" name="Google Shape;454;p15">
            <a:extLst>
              <a:ext uri="{FF2B5EF4-FFF2-40B4-BE49-F238E27FC236}">
                <a16:creationId xmlns:a16="http://schemas.microsoft.com/office/drawing/2014/main" id="{2C6A328B-2F5F-3D16-E138-94ACD8D5D77F}"/>
              </a:ext>
            </a:extLst>
          </p:cNvPr>
          <p:cNvSpPr txBox="1"/>
          <p:nvPr/>
        </p:nvSpPr>
        <p:spPr>
          <a:xfrm>
            <a:off x="294400" y="1262257"/>
            <a:ext cx="8670087" cy="1177215"/>
          </a:xfrm>
          <a:prstGeom prst="rect">
            <a:avLst/>
          </a:prstGeom>
          <a:noFill/>
          <a:ln>
            <a:noFill/>
          </a:ln>
        </p:spPr>
        <p:txBody>
          <a:bodyPr spcFirstLastPara="1" wrap="square" lIns="68569" tIns="34275" rIns="68569" bIns="34275" anchor="t" anchorCtr="0">
            <a:spAutoFit/>
          </a:bodyPr>
          <a:lstStyle/>
          <a:p>
            <a:pPr>
              <a:lnSpc>
                <a:spcPct val="150000"/>
              </a:lnSpc>
            </a:pPr>
            <a:r>
              <a:rPr lang="ja-JP" altLang="en-US" sz="2000" dirty="0">
                <a:latin typeface="HGｺﾞｼｯｸM" panose="020B0609000000000000" pitchFamily="49" charset="-128"/>
                <a:ea typeface="HGｺﾞｼｯｸM" panose="020B0609000000000000" pitchFamily="49" charset="-128"/>
                <a:cs typeface="Arial"/>
                <a:sym typeface="Arial"/>
              </a:rPr>
              <a:t>商品の</a:t>
            </a:r>
            <a:r>
              <a:rPr lang="ja-JP" altLang="en-US" sz="2400" u="sng" dirty="0">
                <a:solidFill>
                  <a:srgbClr val="C00000"/>
                </a:solidFill>
                <a:latin typeface="HGｺﾞｼｯｸM" panose="020B0609000000000000" pitchFamily="49" charset="-128"/>
                <a:ea typeface="HGｺﾞｼｯｸM" panose="020B0609000000000000" pitchFamily="49" charset="-128"/>
                <a:cs typeface="Arial"/>
                <a:sym typeface="Arial"/>
              </a:rPr>
              <a:t>販売</a:t>
            </a:r>
            <a:r>
              <a:rPr lang="ja-JP" altLang="en-US" sz="2000" dirty="0">
                <a:latin typeface="HGｺﾞｼｯｸM" panose="020B0609000000000000" pitchFamily="49" charset="-128"/>
                <a:ea typeface="HGｺﾞｼｯｸM" panose="020B0609000000000000" pitchFamily="49" charset="-128"/>
                <a:cs typeface="Arial"/>
                <a:sym typeface="Arial"/>
              </a:rPr>
              <a:t>を中心に、</a:t>
            </a:r>
          </a:p>
          <a:p>
            <a:pPr>
              <a:lnSpc>
                <a:spcPct val="150000"/>
              </a:lnSpc>
            </a:pPr>
            <a:r>
              <a:rPr lang="ja-JP" altLang="en-US" sz="2400" u="sng" dirty="0">
                <a:solidFill>
                  <a:srgbClr val="C00000"/>
                </a:solidFill>
                <a:latin typeface="HGｺﾞｼｯｸM" panose="020B0609000000000000" pitchFamily="49" charset="-128"/>
                <a:ea typeface="HGｺﾞｼｯｸM" panose="020B0609000000000000" pitchFamily="49" charset="-128"/>
                <a:cs typeface="Arial"/>
                <a:sym typeface="Arial"/>
              </a:rPr>
              <a:t>提案～施工メンテナンス</a:t>
            </a:r>
            <a:r>
              <a:rPr lang="ja-JP" altLang="en-US" sz="2000" dirty="0">
                <a:latin typeface="HGｺﾞｼｯｸM" panose="020B0609000000000000" pitchFamily="49" charset="-128"/>
                <a:ea typeface="HGｺﾞｼｯｸM" panose="020B0609000000000000" pitchFamily="49" charset="-128"/>
                <a:cs typeface="Arial"/>
                <a:sym typeface="Arial"/>
              </a:rPr>
              <a:t>までをトータルでサポートする会社です。</a:t>
            </a:r>
          </a:p>
        </p:txBody>
      </p:sp>
      <p:sp>
        <p:nvSpPr>
          <p:cNvPr id="7" name="四角形: 角を丸くする 6">
            <a:extLst>
              <a:ext uri="{FF2B5EF4-FFF2-40B4-BE49-F238E27FC236}">
                <a16:creationId xmlns:a16="http://schemas.microsoft.com/office/drawing/2014/main" id="{FF008425-1642-FAE8-2AAC-81F1171856EE}"/>
              </a:ext>
            </a:extLst>
          </p:cNvPr>
          <p:cNvSpPr/>
          <p:nvPr/>
        </p:nvSpPr>
        <p:spPr>
          <a:xfrm>
            <a:off x="431539" y="2557760"/>
            <a:ext cx="8067581" cy="1289236"/>
          </a:xfrm>
          <a:prstGeom prst="roundRect">
            <a:avLst>
              <a:gd name="adj" fmla="val 14495"/>
            </a:avLst>
          </a:prstGeom>
          <a:solidFill>
            <a:schemeClr val="bg1"/>
          </a:solidFill>
          <a:ln w="9525">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latin typeface="HGｺﾞｼｯｸM" panose="020B0609000000000000" pitchFamily="49" charset="-128"/>
                <a:ea typeface="HGｺﾞｼｯｸM" panose="020B0609000000000000" pitchFamily="49" charset="-128"/>
              </a:rPr>
              <a:t>特に、アライアンス事業に力を入れており、さまざまな企業様と共に業務提携を結ばせていただいております。</a:t>
            </a:r>
          </a:p>
          <a:p>
            <a:r>
              <a:rPr kumimoji="1" lang="ja-JP" altLang="en-US" sz="1400" dirty="0">
                <a:solidFill>
                  <a:schemeClr val="tx1"/>
                </a:solidFill>
                <a:latin typeface="HGｺﾞｼｯｸM" panose="020B0609000000000000" pitchFamily="49" charset="-128"/>
                <a:ea typeface="HGｺﾞｼｯｸM" panose="020B0609000000000000" pitchFamily="49" charset="-128"/>
              </a:rPr>
              <a:t>業務サポートから社員教育、マネジメントまで手厚くサポートさせていただいております。</a:t>
            </a:r>
          </a:p>
          <a:p>
            <a:r>
              <a:rPr kumimoji="1" lang="ja-JP" altLang="en-US" sz="1400" dirty="0">
                <a:solidFill>
                  <a:schemeClr val="tx1"/>
                </a:solidFill>
                <a:latin typeface="HGｺﾞｼｯｸM" panose="020B0609000000000000" pitchFamily="49" charset="-128"/>
                <a:ea typeface="HGｺﾞｼｯｸM" panose="020B0609000000000000" pitchFamily="49" charset="-128"/>
              </a:rPr>
              <a:t>このように時代の先駆けとなるような取り組みを通し、お客様のみならず社会へ、そして地球環境へ貢献していく企業へと成長してまいります。</a:t>
            </a:r>
          </a:p>
        </p:txBody>
      </p:sp>
      <p:cxnSp>
        <p:nvCxnSpPr>
          <p:cNvPr id="20" name="直線コネクタ 19">
            <a:extLst>
              <a:ext uri="{FF2B5EF4-FFF2-40B4-BE49-F238E27FC236}">
                <a16:creationId xmlns:a16="http://schemas.microsoft.com/office/drawing/2014/main" id="{FC977FFA-CFED-213F-FDCF-C22A361DB890}"/>
              </a:ext>
            </a:extLst>
          </p:cNvPr>
          <p:cNvCxnSpPr>
            <a:cxnSpLocks/>
          </p:cNvCxnSpPr>
          <p:nvPr/>
        </p:nvCxnSpPr>
        <p:spPr>
          <a:xfrm>
            <a:off x="692533" y="4464007"/>
            <a:ext cx="7678976" cy="0"/>
          </a:xfrm>
          <a:prstGeom prst="line">
            <a:avLst/>
          </a:prstGeom>
          <a:ln w="12700">
            <a:solidFill>
              <a:srgbClr val="3F7F00"/>
            </a:solidFill>
          </a:ln>
        </p:spPr>
        <p:style>
          <a:lnRef idx="1">
            <a:schemeClr val="accent1"/>
          </a:lnRef>
          <a:fillRef idx="0">
            <a:schemeClr val="accent1"/>
          </a:fillRef>
          <a:effectRef idx="0">
            <a:schemeClr val="accent1"/>
          </a:effectRef>
          <a:fontRef idx="minor">
            <a:schemeClr val="tx1"/>
          </a:fontRef>
        </p:style>
      </p:cxnSp>
      <p:sp>
        <p:nvSpPr>
          <p:cNvPr id="22" name="Google Shape;246;p8">
            <a:extLst>
              <a:ext uri="{FF2B5EF4-FFF2-40B4-BE49-F238E27FC236}">
                <a16:creationId xmlns:a16="http://schemas.microsoft.com/office/drawing/2014/main" id="{CF0FBCEF-E2EF-3E68-DE89-F23E9C3DD129}"/>
              </a:ext>
            </a:extLst>
          </p:cNvPr>
          <p:cNvSpPr txBox="1"/>
          <p:nvPr/>
        </p:nvSpPr>
        <p:spPr>
          <a:xfrm>
            <a:off x="692533" y="4140194"/>
            <a:ext cx="1015551" cy="1454214"/>
          </a:xfrm>
          <a:prstGeom prst="rect">
            <a:avLst/>
          </a:prstGeom>
          <a:noFill/>
          <a:ln>
            <a:noFill/>
          </a:ln>
        </p:spPr>
        <p:txBody>
          <a:bodyPr spcFirstLastPara="1" wrap="square" lIns="68569" tIns="34275" rIns="68569" bIns="34275" anchor="t" anchorCtr="0">
            <a:spAutoFit/>
          </a:bodyPr>
          <a:lstStyle/>
          <a:p>
            <a:pPr algn="dist">
              <a:lnSpc>
                <a:spcPct val="150000"/>
              </a:lnSpc>
            </a:pPr>
            <a:r>
              <a:rPr lang="ja-JP" altLang="en-US" sz="1200" dirty="0">
                <a:latin typeface="HGｺﾞｼｯｸM" panose="020B0609000000000000" pitchFamily="49" charset="-128"/>
                <a:ea typeface="HGｺﾞｼｯｸM" panose="020B0609000000000000" pitchFamily="49" charset="-128"/>
                <a:cs typeface="Arial"/>
                <a:sym typeface="Arial"/>
              </a:rPr>
              <a:t>商号</a:t>
            </a:r>
          </a:p>
          <a:p>
            <a:pPr algn="dist">
              <a:lnSpc>
                <a:spcPct val="150000"/>
              </a:lnSpc>
            </a:pPr>
            <a:r>
              <a:rPr lang="zh-TW" altLang="en-US" sz="1200" dirty="0">
                <a:latin typeface="HGｺﾞｼｯｸM" panose="020B0609000000000000" pitchFamily="49" charset="-128"/>
                <a:ea typeface="HGｺﾞｼｯｸM" panose="020B0609000000000000" pitchFamily="49" charset="-128"/>
                <a:cs typeface="Arial"/>
                <a:sym typeface="Arial"/>
              </a:rPr>
              <a:t>本社所在地</a:t>
            </a:r>
          </a:p>
          <a:p>
            <a:pPr algn="dist">
              <a:lnSpc>
                <a:spcPct val="150000"/>
              </a:lnSpc>
            </a:pPr>
            <a:r>
              <a:rPr lang="zh-TW" altLang="en-US" sz="1200" dirty="0">
                <a:latin typeface="HGｺﾞｼｯｸM" panose="020B0609000000000000" pitchFamily="49" charset="-128"/>
                <a:ea typeface="HGｺﾞｼｯｸM" panose="020B0609000000000000" pitchFamily="49" charset="-128"/>
                <a:cs typeface="Arial"/>
                <a:sym typeface="Arial"/>
              </a:rPr>
              <a:t>代表取締役</a:t>
            </a:r>
          </a:p>
          <a:p>
            <a:pPr algn="dist">
              <a:lnSpc>
                <a:spcPct val="150000"/>
              </a:lnSpc>
            </a:pPr>
            <a:r>
              <a:rPr lang="zh-TW" altLang="en-US" sz="1200" dirty="0">
                <a:latin typeface="HGｺﾞｼｯｸM" panose="020B0609000000000000" pitchFamily="49" charset="-128"/>
                <a:ea typeface="HGｺﾞｼｯｸM" panose="020B0609000000000000" pitchFamily="49" charset="-128"/>
                <a:cs typeface="Arial"/>
                <a:sym typeface="Arial"/>
              </a:rPr>
              <a:t>設立</a:t>
            </a:r>
          </a:p>
          <a:p>
            <a:pPr algn="dist">
              <a:lnSpc>
                <a:spcPct val="150000"/>
              </a:lnSpc>
            </a:pPr>
            <a:r>
              <a:rPr lang="zh-TW" altLang="en-US" sz="1200" dirty="0">
                <a:latin typeface="HGｺﾞｼｯｸM" panose="020B0609000000000000" pitchFamily="49" charset="-128"/>
                <a:ea typeface="HGｺﾞｼｯｸM" panose="020B0609000000000000" pitchFamily="49" charset="-128"/>
                <a:cs typeface="Arial"/>
                <a:sym typeface="Arial"/>
              </a:rPr>
              <a:t>事業内容</a:t>
            </a:r>
          </a:p>
        </p:txBody>
      </p:sp>
      <p:sp>
        <p:nvSpPr>
          <p:cNvPr id="42" name="Google Shape;246;p8">
            <a:extLst>
              <a:ext uri="{FF2B5EF4-FFF2-40B4-BE49-F238E27FC236}">
                <a16:creationId xmlns:a16="http://schemas.microsoft.com/office/drawing/2014/main" id="{044C0767-F3D3-9D3C-7FA8-34FFA0F54DEC}"/>
              </a:ext>
            </a:extLst>
          </p:cNvPr>
          <p:cNvSpPr txBox="1"/>
          <p:nvPr/>
        </p:nvSpPr>
        <p:spPr>
          <a:xfrm>
            <a:off x="2572180" y="4140250"/>
            <a:ext cx="5544616" cy="2008212"/>
          </a:xfrm>
          <a:prstGeom prst="rect">
            <a:avLst/>
          </a:prstGeom>
          <a:noFill/>
          <a:ln>
            <a:noFill/>
          </a:ln>
        </p:spPr>
        <p:txBody>
          <a:bodyPr spcFirstLastPara="1" wrap="square" lIns="68569" tIns="34275" rIns="68569" bIns="34275" anchor="t" anchorCtr="0">
            <a:spAutoFit/>
          </a:bodyPr>
          <a:lstStyle/>
          <a:p>
            <a:pPr>
              <a:lnSpc>
                <a:spcPct val="150000"/>
              </a:lnSpc>
            </a:pPr>
            <a:r>
              <a:rPr lang="ja-JP" altLang="en-US" sz="1200" dirty="0">
                <a:latin typeface="HGｺﾞｼｯｸM" panose="020B0609000000000000" pitchFamily="49" charset="-128"/>
                <a:ea typeface="HGｺﾞｼｯｸM" panose="020B0609000000000000" pitchFamily="49" charset="-128"/>
                <a:cs typeface="Arial"/>
                <a:sym typeface="Arial"/>
              </a:rPr>
              <a:t>株式会社</a:t>
            </a:r>
            <a:r>
              <a:rPr lang="en-US" altLang="ja-JP" sz="1200" dirty="0">
                <a:latin typeface="HGｺﾞｼｯｸM" panose="020B0609000000000000" pitchFamily="49" charset="-128"/>
                <a:ea typeface="HGｺﾞｼｯｸM" panose="020B0609000000000000" pitchFamily="49" charset="-128"/>
                <a:cs typeface="Arial"/>
                <a:sym typeface="Arial"/>
              </a:rPr>
              <a:t>SANZEN</a:t>
            </a:r>
            <a:endParaRPr lang="ja-JP" altLang="en-US" sz="1200" dirty="0">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200" dirty="0">
                <a:latin typeface="HGｺﾞｼｯｸM" panose="020B0609000000000000" pitchFamily="49" charset="-128"/>
                <a:ea typeface="HGｺﾞｼｯｸM" panose="020B0609000000000000" pitchFamily="49" charset="-128"/>
                <a:cs typeface="Arial"/>
                <a:sym typeface="Arial"/>
              </a:rPr>
              <a:t>東京都中野区中野</a:t>
            </a:r>
            <a:r>
              <a:rPr lang="en-US" altLang="ja-JP" sz="1200" dirty="0">
                <a:latin typeface="HGｺﾞｼｯｸM" panose="020B0609000000000000" pitchFamily="49" charset="-128"/>
                <a:ea typeface="HGｺﾞｼｯｸM" panose="020B0609000000000000" pitchFamily="49" charset="-128"/>
                <a:cs typeface="Arial"/>
                <a:sym typeface="Arial"/>
              </a:rPr>
              <a:t>2-18-10</a:t>
            </a:r>
          </a:p>
          <a:p>
            <a:pPr>
              <a:lnSpc>
                <a:spcPct val="150000"/>
              </a:lnSpc>
            </a:pPr>
            <a:r>
              <a:rPr lang="ja-JP" altLang="en-US" sz="1200" dirty="0">
                <a:latin typeface="HGｺﾞｼｯｸM" panose="020B0609000000000000" pitchFamily="49" charset="-128"/>
                <a:ea typeface="HGｺﾞｼｯｸM" panose="020B0609000000000000" pitchFamily="49" charset="-128"/>
                <a:cs typeface="Arial"/>
                <a:sym typeface="Arial"/>
              </a:rPr>
              <a:t>渡邊　勇太</a:t>
            </a:r>
          </a:p>
          <a:p>
            <a:pPr>
              <a:lnSpc>
                <a:spcPct val="150000"/>
              </a:lnSpc>
            </a:pPr>
            <a:r>
              <a:rPr lang="ja-JP" altLang="en-US" sz="1200" dirty="0">
                <a:latin typeface="HGｺﾞｼｯｸM" panose="020B0609000000000000" pitchFamily="49" charset="-128"/>
                <a:ea typeface="HGｺﾞｼｯｸM" panose="020B0609000000000000" pitchFamily="49" charset="-128"/>
                <a:cs typeface="Arial"/>
                <a:sym typeface="Arial"/>
              </a:rPr>
              <a:t>２０２３年７月</a:t>
            </a:r>
          </a:p>
          <a:p>
            <a:pPr>
              <a:lnSpc>
                <a:spcPct val="150000"/>
              </a:lnSpc>
            </a:pPr>
            <a:r>
              <a:rPr lang="ja-JP" altLang="en-US" sz="1200" dirty="0">
                <a:latin typeface="HGｺﾞｼｯｸM" panose="020B0609000000000000" pitchFamily="49" charset="-128"/>
                <a:ea typeface="HGｺﾞｼｯｸM" panose="020B0609000000000000" pitchFamily="49" charset="-128"/>
                <a:cs typeface="Arial"/>
                <a:sym typeface="Arial"/>
              </a:rPr>
              <a:t>① 太陽光・蓄電池事業</a:t>
            </a:r>
          </a:p>
          <a:p>
            <a:pPr>
              <a:lnSpc>
                <a:spcPct val="150000"/>
              </a:lnSpc>
            </a:pPr>
            <a:r>
              <a:rPr lang="ja-JP" altLang="en-US" sz="1200" dirty="0">
                <a:latin typeface="HGｺﾞｼｯｸM" panose="020B0609000000000000" pitchFamily="49" charset="-128"/>
                <a:ea typeface="HGｺﾞｼｯｸM" panose="020B0609000000000000" pitchFamily="49" charset="-128"/>
                <a:cs typeface="Arial"/>
                <a:sym typeface="Arial"/>
              </a:rPr>
              <a:t>② 屋根・リフォーム事業</a:t>
            </a:r>
          </a:p>
          <a:p>
            <a:pPr>
              <a:lnSpc>
                <a:spcPct val="150000"/>
              </a:lnSpc>
            </a:pPr>
            <a:r>
              <a:rPr lang="ja-JP" altLang="en-US" sz="1200" dirty="0">
                <a:latin typeface="HGｺﾞｼｯｸM" panose="020B0609000000000000" pitchFamily="49" charset="-128"/>
                <a:ea typeface="HGｺﾞｼｯｸM" panose="020B0609000000000000" pitchFamily="49" charset="-128"/>
                <a:cs typeface="Arial"/>
                <a:sym typeface="Arial"/>
              </a:rPr>
              <a:t>③ 災害対策事業（ドローン調査）</a:t>
            </a:r>
          </a:p>
        </p:txBody>
      </p:sp>
      <p:cxnSp>
        <p:nvCxnSpPr>
          <p:cNvPr id="43" name="直線コネクタ 42">
            <a:extLst>
              <a:ext uri="{FF2B5EF4-FFF2-40B4-BE49-F238E27FC236}">
                <a16:creationId xmlns:a16="http://schemas.microsoft.com/office/drawing/2014/main" id="{A1AD5C22-12E6-15D2-A8A7-C7470227FE64}"/>
              </a:ext>
            </a:extLst>
          </p:cNvPr>
          <p:cNvCxnSpPr>
            <a:cxnSpLocks/>
          </p:cNvCxnSpPr>
          <p:nvPr/>
        </p:nvCxnSpPr>
        <p:spPr>
          <a:xfrm>
            <a:off x="683568" y="4725145"/>
            <a:ext cx="7678976" cy="0"/>
          </a:xfrm>
          <a:prstGeom prst="line">
            <a:avLst/>
          </a:prstGeom>
          <a:ln w="12700">
            <a:solidFill>
              <a:srgbClr val="3F7F00"/>
            </a:solidFill>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7A0FF465-761E-D1DF-B245-6D951A810A9A}"/>
              </a:ext>
            </a:extLst>
          </p:cNvPr>
          <p:cNvCxnSpPr>
            <a:cxnSpLocks/>
          </p:cNvCxnSpPr>
          <p:nvPr/>
        </p:nvCxnSpPr>
        <p:spPr>
          <a:xfrm>
            <a:off x="692533" y="6165304"/>
            <a:ext cx="7678976" cy="0"/>
          </a:xfrm>
          <a:prstGeom prst="line">
            <a:avLst/>
          </a:prstGeom>
          <a:ln w="12700">
            <a:solidFill>
              <a:srgbClr val="3F7F00"/>
            </a:solidFill>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F5FA2472-EF82-9A0A-904C-8B697DA1C2A0}"/>
              </a:ext>
            </a:extLst>
          </p:cNvPr>
          <p:cNvCxnSpPr>
            <a:cxnSpLocks/>
          </p:cNvCxnSpPr>
          <p:nvPr/>
        </p:nvCxnSpPr>
        <p:spPr>
          <a:xfrm>
            <a:off x="820145" y="7224733"/>
            <a:ext cx="7678976" cy="0"/>
          </a:xfrm>
          <a:prstGeom prst="line">
            <a:avLst/>
          </a:prstGeom>
          <a:ln w="12700">
            <a:solidFill>
              <a:srgbClr val="3F7F00"/>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CD934A27-37CC-BC96-1458-46ECB99F5F58}"/>
              </a:ext>
            </a:extLst>
          </p:cNvPr>
          <p:cNvCxnSpPr>
            <a:cxnSpLocks/>
          </p:cNvCxnSpPr>
          <p:nvPr/>
        </p:nvCxnSpPr>
        <p:spPr>
          <a:xfrm>
            <a:off x="692533" y="5013176"/>
            <a:ext cx="7678976" cy="0"/>
          </a:xfrm>
          <a:prstGeom prst="line">
            <a:avLst/>
          </a:prstGeom>
          <a:ln w="12700">
            <a:solidFill>
              <a:srgbClr val="3F7F00"/>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7CB29705-98A1-D1C3-3C04-5750CB70F42E}"/>
              </a:ext>
            </a:extLst>
          </p:cNvPr>
          <p:cNvCxnSpPr>
            <a:cxnSpLocks/>
          </p:cNvCxnSpPr>
          <p:nvPr/>
        </p:nvCxnSpPr>
        <p:spPr>
          <a:xfrm>
            <a:off x="683568" y="5301208"/>
            <a:ext cx="7678976" cy="0"/>
          </a:xfrm>
          <a:prstGeom prst="line">
            <a:avLst/>
          </a:prstGeom>
          <a:ln w="12700">
            <a:solidFill>
              <a:srgbClr val="3F7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5034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14A509-D64D-8AA4-C991-86CCC30B817F}"/>
              </a:ext>
            </a:extLst>
          </p:cNvPr>
          <p:cNvSpPr>
            <a:spLocks noGrp="1"/>
          </p:cNvSpPr>
          <p:nvPr>
            <p:ph type="title"/>
          </p:nvPr>
        </p:nvSpPr>
        <p:spPr>
          <a:xfrm>
            <a:off x="265645" y="132137"/>
            <a:ext cx="8496944" cy="724900"/>
          </a:xfrm>
        </p:spPr>
        <p:txBody>
          <a:bodyPr>
            <a:normAutofit/>
          </a:bodyPr>
          <a:lstStyle/>
          <a:p>
            <a:r>
              <a:rPr lang="ja-JP" altLang="en-US" sz="3200" b="0" i="0" dirty="0">
                <a:effectLst/>
                <a:latin typeface="HGP創英角ｺﾞｼｯｸUB" panose="020B0900000000000000" pitchFamily="50" charset="-128"/>
                <a:ea typeface="HGP創英角ｺﾞｼｯｸUB" panose="020B0900000000000000" pitchFamily="50" charset="-128"/>
              </a:rPr>
              <a:t>取扱サービス</a:t>
            </a:r>
            <a:endParaRPr lang="ja-JP" altLang="en-US" sz="2800" dirty="0">
              <a:latin typeface="HGP創英角ｺﾞｼｯｸUB" panose="020B0900000000000000" pitchFamily="50" charset="-128"/>
              <a:ea typeface="HGP創英角ｺﾞｼｯｸUB" panose="020B0900000000000000" pitchFamily="50" charset="-128"/>
            </a:endParaRPr>
          </a:p>
        </p:txBody>
      </p:sp>
      <p:sp>
        <p:nvSpPr>
          <p:cNvPr id="42" name="Google Shape;129;p4">
            <a:extLst>
              <a:ext uri="{FF2B5EF4-FFF2-40B4-BE49-F238E27FC236}">
                <a16:creationId xmlns:a16="http://schemas.microsoft.com/office/drawing/2014/main" id="{9BA1536A-4566-C7D7-573D-8C94EC499214}"/>
              </a:ext>
            </a:extLst>
          </p:cNvPr>
          <p:cNvSpPr txBox="1"/>
          <p:nvPr/>
        </p:nvSpPr>
        <p:spPr>
          <a:xfrm>
            <a:off x="1916536" y="5258650"/>
            <a:ext cx="2400948" cy="1177215"/>
          </a:xfrm>
          <a:prstGeom prst="rect">
            <a:avLst/>
          </a:prstGeom>
          <a:noFill/>
          <a:ln>
            <a:noFill/>
          </a:ln>
        </p:spPr>
        <p:txBody>
          <a:bodyPr spcFirstLastPara="1" wrap="square" lIns="68569" tIns="34275" rIns="68569" bIns="34275" anchor="t" anchorCtr="0">
            <a:spAutoFit/>
          </a:bodyPr>
          <a:lstStyle/>
          <a:p>
            <a:r>
              <a:rPr lang="ja-JP" altLang="en-US" sz="900" dirty="0">
                <a:solidFill>
                  <a:schemeClr val="dk1"/>
                </a:solidFill>
                <a:latin typeface="HGｺﾞｼｯｸM" panose="020B0609000000000000" pitchFamily="49" charset="-128"/>
                <a:ea typeface="HGｺﾞｼｯｸM" panose="020B0609000000000000" pitchFamily="49" charset="-128"/>
                <a:cs typeface="Arial"/>
                <a:sym typeface="Arial"/>
              </a:rPr>
              <a:t>外壁塗装、屋根塗装、その他修繕リフォームから改修・改築リフォームまで幅広く対応をしております。</a:t>
            </a:r>
            <a:endParaRPr sz="900" dirty="0">
              <a:solidFill>
                <a:schemeClr val="dk1"/>
              </a:solidFill>
              <a:latin typeface="HGｺﾞｼｯｸM" panose="020B0609000000000000" pitchFamily="49" charset="-128"/>
              <a:ea typeface="HGｺﾞｼｯｸM" panose="020B0609000000000000" pitchFamily="49" charset="-128"/>
              <a:cs typeface="Arial"/>
              <a:sym typeface="Arial"/>
            </a:endParaRPr>
          </a:p>
          <a:p>
            <a:r>
              <a:rPr lang="ja-JP" altLang="en-US" sz="900" dirty="0">
                <a:solidFill>
                  <a:schemeClr val="dk1"/>
                </a:solidFill>
                <a:latin typeface="HGｺﾞｼｯｸM" panose="020B0609000000000000" pitchFamily="49" charset="-128"/>
                <a:ea typeface="HGｺﾞｼｯｸM" panose="020B0609000000000000" pitchFamily="49" charset="-128"/>
                <a:cs typeface="Arial"/>
                <a:sym typeface="Arial"/>
              </a:rPr>
              <a:t>お客様のニーズに合わせてベストなご提案ができるよう幅広い商材を取扱いしております。</a:t>
            </a:r>
            <a:endParaRPr sz="900" dirty="0">
              <a:solidFill>
                <a:schemeClr val="dk1"/>
              </a:solidFill>
              <a:latin typeface="HGｺﾞｼｯｸM" panose="020B0609000000000000" pitchFamily="49" charset="-128"/>
              <a:ea typeface="HGｺﾞｼｯｸM" panose="020B0609000000000000" pitchFamily="49" charset="-128"/>
              <a:cs typeface="Arial"/>
              <a:sym typeface="Arial"/>
            </a:endParaRPr>
          </a:p>
          <a:p>
            <a:r>
              <a:rPr lang="ja-JP" altLang="en-US" sz="900" dirty="0">
                <a:solidFill>
                  <a:schemeClr val="dk1"/>
                </a:solidFill>
                <a:latin typeface="HGｺﾞｼｯｸM" panose="020B0609000000000000" pitchFamily="49" charset="-128"/>
                <a:ea typeface="HGｺﾞｼｯｸM" panose="020B0609000000000000" pitchFamily="49" charset="-128"/>
                <a:cs typeface="Arial"/>
                <a:sym typeface="Arial"/>
              </a:rPr>
              <a:t>また、火災保険申請のサポート等も行っておりますのでお気軽にご相談ください。</a:t>
            </a:r>
            <a:endParaRPr sz="900" dirty="0">
              <a:solidFill>
                <a:schemeClr val="dk1"/>
              </a:solidFill>
              <a:latin typeface="HGｺﾞｼｯｸM" panose="020B0609000000000000" pitchFamily="49" charset="-128"/>
              <a:ea typeface="HGｺﾞｼｯｸM" panose="020B0609000000000000" pitchFamily="49" charset="-128"/>
              <a:cs typeface="Arial"/>
              <a:sym typeface="Arial"/>
            </a:endParaRPr>
          </a:p>
        </p:txBody>
      </p:sp>
      <p:sp>
        <p:nvSpPr>
          <p:cNvPr id="46" name="Google Shape;131;p4">
            <a:extLst>
              <a:ext uri="{FF2B5EF4-FFF2-40B4-BE49-F238E27FC236}">
                <a16:creationId xmlns:a16="http://schemas.microsoft.com/office/drawing/2014/main" id="{8523ADC2-1170-618E-7548-965E71EBBE5A}"/>
              </a:ext>
            </a:extLst>
          </p:cNvPr>
          <p:cNvSpPr txBox="1"/>
          <p:nvPr/>
        </p:nvSpPr>
        <p:spPr>
          <a:xfrm>
            <a:off x="6226614" y="3856040"/>
            <a:ext cx="2474450" cy="1454214"/>
          </a:xfrm>
          <a:prstGeom prst="rect">
            <a:avLst/>
          </a:prstGeom>
          <a:noFill/>
          <a:ln>
            <a:noFill/>
          </a:ln>
        </p:spPr>
        <p:txBody>
          <a:bodyPr spcFirstLastPara="1" wrap="square" lIns="68569" tIns="34275" rIns="68569" bIns="34275" anchor="t" anchorCtr="0">
            <a:spAutoFit/>
          </a:bodyPr>
          <a:lstStyle/>
          <a:p>
            <a:r>
              <a:rPr lang="ja-JP" altLang="en-US" sz="900" dirty="0">
                <a:solidFill>
                  <a:schemeClr val="dk1"/>
                </a:solidFill>
                <a:latin typeface="HGｺﾞｼｯｸM" panose="020B0609000000000000" pitchFamily="49" charset="-128"/>
                <a:ea typeface="HGｺﾞｼｯｸM" panose="020B0609000000000000" pitchFamily="49" charset="-128"/>
                <a:cs typeface="Arial"/>
                <a:sym typeface="Arial"/>
              </a:rPr>
              <a:t>オール電化とは、家庭の全てのエネルギー源を電気でまかなうことをいい、主に、調理、給湯、空調（冷暖房）などの家の中のシステムが全て電気によってまかなわれていることを指します。</a:t>
            </a:r>
            <a:endParaRPr sz="900" dirty="0">
              <a:solidFill>
                <a:schemeClr val="dk1"/>
              </a:solidFill>
              <a:latin typeface="HGｺﾞｼｯｸM" panose="020B0609000000000000" pitchFamily="49" charset="-128"/>
              <a:ea typeface="HGｺﾞｼｯｸM" panose="020B0609000000000000" pitchFamily="49" charset="-128"/>
              <a:cs typeface="Arial"/>
              <a:sym typeface="Arial"/>
            </a:endParaRPr>
          </a:p>
          <a:p>
            <a:r>
              <a:rPr lang="ja-JP" altLang="en-US" sz="900" dirty="0">
                <a:solidFill>
                  <a:schemeClr val="dk1"/>
                </a:solidFill>
                <a:latin typeface="HGｺﾞｼｯｸM" panose="020B0609000000000000" pitchFamily="49" charset="-128"/>
                <a:ea typeface="HGｺﾞｼｯｸM" panose="020B0609000000000000" pitchFamily="49" charset="-128"/>
                <a:cs typeface="Arial"/>
                <a:sym typeface="Arial"/>
              </a:rPr>
              <a:t>住宅の高断熱が進む中、屋内での高温の燃焼ガスを発生させないことや、火を使わない事から安心・安全であると言われています。</a:t>
            </a:r>
            <a:endParaRPr sz="900" dirty="0">
              <a:solidFill>
                <a:schemeClr val="dk1"/>
              </a:solidFill>
              <a:latin typeface="HGｺﾞｼｯｸM" panose="020B0609000000000000" pitchFamily="49" charset="-128"/>
              <a:ea typeface="HGｺﾞｼｯｸM" panose="020B0609000000000000" pitchFamily="49" charset="-128"/>
              <a:cs typeface="Arial"/>
              <a:sym typeface="Arial"/>
            </a:endParaRPr>
          </a:p>
          <a:p>
            <a:r>
              <a:rPr lang="ja-JP" altLang="en-US" sz="900" dirty="0">
                <a:solidFill>
                  <a:schemeClr val="dk1"/>
                </a:solidFill>
                <a:latin typeface="HGｺﾞｼｯｸM" panose="020B0609000000000000" pitchFamily="49" charset="-128"/>
                <a:ea typeface="HGｺﾞｼｯｸM" panose="020B0609000000000000" pitchFamily="49" charset="-128"/>
                <a:cs typeface="Arial"/>
                <a:sym typeface="Arial"/>
              </a:rPr>
              <a:t>また、エコキュートの導入により料金プランが安くなり経済メリットもあります。</a:t>
            </a:r>
            <a:endParaRPr sz="900" dirty="0">
              <a:solidFill>
                <a:schemeClr val="dk1"/>
              </a:solidFill>
              <a:latin typeface="HGｺﾞｼｯｸM" panose="020B0609000000000000" pitchFamily="49" charset="-128"/>
              <a:ea typeface="HGｺﾞｼｯｸM" panose="020B0609000000000000" pitchFamily="49" charset="-128"/>
              <a:cs typeface="Arial"/>
              <a:sym typeface="Arial"/>
            </a:endParaRPr>
          </a:p>
        </p:txBody>
      </p:sp>
      <p:sp>
        <p:nvSpPr>
          <p:cNvPr id="47" name="Google Shape;132;p4">
            <a:extLst>
              <a:ext uri="{FF2B5EF4-FFF2-40B4-BE49-F238E27FC236}">
                <a16:creationId xmlns:a16="http://schemas.microsoft.com/office/drawing/2014/main" id="{3B078B28-F19C-D13B-AC70-B582D071B6A5}"/>
              </a:ext>
            </a:extLst>
          </p:cNvPr>
          <p:cNvSpPr txBox="1"/>
          <p:nvPr/>
        </p:nvSpPr>
        <p:spPr>
          <a:xfrm>
            <a:off x="1929170" y="1523270"/>
            <a:ext cx="2617642" cy="1038716"/>
          </a:xfrm>
          <a:prstGeom prst="rect">
            <a:avLst/>
          </a:prstGeom>
          <a:noFill/>
          <a:ln>
            <a:noFill/>
          </a:ln>
        </p:spPr>
        <p:txBody>
          <a:bodyPr spcFirstLastPara="1" wrap="square" lIns="68569" tIns="34275" rIns="68569" bIns="34275" anchor="t" anchorCtr="0">
            <a:spAutoFit/>
          </a:bodyPr>
          <a:lstStyle/>
          <a:p>
            <a:r>
              <a:rPr lang="ja-JP" altLang="en-US" sz="900" dirty="0">
                <a:solidFill>
                  <a:schemeClr val="dk1"/>
                </a:solidFill>
                <a:latin typeface="HGｺﾞｼｯｸM" panose="020B0609000000000000" pitchFamily="49" charset="-128"/>
                <a:ea typeface="HGｺﾞｼｯｸM" panose="020B0609000000000000" pitchFamily="49" charset="-128"/>
                <a:cs typeface="Arial"/>
                <a:sym typeface="Arial"/>
              </a:rPr>
              <a:t>太陽光発電は、シリコン半導体などに光が当たると電気が発生する現象を利用し、太陽の光エネルギーを太陽電池（半導体素子）により直接電気に変換する発電方法です。</a:t>
            </a:r>
            <a:endParaRPr sz="900" dirty="0">
              <a:solidFill>
                <a:schemeClr val="dk1"/>
              </a:solidFill>
              <a:latin typeface="HGｺﾞｼｯｸM" panose="020B0609000000000000" pitchFamily="49" charset="-128"/>
              <a:ea typeface="HGｺﾞｼｯｸM" panose="020B0609000000000000" pitchFamily="49" charset="-128"/>
              <a:cs typeface="Arial"/>
              <a:sym typeface="Arial"/>
            </a:endParaRPr>
          </a:p>
          <a:p>
            <a:r>
              <a:rPr lang="ja-JP" altLang="en-US" sz="900" dirty="0">
                <a:solidFill>
                  <a:schemeClr val="dk1"/>
                </a:solidFill>
                <a:latin typeface="HGｺﾞｼｯｸM" panose="020B0609000000000000" pitchFamily="49" charset="-128"/>
                <a:ea typeface="HGｺﾞｼｯｸM" panose="020B0609000000000000" pitchFamily="49" charset="-128"/>
                <a:cs typeface="Arial"/>
                <a:sym typeface="Arial"/>
              </a:rPr>
              <a:t>温室効果ガス排出量の削減ができ、低炭素社会の実現に向けた取り組みとして推奨されている商品となります。</a:t>
            </a:r>
            <a:endParaRPr sz="900" dirty="0">
              <a:solidFill>
                <a:schemeClr val="dk1"/>
              </a:solidFill>
              <a:latin typeface="HGｺﾞｼｯｸM" panose="020B0609000000000000" pitchFamily="49" charset="-128"/>
              <a:ea typeface="HGｺﾞｼｯｸM" panose="020B0609000000000000" pitchFamily="49" charset="-128"/>
              <a:cs typeface="Arial"/>
              <a:sym typeface="Arial"/>
            </a:endParaRPr>
          </a:p>
        </p:txBody>
      </p:sp>
      <p:sp>
        <p:nvSpPr>
          <p:cNvPr id="48" name="Google Shape;133;p4">
            <a:extLst>
              <a:ext uri="{FF2B5EF4-FFF2-40B4-BE49-F238E27FC236}">
                <a16:creationId xmlns:a16="http://schemas.microsoft.com/office/drawing/2014/main" id="{E4209EBD-378C-0FB3-B041-74AF09ABC223}"/>
              </a:ext>
            </a:extLst>
          </p:cNvPr>
          <p:cNvSpPr txBox="1"/>
          <p:nvPr/>
        </p:nvSpPr>
        <p:spPr>
          <a:xfrm>
            <a:off x="1917329" y="3193584"/>
            <a:ext cx="2617642" cy="1454214"/>
          </a:xfrm>
          <a:prstGeom prst="rect">
            <a:avLst/>
          </a:prstGeom>
          <a:noFill/>
          <a:ln>
            <a:noFill/>
          </a:ln>
        </p:spPr>
        <p:txBody>
          <a:bodyPr spcFirstLastPara="1" wrap="square" lIns="68569" tIns="34275" rIns="68569" bIns="34275" anchor="t" anchorCtr="0">
            <a:spAutoFit/>
          </a:bodyPr>
          <a:lstStyle/>
          <a:p>
            <a:r>
              <a:rPr lang="ja-JP" altLang="en-US" sz="900" dirty="0">
                <a:solidFill>
                  <a:schemeClr val="dk1"/>
                </a:solidFill>
                <a:latin typeface="HGｺﾞｼｯｸM" panose="020B0609000000000000" pitchFamily="49" charset="-128"/>
                <a:ea typeface="HGｺﾞｼｯｸM" panose="020B0609000000000000" pitchFamily="49" charset="-128"/>
                <a:cs typeface="Arial"/>
                <a:sym typeface="Arial"/>
              </a:rPr>
              <a:t>家庭用蓄電池は、充電して電気を貯めておくことができ、必要な時に電気機器に電気を供給することができる一般住宅で使用可能な二次電池・バッテリーのことです。</a:t>
            </a:r>
            <a:endParaRPr sz="900" dirty="0">
              <a:solidFill>
                <a:schemeClr val="dk1"/>
              </a:solidFill>
              <a:latin typeface="HGｺﾞｼｯｸM" panose="020B0609000000000000" pitchFamily="49" charset="-128"/>
              <a:ea typeface="HGｺﾞｼｯｸM" panose="020B0609000000000000" pitchFamily="49" charset="-128"/>
              <a:cs typeface="Arial"/>
              <a:sym typeface="Arial"/>
            </a:endParaRPr>
          </a:p>
          <a:p>
            <a:r>
              <a:rPr lang="ja-JP" altLang="en-US" sz="900" dirty="0">
                <a:solidFill>
                  <a:schemeClr val="dk1"/>
                </a:solidFill>
                <a:latin typeface="HGｺﾞｼｯｸM" panose="020B0609000000000000" pitchFamily="49" charset="-128"/>
                <a:ea typeface="HGｺﾞｼｯｸM" panose="020B0609000000000000" pitchFamily="49" charset="-128"/>
                <a:cs typeface="Arial"/>
                <a:sym typeface="Arial"/>
              </a:rPr>
              <a:t>停電時に使用することができ、災害時や震災などでは、非常用電源として利用することができます。</a:t>
            </a:r>
            <a:endParaRPr sz="900" dirty="0">
              <a:solidFill>
                <a:schemeClr val="dk1"/>
              </a:solidFill>
              <a:latin typeface="HGｺﾞｼｯｸM" panose="020B0609000000000000" pitchFamily="49" charset="-128"/>
              <a:ea typeface="HGｺﾞｼｯｸM" panose="020B0609000000000000" pitchFamily="49" charset="-128"/>
              <a:cs typeface="Arial"/>
              <a:sym typeface="Arial"/>
            </a:endParaRPr>
          </a:p>
          <a:p>
            <a:r>
              <a:rPr lang="ja-JP" altLang="en-US" sz="900" dirty="0">
                <a:solidFill>
                  <a:schemeClr val="dk1"/>
                </a:solidFill>
                <a:latin typeface="HGｺﾞｼｯｸM" panose="020B0609000000000000" pitchFamily="49" charset="-128"/>
                <a:ea typeface="HGｺﾞｼｯｸM" panose="020B0609000000000000" pitchFamily="49" charset="-128"/>
                <a:cs typeface="Arial"/>
                <a:sym typeface="Arial"/>
              </a:rPr>
              <a:t>ほかにも電気料金が安い夜間に充電、電気料金が高めな日中に蓄電池を使い、電気料金の削減ができるというメリットもあります。</a:t>
            </a:r>
            <a:endParaRPr sz="900" dirty="0">
              <a:solidFill>
                <a:schemeClr val="dk1"/>
              </a:solidFill>
              <a:latin typeface="HGｺﾞｼｯｸM" panose="020B0609000000000000" pitchFamily="49" charset="-128"/>
              <a:ea typeface="HGｺﾞｼｯｸM" panose="020B0609000000000000" pitchFamily="49" charset="-128"/>
              <a:cs typeface="Arial"/>
              <a:sym typeface="Arial"/>
            </a:endParaRPr>
          </a:p>
        </p:txBody>
      </p:sp>
      <p:pic>
        <p:nvPicPr>
          <p:cNvPr id="49" name="Google Shape;134;p4" descr="http://a-cness.com/wp-content/themes/main/images/home/home-img04.jpg">
            <a:extLst>
              <a:ext uri="{FF2B5EF4-FFF2-40B4-BE49-F238E27FC236}">
                <a16:creationId xmlns:a16="http://schemas.microsoft.com/office/drawing/2014/main" id="{071F6C72-CC56-5FB6-F648-45C8B156409E}"/>
              </a:ext>
            </a:extLst>
          </p:cNvPr>
          <p:cNvPicPr preferRelativeResize="0"/>
          <p:nvPr/>
        </p:nvPicPr>
        <p:blipFill rotWithShape="1">
          <a:blip r:embed="rId2">
            <a:alphaModFix/>
          </a:blip>
          <a:srcRect l="-393" t="29842" r="8456"/>
          <a:stretch/>
        </p:blipFill>
        <p:spPr>
          <a:xfrm>
            <a:off x="458117" y="1526371"/>
            <a:ext cx="1442672" cy="825675"/>
          </a:xfrm>
          <a:prstGeom prst="rect">
            <a:avLst/>
          </a:prstGeom>
          <a:noFill/>
          <a:ln w="9525" cap="flat" cmpd="sng">
            <a:noFill/>
            <a:prstDash val="solid"/>
            <a:round/>
            <a:headEnd type="none" w="sm" len="sm"/>
            <a:tailEnd type="none" w="sm" len="sm"/>
          </a:ln>
        </p:spPr>
      </p:pic>
      <p:sp>
        <p:nvSpPr>
          <p:cNvPr id="50" name="Google Shape;135;p4">
            <a:extLst>
              <a:ext uri="{FF2B5EF4-FFF2-40B4-BE49-F238E27FC236}">
                <a16:creationId xmlns:a16="http://schemas.microsoft.com/office/drawing/2014/main" id="{225EEDCB-07C4-061B-194B-E0B538ECC6E0}"/>
              </a:ext>
            </a:extLst>
          </p:cNvPr>
          <p:cNvSpPr txBox="1"/>
          <p:nvPr/>
        </p:nvSpPr>
        <p:spPr>
          <a:xfrm>
            <a:off x="6223686" y="1541030"/>
            <a:ext cx="2617642" cy="1731213"/>
          </a:xfrm>
          <a:prstGeom prst="rect">
            <a:avLst/>
          </a:prstGeom>
          <a:noFill/>
          <a:ln>
            <a:noFill/>
          </a:ln>
        </p:spPr>
        <p:txBody>
          <a:bodyPr spcFirstLastPara="1" wrap="square" lIns="68569" tIns="34275" rIns="68569" bIns="34275" anchor="t" anchorCtr="0">
            <a:spAutoFit/>
          </a:bodyPr>
          <a:lstStyle/>
          <a:p>
            <a:r>
              <a:rPr lang="ja-JP" altLang="en-US" sz="900" dirty="0">
                <a:solidFill>
                  <a:schemeClr val="dk1"/>
                </a:solidFill>
                <a:latin typeface="HGｺﾞｼｯｸM" panose="020B0609000000000000" pitchFamily="49" charset="-128"/>
                <a:ea typeface="HGｺﾞｼｯｸM" panose="020B0609000000000000" pitchFamily="49" charset="-128"/>
                <a:cs typeface="Arial"/>
                <a:sym typeface="Arial"/>
              </a:rPr>
              <a:t>本来、雨や風よけの役割のあったカーポートの屋根を太陽光発電に使うことでさらなるスペースの有効活用が可能となります。</a:t>
            </a:r>
            <a:endParaRPr sz="900" dirty="0">
              <a:solidFill>
                <a:schemeClr val="dk1"/>
              </a:solidFill>
              <a:latin typeface="HGｺﾞｼｯｸM" panose="020B0609000000000000" pitchFamily="49" charset="-128"/>
              <a:ea typeface="HGｺﾞｼｯｸM" panose="020B0609000000000000" pitchFamily="49" charset="-128"/>
              <a:cs typeface="Arial"/>
              <a:sym typeface="Arial"/>
            </a:endParaRPr>
          </a:p>
          <a:p>
            <a:r>
              <a:rPr lang="ja-JP" altLang="en-US" sz="900" dirty="0">
                <a:solidFill>
                  <a:schemeClr val="dk1"/>
                </a:solidFill>
                <a:latin typeface="HGｺﾞｼｯｸM" panose="020B0609000000000000" pitchFamily="49" charset="-128"/>
                <a:ea typeface="HGｺﾞｼｯｸM" panose="020B0609000000000000" pitchFamily="49" charset="-128"/>
                <a:cs typeface="Arial"/>
                <a:sym typeface="Arial"/>
              </a:rPr>
              <a:t>既に住宅の屋根に太陽光パネルが設置されている場合は、ソーラーカーポートを利用することで増設し、さらに発電量を上げることができます。</a:t>
            </a:r>
            <a:endParaRPr sz="900" dirty="0">
              <a:solidFill>
                <a:schemeClr val="dk1"/>
              </a:solidFill>
              <a:latin typeface="HGｺﾞｼｯｸM" panose="020B0609000000000000" pitchFamily="49" charset="-128"/>
              <a:ea typeface="HGｺﾞｼｯｸM" panose="020B0609000000000000" pitchFamily="49" charset="-128"/>
              <a:cs typeface="Arial"/>
              <a:sym typeface="Arial"/>
            </a:endParaRPr>
          </a:p>
          <a:p>
            <a:r>
              <a:rPr lang="ja-JP" altLang="en-US" sz="900" dirty="0">
                <a:solidFill>
                  <a:schemeClr val="dk1"/>
                </a:solidFill>
                <a:latin typeface="HGｺﾞｼｯｸM" panose="020B0609000000000000" pitchFamily="49" charset="-128"/>
                <a:ea typeface="HGｺﾞｼｯｸM" panose="020B0609000000000000" pitchFamily="49" charset="-128"/>
                <a:cs typeface="Arial"/>
                <a:sym typeface="Arial"/>
              </a:rPr>
              <a:t>住宅の屋根だけでは十分な発電量が確保できない場合でも、屋根の既存設備の発電容量とソーラーカーポートによる発電容量を合算して</a:t>
            </a:r>
            <a:r>
              <a:rPr lang="en-US" altLang="ja-JP" sz="900" dirty="0">
                <a:solidFill>
                  <a:schemeClr val="dk1"/>
                </a:solidFill>
                <a:latin typeface="HGｺﾞｼｯｸM" panose="020B0609000000000000" pitchFamily="49" charset="-128"/>
                <a:ea typeface="HGｺﾞｼｯｸM" panose="020B0609000000000000" pitchFamily="49" charset="-128"/>
                <a:cs typeface="Arial"/>
                <a:sym typeface="Arial"/>
              </a:rPr>
              <a:t>10kw</a:t>
            </a:r>
            <a:r>
              <a:rPr lang="ja-JP" altLang="en-US" sz="900" dirty="0">
                <a:solidFill>
                  <a:schemeClr val="dk1"/>
                </a:solidFill>
                <a:latin typeface="HGｺﾞｼｯｸM" panose="020B0609000000000000" pitchFamily="49" charset="-128"/>
                <a:ea typeface="HGｺﾞｼｯｸM" panose="020B0609000000000000" pitchFamily="49" charset="-128"/>
                <a:cs typeface="Arial"/>
                <a:sym typeface="Arial"/>
              </a:rPr>
              <a:t>以上になれば、買取期間は</a:t>
            </a:r>
            <a:r>
              <a:rPr lang="en-US" altLang="ja-JP" sz="900" dirty="0">
                <a:solidFill>
                  <a:schemeClr val="dk1"/>
                </a:solidFill>
                <a:latin typeface="HGｺﾞｼｯｸM" panose="020B0609000000000000" pitchFamily="49" charset="-128"/>
                <a:ea typeface="HGｺﾞｼｯｸM" panose="020B0609000000000000" pitchFamily="49" charset="-128"/>
                <a:cs typeface="Arial"/>
                <a:sym typeface="Arial"/>
              </a:rPr>
              <a:t>20</a:t>
            </a:r>
            <a:r>
              <a:rPr lang="ja-JP" altLang="en-US" sz="900" dirty="0">
                <a:solidFill>
                  <a:schemeClr val="dk1"/>
                </a:solidFill>
                <a:latin typeface="HGｺﾞｼｯｸM" panose="020B0609000000000000" pitchFamily="49" charset="-128"/>
                <a:ea typeface="HGｺﾞｼｯｸM" panose="020B0609000000000000" pitchFamily="49" charset="-128"/>
                <a:cs typeface="Arial"/>
                <a:sym typeface="Arial"/>
              </a:rPr>
              <a:t>年に延長することが可能です。</a:t>
            </a:r>
            <a:endParaRPr sz="900" dirty="0">
              <a:solidFill>
                <a:schemeClr val="dk1"/>
              </a:solidFill>
              <a:latin typeface="HGｺﾞｼｯｸM" panose="020B0609000000000000" pitchFamily="49" charset="-128"/>
              <a:ea typeface="HGｺﾞｼｯｸM" panose="020B0609000000000000" pitchFamily="49" charset="-128"/>
              <a:cs typeface="Arial"/>
              <a:sym typeface="Arial"/>
            </a:endParaRPr>
          </a:p>
        </p:txBody>
      </p:sp>
      <p:pic>
        <p:nvPicPr>
          <p:cNvPr id="51" name="Google Shape;136;p4" descr="家庭用蓄電池の価格相場とは？おすすめメーカー9選&amp;安く買える方法も | 太陽光発電・蓄電池システムの設置はTREND LINEへお任せください！">
            <a:extLst>
              <a:ext uri="{FF2B5EF4-FFF2-40B4-BE49-F238E27FC236}">
                <a16:creationId xmlns:a16="http://schemas.microsoft.com/office/drawing/2014/main" id="{3C4D9402-9C88-B7A0-6A61-B4E0413AFAC0}"/>
              </a:ext>
            </a:extLst>
          </p:cNvPr>
          <p:cNvPicPr preferRelativeResize="0"/>
          <p:nvPr/>
        </p:nvPicPr>
        <p:blipFill rotWithShape="1">
          <a:blip r:embed="rId3">
            <a:alphaModFix/>
          </a:blip>
          <a:srcRect t="7045" r="8069" b="11295"/>
          <a:stretch/>
        </p:blipFill>
        <p:spPr>
          <a:xfrm>
            <a:off x="442937" y="3179442"/>
            <a:ext cx="1442672" cy="823270"/>
          </a:xfrm>
          <a:prstGeom prst="rect">
            <a:avLst/>
          </a:prstGeom>
          <a:noFill/>
          <a:ln w="9525" cap="flat" cmpd="sng">
            <a:noFill/>
            <a:prstDash val="solid"/>
            <a:round/>
            <a:headEnd type="none" w="sm" len="sm"/>
            <a:tailEnd type="none" w="sm" len="sm"/>
          </a:ln>
        </p:spPr>
      </p:pic>
      <p:pic>
        <p:nvPicPr>
          <p:cNvPr id="52" name="Google Shape;137;p4">
            <a:extLst>
              <a:ext uri="{FF2B5EF4-FFF2-40B4-BE49-F238E27FC236}">
                <a16:creationId xmlns:a16="http://schemas.microsoft.com/office/drawing/2014/main" id="{5048045C-1061-757B-9034-5B93EF92CD5B}"/>
              </a:ext>
            </a:extLst>
          </p:cNvPr>
          <p:cNvPicPr preferRelativeResize="0"/>
          <p:nvPr/>
        </p:nvPicPr>
        <p:blipFill rotWithShape="1">
          <a:blip r:embed="rId4">
            <a:alphaModFix/>
          </a:blip>
          <a:srcRect l="3263" r="7816"/>
          <a:stretch/>
        </p:blipFill>
        <p:spPr>
          <a:xfrm>
            <a:off x="4734381" y="1538155"/>
            <a:ext cx="1448525" cy="814499"/>
          </a:xfrm>
          <a:prstGeom prst="rect">
            <a:avLst/>
          </a:prstGeom>
          <a:noFill/>
          <a:ln w="9525" cap="flat" cmpd="sng">
            <a:noFill/>
            <a:prstDash val="solid"/>
            <a:round/>
            <a:headEnd type="none" w="sm" len="sm"/>
            <a:tailEnd type="none" w="sm" len="sm"/>
          </a:ln>
        </p:spPr>
      </p:pic>
      <p:pic>
        <p:nvPicPr>
          <p:cNvPr id="53" name="Google Shape;138;p4">
            <a:extLst>
              <a:ext uri="{FF2B5EF4-FFF2-40B4-BE49-F238E27FC236}">
                <a16:creationId xmlns:a16="http://schemas.microsoft.com/office/drawing/2014/main" id="{3EB610BB-A7ED-8F0D-16E1-4B2AF82006B7}"/>
              </a:ext>
            </a:extLst>
          </p:cNvPr>
          <p:cNvPicPr preferRelativeResize="0"/>
          <p:nvPr/>
        </p:nvPicPr>
        <p:blipFill rotWithShape="1">
          <a:blip r:embed="rId5">
            <a:alphaModFix/>
          </a:blip>
          <a:srcRect t="41778"/>
          <a:stretch/>
        </p:blipFill>
        <p:spPr>
          <a:xfrm>
            <a:off x="471217" y="5260256"/>
            <a:ext cx="1446113" cy="841958"/>
          </a:xfrm>
          <a:prstGeom prst="rect">
            <a:avLst/>
          </a:prstGeom>
          <a:noFill/>
          <a:ln w="9525" cap="flat" cmpd="sng">
            <a:noFill/>
            <a:prstDash val="solid"/>
            <a:round/>
            <a:headEnd type="none" w="sm" len="sm"/>
            <a:tailEnd type="none" w="sm" len="sm"/>
          </a:ln>
        </p:spPr>
      </p:pic>
      <p:pic>
        <p:nvPicPr>
          <p:cNvPr id="55" name="Google Shape;140;p4">
            <a:extLst>
              <a:ext uri="{FF2B5EF4-FFF2-40B4-BE49-F238E27FC236}">
                <a16:creationId xmlns:a16="http://schemas.microsoft.com/office/drawing/2014/main" id="{4E0219B0-8E95-8F56-013C-1773B3F3EF85}"/>
              </a:ext>
            </a:extLst>
          </p:cNvPr>
          <p:cNvPicPr preferRelativeResize="0"/>
          <p:nvPr/>
        </p:nvPicPr>
        <p:blipFill rotWithShape="1">
          <a:blip r:embed="rId6">
            <a:alphaModFix/>
          </a:blip>
          <a:srcRect l="1699" b="10043"/>
          <a:stretch/>
        </p:blipFill>
        <p:spPr>
          <a:xfrm>
            <a:off x="4752239" y="3844234"/>
            <a:ext cx="1474374" cy="856884"/>
          </a:xfrm>
          <a:prstGeom prst="rect">
            <a:avLst/>
          </a:prstGeom>
          <a:noFill/>
          <a:ln w="9525" cap="flat" cmpd="sng">
            <a:noFill/>
            <a:prstDash val="solid"/>
            <a:round/>
            <a:headEnd type="none" w="sm" len="sm"/>
            <a:tailEnd type="none" w="sm" len="sm"/>
          </a:ln>
        </p:spPr>
      </p:pic>
      <p:sp>
        <p:nvSpPr>
          <p:cNvPr id="10" name="四角形: 角を丸くする 9">
            <a:extLst>
              <a:ext uri="{FF2B5EF4-FFF2-40B4-BE49-F238E27FC236}">
                <a16:creationId xmlns:a16="http://schemas.microsoft.com/office/drawing/2014/main" id="{C8959D59-8286-2CA0-53D1-974C8E6494F4}"/>
              </a:ext>
            </a:extLst>
          </p:cNvPr>
          <p:cNvSpPr/>
          <p:nvPr/>
        </p:nvSpPr>
        <p:spPr>
          <a:xfrm>
            <a:off x="458117" y="1124744"/>
            <a:ext cx="3963755" cy="367755"/>
          </a:xfrm>
          <a:prstGeom prst="roundRect">
            <a:avLst>
              <a:gd name="adj" fmla="val 0"/>
            </a:avLst>
          </a:prstGeom>
          <a:solidFill>
            <a:srgbClr val="F2980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36000" rtlCol="0" anchor="ctr"/>
          <a:lstStyle/>
          <a:p>
            <a:pPr algn="ctr"/>
            <a:r>
              <a:rPr kumimoji="1" lang="ja-JP" altLang="en-US" dirty="0">
                <a:latin typeface="HGｺﾞｼｯｸM" panose="020B0609000000000000" pitchFamily="49" charset="-128"/>
                <a:ea typeface="HGｺﾞｼｯｸM" panose="020B0609000000000000" pitchFamily="49" charset="-128"/>
              </a:rPr>
              <a:t>太陽光発電</a:t>
            </a:r>
          </a:p>
        </p:txBody>
      </p:sp>
      <p:sp>
        <p:nvSpPr>
          <p:cNvPr id="12" name="四角形: 角を丸くする 11">
            <a:extLst>
              <a:ext uri="{FF2B5EF4-FFF2-40B4-BE49-F238E27FC236}">
                <a16:creationId xmlns:a16="http://schemas.microsoft.com/office/drawing/2014/main" id="{5374DF1D-EF52-9437-7284-90B0B88EE9A4}"/>
              </a:ext>
            </a:extLst>
          </p:cNvPr>
          <p:cNvSpPr/>
          <p:nvPr/>
        </p:nvSpPr>
        <p:spPr>
          <a:xfrm>
            <a:off x="455190" y="2771384"/>
            <a:ext cx="3963755" cy="367755"/>
          </a:xfrm>
          <a:prstGeom prst="roundRect">
            <a:avLst>
              <a:gd name="adj" fmla="val 0"/>
            </a:avLst>
          </a:prstGeom>
          <a:solidFill>
            <a:srgbClr val="F2980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36000" rtlCol="0" anchor="ctr"/>
          <a:lstStyle/>
          <a:p>
            <a:pPr algn="ctr"/>
            <a:r>
              <a:rPr kumimoji="1" lang="ja-JP" altLang="en-US" dirty="0">
                <a:latin typeface="HGｺﾞｼｯｸM" panose="020B0609000000000000" pitchFamily="49" charset="-128"/>
                <a:ea typeface="HGｺﾞｼｯｸM" panose="020B0609000000000000" pitchFamily="49" charset="-128"/>
              </a:rPr>
              <a:t>蓄電池</a:t>
            </a:r>
          </a:p>
        </p:txBody>
      </p:sp>
      <p:sp>
        <p:nvSpPr>
          <p:cNvPr id="13" name="四角形: 角を丸くする 12">
            <a:extLst>
              <a:ext uri="{FF2B5EF4-FFF2-40B4-BE49-F238E27FC236}">
                <a16:creationId xmlns:a16="http://schemas.microsoft.com/office/drawing/2014/main" id="{F6ED313C-55D0-ED85-9AEB-8705F11FC6BF}"/>
              </a:ext>
            </a:extLst>
          </p:cNvPr>
          <p:cNvSpPr/>
          <p:nvPr/>
        </p:nvSpPr>
        <p:spPr>
          <a:xfrm>
            <a:off x="4737308" y="1124744"/>
            <a:ext cx="3963755" cy="367755"/>
          </a:xfrm>
          <a:prstGeom prst="roundRect">
            <a:avLst>
              <a:gd name="adj" fmla="val 0"/>
            </a:avLst>
          </a:prstGeom>
          <a:solidFill>
            <a:srgbClr val="F2980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36000" rtlCol="0" anchor="ctr"/>
          <a:lstStyle/>
          <a:p>
            <a:pPr algn="ctr"/>
            <a:r>
              <a:rPr kumimoji="1" lang="ja-JP" altLang="en-US" dirty="0">
                <a:latin typeface="HGｺﾞｼｯｸM" panose="020B0609000000000000" pitchFamily="49" charset="-128"/>
                <a:ea typeface="HGｺﾞｼｯｸM" panose="020B0609000000000000" pitchFamily="49" charset="-128"/>
              </a:rPr>
              <a:t>ソーラーカーポート</a:t>
            </a:r>
          </a:p>
        </p:txBody>
      </p:sp>
      <p:sp>
        <p:nvSpPr>
          <p:cNvPr id="14" name="四角形: 角を丸くする 13">
            <a:extLst>
              <a:ext uri="{FF2B5EF4-FFF2-40B4-BE49-F238E27FC236}">
                <a16:creationId xmlns:a16="http://schemas.microsoft.com/office/drawing/2014/main" id="{583BD784-03A3-A5EA-1F27-74CF1CBDCABD}"/>
              </a:ext>
            </a:extLst>
          </p:cNvPr>
          <p:cNvSpPr/>
          <p:nvPr/>
        </p:nvSpPr>
        <p:spPr>
          <a:xfrm>
            <a:off x="455190" y="4846788"/>
            <a:ext cx="3963755" cy="367755"/>
          </a:xfrm>
          <a:prstGeom prst="roundRect">
            <a:avLst>
              <a:gd name="adj" fmla="val 0"/>
            </a:avLst>
          </a:prstGeom>
          <a:solidFill>
            <a:srgbClr val="F2980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36000" rtlCol="0" anchor="ctr"/>
          <a:lstStyle/>
          <a:p>
            <a:pPr algn="ctr"/>
            <a:r>
              <a:rPr kumimoji="1" lang="ja-JP" altLang="en-US" dirty="0">
                <a:latin typeface="HGｺﾞｼｯｸM" panose="020B0609000000000000" pitchFamily="49" charset="-128"/>
                <a:ea typeface="HGｺﾞｼｯｸM" panose="020B0609000000000000" pitchFamily="49" charset="-128"/>
              </a:rPr>
              <a:t>リフォーム</a:t>
            </a:r>
          </a:p>
        </p:txBody>
      </p:sp>
      <p:sp>
        <p:nvSpPr>
          <p:cNvPr id="21" name="四角形: 角を丸くする 20">
            <a:extLst>
              <a:ext uri="{FF2B5EF4-FFF2-40B4-BE49-F238E27FC236}">
                <a16:creationId xmlns:a16="http://schemas.microsoft.com/office/drawing/2014/main" id="{108000F6-23A6-7586-B77F-95FF515134A3}"/>
              </a:ext>
            </a:extLst>
          </p:cNvPr>
          <p:cNvSpPr/>
          <p:nvPr/>
        </p:nvSpPr>
        <p:spPr>
          <a:xfrm>
            <a:off x="4737308" y="3320774"/>
            <a:ext cx="3963755" cy="523460"/>
          </a:xfrm>
          <a:prstGeom prst="roundRect">
            <a:avLst>
              <a:gd name="adj" fmla="val 0"/>
            </a:avLst>
          </a:prstGeom>
          <a:solidFill>
            <a:srgbClr val="F2980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36000" rtlCol="0" anchor="ctr"/>
          <a:lstStyle/>
          <a:p>
            <a:pPr algn="ctr"/>
            <a:r>
              <a:rPr kumimoji="1" lang="ja-JP" altLang="en-US" dirty="0">
                <a:latin typeface="HGｺﾞｼｯｸM" panose="020B0609000000000000" pitchFamily="49" charset="-128"/>
                <a:ea typeface="HGｺﾞｼｯｸM" panose="020B0609000000000000" pitchFamily="49" charset="-128"/>
              </a:rPr>
              <a:t>オール電化</a:t>
            </a:r>
            <a:r>
              <a:rPr kumimoji="1" lang="ja-JP" altLang="en-US" sz="1400" dirty="0">
                <a:latin typeface="HGｺﾞｼｯｸM" panose="020B0609000000000000" pitchFamily="49" charset="-128"/>
                <a:ea typeface="HGｺﾞｼｯｸM" panose="020B0609000000000000" pitchFamily="49" charset="-128"/>
              </a:rPr>
              <a:t>（エコキュート・</a:t>
            </a:r>
            <a:r>
              <a:rPr kumimoji="1" lang="en-US" altLang="ja-JP" sz="1400" dirty="0">
                <a:latin typeface="HGｺﾞｼｯｸM" panose="020B0609000000000000" pitchFamily="49" charset="-128"/>
                <a:ea typeface="HGｺﾞｼｯｸM" panose="020B0609000000000000" pitchFamily="49" charset="-128"/>
              </a:rPr>
              <a:t>IH</a:t>
            </a:r>
            <a:r>
              <a:rPr kumimoji="1" lang="ja-JP" altLang="en-US" sz="1400" dirty="0">
                <a:latin typeface="HGｺﾞｼｯｸM" panose="020B0609000000000000" pitchFamily="49" charset="-128"/>
                <a:ea typeface="HGｺﾞｼｯｸM" panose="020B0609000000000000" pitchFamily="49" charset="-128"/>
              </a:rPr>
              <a:t>クッキングヒーター）</a:t>
            </a:r>
            <a:endParaRPr kumimoji="1" lang="ja-JP" altLang="en-US" dirty="0">
              <a:latin typeface="HGｺﾞｼｯｸM" panose="020B0609000000000000" pitchFamily="49" charset="-128"/>
              <a:ea typeface="HGｺﾞｼｯｸM" panose="020B0609000000000000" pitchFamily="49" charset="-128"/>
            </a:endParaRPr>
          </a:p>
        </p:txBody>
      </p:sp>
      <p:sp>
        <p:nvSpPr>
          <p:cNvPr id="23" name="슬라이드 번호 개체 틀 5">
            <a:extLst>
              <a:ext uri="{FF2B5EF4-FFF2-40B4-BE49-F238E27FC236}">
                <a16:creationId xmlns:a16="http://schemas.microsoft.com/office/drawing/2014/main" id="{E5211BDC-E9D1-79E1-6A2F-7687C464B4B7}"/>
              </a:ext>
            </a:extLst>
          </p:cNvPr>
          <p:cNvSpPr>
            <a:spLocks noGrp="1"/>
          </p:cNvSpPr>
          <p:nvPr>
            <p:ph type="sldNum" sz="quarter" idx="12"/>
          </p:nvPr>
        </p:nvSpPr>
        <p:spPr>
          <a:xfrm>
            <a:off x="6982792" y="6563859"/>
            <a:ext cx="2133600" cy="220641"/>
          </a:xfrm>
        </p:spPr>
        <p:txBody>
          <a:bodyPr/>
          <a:lstStyle/>
          <a:p>
            <a:fld id="{EE6BC638-39B7-4287-91A7-2A3DDA573295}" type="slidenum">
              <a:rPr lang="en-US" altLang="ja-JP" noProof="0" smtClean="0">
                <a:latin typeface="HGｺﾞｼｯｸM" panose="020B0609000000000000" pitchFamily="49" charset="-128"/>
                <a:ea typeface="HGｺﾞｼｯｸM" panose="020B0609000000000000" pitchFamily="49" charset="-128"/>
              </a:rPr>
              <a:pPr/>
              <a:t>22</a:t>
            </a:fld>
            <a:endParaRPr lang="ja-JP" altLang="en-US" noProof="0" dirty="0">
              <a:latin typeface="HGｺﾞｼｯｸM" panose="020B0609000000000000" pitchFamily="49" charset="-128"/>
              <a:ea typeface="HGｺﾞｼｯｸM" panose="020B0609000000000000" pitchFamily="49" charset="-128"/>
            </a:endParaRPr>
          </a:p>
        </p:txBody>
      </p:sp>
      <p:sp>
        <p:nvSpPr>
          <p:cNvPr id="24" name="Google Shape;251;p8">
            <a:extLst>
              <a:ext uri="{FF2B5EF4-FFF2-40B4-BE49-F238E27FC236}">
                <a16:creationId xmlns:a16="http://schemas.microsoft.com/office/drawing/2014/main" id="{2F82FB8A-79D2-305E-88C7-602CCB6A4600}"/>
              </a:ext>
            </a:extLst>
          </p:cNvPr>
          <p:cNvSpPr txBox="1">
            <a:spLocks noGrp="1"/>
          </p:cNvSpPr>
          <p:nvPr>
            <p:ph type="ftr" idx="11"/>
          </p:nvPr>
        </p:nvSpPr>
        <p:spPr>
          <a:xfrm>
            <a:off x="27608" y="6537257"/>
            <a:ext cx="3086100" cy="273844"/>
          </a:xfrm>
          <a:prstGeom prst="rect">
            <a:avLst/>
          </a:prstGeom>
          <a:noFill/>
          <a:ln>
            <a:noFill/>
          </a:ln>
        </p:spPr>
        <p:txBody>
          <a:bodyPr spcFirstLastPara="1" vert="horz" wrap="square" lIns="68569" tIns="34275" rIns="68569" bIns="34275" rtlCol="0" anchor="ctr" anchorCtr="0">
            <a:noAutofit/>
          </a:bodyPr>
          <a:lstStyle/>
          <a:p>
            <a:pPr algn="l"/>
            <a:r>
              <a:rPr lang="ja-JP" dirty="0">
                <a:latin typeface="HGｺﾞｼｯｸM" panose="020B0609000000000000" pitchFamily="49" charset="-128"/>
                <a:ea typeface="HGｺﾞｼｯｸM" panose="020B0609000000000000" pitchFamily="49" charset="-128"/>
              </a:rPr>
              <a:t>©2023 Arcness Ltd.</a:t>
            </a:r>
            <a:endParaRPr dirty="0">
              <a:latin typeface="HGｺﾞｼｯｸM" panose="020B0609000000000000" pitchFamily="49" charset="-128"/>
              <a:ea typeface="HGｺﾞｼｯｸM" panose="020B0609000000000000" pitchFamily="49" charset="-128"/>
            </a:endParaRPr>
          </a:p>
        </p:txBody>
      </p:sp>
    </p:spTree>
    <p:extLst>
      <p:ext uri="{BB962C8B-B14F-4D97-AF65-F5344CB8AC3E}">
        <p14:creationId xmlns:p14="http://schemas.microsoft.com/office/powerpoint/2010/main" val="33080861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14A509-D64D-8AA4-C991-86CCC30B817F}"/>
              </a:ext>
            </a:extLst>
          </p:cNvPr>
          <p:cNvSpPr>
            <a:spLocks noGrp="1"/>
          </p:cNvSpPr>
          <p:nvPr>
            <p:ph type="title"/>
          </p:nvPr>
        </p:nvSpPr>
        <p:spPr>
          <a:xfrm>
            <a:off x="265645" y="132137"/>
            <a:ext cx="8496944" cy="724900"/>
          </a:xfrm>
        </p:spPr>
        <p:txBody>
          <a:bodyPr>
            <a:normAutofit/>
          </a:bodyPr>
          <a:lstStyle/>
          <a:p>
            <a:r>
              <a:rPr lang="ja-JP" altLang="en-US" sz="3200" b="0" i="0" dirty="0">
                <a:effectLst/>
                <a:latin typeface="HGP創英角ｺﾞｼｯｸUB" panose="020B0900000000000000" pitchFamily="50" charset="-128"/>
                <a:ea typeface="HGP創英角ｺﾞｼｯｸUB" panose="020B0900000000000000" pitchFamily="50" charset="-128"/>
              </a:rPr>
              <a:t>強み</a:t>
            </a:r>
            <a:endParaRPr lang="ja-JP" altLang="en-US" sz="2800" dirty="0">
              <a:latin typeface="HGP創英角ｺﾞｼｯｸUB" panose="020B0900000000000000" pitchFamily="50" charset="-128"/>
              <a:ea typeface="HGP創英角ｺﾞｼｯｸUB" panose="020B0900000000000000" pitchFamily="50" charset="-128"/>
            </a:endParaRPr>
          </a:p>
        </p:txBody>
      </p:sp>
      <p:sp>
        <p:nvSpPr>
          <p:cNvPr id="8" name="슬라이드 번호 개체 틀 5">
            <a:extLst>
              <a:ext uri="{FF2B5EF4-FFF2-40B4-BE49-F238E27FC236}">
                <a16:creationId xmlns:a16="http://schemas.microsoft.com/office/drawing/2014/main" id="{21ACFA63-E66A-3991-5B7F-A407CF77C650}"/>
              </a:ext>
            </a:extLst>
          </p:cNvPr>
          <p:cNvSpPr>
            <a:spLocks noGrp="1"/>
          </p:cNvSpPr>
          <p:nvPr>
            <p:ph type="sldNum" sz="quarter" idx="12"/>
          </p:nvPr>
        </p:nvSpPr>
        <p:spPr>
          <a:xfrm>
            <a:off x="6982792" y="6563859"/>
            <a:ext cx="2133600" cy="220641"/>
          </a:xfrm>
        </p:spPr>
        <p:txBody>
          <a:bodyPr/>
          <a:lstStyle/>
          <a:p>
            <a:fld id="{EE6BC638-39B7-4287-91A7-2A3DDA573295}" type="slidenum">
              <a:rPr lang="en-US" altLang="ja-JP" noProof="0" smtClean="0"/>
              <a:pPr/>
              <a:t>23</a:t>
            </a:fld>
            <a:endParaRPr lang="ja-JP" altLang="en-US" noProof="0" dirty="0"/>
          </a:p>
        </p:txBody>
      </p:sp>
      <p:sp>
        <p:nvSpPr>
          <p:cNvPr id="15" name="Google Shape;251;p8">
            <a:extLst>
              <a:ext uri="{FF2B5EF4-FFF2-40B4-BE49-F238E27FC236}">
                <a16:creationId xmlns:a16="http://schemas.microsoft.com/office/drawing/2014/main" id="{B593A366-44EC-5188-4320-692F9530782B}"/>
              </a:ext>
            </a:extLst>
          </p:cNvPr>
          <p:cNvSpPr txBox="1">
            <a:spLocks noGrp="1"/>
          </p:cNvSpPr>
          <p:nvPr>
            <p:ph type="ftr" idx="11"/>
          </p:nvPr>
        </p:nvSpPr>
        <p:spPr>
          <a:xfrm>
            <a:off x="27608" y="6537257"/>
            <a:ext cx="3086100" cy="273844"/>
          </a:xfrm>
          <a:prstGeom prst="rect">
            <a:avLst/>
          </a:prstGeom>
          <a:noFill/>
          <a:ln>
            <a:noFill/>
          </a:ln>
        </p:spPr>
        <p:txBody>
          <a:bodyPr spcFirstLastPara="1" vert="horz" wrap="square" lIns="68569" tIns="34275" rIns="68569" bIns="34275" rtlCol="0" anchor="ctr" anchorCtr="0">
            <a:noAutofit/>
          </a:bodyPr>
          <a:lstStyle/>
          <a:p>
            <a:pPr algn="l"/>
            <a:r>
              <a:rPr lang="ja-JP" dirty="0">
                <a:latin typeface="HGｺﾞｼｯｸM" panose="020B0609000000000000" pitchFamily="49" charset="-128"/>
                <a:ea typeface="HGｺﾞｼｯｸM" panose="020B0609000000000000" pitchFamily="49" charset="-128"/>
              </a:rPr>
              <a:t>©2023 Arcness Ltd.</a:t>
            </a:r>
            <a:endParaRPr dirty="0">
              <a:latin typeface="HGｺﾞｼｯｸM" panose="020B0609000000000000" pitchFamily="49" charset="-128"/>
              <a:ea typeface="HGｺﾞｼｯｸM" panose="020B0609000000000000" pitchFamily="49" charset="-128"/>
            </a:endParaRPr>
          </a:p>
        </p:txBody>
      </p:sp>
      <p:pic>
        <p:nvPicPr>
          <p:cNvPr id="3" name="Google Shape;205;p6">
            <a:extLst>
              <a:ext uri="{FF2B5EF4-FFF2-40B4-BE49-F238E27FC236}">
                <a16:creationId xmlns:a16="http://schemas.microsoft.com/office/drawing/2014/main" id="{1C756093-F5CC-81F0-C7FB-1935E0293D6E}"/>
              </a:ext>
            </a:extLst>
          </p:cNvPr>
          <p:cNvPicPr preferRelativeResize="0"/>
          <p:nvPr/>
        </p:nvPicPr>
        <p:blipFill rotWithShape="1">
          <a:blip r:embed="rId2">
            <a:alphaModFix amt="59000"/>
          </a:blip>
          <a:srcRect r="1173" b="-165"/>
          <a:stretch/>
        </p:blipFill>
        <p:spPr>
          <a:xfrm>
            <a:off x="-1" y="1027540"/>
            <a:ext cx="9144001" cy="5830460"/>
          </a:xfrm>
          <a:prstGeom prst="rect">
            <a:avLst/>
          </a:prstGeom>
          <a:noFill/>
          <a:ln>
            <a:noFill/>
          </a:ln>
        </p:spPr>
      </p:pic>
      <p:sp>
        <p:nvSpPr>
          <p:cNvPr id="4" name="Google Shape;209;p6">
            <a:extLst>
              <a:ext uri="{FF2B5EF4-FFF2-40B4-BE49-F238E27FC236}">
                <a16:creationId xmlns:a16="http://schemas.microsoft.com/office/drawing/2014/main" id="{14217690-842A-C641-D743-62DA877E36A2}"/>
              </a:ext>
            </a:extLst>
          </p:cNvPr>
          <p:cNvSpPr txBox="1"/>
          <p:nvPr/>
        </p:nvSpPr>
        <p:spPr>
          <a:xfrm>
            <a:off x="539552" y="2275238"/>
            <a:ext cx="3899754" cy="284663"/>
          </a:xfrm>
          <a:prstGeom prst="rect">
            <a:avLst/>
          </a:prstGeom>
          <a:noFill/>
          <a:ln>
            <a:noFill/>
          </a:ln>
        </p:spPr>
        <p:txBody>
          <a:bodyPr spcFirstLastPara="1" wrap="square" lIns="68569" tIns="34275" rIns="68569" bIns="34275" anchor="t" anchorCtr="0">
            <a:spAutoFit/>
          </a:bodyPr>
          <a:lstStyle/>
          <a:p>
            <a:pPr algn="just"/>
            <a:r>
              <a:rPr lang="ja-JP" altLang="en-US" sz="1400" b="1" dirty="0">
                <a:solidFill>
                  <a:srgbClr val="C00000"/>
                </a:solidFill>
                <a:latin typeface="HGｺﾞｼｯｸM" panose="020B0609000000000000" pitchFamily="49" charset="-128"/>
                <a:ea typeface="HGｺﾞｼｯｸM" panose="020B0609000000000000" pitchFamily="49" charset="-128"/>
                <a:cs typeface="Arial"/>
                <a:sym typeface="Arial"/>
              </a:rPr>
              <a:t>経験豊富な販売チャネルと多彩なアライアンス</a:t>
            </a:r>
            <a:endParaRPr sz="1400" b="1" dirty="0">
              <a:solidFill>
                <a:srgbClr val="C00000"/>
              </a:solidFill>
              <a:latin typeface="HGｺﾞｼｯｸM" panose="020B0609000000000000" pitchFamily="49" charset="-128"/>
              <a:ea typeface="HGｺﾞｼｯｸM" panose="020B0609000000000000" pitchFamily="49" charset="-128"/>
              <a:cs typeface="Arial"/>
              <a:sym typeface="Arial"/>
            </a:endParaRPr>
          </a:p>
        </p:txBody>
      </p:sp>
      <p:sp>
        <p:nvSpPr>
          <p:cNvPr id="5" name="Google Shape;210;p6">
            <a:extLst>
              <a:ext uri="{FF2B5EF4-FFF2-40B4-BE49-F238E27FC236}">
                <a16:creationId xmlns:a16="http://schemas.microsoft.com/office/drawing/2014/main" id="{81B03AE5-D76B-7206-8E83-6D86596A6F53}"/>
              </a:ext>
            </a:extLst>
          </p:cNvPr>
          <p:cNvSpPr txBox="1"/>
          <p:nvPr/>
        </p:nvSpPr>
        <p:spPr>
          <a:xfrm>
            <a:off x="2014668" y="3034577"/>
            <a:ext cx="6517771" cy="376996"/>
          </a:xfrm>
          <a:prstGeom prst="rect">
            <a:avLst/>
          </a:prstGeom>
          <a:solidFill>
            <a:schemeClr val="bg1"/>
          </a:solidFill>
          <a:ln>
            <a:noFill/>
          </a:ln>
        </p:spPr>
        <p:txBody>
          <a:bodyPr spcFirstLastPara="1" wrap="square" lIns="68569" tIns="34275" rIns="68569" bIns="34275" anchor="t" anchorCtr="0">
            <a:spAutoFit/>
          </a:bodyPr>
          <a:lstStyle/>
          <a:p>
            <a:r>
              <a:rPr lang="ja-JP" altLang="en-US" sz="1000" dirty="0">
                <a:solidFill>
                  <a:schemeClr val="dk1"/>
                </a:solidFill>
                <a:latin typeface="HGｺﾞｼｯｸM" panose="020B0609000000000000" pitchFamily="49" charset="-128"/>
                <a:ea typeface="HGｺﾞｼｯｸM" panose="020B0609000000000000" pitchFamily="49" charset="-128"/>
                <a:cs typeface="Arial"/>
                <a:sym typeface="Arial"/>
              </a:rPr>
              <a:t>訪問販売の経験をもとに完全マニュアル化</a:t>
            </a:r>
            <a:endParaRPr sz="1000" dirty="0">
              <a:solidFill>
                <a:schemeClr val="dk1"/>
              </a:solidFill>
              <a:latin typeface="HGｺﾞｼｯｸM" panose="020B0609000000000000" pitchFamily="49" charset="-128"/>
              <a:ea typeface="HGｺﾞｼｯｸM" panose="020B0609000000000000" pitchFamily="49" charset="-128"/>
              <a:cs typeface="Arial"/>
              <a:sym typeface="Arial"/>
            </a:endParaRPr>
          </a:p>
          <a:p>
            <a:r>
              <a:rPr lang="ja-JP" altLang="en-US" sz="1000" dirty="0">
                <a:solidFill>
                  <a:schemeClr val="dk1"/>
                </a:solidFill>
                <a:latin typeface="HGｺﾞｼｯｸM" panose="020B0609000000000000" pitchFamily="49" charset="-128"/>
                <a:ea typeface="HGｺﾞｼｯｸM" panose="020B0609000000000000" pitchFamily="49" charset="-128"/>
                <a:cs typeface="Arial"/>
                <a:sym typeface="Arial"/>
              </a:rPr>
              <a:t>コンプライアンスを遵守している為、押し売りも一切行いません。</a:t>
            </a:r>
            <a:endParaRPr sz="1000" dirty="0">
              <a:solidFill>
                <a:schemeClr val="dk1"/>
              </a:solidFill>
              <a:latin typeface="HGｺﾞｼｯｸM" panose="020B0609000000000000" pitchFamily="49" charset="-128"/>
              <a:ea typeface="HGｺﾞｼｯｸM" panose="020B0609000000000000" pitchFamily="49" charset="-128"/>
              <a:cs typeface="Arial"/>
              <a:sym typeface="Arial"/>
            </a:endParaRPr>
          </a:p>
        </p:txBody>
      </p:sp>
      <p:sp>
        <p:nvSpPr>
          <p:cNvPr id="6" name="Google Shape;211;p6">
            <a:extLst>
              <a:ext uri="{FF2B5EF4-FFF2-40B4-BE49-F238E27FC236}">
                <a16:creationId xmlns:a16="http://schemas.microsoft.com/office/drawing/2014/main" id="{A624A685-434D-4DBD-9BDE-F03D6EC3DDDD}"/>
              </a:ext>
            </a:extLst>
          </p:cNvPr>
          <p:cNvSpPr txBox="1"/>
          <p:nvPr/>
        </p:nvSpPr>
        <p:spPr>
          <a:xfrm>
            <a:off x="2014668" y="3920222"/>
            <a:ext cx="6602411" cy="376996"/>
          </a:xfrm>
          <a:prstGeom prst="rect">
            <a:avLst/>
          </a:prstGeom>
          <a:solidFill>
            <a:schemeClr val="bg1"/>
          </a:solidFill>
          <a:ln>
            <a:noFill/>
          </a:ln>
        </p:spPr>
        <p:txBody>
          <a:bodyPr spcFirstLastPara="1" wrap="square" lIns="68569" tIns="34275" rIns="68569" bIns="34275" anchor="t" anchorCtr="0">
            <a:spAutoFit/>
          </a:bodyPr>
          <a:lstStyle/>
          <a:p>
            <a:r>
              <a:rPr lang="ja-JP" altLang="en-US" sz="1000">
                <a:solidFill>
                  <a:schemeClr val="dk1"/>
                </a:solidFill>
                <a:latin typeface="HGｺﾞｼｯｸM" panose="020B0609000000000000" pitchFamily="49" charset="-128"/>
                <a:ea typeface="HGｺﾞｼｯｸM" panose="020B0609000000000000" pitchFamily="49" charset="-128"/>
                <a:cs typeface="Arial"/>
                <a:sym typeface="Arial"/>
              </a:rPr>
              <a:t>実績の出ているテレアポトークを</a:t>
            </a:r>
            <a:endParaRPr sz="1000">
              <a:solidFill>
                <a:schemeClr val="dk1"/>
              </a:solidFill>
              <a:latin typeface="HGｺﾞｼｯｸM" panose="020B0609000000000000" pitchFamily="49" charset="-128"/>
              <a:ea typeface="HGｺﾞｼｯｸM" panose="020B0609000000000000" pitchFamily="49" charset="-128"/>
              <a:cs typeface="Arial"/>
              <a:sym typeface="Arial"/>
            </a:endParaRPr>
          </a:p>
          <a:p>
            <a:r>
              <a:rPr lang="ja-JP" altLang="en-US" sz="1000">
                <a:solidFill>
                  <a:schemeClr val="dk1"/>
                </a:solidFill>
                <a:latin typeface="HGｺﾞｼｯｸM" panose="020B0609000000000000" pitchFamily="49" charset="-128"/>
                <a:ea typeface="HGｺﾞｼｯｸM" panose="020B0609000000000000" pitchFamily="49" charset="-128"/>
                <a:cs typeface="Arial"/>
                <a:sym typeface="Arial"/>
              </a:rPr>
              <a:t>共有させていただきますので、それに則ってアポイント取得が可能となっております。</a:t>
            </a:r>
            <a:endParaRPr sz="1000">
              <a:solidFill>
                <a:schemeClr val="dk1"/>
              </a:solidFill>
              <a:latin typeface="HGｺﾞｼｯｸM" panose="020B0609000000000000" pitchFamily="49" charset="-128"/>
              <a:ea typeface="HGｺﾞｼｯｸM" panose="020B0609000000000000" pitchFamily="49" charset="-128"/>
              <a:cs typeface="Arial"/>
              <a:sym typeface="Arial"/>
            </a:endParaRPr>
          </a:p>
        </p:txBody>
      </p:sp>
      <p:sp>
        <p:nvSpPr>
          <p:cNvPr id="7" name="Google Shape;212;p6">
            <a:extLst>
              <a:ext uri="{FF2B5EF4-FFF2-40B4-BE49-F238E27FC236}">
                <a16:creationId xmlns:a16="http://schemas.microsoft.com/office/drawing/2014/main" id="{573EF20D-F6E7-FF7D-498B-29401CCCEFC3}"/>
              </a:ext>
            </a:extLst>
          </p:cNvPr>
          <p:cNvSpPr txBox="1"/>
          <p:nvPr/>
        </p:nvSpPr>
        <p:spPr>
          <a:xfrm>
            <a:off x="1988759" y="4772737"/>
            <a:ext cx="6517771" cy="376996"/>
          </a:xfrm>
          <a:prstGeom prst="rect">
            <a:avLst/>
          </a:prstGeom>
          <a:solidFill>
            <a:schemeClr val="bg1"/>
          </a:solidFill>
          <a:ln>
            <a:noFill/>
          </a:ln>
        </p:spPr>
        <p:txBody>
          <a:bodyPr spcFirstLastPara="1" wrap="square" lIns="68569" tIns="34275" rIns="68569" bIns="34275" anchor="t" anchorCtr="0">
            <a:spAutoFit/>
          </a:bodyPr>
          <a:lstStyle/>
          <a:p>
            <a:r>
              <a:rPr lang="ja-JP" altLang="en-US" sz="1000">
                <a:solidFill>
                  <a:schemeClr val="dk1"/>
                </a:solidFill>
                <a:latin typeface="HGｺﾞｼｯｸM" panose="020B0609000000000000" pitchFamily="49" charset="-128"/>
                <a:ea typeface="HGｺﾞｼｯｸM" panose="020B0609000000000000" pitchFamily="49" charset="-128"/>
                <a:cs typeface="Arial"/>
                <a:sym typeface="Arial"/>
              </a:rPr>
              <a:t>住宅事業者様、工務店様をはじめ、大手家電量販店、メーカー、不動産会社など様々な業種業態とのアライアンス実績がございます。</a:t>
            </a:r>
            <a:endParaRPr sz="1000">
              <a:solidFill>
                <a:schemeClr val="dk1"/>
              </a:solidFill>
              <a:latin typeface="HGｺﾞｼｯｸM" panose="020B0609000000000000" pitchFamily="49" charset="-128"/>
              <a:ea typeface="HGｺﾞｼｯｸM" panose="020B0609000000000000" pitchFamily="49" charset="-128"/>
              <a:cs typeface="Arial"/>
              <a:sym typeface="Arial"/>
            </a:endParaRPr>
          </a:p>
        </p:txBody>
      </p:sp>
      <p:sp>
        <p:nvSpPr>
          <p:cNvPr id="9" name="Google Shape;213;p6">
            <a:extLst>
              <a:ext uri="{FF2B5EF4-FFF2-40B4-BE49-F238E27FC236}">
                <a16:creationId xmlns:a16="http://schemas.microsoft.com/office/drawing/2014/main" id="{B47A693A-DB6F-9D64-E091-42E53CBBFDC4}"/>
              </a:ext>
            </a:extLst>
          </p:cNvPr>
          <p:cNvSpPr txBox="1"/>
          <p:nvPr/>
        </p:nvSpPr>
        <p:spPr>
          <a:xfrm>
            <a:off x="1970081" y="5667503"/>
            <a:ext cx="4705186" cy="223108"/>
          </a:xfrm>
          <a:prstGeom prst="rect">
            <a:avLst/>
          </a:prstGeom>
          <a:solidFill>
            <a:schemeClr val="bg1"/>
          </a:solidFill>
          <a:ln>
            <a:noFill/>
          </a:ln>
        </p:spPr>
        <p:txBody>
          <a:bodyPr spcFirstLastPara="1" wrap="square" lIns="68569" tIns="34275" rIns="68569" bIns="34275" anchor="t" anchorCtr="0">
            <a:spAutoFit/>
          </a:bodyPr>
          <a:lstStyle/>
          <a:p>
            <a:r>
              <a:rPr lang="ja-JP" altLang="en-US" sz="1000">
                <a:solidFill>
                  <a:schemeClr val="dk1"/>
                </a:solidFill>
                <a:latin typeface="HGｺﾞｼｯｸM" panose="020B0609000000000000" pitchFamily="49" charset="-128"/>
                <a:ea typeface="HGｺﾞｼｯｸM" panose="020B0609000000000000" pitchFamily="49" charset="-128"/>
                <a:cs typeface="Arial"/>
                <a:sym typeface="Arial"/>
              </a:rPr>
              <a:t>ショッピングセンターに催事を行っております。</a:t>
            </a:r>
            <a:endParaRPr sz="1000">
              <a:solidFill>
                <a:schemeClr val="dk1"/>
              </a:solidFill>
              <a:latin typeface="HGｺﾞｼｯｸM" panose="020B0609000000000000" pitchFamily="49" charset="-128"/>
              <a:ea typeface="HGｺﾞｼｯｸM" panose="020B0609000000000000" pitchFamily="49" charset="-128"/>
              <a:cs typeface="Arial"/>
              <a:sym typeface="Arial"/>
            </a:endParaRPr>
          </a:p>
        </p:txBody>
      </p:sp>
      <p:sp>
        <p:nvSpPr>
          <p:cNvPr id="11" name="Google Shape;214;p6">
            <a:extLst>
              <a:ext uri="{FF2B5EF4-FFF2-40B4-BE49-F238E27FC236}">
                <a16:creationId xmlns:a16="http://schemas.microsoft.com/office/drawing/2014/main" id="{FB61C6EB-8BAD-FF11-492E-A3E36387B866}"/>
              </a:ext>
            </a:extLst>
          </p:cNvPr>
          <p:cNvSpPr txBox="1"/>
          <p:nvPr/>
        </p:nvSpPr>
        <p:spPr>
          <a:xfrm>
            <a:off x="1970086" y="5457984"/>
            <a:ext cx="1779137" cy="230802"/>
          </a:xfrm>
          <a:prstGeom prst="rect">
            <a:avLst/>
          </a:prstGeom>
          <a:noFill/>
          <a:ln>
            <a:noFill/>
          </a:ln>
        </p:spPr>
        <p:txBody>
          <a:bodyPr spcFirstLastPara="1" wrap="square" lIns="68569" tIns="34275" rIns="68569" bIns="34275" anchor="t" anchorCtr="0">
            <a:spAutoFit/>
          </a:bodyPr>
          <a:lstStyle/>
          <a:p>
            <a:pPr algn="just"/>
            <a:r>
              <a:rPr lang="ja-JP" altLang="en-US" sz="1050">
                <a:solidFill>
                  <a:schemeClr val="dk1"/>
                </a:solidFill>
                <a:latin typeface="HGｺﾞｼｯｸM" panose="020B0609000000000000" pitchFamily="49" charset="-128"/>
                <a:ea typeface="HGｺﾞｼｯｸM" panose="020B0609000000000000" pitchFamily="49" charset="-128"/>
                <a:cs typeface="Arial"/>
                <a:sym typeface="Arial"/>
              </a:rPr>
              <a:t>催事販売</a:t>
            </a:r>
            <a:endParaRPr sz="1050">
              <a:solidFill>
                <a:schemeClr val="dk1"/>
              </a:solidFill>
              <a:latin typeface="HGｺﾞｼｯｸM" panose="020B0609000000000000" pitchFamily="49" charset="-128"/>
              <a:ea typeface="HGｺﾞｼｯｸM" panose="020B0609000000000000" pitchFamily="49" charset="-128"/>
              <a:cs typeface="Arial"/>
              <a:sym typeface="Arial"/>
            </a:endParaRPr>
          </a:p>
        </p:txBody>
      </p:sp>
      <p:pic>
        <p:nvPicPr>
          <p:cNvPr id="16" name="Google Shape;215;p6" descr="不動産投資のテレアポがきつい理由とコツ3つ【断られても大丈夫】 | オンライン商談ツール・システムなら VCRM">
            <a:extLst>
              <a:ext uri="{FF2B5EF4-FFF2-40B4-BE49-F238E27FC236}">
                <a16:creationId xmlns:a16="http://schemas.microsoft.com/office/drawing/2014/main" id="{5B1EE7B6-11F4-80D2-2007-79E49AED6003}"/>
              </a:ext>
            </a:extLst>
          </p:cNvPr>
          <p:cNvPicPr preferRelativeResize="0"/>
          <p:nvPr/>
        </p:nvPicPr>
        <p:blipFill rotWithShape="1">
          <a:blip r:embed="rId3">
            <a:alphaModFix/>
          </a:blip>
          <a:srcRect/>
          <a:stretch/>
        </p:blipFill>
        <p:spPr>
          <a:xfrm>
            <a:off x="671392" y="3724904"/>
            <a:ext cx="1215269" cy="718555"/>
          </a:xfrm>
          <a:prstGeom prst="roundRect">
            <a:avLst>
              <a:gd name="adj" fmla="val 4167"/>
            </a:avLst>
          </a:prstGeom>
          <a:solidFill>
            <a:srgbClr val="FFFFFF"/>
          </a:solidFill>
          <a:ln w="76200" cap="sq" cmpd="sng">
            <a:solidFill>
              <a:srgbClr val="EAEAEA"/>
            </a:solidFill>
            <a:prstDash val="solid"/>
            <a:miter lim="800000"/>
            <a:headEnd type="none" w="sm" len="sm"/>
            <a:tailEnd type="none" w="sm" len="sm"/>
          </a:ln>
          <a:effectLst>
            <a:reflection stA="33000" endPos="28000" dist="5000" dir="5400000" sy="-100000" algn="bl" rotWithShape="0"/>
          </a:effectLst>
        </p:spPr>
      </p:pic>
      <p:sp>
        <p:nvSpPr>
          <p:cNvPr id="17" name="Google Shape;216;p6">
            <a:extLst>
              <a:ext uri="{FF2B5EF4-FFF2-40B4-BE49-F238E27FC236}">
                <a16:creationId xmlns:a16="http://schemas.microsoft.com/office/drawing/2014/main" id="{8DFAF0F3-C5D3-9710-689E-FDEFF85210DB}"/>
              </a:ext>
            </a:extLst>
          </p:cNvPr>
          <p:cNvSpPr txBox="1"/>
          <p:nvPr/>
        </p:nvSpPr>
        <p:spPr>
          <a:xfrm>
            <a:off x="1988758" y="3663712"/>
            <a:ext cx="1727365" cy="230802"/>
          </a:xfrm>
          <a:prstGeom prst="rect">
            <a:avLst/>
          </a:prstGeom>
          <a:noFill/>
          <a:ln>
            <a:noFill/>
          </a:ln>
        </p:spPr>
        <p:txBody>
          <a:bodyPr spcFirstLastPara="1" wrap="square" lIns="68569" tIns="34275" rIns="68569" bIns="34275" anchor="t" anchorCtr="0">
            <a:spAutoFit/>
          </a:bodyPr>
          <a:lstStyle/>
          <a:p>
            <a:pPr algn="just"/>
            <a:r>
              <a:rPr lang="ja-JP" altLang="en-US" sz="1050">
                <a:solidFill>
                  <a:schemeClr val="dk1"/>
                </a:solidFill>
                <a:latin typeface="HGｺﾞｼｯｸM" panose="020B0609000000000000" pitchFamily="49" charset="-128"/>
                <a:ea typeface="HGｺﾞｼｯｸM" panose="020B0609000000000000" pitchFamily="49" charset="-128"/>
                <a:cs typeface="Arial"/>
                <a:sym typeface="Arial"/>
              </a:rPr>
              <a:t>テレアポ</a:t>
            </a:r>
            <a:endParaRPr sz="1050">
              <a:solidFill>
                <a:schemeClr val="dk1"/>
              </a:solidFill>
              <a:latin typeface="HGｺﾞｼｯｸM" panose="020B0609000000000000" pitchFamily="49" charset="-128"/>
              <a:ea typeface="HGｺﾞｼｯｸM" panose="020B0609000000000000" pitchFamily="49" charset="-128"/>
              <a:cs typeface="Arial"/>
              <a:sym typeface="Arial"/>
            </a:endParaRPr>
          </a:p>
        </p:txBody>
      </p:sp>
      <p:pic>
        <p:nvPicPr>
          <p:cNvPr id="18" name="Google Shape;217;p6">
            <a:extLst>
              <a:ext uri="{FF2B5EF4-FFF2-40B4-BE49-F238E27FC236}">
                <a16:creationId xmlns:a16="http://schemas.microsoft.com/office/drawing/2014/main" id="{E8287927-BA78-47F6-25BE-9E8748921B49}"/>
              </a:ext>
            </a:extLst>
          </p:cNvPr>
          <p:cNvPicPr preferRelativeResize="0"/>
          <p:nvPr/>
        </p:nvPicPr>
        <p:blipFill rotWithShape="1">
          <a:blip r:embed="rId4">
            <a:alphaModFix/>
          </a:blip>
          <a:srcRect l="4054" r="11960" b="8024"/>
          <a:stretch/>
        </p:blipFill>
        <p:spPr>
          <a:xfrm>
            <a:off x="666769" y="2864215"/>
            <a:ext cx="1224515" cy="706801"/>
          </a:xfrm>
          <a:prstGeom prst="roundRect">
            <a:avLst>
              <a:gd name="adj" fmla="val 4167"/>
            </a:avLst>
          </a:prstGeom>
          <a:solidFill>
            <a:srgbClr val="FFFFFF"/>
          </a:solidFill>
          <a:ln w="76200" cap="sq" cmpd="sng">
            <a:solidFill>
              <a:srgbClr val="EAEAEA"/>
            </a:solidFill>
            <a:prstDash val="solid"/>
            <a:miter lim="800000"/>
            <a:headEnd type="none" w="sm" len="sm"/>
            <a:tailEnd type="none" w="sm" len="sm"/>
          </a:ln>
          <a:effectLst>
            <a:reflection stA="33000" endPos="28000" dist="5000" dir="5400000" sy="-100000" algn="bl" rotWithShape="0"/>
          </a:effectLst>
        </p:spPr>
      </p:pic>
      <p:pic>
        <p:nvPicPr>
          <p:cNvPr id="20" name="Google Shape;218;p6">
            <a:extLst>
              <a:ext uri="{FF2B5EF4-FFF2-40B4-BE49-F238E27FC236}">
                <a16:creationId xmlns:a16="http://schemas.microsoft.com/office/drawing/2014/main" id="{848D240C-3716-C32C-F1E2-84CEB1D889F2}"/>
              </a:ext>
            </a:extLst>
          </p:cNvPr>
          <p:cNvPicPr preferRelativeResize="0"/>
          <p:nvPr/>
        </p:nvPicPr>
        <p:blipFill rotWithShape="1">
          <a:blip r:embed="rId5">
            <a:alphaModFix/>
          </a:blip>
          <a:srcRect t="7907" b="7621"/>
          <a:stretch/>
        </p:blipFill>
        <p:spPr>
          <a:xfrm>
            <a:off x="671392" y="4605486"/>
            <a:ext cx="1215269" cy="708133"/>
          </a:xfrm>
          <a:prstGeom prst="roundRect">
            <a:avLst>
              <a:gd name="adj" fmla="val 4167"/>
            </a:avLst>
          </a:prstGeom>
          <a:solidFill>
            <a:srgbClr val="FFFFFF"/>
          </a:solidFill>
          <a:ln w="76200" cap="sq" cmpd="sng">
            <a:solidFill>
              <a:srgbClr val="EAEAEA"/>
            </a:solidFill>
            <a:prstDash val="solid"/>
            <a:miter lim="800000"/>
            <a:headEnd type="none" w="sm" len="sm"/>
            <a:tailEnd type="none" w="sm" len="sm"/>
          </a:ln>
          <a:effectLst>
            <a:reflection stA="33000" endPos="28000" dist="5000" dir="5400000" sy="-100000" algn="bl" rotWithShape="0"/>
          </a:effectLst>
        </p:spPr>
      </p:pic>
      <p:sp>
        <p:nvSpPr>
          <p:cNvPr id="22" name="Google Shape;219;p6">
            <a:extLst>
              <a:ext uri="{FF2B5EF4-FFF2-40B4-BE49-F238E27FC236}">
                <a16:creationId xmlns:a16="http://schemas.microsoft.com/office/drawing/2014/main" id="{AFDBBA6E-F9CA-4470-7A13-77FF973FEEC5}"/>
              </a:ext>
            </a:extLst>
          </p:cNvPr>
          <p:cNvSpPr txBox="1"/>
          <p:nvPr/>
        </p:nvSpPr>
        <p:spPr>
          <a:xfrm>
            <a:off x="1970079" y="4556959"/>
            <a:ext cx="3576552" cy="230802"/>
          </a:xfrm>
          <a:prstGeom prst="rect">
            <a:avLst/>
          </a:prstGeom>
          <a:noFill/>
          <a:ln>
            <a:noFill/>
          </a:ln>
        </p:spPr>
        <p:txBody>
          <a:bodyPr spcFirstLastPara="1" wrap="square" lIns="68569" tIns="34275" rIns="68569" bIns="34275" anchor="t" anchorCtr="0">
            <a:spAutoFit/>
          </a:bodyPr>
          <a:lstStyle/>
          <a:p>
            <a:pPr algn="just"/>
            <a:r>
              <a:rPr lang="ja-JP" altLang="en-US" sz="1050">
                <a:solidFill>
                  <a:schemeClr val="dk1"/>
                </a:solidFill>
                <a:latin typeface="HGｺﾞｼｯｸM" panose="020B0609000000000000" pitchFamily="49" charset="-128"/>
                <a:ea typeface="HGｺﾞｼｯｸM" panose="020B0609000000000000" pitchFamily="49" charset="-128"/>
                <a:cs typeface="Arial"/>
                <a:sym typeface="Arial"/>
              </a:rPr>
              <a:t>アライアンス（協業）</a:t>
            </a:r>
            <a:endParaRPr sz="1050">
              <a:solidFill>
                <a:schemeClr val="dk1"/>
              </a:solidFill>
              <a:latin typeface="HGｺﾞｼｯｸM" panose="020B0609000000000000" pitchFamily="49" charset="-128"/>
              <a:ea typeface="HGｺﾞｼｯｸM" panose="020B0609000000000000" pitchFamily="49" charset="-128"/>
              <a:cs typeface="Arial"/>
              <a:sym typeface="Arial"/>
            </a:endParaRPr>
          </a:p>
        </p:txBody>
      </p:sp>
      <p:sp>
        <p:nvSpPr>
          <p:cNvPr id="42" name="Google Shape;220;p6">
            <a:extLst>
              <a:ext uri="{FF2B5EF4-FFF2-40B4-BE49-F238E27FC236}">
                <a16:creationId xmlns:a16="http://schemas.microsoft.com/office/drawing/2014/main" id="{657B324A-2C17-E7F5-748A-8CD984BBD4AE}"/>
              </a:ext>
            </a:extLst>
          </p:cNvPr>
          <p:cNvSpPr txBox="1"/>
          <p:nvPr/>
        </p:nvSpPr>
        <p:spPr>
          <a:xfrm>
            <a:off x="2002312" y="2780928"/>
            <a:ext cx="1777600" cy="230802"/>
          </a:xfrm>
          <a:prstGeom prst="rect">
            <a:avLst/>
          </a:prstGeom>
          <a:noFill/>
          <a:ln>
            <a:noFill/>
          </a:ln>
        </p:spPr>
        <p:txBody>
          <a:bodyPr spcFirstLastPara="1" wrap="square" lIns="68569" tIns="34275" rIns="68569" bIns="34275" anchor="t" anchorCtr="0">
            <a:spAutoFit/>
          </a:bodyPr>
          <a:lstStyle/>
          <a:p>
            <a:pPr algn="just"/>
            <a:r>
              <a:rPr lang="ja-JP" altLang="en-US" sz="1050">
                <a:solidFill>
                  <a:schemeClr val="dk1"/>
                </a:solidFill>
                <a:latin typeface="HGｺﾞｼｯｸM" panose="020B0609000000000000" pitchFamily="49" charset="-128"/>
                <a:ea typeface="HGｺﾞｼｯｸM" panose="020B0609000000000000" pitchFamily="49" charset="-128"/>
                <a:cs typeface="Arial"/>
                <a:sym typeface="Arial"/>
              </a:rPr>
              <a:t>訪問販売</a:t>
            </a:r>
            <a:endParaRPr sz="1050">
              <a:solidFill>
                <a:schemeClr val="dk1"/>
              </a:solidFill>
              <a:latin typeface="HGｺﾞｼｯｸM" panose="020B0609000000000000" pitchFamily="49" charset="-128"/>
              <a:ea typeface="HGｺﾞｼｯｸM" panose="020B0609000000000000" pitchFamily="49" charset="-128"/>
              <a:cs typeface="Arial"/>
              <a:sym typeface="Arial"/>
            </a:endParaRPr>
          </a:p>
        </p:txBody>
      </p:sp>
      <p:pic>
        <p:nvPicPr>
          <p:cNvPr id="43" name="Google Shape;221;p6">
            <a:extLst>
              <a:ext uri="{FF2B5EF4-FFF2-40B4-BE49-F238E27FC236}">
                <a16:creationId xmlns:a16="http://schemas.microsoft.com/office/drawing/2014/main" id="{70FDB35E-E967-E5F3-2CE1-7E8DB593AB5F}"/>
              </a:ext>
            </a:extLst>
          </p:cNvPr>
          <p:cNvPicPr preferRelativeResize="0"/>
          <p:nvPr/>
        </p:nvPicPr>
        <p:blipFill rotWithShape="1">
          <a:blip r:embed="rId6">
            <a:alphaModFix/>
          </a:blip>
          <a:srcRect t="9489"/>
          <a:stretch/>
        </p:blipFill>
        <p:spPr>
          <a:xfrm>
            <a:off x="671392" y="5481875"/>
            <a:ext cx="1215269" cy="702785"/>
          </a:xfrm>
          <a:prstGeom prst="roundRect">
            <a:avLst>
              <a:gd name="adj" fmla="val 4167"/>
            </a:avLst>
          </a:prstGeom>
          <a:solidFill>
            <a:srgbClr val="FFFFFF"/>
          </a:solidFill>
          <a:ln w="76200" cap="sq" cmpd="sng">
            <a:solidFill>
              <a:srgbClr val="EAEAEA"/>
            </a:solidFill>
            <a:prstDash val="solid"/>
            <a:miter lim="800000"/>
            <a:headEnd type="none" w="sm" len="sm"/>
            <a:tailEnd type="none" w="sm" len="sm"/>
          </a:ln>
          <a:effectLst>
            <a:reflection stA="33000" endPos="28000" dist="5000" dir="5400000" sy="-100000" algn="bl" rotWithShape="0"/>
          </a:effectLst>
        </p:spPr>
      </p:pic>
      <p:cxnSp>
        <p:nvCxnSpPr>
          <p:cNvPr id="46" name="Google Shape;222;p6">
            <a:extLst>
              <a:ext uri="{FF2B5EF4-FFF2-40B4-BE49-F238E27FC236}">
                <a16:creationId xmlns:a16="http://schemas.microsoft.com/office/drawing/2014/main" id="{EC24E166-9A65-A364-E587-190892C0916B}"/>
              </a:ext>
            </a:extLst>
          </p:cNvPr>
          <p:cNvCxnSpPr>
            <a:cxnSpLocks/>
          </p:cNvCxnSpPr>
          <p:nvPr/>
        </p:nvCxnSpPr>
        <p:spPr>
          <a:xfrm>
            <a:off x="2016789" y="5664303"/>
            <a:ext cx="6489741" cy="0"/>
          </a:xfrm>
          <a:prstGeom prst="straightConnector1">
            <a:avLst/>
          </a:prstGeom>
          <a:noFill/>
          <a:ln w="12700" cap="flat" cmpd="sng">
            <a:solidFill>
              <a:srgbClr val="3F7F00"/>
            </a:solidFill>
            <a:prstDash val="solid"/>
            <a:miter lim="800000"/>
            <a:headEnd type="none" w="sm" len="sm"/>
            <a:tailEnd type="none" w="sm" len="sm"/>
          </a:ln>
        </p:spPr>
      </p:cxnSp>
      <p:cxnSp>
        <p:nvCxnSpPr>
          <p:cNvPr id="47" name="Google Shape;223;p6">
            <a:extLst>
              <a:ext uri="{FF2B5EF4-FFF2-40B4-BE49-F238E27FC236}">
                <a16:creationId xmlns:a16="http://schemas.microsoft.com/office/drawing/2014/main" id="{FF528D7A-F064-034B-A004-DE46E107D6FD}"/>
              </a:ext>
            </a:extLst>
          </p:cNvPr>
          <p:cNvCxnSpPr>
            <a:cxnSpLocks/>
          </p:cNvCxnSpPr>
          <p:nvPr/>
        </p:nvCxnSpPr>
        <p:spPr>
          <a:xfrm>
            <a:off x="2014669" y="4753169"/>
            <a:ext cx="6491861" cy="0"/>
          </a:xfrm>
          <a:prstGeom prst="straightConnector1">
            <a:avLst/>
          </a:prstGeom>
          <a:noFill/>
          <a:ln w="12700" cap="flat" cmpd="sng">
            <a:solidFill>
              <a:srgbClr val="3F7F00"/>
            </a:solidFill>
            <a:prstDash val="solid"/>
            <a:miter lim="800000"/>
            <a:headEnd type="none" w="sm" len="sm"/>
            <a:tailEnd type="none" w="sm" len="sm"/>
          </a:ln>
        </p:spPr>
      </p:cxnSp>
      <p:cxnSp>
        <p:nvCxnSpPr>
          <p:cNvPr id="48" name="Google Shape;224;p6">
            <a:extLst>
              <a:ext uri="{FF2B5EF4-FFF2-40B4-BE49-F238E27FC236}">
                <a16:creationId xmlns:a16="http://schemas.microsoft.com/office/drawing/2014/main" id="{60E86324-10FB-AC0F-6327-2D9A86A46A97}"/>
              </a:ext>
            </a:extLst>
          </p:cNvPr>
          <p:cNvCxnSpPr>
            <a:cxnSpLocks/>
          </p:cNvCxnSpPr>
          <p:nvPr/>
        </p:nvCxnSpPr>
        <p:spPr>
          <a:xfrm>
            <a:off x="2014669" y="3875536"/>
            <a:ext cx="6491861" cy="0"/>
          </a:xfrm>
          <a:prstGeom prst="straightConnector1">
            <a:avLst/>
          </a:prstGeom>
          <a:noFill/>
          <a:ln w="12700" cap="flat" cmpd="sng">
            <a:solidFill>
              <a:srgbClr val="3F7F00"/>
            </a:solidFill>
            <a:prstDash val="solid"/>
            <a:miter lim="800000"/>
            <a:headEnd type="none" w="sm" len="sm"/>
            <a:tailEnd type="none" w="sm" len="sm"/>
          </a:ln>
        </p:spPr>
      </p:cxnSp>
      <p:cxnSp>
        <p:nvCxnSpPr>
          <p:cNvPr id="49" name="Google Shape;225;p6">
            <a:extLst>
              <a:ext uri="{FF2B5EF4-FFF2-40B4-BE49-F238E27FC236}">
                <a16:creationId xmlns:a16="http://schemas.microsoft.com/office/drawing/2014/main" id="{01493530-9928-4911-6125-4F38570A44A5}"/>
              </a:ext>
            </a:extLst>
          </p:cNvPr>
          <p:cNvCxnSpPr>
            <a:cxnSpLocks/>
          </p:cNvCxnSpPr>
          <p:nvPr/>
        </p:nvCxnSpPr>
        <p:spPr>
          <a:xfrm>
            <a:off x="2026509" y="3004687"/>
            <a:ext cx="6480021" cy="0"/>
          </a:xfrm>
          <a:prstGeom prst="straightConnector1">
            <a:avLst/>
          </a:prstGeom>
          <a:noFill/>
          <a:ln w="12700" cap="flat" cmpd="sng">
            <a:solidFill>
              <a:srgbClr val="3F7F00"/>
            </a:solidFill>
            <a:prstDash val="solid"/>
            <a:miter lim="800000"/>
            <a:headEnd type="none" w="sm" len="sm"/>
            <a:tailEnd type="none" w="sm" len="sm"/>
          </a:ln>
        </p:spPr>
      </p:cxnSp>
      <p:sp>
        <p:nvSpPr>
          <p:cNvPr id="10" name="Google Shape;454;p15">
            <a:extLst>
              <a:ext uri="{FF2B5EF4-FFF2-40B4-BE49-F238E27FC236}">
                <a16:creationId xmlns:a16="http://schemas.microsoft.com/office/drawing/2014/main" id="{12B76C5B-507F-12EA-8135-EF45FB1BC7B5}"/>
              </a:ext>
            </a:extLst>
          </p:cNvPr>
          <p:cNvSpPr txBox="1"/>
          <p:nvPr/>
        </p:nvSpPr>
        <p:spPr>
          <a:xfrm>
            <a:off x="294400" y="1262257"/>
            <a:ext cx="8670087" cy="1084882"/>
          </a:xfrm>
          <a:prstGeom prst="rect">
            <a:avLst/>
          </a:prstGeom>
          <a:noFill/>
          <a:ln>
            <a:noFill/>
          </a:ln>
        </p:spPr>
        <p:txBody>
          <a:bodyPr spcFirstLastPara="1" wrap="square" lIns="68569" tIns="34275" rIns="68569" bIns="34275" anchor="t" anchorCtr="0">
            <a:spAutoFit/>
          </a:bodyPr>
          <a:lstStyle/>
          <a:p>
            <a:pPr>
              <a:lnSpc>
                <a:spcPct val="150000"/>
              </a:lnSpc>
            </a:pPr>
            <a:r>
              <a:rPr lang="ja-JP" altLang="en-US" sz="2000" dirty="0">
                <a:latin typeface="HGｺﾞｼｯｸM" panose="020B0609000000000000" pitchFamily="49" charset="-128"/>
                <a:ea typeface="HGｺﾞｼｯｸM" panose="020B0609000000000000" pitchFamily="49" charset="-128"/>
                <a:cs typeface="Arial"/>
                <a:sym typeface="Arial"/>
              </a:rPr>
              <a:t>これまで培ってきた</a:t>
            </a:r>
          </a:p>
          <a:p>
            <a:pPr>
              <a:lnSpc>
                <a:spcPct val="150000"/>
              </a:lnSpc>
            </a:pPr>
            <a:r>
              <a:rPr lang="ja-JP" altLang="en-US" sz="2400" u="sng" dirty="0">
                <a:solidFill>
                  <a:srgbClr val="C00000"/>
                </a:solidFill>
                <a:latin typeface="HGｺﾞｼｯｸM" panose="020B0609000000000000" pitchFamily="49" charset="-128"/>
                <a:ea typeface="HGｺﾞｼｯｸM" panose="020B0609000000000000" pitchFamily="49" charset="-128"/>
                <a:cs typeface="Arial"/>
                <a:sym typeface="Arial"/>
              </a:rPr>
              <a:t>「営業ノウハウ」を惜しみなく提供</a:t>
            </a:r>
            <a:r>
              <a:rPr lang="ja-JP" altLang="en-US" sz="2000" dirty="0">
                <a:latin typeface="HGｺﾞｼｯｸM" panose="020B0609000000000000" pitchFamily="49" charset="-128"/>
                <a:ea typeface="HGｺﾞｼｯｸM" panose="020B0609000000000000" pitchFamily="49" charset="-128"/>
                <a:cs typeface="Arial"/>
                <a:sym typeface="Arial"/>
              </a:rPr>
              <a:t>させていただきます！</a:t>
            </a:r>
          </a:p>
        </p:txBody>
      </p:sp>
    </p:spTree>
    <p:extLst>
      <p:ext uri="{BB962C8B-B14F-4D97-AF65-F5344CB8AC3E}">
        <p14:creationId xmlns:p14="http://schemas.microsoft.com/office/powerpoint/2010/main" val="25575520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427;p13">
            <a:extLst>
              <a:ext uri="{FF2B5EF4-FFF2-40B4-BE49-F238E27FC236}">
                <a16:creationId xmlns:a16="http://schemas.microsoft.com/office/drawing/2014/main" id="{CA30D611-FC2E-8F42-50D9-8000E7CD43BD}"/>
              </a:ext>
            </a:extLst>
          </p:cNvPr>
          <p:cNvPicPr preferRelativeResize="0"/>
          <p:nvPr/>
        </p:nvPicPr>
        <p:blipFill rotWithShape="1">
          <a:blip r:embed="rId2">
            <a:alphaModFix amt="50000"/>
            <a:extLst>
              <a:ext uri="{BEBA8EAE-BF5A-486C-A8C5-ECC9F3942E4B}">
                <a14:imgProps xmlns:a14="http://schemas.microsoft.com/office/drawing/2010/main">
                  <a14:imgLayer r:embed="rId3">
                    <a14:imgEffect>
                      <a14:artisticPastelsSmooth/>
                    </a14:imgEffect>
                  </a14:imgLayer>
                </a14:imgProps>
              </a:ext>
            </a:extLst>
          </a:blip>
          <a:srcRect l="22585"/>
          <a:stretch/>
        </p:blipFill>
        <p:spPr>
          <a:xfrm>
            <a:off x="0" y="0"/>
            <a:ext cx="9144000" cy="6858000"/>
          </a:xfrm>
          <a:prstGeom prst="rect">
            <a:avLst/>
          </a:prstGeom>
          <a:noFill/>
          <a:ln>
            <a:noFill/>
          </a:ln>
        </p:spPr>
      </p:pic>
      <p:sp>
        <p:nvSpPr>
          <p:cNvPr id="7" name="正方形/長方形 6">
            <a:extLst>
              <a:ext uri="{FF2B5EF4-FFF2-40B4-BE49-F238E27FC236}">
                <a16:creationId xmlns:a16="http://schemas.microsoft.com/office/drawing/2014/main" id="{BA17BDC8-7106-AF2B-24D7-864DB8CE33DF}"/>
              </a:ext>
            </a:extLst>
          </p:cNvPr>
          <p:cNvSpPr/>
          <p:nvPr/>
        </p:nvSpPr>
        <p:spPr>
          <a:xfrm>
            <a:off x="0" y="2963863"/>
            <a:ext cx="9144000" cy="3201441"/>
          </a:xfrm>
          <a:prstGeom prst="rect">
            <a:avLst/>
          </a:prstGeom>
          <a:solidFill>
            <a:srgbClr val="EDFFA3">
              <a:alpha val="73725"/>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5" name="제목 4"/>
          <p:cNvSpPr>
            <a:spLocks noGrp="1"/>
          </p:cNvSpPr>
          <p:nvPr>
            <p:ph type="ctrTitle" idx="4294967295"/>
          </p:nvPr>
        </p:nvSpPr>
        <p:spPr>
          <a:xfrm>
            <a:off x="1979712" y="1468240"/>
            <a:ext cx="5184576" cy="1080120"/>
          </a:xfrm>
          <a:prstGeom prst="rect">
            <a:avLst/>
          </a:prstGeom>
        </p:spPr>
        <p:txBody>
          <a:bodyPr/>
          <a:lstStyle/>
          <a:p>
            <a:pPr algn="l"/>
            <a:r>
              <a:rPr lang="en-US" altLang="ko-KR" sz="6000" b="1" dirty="0">
                <a:solidFill>
                  <a:srgbClr val="3F7F00"/>
                </a:solidFill>
                <a:latin typeface="Times New Roman" panose="02020603050405020304" pitchFamily="18" charset="0"/>
                <a:ea typeface="HG平成角ｺﾞｼｯｸ体W9" panose="020B0A09000000000000" pitchFamily="49" charset="-128"/>
                <a:cs typeface="Times New Roman" panose="02020603050405020304" pitchFamily="18" charset="0"/>
              </a:rPr>
              <a:t>THANK YOU</a:t>
            </a:r>
            <a:endParaRPr lang="ko-KR" altLang="en-US" sz="6000" b="1" dirty="0">
              <a:solidFill>
                <a:srgbClr val="3F7F00"/>
              </a:solidFill>
              <a:latin typeface="Times New Roman" panose="02020603050405020304" pitchFamily="18" charset="0"/>
              <a:cs typeface="Times New Roman" panose="02020603050405020304" pitchFamily="18" charset="0"/>
            </a:endParaRPr>
          </a:p>
        </p:txBody>
      </p:sp>
      <p:sp>
        <p:nvSpPr>
          <p:cNvPr id="3" name="Google Shape;537;p19">
            <a:extLst>
              <a:ext uri="{FF2B5EF4-FFF2-40B4-BE49-F238E27FC236}">
                <a16:creationId xmlns:a16="http://schemas.microsoft.com/office/drawing/2014/main" id="{12DA0F6A-7C91-FC96-C31D-00798EE13B57}"/>
              </a:ext>
            </a:extLst>
          </p:cNvPr>
          <p:cNvSpPr txBox="1"/>
          <p:nvPr/>
        </p:nvSpPr>
        <p:spPr>
          <a:xfrm>
            <a:off x="287524" y="3212976"/>
            <a:ext cx="8568952" cy="2839208"/>
          </a:xfrm>
          <a:prstGeom prst="rect">
            <a:avLst/>
          </a:prstGeom>
          <a:noFill/>
          <a:ln>
            <a:noFill/>
          </a:ln>
        </p:spPr>
        <p:txBody>
          <a:bodyPr spcFirstLastPara="1" wrap="square" lIns="68569" tIns="34275" rIns="68569" bIns="34275" anchor="t" anchorCtr="0">
            <a:spAutoFit/>
          </a:bodyPr>
          <a:lstStyle/>
          <a:p>
            <a:pPr algn="ctr"/>
            <a:r>
              <a:rPr lang="ja-JP" altLang="en-US" dirty="0">
                <a:latin typeface="HGPｺﾞｼｯｸE" panose="020B0900000000000000" pitchFamily="50" charset="-128"/>
                <a:ea typeface="HGPｺﾞｼｯｸE" panose="020B0900000000000000" pitchFamily="50" charset="-128"/>
                <a:cs typeface="Arial"/>
                <a:sym typeface="Arial"/>
              </a:rPr>
              <a:t>最後までお読みいただきありがとうございました。</a:t>
            </a:r>
            <a:endParaRPr dirty="0">
              <a:latin typeface="HGPｺﾞｼｯｸE" panose="020B0900000000000000" pitchFamily="50" charset="-128"/>
              <a:ea typeface="HGPｺﾞｼｯｸE" panose="020B0900000000000000" pitchFamily="50" charset="-128"/>
              <a:cs typeface="Arial"/>
              <a:sym typeface="Arial"/>
            </a:endParaRPr>
          </a:p>
          <a:p>
            <a:pPr algn="ctr"/>
            <a:endParaRPr dirty="0">
              <a:latin typeface="HGPｺﾞｼｯｸE" panose="020B0900000000000000" pitchFamily="50" charset="-128"/>
              <a:ea typeface="HGPｺﾞｼｯｸE" panose="020B0900000000000000" pitchFamily="50" charset="-128"/>
              <a:cs typeface="Arial"/>
              <a:sym typeface="Arial"/>
            </a:endParaRPr>
          </a:p>
          <a:p>
            <a:pPr algn="ctr"/>
            <a:r>
              <a:rPr lang="ja-JP" altLang="en-US" dirty="0">
                <a:latin typeface="HGPｺﾞｼｯｸE" panose="020B0900000000000000" pitchFamily="50" charset="-128"/>
                <a:ea typeface="HGPｺﾞｼｯｸE" panose="020B0900000000000000" pitchFamily="50" charset="-128"/>
                <a:cs typeface="Arial"/>
                <a:sym typeface="Arial"/>
              </a:rPr>
              <a:t>共に成長しあえるパートナー様とともに時代を先駆け</a:t>
            </a:r>
            <a:endParaRPr dirty="0">
              <a:latin typeface="HGPｺﾞｼｯｸE" panose="020B0900000000000000" pitchFamily="50" charset="-128"/>
              <a:ea typeface="HGPｺﾞｼｯｸE" panose="020B0900000000000000" pitchFamily="50" charset="-128"/>
              <a:cs typeface="Arial"/>
              <a:sym typeface="Arial"/>
            </a:endParaRPr>
          </a:p>
          <a:p>
            <a:pPr algn="ctr"/>
            <a:endParaRPr dirty="0">
              <a:latin typeface="HGPｺﾞｼｯｸE" panose="020B0900000000000000" pitchFamily="50" charset="-128"/>
              <a:ea typeface="HGPｺﾞｼｯｸE" panose="020B0900000000000000" pitchFamily="50" charset="-128"/>
              <a:cs typeface="Arial"/>
              <a:sym typeface="Arial"/>
            </a:endParaRPr>
          </a:p>
          <a:p>
            <a:pPr algn="ctr"/>
            <a:r>
              <a:rPr lang="ja-JP" altLang="en-US" dirty="0">
                <a:latin typeface="HGPｺﾞｼｯｸE" panose="020B0900000000000000" pitchFamily="50" charset="-128"/>
                <a:ea typeface="HGPｺﾞｼｯｸE" panose="020B0900000000000000" pitchFamily="50" charset="-128"/>
                <a:cs typeface="Arial"/>
                <a:sym typeface="Arial"/>
              </a:rPr>
              <a:t>お客様のみならず、社会へ、そして地球環境へ貢献していきたいと考えております。</a:t>
            </a:r>
            <a:endParaRPr dirty="0">
              <a:latin typeface="HGPｺﾞｼｯｸE" panose="020B0900000000000000" pitchFamily="50" charset="-128"/>
              <a:ea typeface="HGPｺﾞｼｯｸE" panose="020B0900000000000000" pitchFamily="50" charset="-128"/>
              <a:cs typeface="Arial"/>
              <a:sym typeface="Arial"/>
            </a:endParaRPr>
          </a:p>
          <a:p>
            <a:pPr algn="ctr"/>
            <a:endParaRPr dirty="0">
              <a:latin typeface="HGPｺﾞｼｯｸE" panose="020B0900000000000000" pitchFamily="50" charset="-128"/>
              <a:ea typeface="HGPｺﾞｼｯｸE" panose="020B0900000000000000" pitchFamily="50" charset="-128"/>
              <a:cs typeface="Arial"/>
              <a:sym typeface="Arial"/>
            </a:endParaRPr>
          </a:p>
          <a:p>
            <a:pPr algn="ctr"/>
            <a:r>
              <a:rPr lang="ja-JP" altLang="en-US" dirty="0">
                <a:latin typeface="HGPｺﾞｼｯｸE" panose="020B0900000000000000" pitchFamily="50" charset="-128"/>
                <a:ea typeface="HGPｺﾞｼｯｸE" panose="020B0900000000000000" pitchFamily="50" charset="-128"/>
                <a:cs typeface="Arial"/>
                <a:sym typeface="Arial"/>
              </a:rPr>
              <a:t>物価上昇、電力高騰の今こそが最大のチャンスです。</a:t>
            </a:r>
          </a:p>
          <a:p>
            <a:pPr algn="ctr"/>
            <a:endParaRPr dirty="0">
              <a:latin typeface="HGPｺﾞｼｯｸE" panose="020B0900000000000000" pitchFamily="50" charset="-128"/>
              <a:ea typeface="HGPｺﾞｼｯｸE" panose="020B0900000000000000" pitchFamily="50" charset="-128"/>
              <a:cs typeface="Arial"/>
              <a:sym typeface="Arial"/>
            </a:endParaRPr>
          </a:p>
          <a:p>
            <a:pPr algn="ctr"/>
            <a:r>
              <a:rPr lang="ja-JP" altLang="en-US" dirty="0">
                <a:latin typeface="HGPｺﾞｼｯｸE" panose="020B0900000000000000" pitchFamily="50" charset="-128"/>
                <a:ea typeface="HGPｺﾞｼｯｸE" panose="020B0900000000000000" pitchFamily="50" charset="-128"/>
                <a:cs typeface="Arial"/>
                <a:sym typeface="Arial"/>
              </a:rPr>
              <a:t>是非お力添えいただけますと幸いです。</a:t>
            </a:r>
            <a:endParaRPr dirty="0">
              <a:latin typeface="HGPｺﾞｼｯｸE" panose="020B0900000000000000" pitchFamily="50" charset="-128"/>
              <a:ea typeface="HGPｺﾞｼｯｸE" panose="020B0900000000000000" pitchFamily="50" charset="-128"/>
              <a:cs typeface="Arial"/>
              <a:sym typeface="Arial"/>
            </a:endParaRPr>
          </a:p>
          <a:p>
            <a:pPr algn="ctr"/>
            <a:endParaRPr dirty="0">
              <a:latin typeface="HGPｺﾞｼｯｸE" panose="020B0900000000000000" pitchFamily="50" charset="-128"/>
              <a:ea typeface="HGPｺﾞｼｯｸE" panose="020B0900000000000000" pitchFamily="50" charset="-128"/>
              <a:cs typeface="Arial"/>
              <a:sym typeface="Arial"/>
            </a:endParaRPr>
          </a:p>
        </p:txBody>
      </p:sp>
      <p:sp>
        <p:nvSpPr>
          <p:cNvPr id="4" name="Google Shape;538;p19">
            <a:extLst>
              <a:ext uri="{FF2B5EF4-FFF2-40B4-BE49-F238E27FC236}">
                <a16:creationId xmlns:a16="http://schemas.microsoft.com/office/drawing/2014/main" id="{4C4FD798-FCEE-3B9C-D952-54FB026B2DAB}"/>
              </a:ext>
            </a:extLst>
          </p:cNvPr>
          <p:cNvSpPr txBox="1">
            <a:spLocks noGrp="1"/>
          </p:cNvSpPr>
          <p:nvPr>
            <p:ph type="ftr" idx="11"/>
          </p:nvPr>
        </p:nvSpPr>
        <p:spPr>
          <a:xfrm>
            <a:off x="3028950" y="6554787"/>
            <a:ext cx="3086100" cy="273844"/>
          </a:xfrm>
          <a:prstGeom prst="rect">
            <a:avLst/>
          </a:prstGeom>
          <a:noFill/>
          <a:ln>
            <a:noFill/>
          </a:ln>
        </p:spPr>
        <p:txBody>
          <a:bodyPr spcFirstLastPara="1" vert="horz" wrap="square" lIns="68569" tIns="34275" rIns="68569" bIns="34275" rtlCol="0" anchor="ctr" anchorCtr="0">
            <a:noAutofit/>
          </a:bodyPr>
          <a:lstStyle/>
          <a:p>
            <a:r>
              <a:rPr lang="ja-JP" dirty="0"/>
              <a:t>©2023 Arcness Ltd.</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太陽電池, 屋外のオブジェ, ブルー, 屋外 が含まれている画像&#10;&#10;自動的に生成された説明">
            <a:extLst>
              <a:ext uri="{FF2B5EF4-FFF2-40B4-BE49-F238E27FC236}">
                <a16:creationId xmlns:a16="http://schemas.microsoft.com/office/drawing/2014/main" id="{C4207557-87DA-AC5F-14BD-66B3473F83AD}"/>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LightScreen/>
                    </a14:imgEffect>
                  </a14:imgLayer>
                </a14:imgProps>
              </a:ext>
              <a:ext uri="{28A0092B-C50C-407E-A947-70E740481C1C}">
                <a14:useLocalDpi xmlns:a14="http://schemas.microsoft.com/office/drawing/2010/main" val="0"/>
              </a:ext>
            </a:extLst>
          </a:blip>
          <a:srcRect r="9305"/>
          <a:stretch/>
        </p:blipFill>
        <p:spPr>
          <a:xfrm>
            <a:off x="1" y="0"/>
            <a:ext cx="9144000" cy="6858000"/>
          </a:xfrm>
          <a:custGeom>
            <a:avLst/>
            <a:gdLst>
              <a:gd name="connsiteX0" fmla="*/ 0 w 9144000"/>
              <a:gd name="connsiteY0" fmla="*/ 0 h 6858000"/>
              <a:gd name="connsiteX1" fmla="*/ 9144000 w 9144000"/>
              <a:gd name="connsiteY1" fmla="*/ 0 h 6858000"/>
              <a:gd name="connsiteX2" fmla="*/ 9144000 w 9144000"/>
              <a:gd name="connsiteY2" fmla="*/ 1686194 h 6858000"/>
              <a:gd name="connsiteX3" fmla="*/ 8982434 w 9144000"/>
              <a:gd name="connsiteY3" fmla="*/ 1661984 h 6858000"/>
              <a:gd name="connsiteX4" fmla="*/ 8028383 w 9144000"/>
              <a:gd name="connsiteY4" fmla="*/ 1601416 h 6858000"/>
              <a:gd name="connsiteX5" fmla="*/ 1763687 w 9144000"/>
              <a:gd name="connsiteY5" fmla="*/ 6858000 h 6858000"/>
              <a:gd name="connsiteX6" fmla="*/ 0 w 9144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6858000">
                <a:moveTo>
                  <a:pt x="0" y="0"/>
                </a:moveTo>
                <a:lnTo>
                  <a:pt x="9144000" y="0"/>
                </a:lnTo>
                <a:lnTo>
                  <a:pt x="9144000" y="1686194"/>
                </a:lnTo>
                <a:lnTo>
                  <a:pt x="8982434" y="1661984"/>
                </a:lnTo>
                <a:cubicBezTo>
                  <a:pt x="8671356" y="1622101"/>
                  <a:pt x="8352748" y="1601416"/>
                  <a:pt x="8028383" y="1601416"/>
                </a:cubicBezTo>
                <a:cubicBezTo>
                  <a:pt x="4568488" y="1601416"/>
                  <a:pt x="1763687" y="3954869"/>
                  <a:pt x="1763687" y="6858000"/>
                </a:cubicBezTo>
                <a:lnTo>
                  <a:pt x="0" y="6858000"/>
                </a:lnTo>
                <a:close/>
              </a:path>
            </a:pathLst>
          </a:custGeom>
        </p:spPr>
      </p:pic>
      <p:sp>
        <p:nvSpPr>
          <p:cNvPr id="5" name="Text Box 9">
            <a:extLst>
              <a:ext uri="{FF2B5EF4-FFF2-40B4-BE49-F238E27FC236}">
                <a16:creationId xmlns:a16="http://schemas.microsoft.com/office/drawing/2014/main" id="{6140B9E9-93F2-E8C9-C315-F05FDB974310}"/>
              </a:ext>
            </a:extLst>
          </p:cNvPr>
          <p:cNvSpPr txBox="1">
            <a:spLocks noChangeArrowheads="1"/>
          </p:cNvSpPr>
          <p:nvPr/>
        </p:nvSpPr>
        <p:spPr bwMode="auto">
          <a:xfrm>
            <a:off x="4572000" y="4073850"/>
            <a:ext cx="4788023" cy="132119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R="0" indent="-228600" fontAlgn="base">
              <a:lnSpc>
                <a:spcPct val="200000"/>
              </a:lnSpc>
              <a:spcBef>
                <a:spcPct val="0"/>
              </a:spcBef>
              <a:spcAft>
                <a:spcPct val="0"/>
              </a:spcAft>
              <a:buClrTx/>
              <a:buSzTx/>
              <a:buFont typeface="+mj-lt"/>
              <a:buAutoNum type="arabicPeriod"/>
              <a:tabLst/>
            </a:pPr>
            <a:r>
              <a:rPr lang="ja-JP" altLang="en-US" sz="1400" b="0" i="0" dirty="0">
                <a:solidFill>
                  <a:srgbClr val="3F7F00"/>
                </a:solidFill>
                <a:effectLst/>
                <a:latin typeface="HGｺﾞｼｯｸM" panose="020B0609000000000000" pitchFamily="49" charset="-128"/>
                <a:ea typeface="HGｺﾞｼｯｸM" panose="020B0609000000000000" pitchFamily="49" charset="-128"/>
              </a:rPr>
              <a:t>太陽光パネルとは</a:t>
            </a:r>
          </a:p>
          <a:p>
            <a:pPr marR="0" indent="-228600" fontAlgn="base">
              <a:lnSpc>
                <a:spcPct val="200000"/>
              </a:lnSpc>
              <a:spcBef>
                <a:spcPct val="0"/>
              </a:spcBef>
              <a:spcAft>
                <a:spcPct val="0"/>
              </a:spcAft>
              <a:buClrTx/>
              <a:buSzTx/>
              <a:buFont typeface="+mj-lt"/>
              <a:buAutoNum type="arabicPeriod"/>
              <a:tabLst/>
            </a:pPr>
            <a:r>
              <a:rPr lang="ja-JP" altLang="en-US" sz="1400" b="0" i="0" dirty="0">
                <a:solidFill>
                  <a:srgbClr val="3F7F00"/>
                </a:solidFill>
                <a:effectLst/>
                <a:latin typeface="HGｺﾞｼｯｸM" panose="020B0609000000000000" pitchFamily="49" charset="-128"/>
                <a:ea typeface="HGｺﾞｼｯｸM" panose="020B0609000000000000" pitchFamily="49" charset="-128"/>
              </a:rPr>
              <a:t>蓄電池とは</a:t>
            </a:r>
            <a:endParaRPr kumimoji="1" lang="en-US" altLang="ko-KR" sz="1400" dirty="0">
              <a:solidFill>
                <a:srgbClr val="3F7F00"/>
              </a:solidFill>
              <a:latin typeface="HGｺﾞｼｯｸM" panose="020B0609000000000000" pitchFamily="49" charset="-128"/>
              <a:ea typeface="HGｺﾞｼｯｸM" panose="020B0609000000000000" pitchFamily="49" charset="-128"/>
              <a:cs typeface="굴림" pitchFamily="50" charset="-127"/>
            </a:endParaRPr>
          </a:p>
          <a:p>
            <a:pPr marR="0" indent="-228600" fontAlgn="base">
              <a:lnSpc>
                <a:spcPct val="200000"/>
              </a:lnSpc>
              <a:spcBef>
                <a:spcPct val="0"/>
              </a:spcBef>
              <a:spcAft>
                <a:spcPct val="0"/>
              </a:spcAft>
              <a:buClrTx/>
              <a:buSzTx/>
              <a:buFont typeface="+mj-lt"/>
              <a:buAutoNum type="arabicPeriod"/>
              <a:tabLst/>
            </a:pPr>
            <a:r>
              <a:rPr lang="ja-JP" altLang="en-US" sz="1400" b="0" i="0" dirty="0">
                <a:solidFill>
                  <a:srgbClr val="3F7F00"/>
                </a:solidFill>
                <a:effectLst/>
                <a:latin typeface="HGｺﾞｼｯｸM" panose="020B0609000000000000" pitchFamily="49" charset="-128"/>
                <a:ea typeface="HGｺﾞｼｯｸM" panose="020B0609000000000000" pitchFamily="49" charset="-128"/>
              </a:rPr>
              <a:t>太陽光と蓄電池を組み合わせることのメリット</a:t>
            </a:r>
            <a:endParaRPr kumimoji="1" lang="en-US" altLang="ko-KR" sz="1400" dirty="0">
              <a:solidFill>
                <a:srgbClr val="3F7F00"/>
              </a:solidFill>
              <a:latin typeface="HGｺﾞｼｯｸM" panose="020B0609000000000000" pitchFamily="49" charset="-128"/>
              <a:ea typeface="HGｺﾞｼｯｸM" panose="020B0609000000000000" pitchFamily="49" charset="-128"/>
              <a:cs typeface="굴림" pitchFamily="50" charset="-127"/>
            </a:endParaRPr>
          </a:p>
        </p:txBody>
      </p:sp>
      <p:grpSp>
        <p:nvGrpSpPr>
          <p:cNvPr id="6" name="그룹 1">
            <a:extLst>
              <a:ext uri="{FF2B5EF4-FFF2-40B4-BE49-F238E27FC236}">
                <a16:creationId xmlns:a16="http://schemas.microsoft.com/office/drawing/2014/main" id="{05BFDEC9-9BC8-8A0F-C34F-EF3BF93D9AB8}"/>
              </a:ext>
            </a:extLst>
          </p:cNvPr>
          <p:cNvGrpSpPr/>
          <p:nvPr/>
        </p:nvGrpSpPr>
        <p:grpSpPr>
          <a:xfrm>
            <a:off x="4572000" y="2924944"/>
            <a:ext cx="4013102" cy="965721"/>
            <a:chOff x="3491880" y="1484784"/>
            <a:chExt cx="4248471" cy="965721"/>
          </a:xfrm>
        </p:grpSpPr>
        <p:sp>
          <p:nvSpPr>
            <p:cNvPr id="7" name="Text Box 5">
              <a:extLst>
                <a:ext uri="{FF2B5EF4-FFF2-40B4-BE49-F238E27FC236}">
                  <a16:creationId xmlns:a16="http://schemas.microsoft.com/office/drawing/2014/main" id="{A14D68A7-8FC1-96A7-4727-F8A330A4A479}"/>
                </a:ext>
              </a:extLst>
            </p:cNvPr>
            <p:cNvSpPr txBox="1">
              <a:spLocks noChangeArrowheads="1"/>
            </p:cNvSpPr>
            <p:nvPr/>
          </p:nvSpPr>
          <p:spPr bwMode="auto">
            <a:xfrm>
              <a:off x="3494558" y="1988840"/>
              <a:ext cx="4245793" cy="4616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fontAlgn="base">
                <a:spcBef>
                  <a:spcPct val="0"/>
                </a:spcBef>
                <a:spcAft>
                  <a:spcPct val="0"/>
                </a:spcAft>
              </a:pPr>
              <a:r>
                <a:rPr lang="ja-JP" altLang="en-US" sz="2400" b="0" i="0" dirty="0">
                  <a:solidFill>
                    <a:srgbClr val="3F7F00"/>
                  </a:solidFill>
                  <a:effectLst/>
                  <a:latin typeface="HGｺﾞｼｯｸM" panose="020B0609000000000000" pitchFamily="49" charset="-128"/>
                  <a:ea typeface="HGｺﾞｼｯｸM" panose="020B0609000000000000" pitchFamily="49" charset="-128"/>
                </a:rPr>
                <a:t>太陽光パネル、蓄電池とは</a:t>
              </a:r>
              <a:endParaRPr kumimoji="1" lang="en-US" altLang="ko-KR" sz="2400" b="1" dirty="0">
                <a:solidFill>
                  <a:srgbClr val="3F7F00"/>
                </a:solidFill>
                <a:latin typeface="HGｺﾞｼｯｸM" panose="020B0609000000000000" pitchFamily="49" charset="-128"/>
                <a:ea typeface="HGｺﾞｼｯｸM" panose="020B0609000000000000" pitchFamily="49" charset="-128"/>
                <a:cs typeface="굴림" pitchFamily="50" charset="-127"/>
              </a:endParaRPr>
            </a:p>
          </p:txBody>
        </p:sp>
        <p:sp>
          <p:nvSpPr>
            <p:cNvPr id="9" name="Text Box 4">
              <a:extLst>
                <a:ext uri="{FF2B5EF4-FFF2-40B4-BE49-F238E27FC236}">
                  <a16:creationId xmlns:a16="http://schemas.microsoft.com/office/drawing/2014/main" id="{5DC67418-4B04-3B5B-D929-1E71AC061C71}"/>
                </a:ext>
              </a:extLst>
            </p:cNvPr>
            <p:cNvSpPr txBox="1">
              <a:spLocks noChangeArrowheads="1"/>
            </p:cNvSpPr>
            <p:nvPr/>
          </p:nvSpPr>
          <p:spPr bwMode="auto">
            <a:xfrm>
              <a:off x="3491880" y="1484784"/>
              <a:ext cx="720080" cy="5872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fontAlgn="base">
                <a:spcBef>
                  <a:spcPct val="0"/>
                </a:spcBef>
                <a:spcAft>
                  <a:spcPct val="0"/>
                </a:spcAft>
              </a:pPr>
              <a:r>
                <a:rPr kumimoji="1" lang="en-US" altLang="ko-KR" sz="3200" b="1" dirty="0">
                  <a:solidFill>
                    <a:srgbClr val="3F7F00"/>
                  </a:solidFill>
                  <a:latin typeface="HGｺﾞｼｯｸM" panose="020B0609000000000000" pitchFamily="49" charset="-128"/>
                  <a:ea typeface="HGｺﾞｼｯｸM" panose="020B0609000000000000" pitchFamily="49" charset="-128"/>
                  <a:cs typeface="굴림" pitchFamily="50" charset="-127"/>
                </a:rPr>
                <a:t>01</a:t>
              </a:r>
              <a:endParaRPr kumimoji="1" lang="ko-KR" altLang="ko-KR" sz="3200" b="1" dirty="0">
                <a:solidFill>
                  <a:srgbClr val="3F7F00"/>
                </a:solidFill>
                <a:latin typeface="HGｺﾞｼｯｸM" panose="020B0609000000000000" pitchFamily="49" charset="-128"/>
                <a:ea typeface="맑은 고딕" pitchFamily="50" charset="-127"/>
                <a:cs typeface="굴림" pitchFamily="50" charset="-127"/>
              </a:endParaRPr>
            </a:p>
          </p:txBody>
        </p:sp>
      </p:grpSp>
      <p:sp>
        <p:nvSpPr>
          <p:cNvPr id="2" name="슬라이드 번호 개체 틀 5">
            <a:extLst>
              <a:ext uri="{FF2B5EF4-FFF2-40B4-BE49-F238E27FC236}">
                <a16:creationId xmlns:a16="http://schemas.microsoft.com/office/drawing/2014/main" id="{9A4EEAD7-656F-95CD-C7A4-F80C33B060AB}"/>
              </a:ext>
            </a:extLst>
          </p:cNvPr>
          <p:cNvSpPr>
            <a:spLocks noGrp="1"/>
          </p:cNvSpPr>
          <p:nvPr>
            <p:ph type="sldNum" sz="quarter" idx="12"/>
          </p:nvPr>
        </p:nvSpPr>
        <p:spPr>
          <a:xfrm>
            <a:off x="6982792" y="6542664"/>
            <a:ext cx="2133600" cy="220641"/>
          </a:xfrm>
        </p:spPr>
        <p:txBody>
          <a:bodyPr/>
          <a:lstStyle/>
          <a:p>
            <a:fld id="{EE6BC638-39B7-4287-91A7-2A3DDA573295}" type="slidenum">
              <a:rPr lang="en-US" altLang="ja-JP" noProof="0" smtClean="0">
                <a:latin typeface="HGｺﾞｼｯｸM" panose="020B0609000000000000" pitchFamily="49" charset="-128"/>
                <a:ea typeface="HGｺﾞｼｯｸM" panose="020B0609000000000000" pitchFamily="49" charset="-128"/>
              </a:rPr>
              <a:pPr/>
              <a:t>3</a:t>
            </a:fld>
            <a:endParaRPr lang="ja-JP" altLang="en-US" noProof="0" dirty="0">
              <a:latin typeface="HGｺﾞｼｯｸM" panose="020B0609000000000000" pitchFamily="49" charset="-128"/>
              <a:ea typeface="HGｺﾞｼｯｸM" panose="020B0609000000000000" pitchFamily="49" charset="-128"/>
            </a:endParaRPr>
          </a:p>
        </p:txBody>
      </p:sp>
      <p:sp>
        <p:nvSpPr>
          <p:cNvPr id="3" name="Google Shape;251;p8">
            <a:extLst>
              <a:ext uri="{FF2B5EF4-FFF2-40B4-BE49-F238E27FC236}">
                <a16:creationId xmlns:a16="http://schemas.microsoft.com/office/drawing/2014/main" id="{A0C48201-3B63-5E36-635D-6C9C82A127D6}"/>
              </a:ext>
            </a:extLst>
          </p:cNvPr>
          <p:cNvSpPr txBox="1">
            <a:spLocks noGrp="1"/>
          </p:cNvSpPr>
          <p:nvPr>
            <p:ph type="ftr" idx="11"/>
          </p:nvPr>
        </p:nvSpPr>
        <p:spPr>
          <a:xfrm>
            <a:off x="27608" y="6516062"/>
            <a:ext cx="3086100" cy="273844"/>
          </a:xfrm>
          <a:prstGeom prst="rect">
            <a:avLst/>
          </a:prstGeom>
          <a:noFill/>
          <a:ln>
            <a:noFill/>
          </a:ln>
        </p:spPr>
        <p:txBody>
          <a:bodyPr spcFirstLastPara="1" vert="horz" wrap="square" lIns="68569" tIns="34275" rIns="68569" bIns="34275" rtlCol="0" anchor="ctr" anchorCtr="0">
            <a:noAutofit/>
          </a:bodyPr>
          <a:lstStyle/>
          <a:p>
            <a:pPr algn="l"/>
            <a:r>
              <a:rPr lang="ja-JP" dirty="0">
                <a:latin typeface="HGｺﾞｼｯｸM" panose="020B0609000000000000" pitchFamily="49" charset="-128"/>
                <a:ea typeface="HGｺﾞｼｯｸM" panose="020B0609000000000000" pitchFamily="49" charset="-128"/>
              </a:rPr>
              <a:t>©2023 Arcness Ltd.</a:t>
            </a:r>
            <a:endParaRPr dirty="0">
              <a:latin typeface="HGｺﾞｼｯｸM" panose="020B0609000000000000" pitchFamily="49" charset="-128"/>
              <a:ea typeface="HGｺﾞｼｯｸM" panose="020B0609000000000000" pitchFamily="49" charset="-128"/>
            </a:endParaRPr>
          </a:p>
        </p:txBody>
      </p:sp>
    </p:spTree>
    <p:extLst>
      <p:ext uri="{BB962C8B-B14F-4D97-AF65-F5344CB8AC3E}">
        <p14:creationId xmlns:p14="http://schemas.microsoft.com/office/powerpoint/2010/main" val="3421698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14A509-D64D-8AA4-C991-86CCC30B817F}"/>
              </a:ext>
            </a:extLst>
          </p:cNvPr>
          <p:cNvSpPr>
            <a:spLocks noGrp="1"/>
          </p:cNvSpPr>
          <p:nvPr>
            <p:ph type="title"/>
          </p:nvPr>
        </p:nvSpPr>
        <p:spPr>
          <a:xfrm>
            <a:off x="265645" y="132137"/>
            <a:ext cx="8496944" cy="724900"/>
          </a:xfrm>
        </p:spPr>
        <p:txBody>
          <a:bodyPr>
            <a:normAutofit/>
          </a:bodyPr>
          <a:lstStyle/>
          <a:p>
            <a:r>
              <a:rPr lang="ja-JP" altLang="en-US" sz="3200" b="0" i="0" dirty="0">
                <a:effectLst/>
                <a:latin typeface="HGｺﾞｼｯｸM" panose="020B0609000000000000" pitchFamily="49" charset="-128"/>
                <a:ea typeface="HGｺﾞｼｯｸM" panose="020B0609000000000000" pitchFamily="49" charset="-128"/>
              </a:rPr>
              <a:t>太陽光パネルとは</a:t>
            </a:r>
            <a:endParaRPr lang="ja-JP" altLang="en-US" sz="2800" dirty="0">
              <a:latin typeface="HGｺﾞｼｯｸM" panose="020B0609000000000000" pitchFamily="49" charset="-128"/>
              <a:ea typeface="HGｺﾞｼｯｸM" panose="020B0609000000000000" pitchFamily="49" charset="-128"/>
            </a:endParaRPr>
          </a:p>
        </p:txBody>
      </p:sp>
      <p:sp>
        <p:nvSpPr>
          <p:cNvPr id="8" name="슬라이드 번호 개체 틀 5">
            <a:extLst>
              <a:ext uri="{FF2B5EF4-FFF2-40B4-BE49-F238E27FC236}">
                <a16:creationId xmlns:a16="http://schemas.microsoft.com/office/drawing/2014/main" id="{21ACFA63-E66A-3991-5B7F-A407CF77C650}"/>
              </a:ext>
            </a:extLst>
          </p:cNvPr>
          <p:cNvSpPr>
            <a:spLocks noGrp="1"/>
          </p:cNvSpPr>
          <p:nvPr>
            <p:ph type="sldNum" sz="quarter" idx="12"/>
          </p:nvPr>
        </p:nvSpPr>
        <p:spPr>
          <a:xfrm>
            <a:off x="6982792" y="6563859"/>
            <a:ext cx="2133600" cy="220641"/>
          </a:xfrm>
        </p:spPr>
        <p:txBody>
          <a:bodyPr/>
          <a:lstStyle/>
          <a:p>
            <a:fld id="{EE6BC638-39B7-4287-91A7-2A3DDA573295}" type="slidenum">
              <a:rPr lang="en-US" altLang="ja-JP" noProof="0" smtClean="0">
                <a:latin typeface="HGｺﾞｼｯｸM" panose="020B0609000000000000" pitchFamily="49" charset="-128"/>
                <a:ea typeface="HGｺﾞｼｯｸM" panose="020B0609000000000000" pitchFamily="49" charset="-128"/>
              </a:rPr>
              <a:pPr/>
              <a:t>4</a:t>
            </a:fld>
            <a:endParaRPr lang="ja-JP" altLang="en-US" noProof="0" dirty="0">
              <a:latin typeface="HGｺﾞｼｯｸM" panose="020B0609000000000000" pitchFamily="49" charset="-128"/>
              <a:ea typeface="HGｺﾞｼｯｸM" panose="020B0609000000000000" pitchFamily="49" charset="-128"/>
            </a:endParaRPr>
          </a:p>
        </p:txBody>
      </p:sp>
      <p:sp>
        <p:nvSpPr>
          <p:cNvPr id="12" name="Google Shape;246;p8">
            <a:extLst>
              <a:ext uri="{FF2B5EF4-FFF2-40B4-BE49-F238E27FC236}">
                <a16:creationId xmlns:a16="http://schemas.microsoft.com/office/drawing/2014/main" id="{29154314-5C66-5C6C-3E6E-4227865AE752}"/>
              </a:ext>
            </a:extLst>
          </p:cNvPr>
          <p:cNvSpPr txBox="1"/>
          <p:nvPr/>
        </p:nvSpPr>
        <p:spPr>
          <a:xfrm>
            <a:off x="572871" y="1415969"/>
            <a:ext cx="7776814" cy="623217"/>
          </a:xfrm>
          <a:prstGeom prst="rect">
            <a:avLst/>
          </a:prstGeom>
          <a:noFill/>
          <a:ln>
            <a:noFill/>
          </a:ln>
        </p:spPr>
        <p:txBody>
          <a:bodyPr spcFirstLastPara="1" wrap="square" lIns="68569" tIns="34275" rIns="68569" bIns="34275" anchor="t" anchorCtr="0">
            <a:spAutoFit/>
          </a:bodyPr>
          <a:lstStyle/>
          <a:p>
            <a:r>
              <a:rPr lang="ja-JP" altLang="en-US" sz="3600" u="sng" dirty="0">
                <a:solidFill>
                  <a:srgbClr val="C00000"/>
                </a:solidFill>
                <a:latin typeface="HGｺﾞｼｯｸM" panose="020B0609000000000000" pitchFamily="49" charset="-128"/>
                <a:ea typeface="HGｺﾞｼｯｸM" panose="020B0609000000000000" pitchFamily="49" charset="-128"/>
                <a:cs typeface="Arial"/>
                <a:sym typeface="Arial"/>
              </a:rPr>
              <a:t>設置</a:t>
            </a:r>
            <a:r>
              <a:rPr lang="ja-JP" altLang="en-US" sz="2800" dirty="0">
                <a:solidFill>
                  <a:schemeClr val="dk1"/>
                </a:solidFill>
                <a:latin typeface="HGｺﾞｼｯｸM" panose="020B0609000000000000" pitchFamily="49" charset="-128"/>
                <a:ea typeface="HGｺﾞｼｯｸM" panose="020B0609000000000000" pitchFamily="49" charset="-128"/>
                <a:cs typeface="Arial"/>
                <a:sym typeface="Arial"/>
              </a:rPr>
              <a:t>するだけで</a:t>
            </a:r>
            <a:r>
              <a:rPr lang="ja-JP" altLang="en-US" sz="3600" u="sng" dirty="0">
                <a:solidFill>
                  <a:srgbClr val="C00000"/>
                </a:solidFill>
                <a:latin typeface="HGｺﾞｼｯｸM" panose="020B0609000000000000" pitchFamily="49" charset="-128"/>
                <a:ea typeface="HGｺﾞｼｯｸM" panose="020B0609000000000000" pitchFamily="49" charset="-128"/>
                <a:cs typeface="Arial"/>
                <a:sym typeface="Arial"/>
              </a:rPr>
              <a:t>発電可能</a:t>
            </a:r>
            <a:endParaRPr sz="3600" u="sng" dirty="0">
              <a:solidFill>
                <a:srgbClr val="C00000"/>
              </a:solidFill>
              <a:latin typeface="HGｺﾞｼｯｸM" panose="020B0609000000000000" pitchFamily="49" charset="-128"/>
              <a:ea typeface="HGｺﾞｼｯｸM" panose="020B0609000000000000" pitchFamily="49" charset="-128"/>
              <a:cs typeface="Arial"/>
              <a:sym typeface="Arial"/>
            </a:endParaRPr>
          </a:p>
        </p:txBody>
      </p:sp>
      <p:sp>
        <p:nvSpPr>
          <p:cNvPr id="13" name="Google Shape;247;p8">
            <a:extLst>
              <a:ext uri="{FF2B5EF4-FFF2-40B4-BE49-F238E27FC236}">
                <a16:creationId xmlns:a16="http://schemas.microsoft.com/office/drawing/2014/main" id="{2FF3E7DA-D8B6-E138-BD4B-C710AD3FCE41}"/>
              </a:ext>
            </a:extLst>
          </p:cNvPr>
          <p:cNvSpPr txBox="1"/>
          <p:nvPr/>
        </p:nvSpPr>
        <p:spPr>
          <a:xfrm>
            <a:off x="1070885" y="5052204"/>
            <a:ext cx="2953469" cy="1041092"/>
          </a:xfrm>
          <a:prstGeom prst="rect">
            <a:avLst/>
          </a:prstGeom>
          <a:noFill/>
          <a:ln>
            <a:noFill/>
          </a:ln>
        </p:spPr>
        <p:txBody>
          <a:bodyPr spcFirstLastPara="1" wrap="square" lIns="68569" tIns="34275" rIns="68569" bIns="34275" anchor="t" anchorCtr="0">
            <a:noAutofit/>
          </a:bodyPr>
          <a:lstStyle/>
          <a:p>
            <a:pPr>
              <a:lnSpc>
                <a:spcPct val="150000"/>
              </a:lnSpc>
            </a:pPr>
            <a:r>
              <a:rPr lang="ja-JP" altLang="en-US" sz="1400" b="1" dirty="0">
                <a:latin typeface="HGｺﾞｼｯｸM" panose="020B0609000000000000" pitchFamily="49" charset="-128"/>
                <a:ea typeface="HGｺﾞｼｯｸM" panose="020B0609000000000000" pitchFamily="49" charset="-128"/>
                <a:cs typeface="Arial"/>
                <a:sym typeface="Arial"/>
              </a:rPr>
              <a:t>電気代の大幅な削減</a:t>
            </a:r>
            <a:endParaRPr sz="1400" b="1" dirty="0">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400" b="1" dirty="0">
                <a:latin typeface="HGｺﾞｼｯｸM" panose="020B0609000000000000" pitchFamily="49" charset="-128"/>
                <a:ea typeface="HGｺﾞｼｯｸM" panose="020B0609000000000000" pitchFamily="49" charset="-128"/>
                <a:cs typeface="Arial"/>
                <a:sym typeface="Arial"/>
              </a:rPr>
              <a:t>災害時にも使える安心の自家発電</a:t>
            </a:r>
            <a:endParaRPr lang="en-US" altLang="ja-JP" sz="1400" b="1" dirty="0">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400" b="1" dirty="0">
                <a:latin typeface="HGｺﾞｼｯｸM" panose="020B0609000000000000" pitchFamily="49" charset="-128"/>
                <a:ea typeface="HGｺﾞｼｯｸM" panose="020B0609000000000000" pitchFamily="49" charset="-128"/>
                <a:cs typeface="Arial"/>
                <a:sym typeface="Arial"/>
              </a:rPr>
              <a:t>断熱効果</a:t>
            </a:r>
            <a:endParaRPr sz="1400" b="1" dirty="0">
              <a:latin typeface="HGｺﾞｼｯｸM" panose="020B0609000000000000" pitchFamily="49" charset="-128"/>
              <a:ea typeface="HGｺﾞｼｯｸM" panose="020B0609000000000000" pitchFamily="49" charset="-128"/>
              <a:cs typeface="Arial"/>
              <a:sym typeface="Arial"/>
            </a:endParaRPr>
          </a:p>
        </p:txBody>
      </p:sp>
      <p:sp>
        <p:nvSpPr>
          <p:cNvPr id="15" name="Google Shape;251;p8">
            <a:extLst>
              <a:ext uri="{FF2B5EF4-FFF2-40B4-BE49-F238E27FC236}">
                <a16:creationId xmlns:a16="http://schemas.microsoft.com/office/drawing/2014/main" id="{B593A366-44EC-5188-4320-692F9530782B}"/>
              </a:ext>
            </a:extLst>
          </p:cNvPr>
          <p:cNvSpPr txBox="1">
            <a:spLocks noGrp="1"/>
          </p:cNvSpPr>
          <p:nvPr>
            <p:ph type="ftr" idx="11"/>
          </p:nvPr>
        </p:nvSpPr>
        <p:spPr>
          <a:xfrm>
            <a:off x="27608" y="6537257"/>
            <a:ext cx="3086100" cy="273844"/>
          </a:xfrm>
          <a:prstGeom prst="rect">
            <a:avLst/>
          </a:prstGeom>
          <a:noFill/>
          <a:ln>
            <a:noFill/>
          </a:ln>
        </p:spPr>
        <p:txBody>
          <a:bodyPr spcFirstLastPara="1" vert="horz" wrap="square" lIns="68569" tIns="34275" rIns="68569" bIns="34275" rtlCol="0" anchor="ctr" anchorCtr="0">
            <a:noAutofit/>
          </a:bodyPr>
          <a:lstStyle/>
          <a:p>
            <a:pPr algn="l"/>
            <a:r>
              <a:rPr lang="ja-JP" dirty="0">
                <a:latin typeface="HGｺﾞｼｯｸM" panose="020B0609000000000000" pitchFamily="49" charset="-128"/>
                <a:ea typeface="HGｺﾞｼｯｸM" panose="020B0609000000000000" pitchFamily="49" charset="-128"/>
              </a:rPr>
              <a:t>©2023 Arcness Ltd.</a:t>
            </a:r>
            <a:endParaRPr dirty="0">
              <a:latin typeface="HGｺﾞｼｯｸM" panose="020B0609000000000000" pitchFamily="49" charset="-128"/>
              <a:ea typeface="HGｺﾞｼｯｸM" panose="020B0609000000000000" pitchFamily="49" charset="-128"/>
            </a:endParaRPr>
          </a:p>
        </p:txBody>
      </p:sp>
      <p:sp>
        <p:nvSpPr>
          <p:cNvPr id="19" name="Google Shape;246;p8">
            <a:extLst>
              <a:ext uri="{FF2B5EF4-FFF2-40B4-BE49-F238E27FC236}">
                <a16:creationId xmlns:a16="http://schemas.microsoft.com/office/drawing/2014/main" id="{11A4AA03-F528-B61E-01B5-8BAF75DB57AF}"/>
              </a:ext>
            </a:extLst>
          </p:cNvPr>
          <p:cNvSpPr txBox="1"/>
          <p:nvPr/>
        </p:nvSpPr>
        <p:spPr>
          <a:xfrm>
            <a:off x="3027009" y="2292435"/>
            <a:ext cx="3372287" cy="992549"/>
          </a:xfrm>
          <a:prstGeom prst="rect">
            <a:avLst/>
          </a:prstGeom>
          <a:noFill/>
          <a:ln>
            <a:noFill/>
          </a:ln>
        </p:spPr>
        <p:txBody>
          <a:bodyPr spcFirstLastPara="1" wrap="square" lIns="68569" tIns="34275" rIns="68569" bIns="34275" anchor="t" anchorCtr="0">
            <a:spAutoFit/>
          </a:bodyPr>
          <a:lstStyle/>
          <a:p>
            <a:pPr>
              <a:lnSpc>
                <a:spcPct val="150000"/>
              </a:lnSpc>
            </a:pPr>
            <a:r>
              <a:rPr lang="ja-JP" altLang="en-US" sz="2000" dirty="0">
                <a:latin typeface="HGｺﾞｼｯｸM" panose="020B0609000000000000" pitchFamily="49" charset="-128"/>
                <a:ea typeface="HGｺﾞｼｯｸM" panose="020B0609000000000000" pitchFamily="49" charset="-128"/>
                <a:cs typeface="Arial"/>
                <a:sym typeface="Arial"/>
              </a:rPr>
              <a:t>空気汚染の心配なし</a:t>
            </a:r>
            <a:endParaRPr lang="en-US" altLang="ja-JP" sz="2000" dirty="0">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2000" dirty="0">
                <a:latin typeface="HGｺﾞｼｯｸM" panose="020B0609000000000000" pitchFamily="49" charset="-128"/>
                <a:ea typeface="HGｺﾞｼｯｸM" panose="020B0609000000000000" pitchFamily="49" charset="-128"/>
                <a:cs typeface="Arial"/>
                <a:sym typeface="Arial"/>
              </a:rPr>
              <a:t>余った電力は販売可能</a:t>
            </a:r>
            <a:endParaRPr sz="2000" dirty="0">
              <a:latin typeface="HGｺﾞｼｯｸM" panose="020B0609000000000000" pitchFamily="49" charset="-128"/>
              <a:ea typeface="HGｺﾞｼｯｸM" panose="020B0609000000000000" pitchFamily="49" charset="-128"/>
              <a:cs typeface="Arial"/>
              <a:sym typeface="Arial"/>
            </a:endParaRPr>
          </a:p>
        </p:txBody>
      </p:sp>
      <p:grpSp>
        <p:nvGrpSpPr>
          <p:cNvPr id="24" name="グループ化 23">
            <a:extLst>
              <a:ext uri="{FF2B5EF4-FFF2-40B4-BE49-F238E27FC236}">
                <a16:creationId xmlns:a16="http://schemas.microsoft.com/office/drawing/2014/main" id="{C5A60B49-43C5-086C-A7C0-F12217BBCF54}"/>
              </a:ext>
            </a:extLst>
          </p:cNvPr>
          <p:cNvGrpSpPr/>
          <p:nvPr/>
        </p:nvGrpSpPr>
        <p:grpSpPr>
          <a:xfrm>
            <a:off x="1043608" y="2493924"/>
            <a:ext cx="1667512" cy="553998"/>
            <a:chOff x="614528" y="2415473"/>
            <a:chExt cx="1667512" cy="553998"/>
          </a:xfrm>
        </p:grpSpPr>
        <p:cxnSp>
          <p:nvCxnSpPr>
            <p:cNvPr id="23" name="直線コネクタ 22">
              <a:extLst>
                <a:ext uri="{FF2B5EF4-FFF2-40B4-BE49-F238E27FC236}">
                  <a16:creationId xmlns:a16="http://schemas.microsoft.com/office/drawing/2014/main" id="{F1A9031E-886A-31ED-3AE8-F460025CAB17}"/>
                </a:ext>
              </a:extLst>
            </p:cNvPr>
            <p:cNvCxnSpPr/>
            <p:nvPr/>
          </p:nvCxnSpPr>
          <p:spPr>
            <a:xfrm flipV="1">
              <a:off x="614528" y="2810413"/>
              <a:ext cx="1451422" cy="123057"/>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21" name="Google Shape;246;p8">
              <a:extLst>
                <a:ext uri="{FF2B5EF4-FFF2-40B4-BE49-F238E27FC236}">
                  <a16:creationId xmlns:a16="http://schemas.microsoft.com/office/drawing/2014/main" id="{60E618B1-427E-DA7E-76DC-AB0B1702D57A}"/>
                </a:ext>
              </a:extLst>
            </p:cNvPr>
            <p:cNvSpPr txBox="1"/>
            <p:nvPr/>
          </p:nvSpPr>
          <p:spPr>
            <a:xfrm rot="21195960">
              <a:off x="647674" y="2415473"/>
              <a:ext cx="1634366" cy="553998"/>
            </a:xfrm>
            <a:prstGeom prst="rect">
              <a:avLst/>
            </a:prstGeom>
            <a:noFill/>
            <a:ln>
              <a:noFill/>
            </a:ln>
          </p:spPr>
          <p:txBody>
            <a:bodyPr spcFirstLastPara="1" wrap="square" lIns="0" tIns="0" rIns="0" bIns="0" anchor="t" anchorCtr="0">
              <a:spAutoFit/>
            </a:bodyPr>
            <a:lstStyle/>
            <a:p>
              <a:r>
                <a:rPr lang="en-US" sz="3600" dirty="0">
                  <a:solidFill>
                    <a:srgbClr val="C00000"/>
                  </a:solidFill>
                  <a:latin typeface="HGｺﾞｼｯｸM" panose="020B0609000000000000" pitchFamily="49" charset="-128"/>
                  <a:ea typeface="HGｺﾞｼｯｸM" panose="020B0609000000000000" pitchFamily="49" charset="-128"/>
                  <a:cs typeface="Arial"/>
                  <a:sym typeface="Arial"/>
                </a:rPr>
                <a:t>Point!</a:t>
              </a:r>
              <a:endParaRPr sz="3600" dirty="0">
                <a:solidFill>
                  <a:srgbClr val="C00000"/>
                </a:solidFill>
                <a:latin typeface="HGｺﾞｼｯｸM" panose="020B0609000000000000" pitchFamily="49" charset="-128"/>
                <a:ea typeface="HGｺﾞｼｯｸM" panose="020B0609000000000000" pitchFamily="49" charset="-128"/>
                <a:cs typeface="Arial"/>
                <a:sym typeface="Arial"/>
              </a:endParaRPr>
            </a:p>
          </p:txBody>
        </p:sp>
      </p:grpSp>
      <p:cxnSp>
        <p:nvCxnSpPr>
          <p:cNvPr id="26" name="直線コネクタ 25">
            <a:extLst>
              <a:ext uri="{FF2B5EF4-FFF2-40B4-BE49-F238E27FC236}">
                <a16:creationId xmlns:a16="http://schemas.microsoft.com/office/drawing/2014/main" id="{920D4006-6DAB-7DC1-8445-ABD7284D9074}"/>
              </a:ext>
            </a:extLst>
          </p:cNvPr>
          <p:cNvCxnSpPr>
            <a:cxnSpLocks/>
          </p:cNvCxnSpPr>
          <p:nvPr/>
        </p:nvCxnSpPr>
        <p:spPr>
          <a:xfrm>
            <a:off x="572871" y="3573016"/>
            <a:ext cx="5511297" cy="0"/>
          </a:xfrm>
          <a:prstGeom prst="line">
            <a:avLst/>
          </a:prstGeom>
          <a:ln w="12700">
            <a:solidFill>
              <a:srgbClr val="3F7F00"/>
            </a:solidFill>
          </a:ln>
        </p:spPr>
        <p:style>
          <a:lnRef idx="1">
            <a:schemeClr val="accent1"/>
          </a:lnRef>
          <a:fillRef idx="0">
            <a:schemeClr val="accent1"/>
          </a:fillRef>
          <a:effectRef idx="0">
            <a:schemeClr val="accent1"/>
          </a:effectRef>
          <a:fontRef idx="minor">
            <a:schemeClr val="tx1"/>
          </a:fontRef>
        </p:style>
      </p:cxnSp>
      <p:sp>
        <p:nvSpPr>
          <p:cNvPr id="28" name="四角形: 角を丸くする 27">
            <a:extLst>
              <a:ext uri="{FF2B5EF4-FFF2-40B4-BE49-F238E27FC236}">
                <a16:creationId xmlns:a16="http://schemas.microsoft.com/office/drawing/2014/main" id="{BDD6FEDD-F6E5-B93E-28BC-A30752E39101}"/>
              </a:ext>
            </a:extLst>
          </p:cNvPr>
          <p:cNvSpPr/>
          <p:nvPr/>
        </p:nvSpPr>
        <p:spPr>
          <a:xfrm>
            <a:off x="755576" y="4617104"/>
            <a:ext cx="1956305" cy="320414"/>
          </a:xfrm>
          <a:prstGeom prst="roundRect">
            <a:avLst>
              <a:gd name="adj" fmla="val 0"/>
            </a:avLst>
          </a:prstGeom>
          <a:solidFill>
            <a:srgbClr val="F2943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400" dirty="0">
                <a:latin typeface="HGｺﾞｼｯｸM" panose="020B0609000000000000" pitchFamily="49" charset="-128"/>
                <a:ea typeface="HGｺﾞｼｯｸM" panose="020B0609000000000000" pitchFamily="49" charset="-128"/>
              </a:rPr>
              <a:t>メリット</a:t>
            </a:r>
            <a:endParaRPr kumimoji="1" lang="en-US" altLang="ja-JP" sz="1400" dirty="0">
              <a:latin typeface="HGｺﾞｼｯｸM" panose="020B0609000000000000" pitchFamily="49" charset="-128"/>
              <a:ea typeface="HGｺﾞｼｯｸM" panose="020B0609000000000000" pitchFamily="49" charset="-128"/>
            </a:endParaRPr>
          </a:p>
        </p:txBody>
      </p:sp>
      <p:sp>
        <p:nvSpPr>
          <p:cNvPr id="29" name="四角形: 角を丸くする 28">
            <a:extLst>
              <a:ext uri="{FF2B5EF4-FFF2-40B4-BE49-F238E27FC236}">
                <a16:creationId xmlns:a16="http://schemas.microsoft.com/office/drawing/2014/main" id="{E5139A3D-70CE-4C1C-D614-D0FDF8D0F71D}"/>
              </a:ext>
            </a:extLst>
          </p:cNvPr>
          <p:cNvSpPr/>
          <p:nvPr/>
        </p:nvSpPr>
        <p:spPr>
          <a:xfrm>
            <a:off x="4399991" y="4611240"/>
            <a:ext cx="1956305" cy="320414"/>
          </a:xfrm>
          <a:prstGeom prst="roundRect">
            <a:avLst>
              <a:gd name="adj" fmla="val 0"/>
            </a:avLst>
          </a:prstGeom>
          <a:solidFill>
            <a:srgbClr val="597ADB"/>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400" dirty="0">
                <a:latin typeface="HGｺﾞｼｯｸM" panose="020B0609000000000000" pitchFamily="49" charset="-128"/>
                <a:ea typeface="HGｺﾞｼｯｸM" panose="020B0609000000000000" pitchFamily="49" charset="-128"/>
              </a:rPr>
              <a:t>デメリット</a:t>
            </a:r>
            <a:endParaRPr kumimoji="1" lang="en-US" altLang="ja-JP" sz="1400" dirty="0">
              <a:latin typeface="HGｺﾞｼｯｸM" panose="020B0609000000000000" pitchFamily="49" charset="-128"/>
              <a:ea typeface="HGｺﾞｼｯｸM" panose="020B0609000000000000" pitchFamily="49" charset="-128"/>
            </a:endParaRPr>
          </a:p>
        </p:txBody>
      </p:sp>
      <p:sp>
        <p:nvSpPr>
          <p:cNvPr id="31" name="Google Shape;247;p8">
            <a:extLst>
              <a:ext uri="{FF2B5EF4-FFF2-40B4-BE49-F238E27FC236}">
                <a16:creationId xmlns:a16="http://schemas.microsoft.com/office/drawing/2014/main" id="{C7079EC6-F28A-8A45-0FC8-18C8D6FE1558}"/>
              </a:ext>
            </a:extLst>
          </p:cNvPr>
          <p:cNvSpPr txBox="1"/>
          <p:nvPr/>
        </p:nvSpPr>
        <p:spPr>
          <a:xfrm>
            <a:off x="4667725" y="5052204"/>
            <a:ext cx="3504846" cy="1041092"/>
          </a:xfrm>
          <a:prstGeom prst="rect">
            <a:avLst/>
          </a:prstGeom>
          <a:noFill/>
          <a:ln>
            <a:noFill/>
          </a:ln>
        </p:spPr>
        <p:txBody>
          <a:bodyPr spcFirstLastPara="1" wrap="square" lIns="68569" tIns="34275" rIns="68569" bIns="34275" anchor="t" anchorCtr="0">
            <a:noAutofit/>
          </a:bodyPr>
          <a:lstStyle/>
          <a:p>
            <a:pPr>
              <a:lnSpc>
                <a:spcPct val="150000"/>
              </a:lnSpc>
            </a:pPr>
            <a:r>
              <a:rPr lang="ja-JP" altLang="en-US" sz="1400" b="1" dirty="0">
                <a:latin typeface="HGｺﾞｼｯｸM" panose="020B0609000000000000" pitchFamily="49" charset="-128"/>
                <a:ea typeface="HGｺﾞｼｯｸM" panose="020B0609000000000000" pitchFamily="49" charset="-128"/>
                <a:cs typeface="Arial"/>
                <a:sym typeface="Arial"/>
              </a:rPr>
              <a:t>屋根に負荷がかかる場合がある</a:t>
            </a:r>
            <a:endParaRPr sz="1400" b="1" dirty="0">
              <a:latin typeface="HGｺﾞｼｯｸM" panose="020B0609000000000000" pitchFamily="49" charset="-128"/>
              <a:ea typeface="HGｺﾞｼｯｸM" panose="020B0609000000000000" pitchFamily="49" charset="-128"/>
              <a:cs typeface="Arial"/>
              <a:sym typeface="Arial"/>
            </a:endParaRPr>
          </a:p>
          <a:p>
            <a:pPr>
              <a:lnSpc>
                <a:spcPct val="150000"/>
              </a:lnSpc>
            </a:pPr>
            <a:r>
              <a:rPr lang="ja-JP" altLang="en-US" sz="1400" b="1" dirty="0">
                <a:latin typeface="HGｺﾞｼｯｸM" panose="020B0609000000000000" pitchFamily="49" charset="-128"/>
                <a:ea typeface="HGｺﾞｼｯｸM" panose="020B0609000000000000" pitchFamily="49" charset="-128"/>
                <a:cs typeface="Arial"/>
                <a:sym typeface="Arial"/>
              </a:rPr>
              <a:t>全ての屋根に設置できるわけではない</a:t>
            </a:r>
            <a:endParaRPr lang="en-US" altLang="ja-JP" sz="1400" b="1" dirty="0">
              <a:latin typeface="HGｺﾞｼｯｸM" panose="020B0609000000000000" pitchFamily="49" charset="-128"/>
              <a:ea typeface="HGｺﾞｼｯｸM" panose="020B0609000000000000" pitchFamily="49" charset="-128"/>
              <a:cs typeface="Arial"/>
              <a:sym typeface="Arial"/>
            </a:endParaRPr>
          </a:p>
        </p:txBody>
      </p:sp>
      <p:pic>
        <p:nvPicPr>
          <p:cNvPr id="10" name="図 9" descr="ダイアグラム, 設計図&#10;&#10;自動的に生成された説明">
            <a:extLst>
              <a:ext uri="{FF2B5EF4-FFF2-40B4-BE49-F238E27FC236}">
                <a16:creationId xmlns:a16="http://schemas.microsoft.com/office/drawing/2014/main" id="{7C629CE1-305A-5CCD-7EAD-C6431E3526B7}"/>
              </a:ext>
            </a:extLst>
          </p:cNvPr>
          <p:cNvPicPr>
            <a:picLocks noChangeAspect="1"/>
          </p:cNvPicPr>
          <p:nvPr/>
        </p:nvPicPr>
        <p:blipFill>
          <a:blip r:embed="rId2" cstate="print">
            <a:alphaModFix amt="71000"/>
            <a:extLst>
              <a:ext uri="{28A0092B-C50C-407E-A947-70E740481C1C}">
                <a14:useLocalDpi xmlns:a14="http://schemas.microsoft.com/office/drawing/2010/main" val="0"/>
              </a:ext>
            </a:extLst>
          </a:blip>
          <a:stretch>
            <a:fillRect/>
          </a:stretch>
        </p:blipFill>
        <p:spPr>
          <a:xfrm>
            <a:off x="6186809" y="1712763"/>
            <a:ext cx="2717253" cy="2598316"/>
          </a:xfrm>
          <a:prstGeom prst="rect">
            <a:avLst/>
          </a:prstGeom>
        </p:spPr>
      </p:pic>
      <p:sp>
        <p:nvSpPr>
          <p:cNvPr id="14" name="Google Shape;246;p8">
            <a:extLst>
              <a:ext uri="{FF2B5EF4-FFF2-40B4-BE49-F238E27FC236}">
                <a16:creationId xmlns:a16="http://schemas.microsoft.com/office/drawing/2014/main" id="{FBE3FB0F-C6C1-DCF2-ECAA-3C6A51F1DCCD}"/>
              </a:ext>
            </a:extLst>
          </p:cNvPr>
          <p:cNvSpPr txBox="1"/>
          <p:nvPr/>
        </p:nvSpPr>
        <p:spPr>
          <a:xfrm>
            <a:off x="723715" y="3796079"/>
            <a:ext cx="4305225" cy="438551"/>
          </a:xfrm>
          <a:prstGeom prst="rect">
            <a:avLst/>
          </a:prstGeom>
          <a:noFill/>
          <a:ln>
            <a:noFill/>
          </a:ln>
        </p:spPr>
        <p:txBody>
          <a:bodyPr spcFirstLastPara="1" wrap="square" lIns="68569" tIns="34275" rIns="68569" bIns="34275" anchor="t" anchorCtr="0">
            <a:spAutoFit/>
          </a:bodyPr>
          <a:lstStyle/>
          <a:p>
            <a:r>
              <a:rPr lang="ja-JP" altLang="en-US" sz="2000" dirty="0">
                <a:latin typeface="HGｺﾞｼｯｸM" panose="020B0609000000000000" pitchFamily="49" charset="-128"/>
                <a:ea typeface="HGｺﾞｼｯｸM" panose="020B0609000000000000" pitchFamily="49" charset="-128"/>
                <a:cs typeface="Arial"/>
                <a:sym typeface="Arial"/>
              </a:rPr>
              <a:t>設置の</a:t>
            </a:r>
            <a:r>
              <a:rPr lang="ja-JP" altLang="en-US" sz="2400" u="sng" dirty="0">
                <a:solidFill>
                  <a:srgbClr val="F29436"/>
                </a:solidFill>
                <a:latin typeface="HGｺﾞｼｯｸM" panose="020B0609000000000000" pitchFamily="49" charset="-128"/>
                <a:ea typeface="HGｺﾞｼｯｸM" panose="020B0609000000000000" pitchFamily="49" charset="-128"/>
                <a:cs typeface="Arial"/>
                <a:sym typeface="Arial"/>
              </a:rPr>
              <a:t>メリット</a:t>
            </a:r>
            <a:r>
              <a:rPr lang="ja-JP" altLang="en-US" sz="2000" dirty="0">
                <a:latin typeface="HGｺﾞｼｯｸM" panose="020B0609000000000000" pitchFamily="49" charset="-128"/>
                <a:ea typeface="HGｺﾞｼｯｸM" panose="020B0609000000000000" pitchFamily="49" charset="-128"/>
                <a:cs typeface="Arial"/>
                <a:sym typeface="Arial"/>
              </a:rPr>
              <a:t>と</a:t>
            </a:r>
            <a:r>
              <a:rPr lang="ja-JP" altLang="en-US" sz="2400" u="sng" dirty="0">
                <a:solidFill>
                  <a:srgbClr val="597ADB"/>
                </a:solidFill>
                <a:latin typeface="HGｺﾞｼｯｸM" panose="020B0609000000000000" pitchFamily="49" charset="-128"/>
                <a:ea typeface="HGｺﾞｼｯｸM" panose="020B0609000000000000" pitchFamily="49" charset="-128"/>
                <a:cs typeface="Arial"/>
                <a:sym typeface="Arial"/>
              </a:rPr>
              <a:t>デメリット</a:t>
            </a:r>
            <a:endParaRPr sz="2400" u="sng" dirty="0">
              <a:solidFill>
                <a:srgbClr val="597ADB"/>
              </a:solidFill>
              <a:latin typeface="HGｺﾞｼｯｸM" panose="020B0609000000000000" pitchFamily="49" charset="-128"/>
              <a:ea typeface="HGｺﾞｼｯｸM" panose="020B0609000000000000" pitchFamily="49" charset="-128"/>
              <a:cs typeface="Arial"/>
              <a:sym typeface="Arial"/>
            </a:endParaRPr>
          </a:p>
        </p:txBody>
      </p:sp>
      <p:grpSp>
        <p:nvGrpSpPr>
          <p:cNvPr id="32" name="グループ化 31">
            <a:extLst>
              <a:ext uri="{FF2B5EF4-FFF2-40B4-BE49-F238E27FC236}">
                <a16:creationId xmlns:a16="http://schemas.microsoft.com/office/drawing/2014/main" id="{A2523003-5B94-DA3D-2D29-D523A52008B2}"/>
              </a:ext>
            </a:extLst>
          </p:cNvPr>
          <p:cNvGrpSpPr/>
          <p:nvPr/>
        </p:nvGrpSpPr>
        <p:grpSpPr>
          <a:xfrm>
            <a:off x="2876327" y="4679071"/>
            <a:ext cx="1034008" cy="220368"/>
            <a:chOff x="2169368" y="4613859"/>
            <a:chExt cx="1034008" cy="220368"/>
          </a:xfrm>
        </p:grpSpPr>
        <p:sp>
          <p:nvSpPr>
            <p:cNvPr id="25" name="L 字 24">
              <a:extLst>
                <a:ext uri="{FF2B5EF4-FFF2-40B4-BE49-F238E27FC236}">
                  <a16:creationId xmlns:a16="http://schemas.microsoft.com/office/drawing/2014/main" id="{93CC0BE0-F940-F60A-DDC8-306E297B8B9C}"/>
                </a:ext>
              </a:extLst>
            </p:cNvPr>
            <p:cNvSpPr/>
            <p:nvPr/>
          </p:nvSpPr>
          <p:spPr>
            <a:xfrm rot="8100000">
              <a:off x="2169368" y="4613859"/>
              <a:ext cx="220368" cy="220368"/>
            </a:xfrm>
            <a:prstGeom prst="corner">
              <a:avLst/>
            </a:prstGeom>
            <a:solidFill>
              <a:srgbClr val="F294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sp>
          <p:nvSpPr>
            <p:cNvPr id="27" name="L 字 26">
              <a:extLst>
                <a:ext uri="{FF2B5EF4-FFF2-40B4-BE49-F238E27FC236}">
                  <a16:creationId xmlns:a16="http://schemas.microsoft.com/office/drawing/2014/main" id="{F1B8E932-BA66-A0FA-2198-5B8BA8A42AA9}"/>
                </a:ext>
              </a:extLst>
            </p:cNvPr>
            <p:cNvSpPr/>
            <p:nvPr/>
          </p:nvSpPr>
          <p:spPr>
            <a:xfrm rot="8100000">
              <a:off x="2576188" y="4613859"/>
              <a:ext cx="220368" cy="220368"/>
            </a:xfrm>
            <a:prstGeom prst="corner">
              <a:avLst/>
            </a:prstGeom>
            <a:solidFill>
              <a:srgbClr val="F294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sp>
          <p:nvSpPr>
            <p:cNvPr id="30" name="L 字 29">
              <a:extLst>
                <a:ext uri="{FF2B5EF4-FFF2-40B4-BE49-F238E27FC236}">
                  <a16:creationId xmlns:a16="http://schemas.microsoft.com/office/drawing/2014/main" id="{D0B3D288-F628-F796-77CF-0499EF92B711}"/>
                </a:ext>
              </a:extLst>
            </p:cNvPr>
            <p:cNvSpPr/>
            <p:nvPr/>
          </p:nvSpPr>
          <p:spPr>
            <a:xfrm rot="8100000">
              <a:off x="2983008" y="4613859"/>
              <a:ext cx="220368" cy="220368"/>
            </a:xfrm>
            <a:prstGeom prst="corner">
              <a:avLst/>
            </a:prstGeom>
            <a:solidFill>
              <a:srgbClr val="F294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grpSp>
      <p:grpSp>
        <p:nvGrpSpPr>
          <p:cNvPr id="33" name="グループ化 32">
            <a:extLst>
              <a:ext uri="{FF2B5EF4-FFF2-40B4-BE49-F238E27FC236}">
                <a16:creationId xmlns:a16="http://schemas.microsoft.com/office/drawing/2014/main" id="{E223D356-D32D-F499-6AE6-CC185B643A3F}"/>
              </a:ext>
            </a:extLst>
          </p:cNvPr>
          <p:cNvGrpSpPr/>
          <p:nvPr/>
        </p:nvGrpSpPr>
        <p:grpSpPr>
          <a:xfrm rot="10800000">
            <a:off x="6522919" y="4611240"/>
            <a:ext cx="1034008" cy="220368"/>
            <a:chOff x="2169368" y="4613859"/>
            <a:chExt cx="1034008" cy="220368"/>
          </a:xfrm>
          <a:solidFill>
            <a:srgbClr val="597ADB"/>
          </a:solidFill>
        </p:grpSpPr>
        <p:sp>
          <p:nvSpPr>
            <p:cNvPr id="34" name="L 字 33">
              <a:extLst>
                <a:ext uri="{FF2B5EF4-FFF2-40B4-BE49-F238E27FC236}">
                  <a16:creationId xmlns:a16="http://schemas.microsoft.com/office/drawing/2014/main" id="{E8FB3569-F4A7-2B4B-EB8C-F18DCB6019DC}"/>
                </a:ext>
              </a:extLst>
            </p:cNvPr>
            <p:cNvSpPr/>
            <p:nvPr/>
          </p:nvSpPr>
          <p:spPr>
            <a:xfrm rot="8100000">
              <a:off x="2169368" y="4613859"/>
              <a:ext cx="220368" cy="220368"/>
            </a:xfrm>
            <a:prstGeom prst="corner">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sp>
          <p:nvSpPr>
            <p:cNvPr id="35" name="L 字 34">
              <a:extLst>
                <a:ext uri="{FF2B5EF4-FFF2-40B4-BE49-F238E27FC236}">
                  <a16:creationId xmlns:a16="http://schemas.microsoft.com/office/drawing/2014/main" id="{3603E286-6192-64F8-1100-DD6D095B8065}"/>
                </a:ext>
              </a:extLst>
            </p:cNvPr>
            <p:cNvSpPr/>
            <p:nvPr/>
          </p:nvSpPr>
          <p:spPr>
            <a:xfrm rot="8100000">
              <a:off x="2576188" y="4613859"/>
              <a:ext cx="220368" cy="220368"/>
            </a:xfrm>
            <a:prstGeom prst="corner">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sp>
          <p:nvSpPr>
            <p:cNvPr id="36" name="L 字 35">
              <a:extLst>
                <a:ext uri="{FF2B5EF4-FFF2-40B4-BE49-F238E27FC236}">
                  <a16:creationId xmlns:a16="http://schemas.microsoft.com/office/drawing/2014/main" id="{52EB52AD-B4AA-82AF-6732-8D843540BA8A}"/>
                </a:ext>
              </a:extLst>
            </p:cNvPr>
            <p:cNvSpPr/>
            <p:nvPr/>
          </p:nvSpPr>
          <p:spPr>
            <a:xfrm rot="8100000">
              <a:off x="2983008" y="4613859"/>
              <a:ext cx="220368" cy="220368"/>
            </a:xfrm>
            <a:prstGeom prst="corner">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grpSp>
      <p:sp>
        <p:nvSpPr>
          <p:cNvPr id="37" name="楕円 36">
            <a:extLst>
              <a:ext uri="{FF2B5EF4-FFF2-40B4-BE49-F238E27FC236}">
                <a16:creationId xmlns:a16="http://schemas.microsoft.com/office/drawing/2014/main" id="{223A1D33-7A08-2B9B-A8A7-43B40DF3EB3B}"/>
              </a:ext>
            </a:extLst>
          </p:cNvPr>
          <p:cNvSpPr/>
          <p:nvPr/>
        </p:nvSpPr>
        <p:spPr>
          <a:xfrm>
            <a:off x="838367" y="5170807"/>
            <a:ext cx="181637" cy="181637"/>
          </a:xfrm>
          <a:prstGeom prst="ellipse">
            <a:avLst/>
          </a:prstGeom>
          <a:solidFill>
            <a:srgbClr val="F294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sp>
        <p:nvSpPr>
          <p:cNvPr id="38" name="楕円 37">
            <a:extLst>
              <a:ext uri="{FF2B5EF4-FFF2-40B4-BE49-F238E27FC236}">
                <a16:creationId xmlns:a16="http://schemas.microsoft.com/office/drawing/2014/main" id="{138EB02C-1CCE-91DB-71B7-4A90BE229F5D}"/>
              </a:ext>
            </a:extLst>
          </p:cNvPr>
          <p:cNvSpPr/>
          <p:nvPr/>
        </p:nvSpPr>
        <p:spPr>
          <a:xfrm>
            <a:off x="838367" y="5481931"/>
            <a:ext cx="181637" cy="181637"/>
          </a:xfrm>
          <a:prstGeom prst="ellipse">
            <a:avLst/>
          </a:prstGeom>
          <a:solidFill>
            <a:srgbClr val="F294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sp>
        <p:nvSpPr>
          <p:cNvPr id="39" name="楕円 38">
            <a:extLst>
              <a:ext uri="{FF2B5EF4-FFF2-40B4-BE49-F238E27FC236}">
                <a16:creationId xmlns:a16="http://schemas.microsoft.com/office/drawing/2014/main" id="{482F5D10-B97A-DEA2-7031-B361AE72D854}"/>
              </a:ext>
            </a:extLst>
          </p:cNvPr>
          <p:cNvSpPr/>
          <p:nvPr/>
        </p:nvSpPr>
        <p:spPr>
          <a:xfrm>
            <a:off x="838367" y="5799017"/>
            <a:ext cx="181637" cy="181637"/>
          </a:xfrm>
          <a:prstGeom prst="ellipse">
            <a:avLst/>
          </a:prstGeom>
          <a:solidFill>
            <a:srgbClr val="F294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sp>
        <p:nvSpPr>
          <p:cNvPr id="40" name="楕円 39">
            <a:extLst>
              <a:ext uri="{FF2B5EF4-FFF2-40B4-BE49-F238E27FC236}">
                <a16:creationId xmlns:a16="http://schemas.microsoft.com/office/drawing/2014/main" id="{4692623A-BD06-A59B-C027-A51DF8E900D7}"/>
              </a:ext>
            </a:extLst>
          </p:cNvPr>
          <p:cNvSpPr/>
          <p:nvPr/>
        </p:nvSpPr>
        <p:spPr>
          <a:xfrm>
            <a:off x="4423645" y="5168808"/>
            <a:ext cx="181637" cy="181637"/>
          </a:xfrm>
          <a:prstGeom prst="ellipse">
            <a:avLst/>
          </a:prstGeom>
          <a:solidFill>
            <a:srgbClr val="597A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sp>
        <p:nvSpPr>
          <p:cNvPr id="41" name="楕円 40">
            <a:extLst>
              <a:ext uri="{FF2B5EF4-FFF2-40B4-BE49-F238E27FC236}">
                <a16:creationId xmlns:a16="http://schemas.microsoft.com/office/drawing/2014/main" id="{B3581E1C-0C87-512F-4B8B-EC533A36714F}"/>
              </a:ext>
            </a:extLst>
          </p:cNvPr>
          <p:cNvSpPr/>
          <p:nvPr/>
        </p:nvSpPr>
        <p:spPr>
          <a:xfrm>
            <a:off x="4423645" y="5479932"/>
            <a:ext cx="181637" cy="181637"/>
          </a:xfrm>
          <a:prstGeom prst="ellipse">
            <a:avLst/>
          </a:prstGeom>
          <a:solidFill>
            <a:srgbClr val="597A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sp>
        <p:nvSpPr>
          <p:cNvPr id="44" name="楕円 43">
            <a:extLst>
              <a:ext uri="{FF2B5EF4-FFF2-40B4-BE49-F238E27FC236}">
                <a16:creationId xmlns:a16="http://schemas.microsoft.com/office/drawing/2014/main" id="{A92CE3C0-46F5-AE3C-2440-795C739E75A2}"/>
              </a:ext>
            </a:extLst>
          </p:cNvPr>
          <p:cNvSpPr/>
          <p:nvPr/>
        </p:nvSpPr>
        <p:spPr>
          <a:xfrm>
            <a:off x="2773177" y="2483159"/>
            <a:ext cx="181637" cy="181637"/>
          </a:xfrm>
          <a:prstGeom prst="ellipse">
            <a:avLst/>
          </a:prstGeom>
          <a:solidFill>
            <a:srgbClr val="F294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sp>
        <p:nvSpPr>
          <p:cNvPr id="45" name="楕円 44">
            <a:extLst>
              <a:ext uri="{FF2B5EF4-FFF2-40B4-BE49-F238E27FC236}">
                <a16:creationId xmlns:a16="http://schemas.microsoft.com/office/drawing/2014/main" id="{D99EAADB-1D7E-CB92-C53B-4BF23025EAB1}"/>
              </a:ext>
            </a:extLst>
          </p:cNvPr>
          <p:cNvSpPr/>
          <p:nvPr/>
        </p:nvSpPr>
        <p:spPr>
          <a:xfrm>
            <a:off x="2773177" y="2947418"/>
            <a:ext cx="181637" cy="181637"/>
          </a:xfrm>
          <a:prstGeom prst="ellipse">
            <a:avLst/>
          </a:prstGeom>
          <a:solidFill>
            <a:srgbClr val="F294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spTree>
    <p:extLst>
      <p:ext uri="{BB962C8B-B14F-4D97-AF65-F5344CB8AC3E}">
        <p14:creationId xmlns:p14="http://schemas.microsoft.com/office/powerpoint/2010/main" val="3467073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14A509-D64D-8AA4-C991-86CCC30B817F}"/>
              </a:ext>
            </a:extLst>
          </p:cNvPr>
          <p:cNvSpPr>
            <a:spLocks noGrp="1"/>
          </p:cNvSpPr>
          <p:nvPr>
            <p:ph type="title"/>
          </p:nvPr>
        </p:nvSpPr>
        <p:spPr>
          <a:xfrm>
            <a:off x="265645" y="132137"/>
            <a:ext cx="8496944" cy="724900"/>
          </a:xfrm>
        </p:spPr>
        <p:txBody>
          <a:bodyPr>
            <a:normAutofit/>
          </a:bodyPr>
          <a:lstStyle/>
          <a:p>
            <a:r>
              <a:rPr lang="ja-JP" altLang="en-US" sz="3200" b="0" i="0" dirty="0">
                <a:effectLst/>
                <a:latin typeface="HGP創英角ｺﾞｼｯｸUB" panose="020B0900000000000000" pitchFamily="50" charset="-128"/>
                <a:ea typeface="HGP創英角ｺﾞｼｯｸUB" panose="020B0900000000000000" pitchFamily="50" charset="-128"/>
              </a:rPr>
              <a:t>蓄電池とは</a:t>
            </a:r>
            <a:endParaRPr lang="ja-JP" altLang="en-US" sz="2800" dirty="0">
              <a:latin typeface="HGP創英角ｺﾞｼｯｸUB" panose="020B0900000000000000" pitchFamily="50" charset="-128"/>
              <a:ea typeface="HGP創英角ｺﾞｼｯｸUB" panose="020B0900000000000000" pitchFamily="50" charset="-128"/>
            </a:endParaRPr>
          </a:p>
        </p:txBody>
      </p:sp>
      <p:sp>
        <p:nvSpPr>
          <p:cNvPr id="8" name="슬라이드 번호 개체 틀 5">
            <a:extLst>
              <a:ext uri="{FF2B5EF4-FFF2-40B4-BE49-F238E27FC236}">
                <a16:creationId xmlns:a16="http://schemas.microsoft.com/office/drawing/2014/main" id="{21ACFA63-E66A-3991-5B7F-A407CF77C650}"/>
              </a:ext>
            </a:extLst>
          </p:cNvPr>
          <p:cNvSpPr>
            <a:spLocks noGrp="1"/>
          </p:cNvSpPr>
          <p:nvPr>
            <p:ph type="sldNum" sz="quarter" idx="12"/>
          </p:nvPr>
        </p:nvSpPr>
        <p:spPr>
          <a:xfrm>
            <a:off x="6982792" y="6563859"/>
            <a:ext cx="2133600" cy="220641"/>
          </a:xfrm>
        </p:spPr>
        <p:txBody>
          <a:bodyPr/>
          <a:lstStyle/>
          <a:p>
            <a:fld id="{EE6BC638-39B7-4287-91A7-2A3DDA573295}" type="slidenum">
              <a:rPr lang="en-US" altLang="ja-JP" noProof="0" smtClean="0">
                <a:latin typeface="HGｺﾞｼｯｸM" panose="020B0609000000000000" pitchFamily="49" charset="-128"/>
                <a:ea typeface="HGｺﾞｼｯｸM" panose="020B0609000000000000" pitchFamily="49" charset="-128"/>
              </a:rPr>
              <a:pPr/>
              <a:t>5</a:t>
            </a:fld>
            <a:endParaRPr lang="ja-JP" altLang="en-US" noProof="0" dirty="0">
              <a:latin typeface="HGｺﾞｼｯｸM" panose="020B0609000000000000" pitchFamily="49" charset="-128"/>
              <a:ea typeface="HGｺﾞｼｯｸM" panose="020B0609000000000000" pitchFamily="49" charset="-128"/>
            </a:endParaRPr>
          </a:p>
        </p:txBody>
      </p:sp>
      <p:sp>
        <p:nvSpPr>
          <p:cNvPr id="12" name="Google Shape;246;p8">
            <a:extLst>
              <a:ext uri="{FF2B5EF4-FFF2-40B4-BE49-F238E27FC236}">
                <a16:creationId xmlns:a16="http://schemas.microsoft.com/office/drawing/2014/main" id="{29154314-5C66-5C6C-3E6E-4227865AE752}"/>
              </a:ext>
            </a:extLst>
          </p:cNvPr>
          <p:cNvSpPr txBox="1"/>
          <p:nvPr/>
        </p:nvSpPr>
        <p:spPr>
          <a:xfrm>
            <a:off x="572871" y="1415969"/>
            <a:ext cx="7776814" cy="623217"/>
          </a:xfrm>
          <a:prstGeom prst="rect">
            <a:avLst/>
          </a:prstGeom>
          <a:noFill/>
          <a:ln>
            <a:noFill/>
          </a:ln>
        </p:spPr>
        <p:txBody>
          <a:bodyPr spcFirstLastPara="1" wrap="square" lIns="68569" tIns="34275" rIns="68569" bIns="34275" anchor="t" anchorCtr="0">
            <a:spAutoFit/>
          </a:bodyPr>
          <a:lstStyle/>
          <a:p>
            <a:r>
              <a:rPr lang="ja-JP" altLang="en-US" sz="2800" dirty="0">
                <a:solidFill>
                  <a:schemeClr val="dk1"/>
                </a:solidFill>
                <a:latin typeface="HGｺﾞｼｯｸM" panose="020B0609000000000000" pitchFamily="49" charset="-128"/>
                <a:ea typeface="HGｺﾞｼｯｸM" panose="020B0609000000000000" pitchFamily="49" charset="-128"/>
                <a:cs typeface="Arial"/>
                <a:sym typeface="Arial"/>
              </a:rPr>
              <a:t>太陽光パネルで</a:t>
            </a:r>
            <a:r>
              <a:rPr lang="ja-JP" altLang="en-US" sz="3600" u="sng" dirty="0">
                <a:solidFill>
                  <a:srgbClr val="C00000"/>
                </a:solidFill>
                <a:latin typeface="HGｺﾞｼｯｸM" panose="020B0609000000000000" pitchFamily="49" charset="-128"/>
                <a:ea typeface="HGｺﾞｼｯｸM" panose="020B0609000000000000" pitchFamily="49" charset="-128"/>
                <a:cs typeface="Arial"/>
                <a:sym typeface="Arial"/>
              </a:rPr>
              <a:t>発電</a:t>
            </a:r>
            <a:r>
              <a:rPr lang="ja-JP" altLang="en-US" sz="2800" dirty="0">
                <a:solidFill>
                  <a:schemeClr val="dk1"/>
                </a:solidFill>
                <a:latin typeface="HGｺﾞｼｯｸM" panose="020B0609000000000000" pitchFamily="49" charset="-128"/>
                <a:ea typeface="HGｺﾞｼｯｸM" panose="020B0609000000000000" pitchFamily="49" charset="-128"/>
                <a:cs typeface="Arial"/>
                <a:sym typeface="Arial"/>
              </a:rPr>
              <a:t>し</a:t>
            </a:r>
            <a:r>
              <a:rPr lang="ja-JP" altLang="en-US" sz="3600" u="sng" dirty="0">
                <a:solidFill>
                  <a:srgbClr val="C00000"/>
                </a:solidFill>
                <a:latin typeface="HGｺﾞｼｯｸM" panose="020B0609000000000000" pitchFamily="49" charset="-128"/>
                <a:ea typeface="HGｺﾞｼｯｸM" panose="020B0609000000000000" pitchFamily="49" charset="-128"/>
                <a:cs typeface="Arial"/>
                <a:sym typeface="Arial"/>
              </a:rPr>
              <a:t>蓄電</a:t>
            </a:r>
          </a:p>
        </p:txBody>
      </p:sp>
      <p:sp>
        <p:nvSpPr>
          <p:cNvPr id="13" name="Google Shape;247;p8">
            <a:extLst>
              <a:ext uri="{FF2B5EF4-FFF2-40B4-BE49-F238E27FC236}">
                <a16:creationId xmlns:a16="http://schemas.microsoft.com/office/drawing/2014/main" id="{2FF3E7DA-D8B6-E138-BD4B-C710AD3FCE41}"/>
              </a:ext>
            </a:extLst>
          </p:cNvPr>
          <p:cNvSpPr txBox="1"/>
          <p:nvPr/>
        </p:nvSpPr>
        <p:spPr>
          <a:xfrm>
            <a:off x="1070885" y="5052204"/>
            <a:ext cx="2953469" cy="1041092"/>
          </a:xfrm>
          <a:prstGeom prst="rect">
            <a:avLst/>
          </a:prstGeom>
          <a:noFill/>
          <a:ln>
            <a:noFill/>
          </a:ln>
        </p:spPr>
        <p:txBody>
          <a:bodyPr spcFirstLastPara="1" wrap="square" lIns="68569" tIns="34275" rIns="68569" bIns="34275" anchor="t" anchorCtr="0">
            <a:noAutofit/>
          </a:bodyPr>
          <a:lstStyle/>
          <a:p>
            <a:pPr>
              <a:lnSpc>
                <a:spcPct val="150000"/>
              </a:lnSpc>
            </a:pPr>
            <a:r>
              <a:rPr lang="ja-JP" altLang="en-US" sz="1400" b="1" dirty="0">
                <a:latin typeface="HGｺﾞｼｯｸM" panose="020B0609000000000000" pitchFamily="49" charset="-128"/>
                <a:ea typeface="HGｺﾞｼｯｸM" panose="020B0609000000000000" pitchFamily="49" charset="-128"/>
                <a:cs typeface="Arial"/>
                <a:sym typeface="Arial"/>
              </a:rPr>
              <a:t>貯めた電気はいつでも使用可能</a:t>
            </a:r>
          </a:p>
          <a:p>
            <a:pPr>
              <a:lnSpc>
                <a:spcPct val="150000"/>
              </a:lnSpc>
            </a:pPr>
            <a:r>
              <a:rPr lang="ja-JP" altLang="en-US" sz="1400" b="1" dirty="0">
                <a:latin typeface="HGｺﾞｼｯｸM" panose="020B0609000000000000" pitchFamily="49" charset="-128"/>
                <a:ea typeface="HGｺﾞｼｯｸM" panose="020B0609000000000000" pitchFamily="49" charset="-128"/>
                <a:cs typeface="Arial"/>
                <a:sym typeface="Arial"/>
              </a:rPr>
              <a:t>買電価格が下落しても安心</a:t>
            </a:r>
          </a:p>
          <a:p>
            <a:pPr>
              <a:lnSpc>
                <a:spcPct val="150000"/>
              </a:lnSpc>
            </a:pPr>
            <a:r>
              <a:rPr lang="ja-JP" altLang="en-US" sz="1400" b="1" dirty="0">
                <a:latin typeface="HGｺﾞｼｯｸM" panose="020B0609000000000000" pitchFamily="49" charset="-128"/>
                <a:ea typeface="HGｺﾞｼｯｸM" panose="020B0609000000000000" pitchFamily="49" charset="-128"/>
                <a:cs typeface="Arial"/>
                <a:sym typeface="Arial"/>
              </a:rPr>
              <a:t>蓄電による災害対応</a:t>
            </a:r>
          </a:p>
        </p:txBody>
      </p:sp>
      <p:sp>
        <p:nvSpPr>
          <p:cNvPr id="15" name="Google Shape;251;p8">
            <a:extLst>
              <a:ext uri="{FF2B5EF4-FFF2-40B4-BE49-F238E27FC236}">
                <a16:creationId xmlns:a16="http://schemas.microsoft.com/office/drawing/2014/main" id="{B593A366-44EC-5188-4320-692F9530782B}"/>
              </a:ext>
            </a:extLst>
          </p:cNvPr>
          <p:cNvSpPr txBox="1">
            <a:spLocks noGrp="1"/>
          </p:cNvSpPr>
          <p:nvPr>
            <p:ph type="ftr" idx="11"/>
          </p:nvPr>
        </p:nvSpPr>
        <p:spPr>
          <a:xfrm>
            <a:off x="27608" y="6537257"/>
            <a:ext cx="3086100" cy="273844"/>
          </a:xfrm>
          <a:prstGeom prst="rect">
            <a:avLst/>
          </a:prstGeom>
          <a:noFill/>
          <a:ln>
            <a:noFill/>
          </a:ln>
        </p:spPr>
        <p:txBody>
          <a:bodyPr spcFirstLastPara="1" vert="horz" wrap="square" lIns="68569" tIns="34275" rIns="68569" bIns="34275" rtlCol="0" anchor="ctr" anchorCtr="0">
            <a:noAutofit/>
          </a:bodyPr>
          <a:lstStyle/>
          <a:p>
            <a:pPr algn="l"/>
            <a:r>
              <a:rPr lang="ja-JP" dirty="0">
                <a:latin typeface="HGｺﾞｼｯｸM" panose="020B0609000000000000" pitchFamily="49" charset="-128"/>
                <a:ea typeface="HGｺﾞｼｯｸM" panose="020B0609000000000000" pitchFamily="49" charset="-128"/>
              </a:rPr>
              <a:t>©2023 Arcness Ltd.</a:t>
            </a:r>
            <a:endParaRPr dirty="0">
              <a:latin typeface="HGｺﾞｼｯｸM" panose="020B0609000000000000" pitchFamily="49" charset="-128"/>
              <a:ea typeface="HGｺﾞｼｯｸM" panose="020B0609000000000000" pitchFamily="49" charset="-128"/>
            </a:endParaRPr>
          </a:p>
        </p:txBody>
      </p:sp>
      <p:sp>
        <p:nvSpPr>
          <p:cNvPr id="19" name="Google Shape;246;p8">
            <a:extLst>
              <a:ext uri="{FF2B5EF4-FFF2-40B4-BE49-F238E27FC236}">
                <a16:creationId xmlns:a16="http://schemas.microsoft.com/office/drawing/2014/main" id="{11A4AA03-F528-B61E-01B5-8BAF75DB57AF}"/>
              </a:ext>
            </a:extLst>
          </p:cNvPr>
          <p:cNvSpPr txBox="1"/>
          <p:nvPr/>
        </p:nvSpPr>
        <p:spPr>
          <a:xfrm>
            <a:off x="3037072" y="2272499"/>
            <a:ext cx="3751855" cy="992549"/>
          </a:xfrm>
          <a:prstGeom prst="rect">
            <a:avLst/>
          </a:prstGeom>
          <a:noFill/>
          <a:ln>
            <a:noFill/>
          </a:ln>
        </p:spPr>
        <p:txBody>
          <a:bodyPr spcFirstLastPara="1" wrap="square" lIns="68569" tIns="34275" rIns="68569" bIns="34275" anchor="t" anchorCtr="0">
            <a:spAutoFit/>
          </a:bodyPr>
          <a:lstStyle/>
          <a:p>
            <a:pPr>
              <a:lnSpc>
                <a:spcPct val="150000"/>
              </a:lnSpc>
            </a:pPr>
            <a:r>
              <a:rPr lang="ja-JP" altLang="en-US" sz="2000" dirty="0">
                <a:latin typeface="HGｺﾞｼｯｸM" panose="020B0609000000000000" pitchFamily="49" charset="-128"/>
                <a:ea typeface="HGｺﾞｼｯｸM" panose="020B0609000000000000" pitchFamily="49" charset="-128"/>
                <a:cs typeface="Arial"/>
                <a:sym typeface="Arial"/>
              </a:rPr>
              <a:t>太陽光発電システムと組み合わせる事で節電可能</a:t>
            </a:r>
            <a:endParaRPr sz="2000" dirty="0">
              <a:latin typeface="HGｺﾞｼｯｸM" panose="020B0609000000000000" pitchFamily="49" charset="-128"/>
              <a:ea typeface="HGｺﾞｼｯｸM" panose="020B0609000000000000" pitchFamily="49" charset="-128"/>
              <a:cs typeface="Arial"/>
              <a:sym typeface="Arial"/>
            </a:endParaRPr>
          </a:p>
        </p:txBody>
      </p:sp>
      <p:grpSp>
        <p:nvGrpSpPr>
          <p:cNvPr id="24" name="グループ化 23">
            <a:extLst>
              <a:ext uri="{FF2B5EF4-FFF2-40B4-BE49-F238E27FC236}">
                <a16:creationId xmlns:a16="http://schemas.microsoft.com/office/drawing/2014/main" id="{C5A60B49-43C5-086C-A7C0-F12217BBCF54}"/>
              </a:ext>
            </a:extLst>
          </p:cNvPr>
          <p:cNvGrpSpPr/>
          <p:nvPr/>
        </p:nvGrpSpPr>
        <p:grpSpPr>
          <a:xfrm>
            <a:off x="1043608" y="2493924"/>
            <a:ext cx="1667512" cy="553998"/>
            <a:chOff x="614528" y="2415473"/>
            <a:chExt cx="1667512" cy="553998"/>
          </a:xfrm>
        </p:grpSpPr>
        <p:cxnSp>
          <p:nvCxnSpPr>
            <p:cNvPr id="23" name="直線コネクタ 22">
              <a:extLst>
                <a:ext uri="{FF2B5EF4-FFF2-40B4-BE49-F238E27FC236}">
                  <a16:creationId xmlns:a16="http://schemas.microsoft.com/office/drawing/2014/main" id="{F1A9031E-886A-31ED-3AE8-F460025CAB17}"/>
                </a:ext>
              </a:extLst>
            </p:cNvPr>
            <p:cNvCxnSpPr/>
            <p:nvPr/>
          </p:nvCxnSpPr>
          <p:spPr>
            <a:xfrm flipV="1">
              <a:off x="614528" y="2810413"/>
              <a:ext cx="1451422" cy="123057"/>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21" name="Google Shape;246;p8">
              <a:extLst>
                <a:ext uri="{FF2B5EF4-FFF2-40B4-BE49-F238E27FC236}">
                  <a16:creationId xmlns:a16="http://schemas.microsoft.com/office/drawing/2014/main" id="{60E618B1-427E-DA7E-76DC-AB0B1702D57A}"/>
                </a:ext>
              </a:extLst>
            </p:cNvPr>
            <p:cNvSpPr txBox="1"/>
            <p:nvPr/>
          </p:nvSpPr>
          <p:spPr>
            <a:xfrm rot="21195960">
              <a:off x="647674" y="2415473"/>
              <a:ext cx="1634366" cy="553998"/>
            </a:xfrm>
            <a:prstGeom prst="rect">
              <a:avLst/>
            </a:prstGeom>
            <a:noFill/>
            <a:ln>
              <a:noFill/>
            </a:ln>
          </p:spPr>
          <p:txBody>
            <a:bodyPr spcFirstLastPara="1" wrap="square" lIns="0" tIns="0" rIns="0" bIns="0" anchor="t" anchorCtr="0">
              <a:spAutoFit/>
            </a:bodyPr>
            <a:lstStyle/>
            <a:p>
              <a:r>
                <a:rPr lang="en-US" sz="3600" dirty="0">
                  <a:solidFill>
                    <a:srgbClr val="C00000"/>
                  </a:solidFill>
                  <a:latin typeface="HGｺﾞｼｯｸM" panose="020B0609000000000000" pitchFamily="49" charset="-128"/>
                  <a:ea typeface="HGｺﾞｼｯｸM" panose="020B0609000000000000" pitchFamily="49" charset="-128"/>
                  <a:cs typeface="Arial"/>
                  <a:sym typeface="Arial"/>
                </a:rPr>
                <a:t>Point!</a:t>
              </a:r>
              <a:endParaRPr sz="3600" dirty="0">
                <a:solidFill>
                  <a:srgbClr val="C00000"/>
                </a:solidFill>
                <a:latin typeface="HGｺﾞｼｯｸM" panose="020B0609000000000000" pitchFamily="49" charset="-128"/>
                <a:ea typeface="HGｺﾞｼｯｸM" panose="020B0609000000000000" pitchFamily="49" charset="-128"/>
                <a:cs typeface="Arial"/>
                <a:sym typeface="Arial"/>
              </a:endParaRPr>
            </a:p>
          </p:txBody>
        </p:sp>
      </p:grpSp>
      <p:cxnSp>
        <p:nvCxnSpPr>
          <p:cNvPr id="26" name="直線コネクタ 25">
            <a:extLst>
              <a:ext uri="{FF2B5EF4-FFF2-40B4-BE49-F238E27FC236}">
                <a16:creationId xmlns:a16="http://schemas.microsoft.com/office/drawing/2014/main" id="{920D4006-6DAB-7DC1-8445-ABD7284D9074}"/>
              </a:ext>
            </a:extLst>
          </p:cNvPr>
          <p:cNvCxnSpPr>
            <a:cxnSpLocks/>
          </p:cNvCxnSpPr>
          <p:nvPr/>
        </p:nvCxnSpPr>
        <p:spPr>
          <a:xfrm>
            <a:off x="572871" y="3573016"/>
            <a:ext cx="5511297" cy="0"/>
          </a:xfrm>
          <a:prstGeom prst="line">
            <a:avLst/>
          </a:prstGeom>
          <a:ln w="12700">
            <a:solidFill>
              <a:srgbClr val="3F7F00"/>
            </a:solidFill>
          </a:ln>
        </p:spPr>
        <p:style>
          <a:lnRef idx="1">
            <a:schemeClr val="accent1"/>
          </a:lnRef>
          <a:fillRef idx="0">
            <a:schemeClr val="accent1"/>
          </a:fillRef>
          <a:effectRef idx="0">
            <a:schemeClr val="accent1"/>
          </a:effectRef>
          <a:fontRef idx="minor">
            <a:schemeClr val="tx1"/>
          </a:fontRef>
        </p:style>
      </p:cxnSp>
      <p:sp>
        <p:nvSpPr>
          <p:cNvPr id="28" name="四角形: 角を丸くする 27">
            <a:extLst>
              <a:ext uri="{FF2B5EF4-FFF2-40B4-BE49-F238E27FC236}">
                <a16:creationId xmlns:a16="http://schemas.microsoft.com/office/drawing/2014/main" id="{BDD6FEDD-F6E5-B93E-28BC-A30752E39101}"/>
              </a:ext>
            </a:extLst>
          </p:cNvPr>
          <p:cNvSpPr/>
          <p:nvPr/>
        </p:nvSpPr>
        <p:spPr>
          <a:xfrm>
            <a:off x="755576" y="4617104"/>
            <a:ext cx="1956305" cy="320414"/>
          </a:xfrm>
          <a:prstGeom prst="roundRect">
            <a:avLst>
              <a:gd name="adj" fmla="val 0"/>
            </a:avLst>
          </a:prstGeom>
          <a:solidFill>
            <a:srgbClr val="F2943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400" dirty="0">
                <a:latin typeface="HGｺﾞｼｯｸM" panose="020B0609000000000000" pitchFamily="49" charset="-128"/>
                <a:ea typeface="HGｺﾞｼｯｸM" panose="020B0609000000000000" pitchFamily="49" charset="-128"/>
              </a:rPr>
              <a:t>メリット</a:t>
            </a:r>
            <a:endParaRPr kumimoji="1" lang="en-US" altLang="ja-JP" sz="1400" dirty="0">
              <a:latin typeface="HGｺﾞｼｯｸM" panose="020B0609000000000000" pitchFamily="49" charset="-128"/>
              <a:ea typeface="HGｺﾞｼｯｸM" panose="020B0609000000000000" pitchFamily="49" charset="-128"/>
            </a:endParaRPr>
          </a:p>
        </p:txBody>
      </p:sp>
      <p:sp>
        <p:nvSpPr>
          <p:cNvPr id="29" name="四角形: 角を丸くする 28">
            <a:extLst>
              <a:ext uri="{FF2B5EF4-FFF2-40B4-BE49-F238E27FC236}">
                <a16:creationId xmlns:a16="http://schemas.microsoft.com/office/drawing/2014/main" id="{E5139A3D-70CE-4C1C-D614-D0FDF8D0F71D}"/>
              </a:ext>
            </a:extLst>
          </p:cNvPr>
          <p:cNvSpPr/>
          <p:nvPr/>
        </p:nvSpPr>
        <p:spPr>
          <a:xfrm>
            <a:off x="4399991" y="4611240"/>
            <a:ext cx="1956305" cy="320414"/>
          </a:xfrm>
          <a:prstGeom prst="roundRect">
            <a:avLst>
              <a:gd name="adj" fmla="val 0"/>
            </a:avLst>
          </a:prstGeom>
          <a:solidFill>
            <a:srgbClr val="597ADB"/>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400" dirty="0">
                <a:latin typeface="HGｺﾞｼｯｸM" panose="020B0609000000000000" pitchFamily="49" charset="-128"/>
                <a:ea typeface="HGｺﾞｼｯｸM" panose="020B0609000000000000" pitchFamily="49" charset="-128"/>
              </a:rPr>
              <a:t>デメリット</a:t>
            </a:r>
            <a:endParaRPr kumimoji="1" lang="en-US" altLang="ja-JP" sz="1400" dirty="0">
              <a:latin typeface="HGｺﾞｼｯｸM" panose="020B0609000000000000" pitchFamily="49" charset="-128"/>
              <a:ea typeface="HGｺﾞｼｯｸM" panose="020B0609000000000000" pitchFamily="49" charset="-128"/>
            </a:endParaRPr>
          </a:p>
        </p:txBody>
      </p:sp>
      <p:sp>
        <p:nvSpPr>
          <p:cNvPr id="31" name="Google Shape;247;p8">
            <a:extLst>
              <a:ext uri="{FF2B5EF4-FFF2-40B4-BE49-F238E27FC236}">
                <a16:creationId xmlns:a16="http://schemas.microsoft.com/office/drawing/2014/main" id="{C7079EC6-F28A-8A45-0FC8-18C8D6FE1558}"/>
              </a:ext>
            </a:extLst>
          </p:cNvPr>
          <p:cNvSpPr txBox="1"/>
          <p:nvPr/>
        </p:nvSpPr>
        <p:spPr>
          <a:xfrm>
            <a:off x="4667725" y="5052204"/>
            <a:ext cx="3504846" cy="1041092"/>
          </a:xfrm>
          <a:prstGeom prst="rect">
            <a:avLst/>
          </a:prstGeom>
          <a:noFill/>
          <a:ln>
            <a:noFill/>
          </a:ln>
        </p:spPr>
        <p:txBody>
          <a:bodyPr spcFirstLastPara="1" wrap="square" lIns="68569" tIns="34275" rIns="68569" bIns="34275" anchor="t" anchorCtr="0">
            <a:noAutofit/>
          </a:bodyPr>
          <a:lstStyle/>
          <a:p>
            <a:pPr>
              <a:lnSpc>
                <a:spcPct val="150000"/>
              </a:lnSpc>
            </a:pPr>
            <a:r>
              <a:rPr lang="ja-JP" altLang="en-US" sz="1400" b="1" dirty="0">
                <a:latin typeface="HGｺﾞｼｯｸM" panose="020B0609000000000000" pitchFamily="49" charset="-128"/>
                <a:ea typeface="HGｺﾞｼｯｸM" panose="020B0609000000000000" pitchFamily="49" charset="-128"/>
                <a:cs typeface="Arial"/>
                <a:sym typeface="Arial"/>
              </a:rPr>
              <a:t>限られた設置場所</a:t>
            </a:r>
          </a:p>
          <a:p>
            <a:pPr>
              <a:lnSpc>
                <a:spcPct val="150000"/>
              </a:lnSpc>
            </a:pPr>
            <a:r>
              <a:rPr lang="ja-JP" altLang="en-US" sz="1400" b="1" dirty="0">
                <a:latin typeface="HGｺﾞｼｯｸM" panose="020B0609000000000000" pitchFamily="49" charset="-128"/>
                <a:ea typeface="HGｺﾞｼｯｸM" panose="020B0609000000000000" pitchFamily="49" charset="-128"/>
                <a:cs typeface="Arial"/>
                <a:sym typeface="Arial"/>
              </a:rPr>
              <a:t>高導入費用</a:t>
            </a:r>
          </a:p>
        </p:txBody>
      </p:sp>
      <p:sp>
        <p:nvSpPr>
          <p:cNvPr id="14" name="Google Shape;246;p8">
            <a:extLst>
              <a:ext uri="{FF2B5EF4-FFF2-40B4-BE49-F238E27FC236}">
                <a16:creationId xmlns:a16="http://schemas.microsoft.com/office/drawing/2014/main" id="{FBE3FB0F-C6C1-DCF2-ECAA-3C6A51F1DCCD}"/>
              </a:ext>
            </a:extLst>
          </p:cNvPr>
          <p:cNvSpPr txBox="1"/>
          <p:nvPr/>
        </p:nvSpPr>
        <p:spPr>
          <a:xfrm>
            <a:off x="723715" y="3796079"/>
            <a:ext cx="4305225" cy="438551"/>
          </a:xfrm>
          <a:prstGeom prst="rect">
            <a:avLst/>
          </a:prstGeom>
          <a:noFill/>
          <a:ln>
            <a:noFill/>
          </a:ln>
        </p:spPr>
        <p:txBody>
          <a:bodyPr spcFirstLastPara="1" wrap="square" lIns="68569" tIns="34275" rIns="68569" bIns="34275" anchor="t" anchorCtr="0">
            <a:spAutoFit/>
          </a:bodyPr>
          <a:lstStyle/>
          <a:p>
            <a:r>
              <a:rPr lang="ja-JP" altLang="en-US" sz="2000" dirty="0">
                <a:latin typeface="HGｺﾞｼｯｸM" panose="020B0609000000000000" pitchFamily="49" charset="-128"/>
                <a:ea typeface="HGｺﾞｼｯｸM" panose="020B0609000000000000" pitchFamily="49" charset="-128"/>
                <a:cs typeface="Arial"/>
                <a:sym typeface="Arial"/>
              </a:rPr>
              <a:t>設置の</a:t>
            </a:r>
            <a:r>
              <a:rPr lang="ja-JP" altLang="en-US" sz="2400" u="sng" dirty="0">
                <a:solidFill>
                  <a:srgbClr val="F29436"/>
                </a:solidFill>
                <a:latin typeface="HGｺﾞｼｯｸM" panose="020B0609000000000000" pitchFamily="49" charset="-128"/>
                <a:ea typeface="HGｺﾞｼｯｸM" panose="020B0609000000000000" pitchFamily="49" charset="-128"/>
                <a:cs typeface="Arial"/>
                <a:sym typeface="Arial"/>
              </a:rPr>
              <a:t>メリット</a:t>
            </a:r>
            <a:r>
              <a:rPr lang="ja-JP" altLang="en-US" sz="2000" dirty="0">
                <a:latin typeface="HGｺﾞｼｯｸM" panose="020B0609000000000000" pitchFamily="49" charset="-128"/>
                <a:ea typeface="HGｺﾞｼｯｸM" panose="020B0609000000000000" pitchFamily="49" charset="-128"/>
                <a:cs typeface="Arial"/>
                <a:sym typeface="Arial"/>
              </a:rPr>
              <a:t>と</a:t>
            </a:r>
            <a:r>
              <a:rPr lang="ja-JP" altLang="en-US" sz="2400" u="sng" dirty="0">
                <a:solidFill>
                  <a:srgbClr val="597ADB"/>
                </a:solidFill>
                <a:latin typeface="HGｺﾞｼｯｸM" panose="020B0609000000000000" pitchFamily="49" charset="-128"/>
                <a:ea typeface="HGｺﾞｼｯｸM" panose="020B0609000000000000" pitchFamily="49" charset="-128"/>
                <a:cs typeface="Arial"/>
                <a:sym typeface="Arial"/>
              </a:rPr>
              <a:t>デメリット</a:t>
            </a:r>
            <a:endParaRPr sz="2400" u="sng" dirty="0">
              <a:solidFill>
                <a:srgbClr val="597ADB"/>
              </a:solidFill>
              <a:latin typeface="HGｺﾞｼｯｸM" panose="020B0609000000000000" pitchFamily="49" charset="-128"/>
              <a:ea typeface="HGｺﾞｼｯｸM" panose="020B0609000000000000" pitchFamily="49" charset="-128"/>
              <a:cs typeface="Arial"/>
              <a:sym typeface="Arial"/>
            </a:endParaRPr>
          </a:p>
        </p:txBody>
      </p:sp>
      <p:grpSp>
        <p:nvGrpSpPr>
          <p:cNvPr id="32" name="グループ化 31">
            <a:extLst>
              <a:ext uri="{FF2B5EF4-FFF2-40B4-BE49-F238E27FC236}">
                <a16:creationId xmlns:a16="http://schemas.microsoft.com/office/drawing/2014/main" id="{A2523003-5B94-DA3D-2D29-D523A52008B2}"/>
              </a:ext>
            </a:extLst>
          </p:cNvPr>
          <p:cNvGrpSpPr/>
          <p:nvPr/>
        </p:nvGrpSpPr>
        <p:grpSpPr>
          <a:xfrm>
            <a:off x="2876327" y="4679071"/>
            <a:ext cx="1034008" cy="220368"/>
            <a:chOff x="2169368" y="4613859"/>
            <a:chExt cx="1034008" cy="220368"/>
          </a:xfrm>
        </p:grpSpPr>
        <p:sp>
          <p:nvSpPr>
            <p:cNvPr id="25" name="L 字 24">
              <a:extLst>
                <a:ext uri="{FF2B5EF4-FFF2-40B4-BE49-F238E27FC236}">
                  <a16:creationId xmlns:a16="http://schemas.microsoft.com/office/drawing/2014/main" id="{93CC0BE0-F940-F60A-DDC8-306E297B8B9C}"/>
                </a:ext>
              </a:extLst>
            </p:cNvPr>
            <p:cNvSpPr/>
            <p:nvPr/>
          </p:nvSpPr>
          <p:spPr>
            <a:xfrm rot="8100000">
              <a:off x="2169368" y="4613859"/>
              <a:ext cx="220368" cy="220368"/>
            </a:xfrm>
            <a:prstGeom prst="corner">
              <a:avLst/>
            </a:prstGeom>
            <a:solidFill>
              <a:srgbClr val="F294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sp>
          <p:nvSpPr>
            <p:cNvPr id="27" name="L 字 26">
              <a:extLst>
                <a:ext uri="{FF2B5EF4-FFF2-40B4-BE49-F238E27FC236}">
                  <a16:creationId xmlns:a16="http://schemas.microsoft.com/office/drawing/2014/main" id="{F1B8E932-BA66-A0FA-2198-5B8BA8A42AA9}"/>
                </a:ext>
              </a:extLst>
            </p:cNvPr>
            <p:cNvSpPr/>
            <p:nvPr/>
          </p:nvSpPr>
          <p:spPr>
            <a:xfrm rot="8100000">
              <a:off x="2576188" y="4613859"/>
              <a:ext cx="220368" cy="220368"/>
            </a:xfrm>
            <a:prstGeom prst="corner">
              <a:avLst/>
            </a:prstGeom>
            <a:solidFill>
              <a:srgbClr val="F294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sp>
          <p:nvSpPr>
            <p:cNvPr id="30" name="L 字 29">
              <a:extLst>
                <a:ext uri="{FF2B5EF4-FFF2-40B4-BE49-F238E27FC236}">
                  <a16:creationId xmlns:a16="http://schemas.microsoft.com/office/drawing/2014/main" id="{D0B3D288-F628-F796-77CF-0499EF92B711}"/>
                </a:ext>
              </a:extLst>
            </p:cNvPr>
            <p:cNvSpPr/>
            <p:nvPr/>
          </p:nvSpPr>
          <p:spPr>
            <a:xfrm rot="8100000">
              <a:off x="2983008" y="4613859"/>
              <a:ext cx="220368" cy="220368"/>
            </a:xfrm>
            <a:prstGeom prst="corner">
              <a:avLst/>
            </a:prstGeom>
            <a:solidFill>
              <a:srgbClr val="F294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grpSp>
      <p:grpSp>
        <p:nvGrpSpPr>
          <p:cNvPr id="33" name="グループ化 32">
            <a:extLst>
              <a:ext uri="{FF2B5EF4-FFF2-40B4-BE49-F238E27FC236}">
                <a16:creationId xmlns:a16="http://schemas.microsoft.com/office/drawing/2014/main" id="{E223D356-D32D-F499-6AE6-CC185B643A3F}"/>
              </a:ext>
            </a:extLst>
          </p:cNvPr>
          <p:cNvGrpSpPr/>
          <p:nvPr/>
        </p:nvGrpSpPr>
        <p:grpSpPr>
          <a:xfrm rot="10800000">
            <a:off x="6522919" y="4611240"/>
            <a:ext cx="1034008" cy="220368"/>
            <a:chOff x="2169368" y="4613859"/>
            <a:chExt cx="1034008" cy="220368"/>
          </a:xfrm>
          <a:solidFill>
            <a:srgbClr val="597ADB"/>
          </a:solidFill>
        </p:grpSpPr>
        <p:sp>
          <p:nvSpPr>
            <p:cNvPr id="34" name="L 字 33">
              <a:extLst>
                <a:ext uri="{FF2B5EF4-FFF2-40B4-BE49-F238E27FC236}">
                  <a16:creationId xmlns:a16="http://schemas.microsoft.com/office/drawing/2014/main" id="{E8FB3569-F4A7-2B4B-EB8C-F18DCB6019DC}"/>
                </a:ext>
              </a:extLst>
            </p:cNvPr>
            <p:cNvSpPr/>
            <p:nvPr/>
          </p:nvSpPr>
          <p:spPr>
            <a:xfrm rot="8100000">
              <a:off x="2169368" y="4613859"/>
              <a:ext cx="220368" cy="220368"/>
            </a:xfrm>
            <a:prstGeom prst="corner">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sp>
          <p:nvSpPr>
            <p:cNvPr id="35" name="L 字 34">
              <a:extLst>
                <a:ext uri="{FF2B5EF4-FFF2-40B4-BE49-F238E27FC236}">
                  <a16:creationId xmlns:a16="http://schemas.microsoft.com/office/drawing/2014/main" id="{3603E286-6192-64F8-1100-DD6D095B8065}"/>
                </a:ext>
              </a:extLst>
            </p:cNvPr>
            <p:cNvSpPr/>
            <p:nvPr/>
          </p:nvSpPr>
          <p:spPr>
            <a:xfrm rot="8100000">
              <a:off x="2576188" y="4613859"/>
              <a:ext cx="220368" cy="220368"/>
            </a:xfrm>
            <a:prstGeom prst="corner">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sp>
          <p:nvSpPr>
            <p:cNvPr id="36" name="L 字 35">
              <a:extLst>
                <a:ext uri="{FF2B5EF4-FFF2-40B4-BE49-F238E27FC236}">
                  <a16:creationId xmlns:a16="http://schemas.microsoft.com/office/drawing/2014/main" id="{52EB52AD-B4AA-82AF-6732-8D843540BA8A}"/>
                </a:ext>
              </a:extLst>
            </p:cNvPr>
            <p:cNvSpPr/>
            <p:nvPr/>
          </p:nvSpPr>
          <p:spPr>
            <a:xfrm rot="8100000">
              <a:off x="2983008" y="4613859"/>
              <a:ext cx="220368" cy="220368"/>
            </a:xfrm>
            <a:prstGeom prst="corner">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grpSp>
      <p:sp>
        <p:nvSpPr>
          <p:cNvPr id="37" name="楕円 36">
            <a:extLst>
              <a:ext uri="{FF2B5EF4-FFF2-40B4-BE49-F238E27FC236}">
                <a16:creationId xmlns:a16="http://schemas.microsoft.com/office/drawing/2014/main" id="{223A1D33-7A08-2B9B-A8A7-43B40DF3EB3B}"/>
              </a:ext>
            </a:extLst>
          </p:cNvPr>
          <p:cNvSpPr/>
          <p:nvPr/>
        </p:nvSpPr>
        <p:spPr>
          <a:xfrm>
            <a:off x="838367" y="5170807"/>
            <a:ext cx="181637" cy="181637"/>
          </a:xfrm>
          <a:prstGeom prst="ellipse">
            <a:avLst/>
          </a:prstGeom>
          <a:solidFill>
            <a:srgbClr val="F294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sp>
        <p:nvSpPr>
          <p:cNvPr id="38" name="楕円 37">
            <a:extLst>
              <a:ext uri="{FF2B5EF4-FFF2-40B4-BE49-F238E27FC236}">
                <a16:creationId xmlns:a16="http://schemas.microsoft.com/office/drawing/2014/main" id="{138EB02C-1CCE-91DB-71B7-4A90BE229F5D}"/>
              </a:ext>
            </a:extLst>
          </p:cNvPr>
          <p:cNvSpPr/>
          <p:nvPr/>
        </p:nvSpPr>
        <p:spPr>
          <a:xfrm>
            <a:off x="838367" y="5481931"/>
            <a:ext cx="181637" cy="181637"/>
          </a:xfrm>
          <a:prstGeom prst="ellipse">
            <a:avLst/>
          </a:prstGeom>
          <a:solidFill>
            <a:srgbClr val="F294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sp>
        <p:nvSpPr>
          <p:cNvPr id="39" name="楕円 38">
            <a:extLst>
              <a:ext uri="{FF2B5EF4-FFF2-40B4-BE49-F238E27FC236}">
                <a16:creationId xmlns:a16="http://schemas.microsoft.com/office/drawing/2014/main" id="{482F5D10-B97A-DEA2-7031-B361AE72D854}"/>
              </a:ext>
            </a:extLst>
          </p:cNvPr>
          <p:cNvSpPr/>
          <p:nvPr/>
        </p:nvSpPr>
        <p:spPr>
          <a:xfrm>
            <a:off x="838367" y="5799017"/>
            <a:ext cx="181637" cy="181637"/>
          </a:xfrm>
          <a:prstGeom prst="ellipse">
            <a:avLst/>
          </a:prstGeom>
          <a:solidFill>
            <a:srgbClr val="F294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sp>
        <p:nvSpPr>
          <p:cNvPr id="40" name="楕円 39">
            <a:extLst>
              <a:ext uri="{FF2B5EF4-FFF2-40B4-BE49-F238E27FC236}">
                <a16:creationId xmlns:a16="http://schemas.microsoft.com/office/drawing/2014/main" id="{4692623A-BD06-A59B-C027-A51DF8E900D7}"/>
              </a:ext>
            </a:extLst>
          </p:cNvPr>
          <p:cNvSpPr/>
          <p:nvPr/>
        </p:nvSpPr>
        <p:spPr>
          <a:xfrm>
            <a:off x="4423645" y="5168808"/>
            <a:ext cx="181637" cy="181637"/>
          </a:xfrm>
          <a:prstGeom prst="ellipse">
            <a:avLst/>
          </a:prstGeom>
          <a:solidFill>
            <a:srgbClr val="597A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sp>
        <p:nvSpPr>
          <p:cNvPr id="41" name="楕円 40">
            <a:extLst>
              <a:ext uri="{FF2B5EF4-FFF2-40B4-BE49-F238E27FC236}">
                <a16:creationId xmlns:a16="http://schemas.microsoft.com/office/drawing/2014/main" id="{B3581E1C-0C87-512F-4B8B-EC533A36714F}"/>
              </a:ext>
            </a:extLst>
          </p:cNvPr>
          <p:cNvSpPr/>
          <p:nvPr/>
        </p:nvSpPr>
        <p:spPr>
          <a:xfrm>
            <a:off x="4423645" y="5479932"/>
            <a:ext cx="181637" cy="181637"/>
          </a:xfrm>
          <a:prstGeom prst="ellipse">
            <a:avLst/>
          </a:prstGeom>
          <a:solidFill>
            <a:srgbClr val="597A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pic>
        <p:nvPicPr>
          <p:cNvPr id="4" name="Google Shape;261;p9" descr="需要が増加中の家庭用蓄電池。購入を検討する前に最低限知っておくべきことは？｜太陽光発電ならELJソーラーコーポレーション株式会社">
            <a:extLst>
              <a:ext uri="{FF2B5EF4-FFF2-40B4-BE49-F238E27FC236}">
                <a16:creationId xmlns:a16="http://schemas.microsoft.com/office/drawing/2014/main" id="{2A20AA60-E3B7-CE7A-DB6E-C5218A7E68FA}"/>
              </a:ext>
            </a:extLst>
          </p:cNvPr>
          <p:cNvPicPr preferRelativeResize="0"/>
          <p:nvPr/>
        </p:nvPicPr>
        <p:blipFill rotWithShape="1">
          <a:blip r:embed="rId2">
            <a:alphaModFix/>
          </a:blip>
          <a:srcRect l="21520" t="4631" r="22669" b="5099"/>
          <a:stretch/>
        </p:blipFill>
        <p:spPr>
          <a:xfrm>
            <a:off x="6871185" y="1628529"/>
            <a:ext cx="2003408" cy="2430284"/>
          </a:xfrm>
          <a:prstGeom prst="roundRect">
            <a:avLst>
              <a:gd name="adj" fmla="val 8594"/>
            </a:avLst>
          </a:prstGeom>
          <a:solidFill>
            <a:srgbClr val="FFFFFF">
              <a:shade val="85000"/>
            </a:srgbClr>
          </a:solidFill>
          <a:ln>
            <a:noFill/>
          </a:ln>
          <a:effectLst/>
        </p:spPr>
      </p:pic>
      <p:sp>
        <p:nvSpPr>
          <p:cNvPr id="6" name="楕円 5">
            <a:extLst>
              <a:ext uri="{FF2B5EF4-FFF2-40B4-BE49-F238E27FC236}">
                <a16:creationId xmlns:a16="http://schemas.microsoft.com/office/drawing/2014/main" id="{D990429A-CCF3-16FF-9785-3339CAFD368F}"/>
              </a:ext>
            </a:extLst>
          </p:cNvPr>
          <p:cNvSpPr/>
          <p:nvPr/>
        </p:nvSpPr>
        <p:spPr>
          <a:xfrm>
            <a:off x="2773177" y="2483159"/>
            <a:ext cx="181637" cy="181637"/>
          </a:xfrm>
          <a:prstGeom prst="ellipse">
            <a:avLst/>
          </a:prstGeom>
          <a:solidFill>
            <a:srgbClr val="F294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spTree>
    <p:extLst>
      <p:ext uri="{BB962C8B-B14F-4D97-AF65-F5344CB8AC3E}">
        <p14:creationId xmlns:p14="http://schemas.microsoft.com/office/powerpoint/2010/main" val="2984181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太陽電池, 屋外のオブジェ, ブルー, 屋外 が含まれている画像&#10;&#10;自動的に生成された説明">
            <a:extLst>
              <a:ext uri="{FF2B5EF4-FFF2-40B4-BE49-F238E27FC236}">
                <a16:creationId xmlns:a16="http://schemas.microsoft.com/office/drawing/2014/main" id="{C4207557-87DA-AC5F-14BD-66B3473F83AD}"/>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LightScreen/>
                    </a14:imgEffect>
                  </a14:imgLayer>
                </a14:imgProps>
              </a:ext>
              <a:ext uri="{28A0092B-C50C-407E-A947-70E740481C1C}">
                <a14:useLocalDpi xmlns:a14="http://schemas.microsoft.com/office/drawing/2010/main" val="0"/>
              </a:ext>
            </a:extLst>
          </a:blip>
          <a:srcRect r="9305"/>
          <a:stretch/>
        </p:blipFill>
        <p:spPr>
          <a:xfrm>
            <a:off x="1" y="0"/>
            <a:ext cx="9144000" cy="6858000"/>
          </a:xfrm>
          <a:custGeom>
            <a:avLst/>
            <a:gdLst>
              <a:gd name="connsiteX0" fmla="*/ 0 w 9144000"/>
              <a:gd name="connsiteY0" fmla="*/ 0 h 6858000"/>
              <a:gd name="connsiteX1" fmla="*/ 9144000 w 9144000"/>
              <a:gd name="connsiteY1" fmla="*/ 0 h 6858000"/>
              <a:gd name="connsiteX2" fmla="*/ 9144000 w 9144000"/>
              <a:gd name="connsiteY2" fmla="*/ 1686194 h 6858000"/>
              <a:gd name="connsiteX3" fmla="*/ 8982434 w 9144000"/>
              <a:gd name="connsiteY3" fmla="*/ 1661984 h 6858000"/>
              <a:gd name="connsiteX4" fmla="*/ 8028383 w 9144000"/>
              <a:gd name="connsiteY4" fmla="*/ 1601416 h 6858000"/>
              <a:gd name="connsiteX5" fmla="*/ 1763687 w 9144000"/>
              <a:gd name="connsiteY5" fmla="*/ 6858000 h 6858000"/>
              <a:gd name="connsiteX6" fmla="*/ 0 w 9144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6858000">
                <a:moveTo>
                  <a:pt x="0" y="0"/>
                </a:moveTo>
                <a:lnTo>
                  <a:pt x="9144000" y="0"/>
                </a:lnTo>
                <a:lnTo>
                  <a:pt x="9144000" y="1686194"/>
                </a:lnTo>
                <a:lnTo>
                  <a:pt x="8982434" y="1661984"/>
                </a:lnTo>
                <a:cubicBezTo>
                  <a:pt x="8671356" y="1622101"/>
                  <a:pt x="8352748" y="1601416"/>
                  <a:pt x="8028383" y="1601416"/>
                </a:cubicBezTo>
                <a:cubicBezTo>
                  <a:pt x="4568488" y="1601416"/>
                  <a:pt x="1763687" y="3954869"/>
                  <a:pt x="1763687" y="6858000"/>
                </a:cubicBezTo>
                <a:lnTo>
                  <a:pt x="0" y="6858000"/>
                </a:lnTo>
                <a:close/>
              </a:path>
            </a:pathLst>
          </a:custGeom>
        </p:spPr>
      </p:pic>
      <p:sp>
        <p:nvSpPr>
          <p:cNvPr id="5" name="Text Box 9">
            <a:extLst>
              <a:ext uri="{FF2B5EF4-FFF2-40B4-BE49-F238E27FC236}">
                <a16:creationId xmlns:a16="http://schemas.microsoft.com/office/drawing/2014/main" id="{6140B9E9-93F2-E8C9-C315-F05FDB974310}"/>
              </a:ext>
            </a:extLst>
          </p:cNvPr>
          <p:cNvSpPr txBox="1">
            <a:spLocks noChangeArrowheads="1"/>
          </p:cNvSpPr>
          <p:nvPr/>
        </p:nvSpPr>
        <p:spPr bwMode="auto">
          <a:xfrm>
            <a:off x="4572000" y="4095045"/>
            <a:ext cx="4788023" cy="130760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R="0" indent="-228600" fontAlgn="base">
              <a:lnSpc>
                <a:spcPct val="200000"/>
              </a:lnSpc>
              <a:spcBef>
                <a:spcPct val="0"/>
              </a:spcBef>
              <a:spcAft>
                <a:spcPct val="0"/>
              </a:spcAft>
              <a:buClrTx/>
              <a:buSzTx/>
              <a:buFont typeface="+mj-lt"/>
              <a:buAutoNum type="arabicPeriod"/>
              <a:tabLst/>
            </a:pPr>
            <a:r>
              <a:rPr lang="ja-JP" altLang="en-US" sz="1400" b="0" i="0" dirty="0">
                <a:solidFill>
                  <a:srgbClr val="3F7F00"/>
                </a:solidFill>
                <a:effectLst/>
                <a:latin typeface="HGｺﾞｼｯｸM" panose="020B0609000000000000" pitchFamily="49" charset="-128"/>
                <a:ea typeface="HGｺﾞｼｯｸM" panose="020B0609000000000000" pitchFamily="49" charset="-128"/>
              </a:rPr>
              <a:t>電力高騰を背景に太陽光への意識が拡大</a:t>
            </a:r>
          </a:p>
          <a:p>
            <a:pPr marR="0" indent="-228600" fontAlgn="base">
              <a:lnSpc>
                <a:spcPct val="200000"/>
              </a:lnSpc>
              <a:spcBef>
                <a:spcPct val="0"/>
              </a:spcBef>
              <a:spcAft>
                <a:spcPct val="0"/>
              </a:spcAft>
              <a:buClrTx/>
              <a:buSzTx/>
              <a:buFont typeface="+mj-lt"/>
              <a:buAutoNum type="arabicPeriod"/>
              <a:tabLst/>
            </a:pPr>
            <a:r>
              <a:rPr lang="ja-JP" altLang="en-US" sz="1400" b="0" i="0" dirty="0">
                <a:solidFill>
                  <a:srgbClr val="3F7F00"/>
                </a:solidFill>
                <a:effectLst/>
                <a:latin typeface="HGｺﾞｼｯｸM" panose="020B0609000000000000" pitchFamily="49" charset="-128"/>
                <a:ea typeface="HGｺﾞｼｯｸM" panose="020B0609000000000000" pitchFamily="49" charset="-128"/>
              </a:rPr>
              <a:t>投資目的（売電）から自家消費へ</a:t>
            </a:r>
            <a:endParaRPr kumimoji="1" lang="en-US" altLang="ko-KR" sz="1400" dirty="0">
              <a:solidFill>
                <a:srgbClr val="3F7F00"/>
              </a:solidFill>
              <a:latin typeface="HGｺﾞｼｯｸM" panose="020B0609000000000000" pitchFamily="49" charset="-128"/>
              <a:ea typeface="HGｺﾞｼｯｸM" panose="020B0609000000000000" pitchFamily="49" charset="-128"/>
              <a:cs typeface="굴림" pitchFamily="50" charset="-127"/>
            </a:endParaRPr>
          </a:p>
          <a:p>
            <a:pPr marR="0" indent="-228600" fontAlgn="base">
              <a:lnSpc>
                <a:spcPct val="200000"/>
              </a:lnSpc>
              <a:spcBef>
                <a:spcPct val="0"/>
              </a:spcBef>
              <a:spcAft>
                <a:spcPct val="0"/>
              </a:spcAft>
              <a:buClrTx/>
              <a:buSzTx/>
              <a:buFont typeface="+mj-lt"/>
              <a:buAutoNum type="arabicPeriod"/>
              <a:tabLst/>
            </a:pPr>
            <a:r>
              <a:rPr lang="ja-JP" altLang="en-US" sz="1400" b="0" i="0" dirty="0">
                <a:solidFill>
                  <a:srgbClr val="3F7F00"/>
                </a:solidFill>
                <a:effectLst/>
                <a:latin typeface="HGｺﾞｼｯｸM" panose="020B0609000000000000" pitchFamily="49" charset="-128"/>
                <a:ea typeface="HGｺﾞｼｯｸM" panose="020B0609000000000000" pitchFamily="49" charset="-128"/>
              </a:rPr>
              <a:t>東京都では過去最大の補助金</a:t>
            </a:r>
          </a:p>
        </p:txBody>
      </p:sp>
      <p:grpSp>
        <p:nvGrpSpPr>
          <p:cNvPr id="6" name="그룹 1">
            <a:extLst>
              <a:ext uri="{FF2B5EF4-FFF2-40B4-BE49-F238E27FC236}">
                <a16:creationId xmlns:a16="http://schemas.microsoft.com/office/drawing/2014/main" id="{05BFDEC9-9BC8-8A0F-C34F-EF3BF93D9AB8}"/>
              </a:ext>
            </a:extLst>
          </p:cNvPr>
          <p:cNvGrpSpPr/>
          <p:nvPr/>
        </p:nvGrpSpPr>
        <p:grpSpPr>
          <a:xfrm>
            <a:off x="4572000" y="2946139"/>
            <a:ext cx="4013102" cy="965721"/>
            <a:chOff x="3491880" y="1484784"/>
            <a:chExt cx="4248471" cy="965721"/>
          </a:xfrm>
        </p:grpSpPr>
        <p:sp>
          <p:nvSpPr>
            <p:cNvPr id="7" name="Text Box 5">
              <a:extLst>
                <a:ext uri="{FF2B5EF4-FFF2-40B4-BE49-F238E27FC236}">
                  <a16:creationId xmlns:a16="http://schemas.microsoft.com/office/drawing/2014/main" id="{A14D68A7-8FC1-96A7-4727-F8A330A4A479}"/>
                </a:ext>
              </a:extLst>
            </p:cNvPr>
            <p:cNvSpPr txBox="1">
              <a:spLocks noChangeArrowheads="1"/>
            </p:cNvSpPr>
            <p:nvPr/>
          </p:nvSpPr>
          <p:spPr bwMode="auto">
            <a:xfrm>
              <a:off x="3494558" y="1988840"/>
              <a:ext cx="4245793" cy="4616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fontAlgn="base">
                <a:spcBef>
                  <a:spcPct val="0"/>
                </a:spcBef>
                <a:spcAft>
                  <a:spcPct val="0"/>
                </a:spcAft>
              </a:pPr>
              <a:r>
                <a:rPr lang="ja-JP" altLang="en-US" sz="2400" b="0" i="0" dirty="0">
                  <a:solidFill>
                    <a:srgbClr val="3F7F00"/>
                  </a:solidFill>
                  <a:effectLst/>
                  <a:latin typeface="HGｺﾞｼｯｸM" panose="020B0609000000000000" pitchFamily="49" charset="-128"/>
                  <a:ea typeface="HGｺﾞｼｯｸM" panose="020B0609000000000000" pitchFamily="49" charset="-128"/>
                </a:rPr>
                <a:t>市場性</a:t>
              </a:r>
              <a:endParaRPr kumimoji="1" lang="en-US" altLang="ko-KR" sz="2400" b="1" dirty="0">
                <a:solidFill>
                  <a:srgbClr val="3F7F00"/>
                </a:solidFill>
                <a:latin typeface="HGｺﾞｼｯｸM" panose="020B0609000000000000" pitchFamily="49" charset="-128"/>
                <a:ea typeface="HGｺﾞｼｯｸM" panose="020B0609000000000000" pitchFamily="49" charset="-128"/>
                <a:cs typeface="굴림" pitchFamily="50" charset="-127"/>
              </a:endParaRPr>
            </a:p>
          </p:txBody>
        </p:sp>
        <p:sp>
          <p:nvSpPr>
            <p:cNvPr id="9" name="Text Box 4">
              <a:extLst>
                <a:ext uri="{FF2B5EF4-FFF2-40B4-BE49-F238E27FC236}">
                  <a16:creationId xmlns:a16="http://schemas.microsoft.com/office/drawing/2014/main" id="{5DC67418-4B04-3B5B-D929-1E71AC061C71}"/>
                </a:ext>
              </a:extLst>
            </p:cNvPr>
            <p:cNvSpPr txBox="1">
              <a:spLocks noChangeArrowheads="1"/>
            </p:cNvSpPr>
            <p:nvPr/>
          </p:nvSpPr>
          <p:spPr bwMode="auto">
            <a:xfrm>
              <a:off x="3491880" y="1484784"/>
              <a:ext cx="720080" cy="584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fontAlgn="base">
                <a:spcBef>
                  <a:spcPct val="0"/>
                </a:spcBef>
                <a:spcAft>
                  <a:spcPct val="0"/>
                </a:spcAft>
              </a:pPr>
              <a:r>
                <a:rPr kumimoji="1" lang="en-US" altLang="ko-KR" sz="3200" b="1" dirty="0">
                  <a:solidFill>
                    <a:srgbClr val="3F7F00"/>
                  </a:solidFill>
                  <a:latin typeface="HGｺﾞｼｯｸM" panose="020B0609000000000000" pitchFamily="49" charset="-128"/>
                  <a:ea typeface="HGｺﾞｼｯｸM" panose="020B0609000000000000" pitchFamily="49" charset="-128"/>
                  <a:cs typeface="굴림" pitchFamily="50" charset="-127"/>
                </a:rPr>
                <a:t>02</a:t>
              </a:r>
              <a:endParaRPr kumimoji="1" lang="ko-KR" altLang="ko-KR" sz="3200" b="1" dirty="0">
                <a:solidFill>
                  <a:srgbClr val="3F7F00"/>
                </a:solidFill>
                <a:latin typeface="HGｺﾞｼｯｸM" panose="020B0609000000000000" pitchFamily="49" charset="-128"/>
                <a:ea typeface="맑은 고딕" pitchFamily="50" charset="-127"/>
                <a:cs typeface="굴림" pitchFamily="50" charset="-127"/>
              </a:endParaRPr>
            </a:p>
          </p:txBody>
        </p:sp>
      </p:grpSp>
      <p:sp>
        <p:nvSpPr>
          <p:cNvPr id="2" name="슬라이드 번호 개체 틀 5">
            <a:extLst>
              <a:ext uri="{FF2B5EF4-FFF2-40B4-BE49-F238E27FC236}">
                <a16:creationId xmlns:a16="http://schemas.microsoft.com/office/drawing/2014/main" id="{05E6D216-7A1D-A353-1A0D-A01B230C2FF5}"/>
              </a:ext>
            </a:extLst>
          </p:cNvPr>
          <p:cNvSpPr>
            <a:spLocks noGrp="1"/>
          </p:cNvSpPr>
          <p:nvPr>
            <p:ph type="sldNum" sz="quarter" idx="12"/>
          </p:nvPr>
        </p:nvSpPr>
        <p:spPr>
          <a:xfrm>
            <a:off x="6982792" y="6563859"/>
            <a:ext cx="2133600" cy="220641"/>
          </a:xfrm>
        </p:spPr>
        <p:txBody>
          <a:bodyPr/>
          <a:lstStyle/>
          <a:p>
            <a:fld id="{EE6BC638-39B7-4287-91A7-2A3DDA573295}" type="slidenum">
              <a:rPr lang="en-US" altLang="ja-JP" noProof="0" smtClean="0"/>
              <a:pPr/>
              <a:t>6</a:t>
            </a:fld>
            <a:endParaRPr lang="ja-JP" altLang="en-US" noProof="0" dirty="0"/>
          </a:p>
        </p:txBody>
      </p:sp>
      <p:sp>
        <p:nvSpPr>
          <p:cNvPr id="3" name="Google Shape;251;p8">
            <a:extLst>
              <a:ext uri="{FF2B5EF4-FFF2-40B4-BE49-F238E27FC236}">
                <a16:creationId xmlns:a16="http://schemas.microsoft.com/office/drawing/2014/main" id="{177CBA46-B79F-12E3-14BC-DD5DEDF884B7}"/>
              </a:ext>
            </a:extLst>
          </p:cNvPr>
          <p:cNvSpPr txBox="1">
            <a:spLocks noGrp="1"/>
          </p:cNvSpPr>
          <p:nvPr>
            <p:ph type="ftr" idx="11"/>
          </p:nvPr>
        </p:nvSpPr>
        <p:spPr>
          <a:xfrm>
            <a:off x="27608" y="6537257"/>
            <a:ext cx="3086100" cy="273844"/>
          </a:xfrm>
          <a:prstGeom prst="rect">
            <a:avLst/>
          </a:prstGeom>
          <a:noFill/>
          <a:ln>
            <a:noFill/>
          </a:ln>
        </p:spPr>
        <p:txBody>
          <a:bodyPr spcFirstLastPara="1" vert="horz" wrap="square" lIns="68569" tIns="34275" rIns="68569" bIns="34275" rtlCol="0" anchor="ctr" anchorCtr="0">
            <a:noAutofit/>
          </a:bodyPr>
          <a:lstStyle/>
          <a:p>
            <a:pPr algn="l"/>
            <a:r>
              <a:rPr lang="ja-JP" dirty="0"/>
              <a:t>©2023 Arcness Ltd.</a:t>
            </a:r>
            <a:endParaRPr dirty="0"/>
          </a:p>
        </p:txBody>
      </p:sp>
    </p:spTree>
    <p:extLst>
      <p:ext uri="{BB962C8B-B14F-4D97-AF65-F5344CB8AC3E}">
        <p14:creationId xmlns:p14="http://schemas.microsoft.com/office/powerpoint/2010/main" val="3893371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14A509-D64D-8AA4-C991-86CCC30B817F}"/>
              </a:ext>
            </a:extLst>
          </p:cNvPr>
          <p:cNvSpPr>
            <a:spLocks noGrp="1"/>
          </p:cNvSpPr>
          <p:nvPr>
            <p:ph type="title"/>
          </p:nvPr>
        </p:nvSpPr>
        <p:spPr>
          <a:xfrm>
            <a:off x="265645" y="132137"/>
            <a:ext cx="8496944" cy="724900"/>
          </a:xfrm>
        </p:spPr>
        <p:txBody>
          <a:bodyPr>
            <a:normAutofit/>
          </a:bodyPr>
          <a:lstStyle/>
          <a:p>
            <a:r>
              <a:rPr lang="ja-JP" altLang="en-US" sz="3200" b="0" i="0" dirty="0">
                <a:effectLst/>
                <a:latin typeface="HGｺﾞｼｯｸM" panose="020B0609000000000000" pitchFamily="49" charset="-128"/>
                <a:ea typeface="HGｺﾞｼｯｸM" panose="020B0609000000000000" pitchFamily="49" charset="-128"/>
              </a:rPr>
              <a:t>電力高騰を背景に太陽光への意識が拡大</a:t>
            </a:r>
            <a:endParaRPr lang="ja-JP" altLang="en-US" sz="2800" dirty="0">
              <a:latin typeface="HGｺﾞｼｯｸM" panose="020B0609000000000000" pitchFamily="49" charset="-128"/>
              <a:ea typeface="HGｺﾞｼｯｸM" panose="020B0609000000000000" pitchFamily="49" charset="-128"/>
            </a:endParaRPr>
          </a:p>
        </p:txBody>
      </p:sp>
      <p:sp>
        <p:nvSpPr>
          <p:cNvPr id="8" name="슬라이드 번호 개체 틀 5">
            <a:extLst>
              <a:ext uri="{FF2B5EF4-FFF2-40B4-BE49-F238E27FC236}">
                <a16:creationId xmlns:a16="http://schemas.microsoft.com/office/drawing/2014/main" id="{21ACFA63-E66A-3991-5B7F-A407CF77C650}"/>
              </a:ext>
            </a:extLst>
          </p:cNvPr>
          <p:cNvSpPr>
            <a:spLocks noGrp="1"/>
          </p:cNvSpPr>
          <p:nvPr>
            <p:ph type="sldNum" sz="quarter" idx="12"/>
          </p:nvPr>
        </p:nvSpPr>
        <p:spPr>
          <a:xfrm>
            <a:off x="6982792" y="6563859"/>
            <a:ext cx="2133600" cy="220641"/>
          </a:xfrm>
        </p:spPr>
        <p:txBody>
          <a:bodyPr/>
          <a:lstStyle/>
          <a:p>
            <a:fld id="{EE6BC638-39B7-4287-91A7-2A3DDA573295}" type="slidenum">
              <a:rPr lang="en-US" altLang="ja-JP" noProof="0" smtClean="0">
                <a:latin typeface="HGｺﾞｼｯｸM" panose="020B0609000000000000" pitchFamily="49" charset="-128"/>
                <a:ea typeface="HGｺﾞｼｯｸM" panose="020B0609000000000000" pitchFamily="49" charset="-128"/>
              </a:rPr>
              <a:pPr/>
              <a:t>7</a:t>
            </a:fld>
            <a:endParaRPr lang="ja-JP" altLang="en-US" noProof="0" dirty="0">
              <a:latin typeface="HGｺﾞｼｯｸM" panose="020B0609000000000000" pitchFamily="49" charset="-128"/>
              <a:ea typeface="HGｺﾞｼｯｸM" panose="020B0609000000000000" pitchFamily="49" charset="-128"/>
            </a:endParaRPr>
          </a:p>
        </p:txBody>
      </p:sp>
      <p:sp>
        <p:nvSpPr>
          <p:cNvPr id="15" name="Google Shape;251;p8">
            <a:extLst>
              <a:ext uri="{FF2B5EF4-FFF2-40B4-BE49-F238E27FC236}">
                <a16:creationId xmlns:a16="http://schemas.microsoft.com/office/drawing/2014/main" id="{B593A366-44EC-5188-4320-692F9530782B}"/>
              </a:ext>
            </a:extLst>
          </p:cNvPr>
          <p:cNvSpPr txBox="1">
            <a:spLocks noGrp="1"/>
          </p:cNvSpPr>
          <p:nvPr>
            <p:ph type="ftr" idx="11"/>
          </p:nvPr>
        </p:nvSpPr>
        <p:spPr>
          <a:xfrm>
            <a:off x="27608" y="6537257"/>
            <a:ext cx="3086100" cy="273844"/>
          </a:xfrm>
          <a:prstGeom prst="rect">
            <a:avLst/>
          </a:prstGeom>
          <a:noFill/>
          <a:ln>
            <a:noFill/>
          </a:ln>
        </p:spPr>
        <p:txBody>
          <a:bodyPr spcFirstLastPara="1" vert="horz" wrap="square" lIns="68569" tIns="34275" rIns="68569" bIns="34275" rtlCol="0" anchor="ctr" anchorCtr="0">
            <a:noAutofit/>
          </a:bodyPr>
          <a:lstStyle/>
          <a:p>
            <a:pPr algn="l"/>
            <a:r>
              <a:rPr lang="ja-JP" dirty="0">
                <a:latin typeface="HGｺﾞｼｯｸM" panose="020B0609000000000000" pitchFamily="49" charset="-128"/>
                <a:ea typeface="HGｺﾞｼｯｸM" panose="020B0609000000000000" pitchFamily="49" charset="-128"/>
              </a:rPr>
              <a:t>©2023 Arcness Ltd.</a:t>
            </a:r>
            <a:endParaRPr dirty="0">
              <a:latin typeface="HGｺﾞｼｯｸM" panose="020B0609000000000000" pitchFamily="49" charset="-128"/>
              <a:ea typeface="HGｺﾞｼｯｸM" panose="020B0609000000000000" pitchFamily="49" charset="-128"/>
            </a:endParaRPr>
          </a:p>
        </p:txBody>
      </p:sp>
      <p:pic>
        <p:nvPicPr>
          <p:cNvPr id="3" name="図 2">
            <a:extLst>
              <a:ext uri="{FF2B5EF4-FFF2-40B4-BE49-F238E27FC236}">
                <a16:creationId xmlns:a16="http://schemas.microsoft.com/office/drawing/2014/main" id="{AEDF056A-4FF6-A53D-D627-8F893E224BB9}"/>
              </a:ext>
            </a:extLst>
          </p:cNvPr>
          <p:cNvPicPr>
            <a:picLocks noChangeAspect="1"/>
          </p:cNvPicPr>
          <p:nvPr/>
        </p:nvPicPr>
        <p:blipFill>
          <a:blip r:embed="rId2"/>
          <a:stretch>
            <a:fillRect/>
          </a:stretch>
        </p:blipFill>
        <p:spPr>
          <a:xfrm>
            <a:off x="1719824" y="2952241"/>
            <a:ext cx="5213735" cy="3353203"/>
          </a:xfrm>
          <a:prstGeom prst="rect">
            <a:avLst/>
          </a:prstGeom>
          <a:ln>
            <a:solidFill>
              <a:schemeClr val="tx1"/>
            </a:solidFill>
          </a:ln>
        </p:spPr>
      </p:pic>
      <p:sp>
        <p:nvSpPr>
          <p:cNvPr id="10" name="テキスト ボックス 9">
            <a:extLst>
              <a:ext uri="{FF2B5EF4-FFF2-40B4-BE49-F238E27FC236}">
                <a16:creationId xmlns:a16="http://schemas.microsoft.com/office/drawing/2014/main" id="{DB1FD0AF-989F-DD43-0725-6D6558B6D092}"/>
              </a:ext>
            </a:extLst>
          </p:cNvPr>
          <p:cNvSpPr txBox="1"/>
          <p:nvPr/>
        </p:nvSpPr>
        <p:spPr>
          <a:xfrm>
            <a:off x="2388969" y="6305444"/>
            <a:ext cx="3672284" cy="261610"/>
          </a:xfrm>
          <a:prstGeom prst="rect">
            <a:avLst/>
          </a:prstGeom>
          <a:noFill/>
        </p:spPr>
        <p:txBody>
          <a:bodyPr wrap="square">
            <a:spAutoFit/>
          </a:bodyPr>
          <a:lstStyle/>
          <a:p>
            <a:pPr algn="ctr"/>
            <a:r>
              <a:rPr lang="ja-JP" altLang="en-US" sz="1050" dirty="0">
                <a:latin typeface="HGｺﾞｼｯｸM" panose="020B0609000000000000" pitchFamily="49" charset="-128"/>
                <a:ea typeface="HGｺﾞｼｯｸM" panose="020B0609000000000000" pitchFamily="49" charset="-128"/>
              </a:rPr>
              <a:t>（出典：資源エネルギー庁「日本のエネルギー</a:t>
            </a:r>
            <a:r>
              <a:rPr lang="en-US" altLang="ja-JP" sz="1050" dirty="0">
                <a:latin typeface="HGｺﾞｼｯｸM" panose="020B0609000000000000" pitchFamily="49" charset="-128"/>
                <a:ea typeface="HGｺﾞｼｯｸM" panose="020B0609000000000000" pitchFamily="49" charset="-128"/>
              </a:rPr>
              <a:t>2020</a:t>
            </a:r>
            <a:r>
              <a:rPr lang="ja-JP" altLang="en-US" sz="1050" dirty="0">
                <a:latin typeface="HGｺﾞｼｯｸM" panose="020B0609000000000000" pitchFamily="49" charset="-128"/>
                <a:ea typeface="HGｺﾞｼｯｸM" panose="020B0609000000000000" pitchFamily="49" charset="-128"/>
              </a:rPr>
              <a:t>」）</a:t>
            </a:r>
          </a:p>
        </p:txBody>
      </p:sp>
      <p:sp>
        <p:nvSpPr>
          <p:cNvPr id="11" name="Google Shape;454;p15">
            <a:extLst>
              <a:ext uri="{FF2B5EF4-FFF2-40B4-BE49-F238E27FC236}">
                <a16:creationId xmlns:a16="http://schemas.microsoft.com/office/drawing/2014/main" id="{1AAFBAA2-6F19-E8E7-F8DD-2F244B69C297}"/>
              </a:ext>
            </a:extLst>
          </p:cNvPr>
          <p:cNvSpPr txBox="1"/>
          <p:nvPr/>
        </p:nvSpPr>
        <p:spPr>
          <a:xfrm>
            <a:off x="485581" y="1361495"/>
            <a:ext cx="8463368" cy="438551"/>
          </a:xfrm>
          <a:prstGeom prst="rect">
            <a:avLst/>
          </a:prstGeom>
          <a:noFill/>
          <a:ln>
            <a:noFill/>
          </a:ln>
        </p:spPr>
        <p:txBody>
          <a:bodyPr spcFirstLastPara="1" wrap="square" lIns="68569" tIns="34275" rIns="68569" bIns="34275" anchor="t" anchorCtr="0">
            <a:spAutoFit/>
          </a:bodyPr>
          <a:lstStyle/>
          <a:p>
            <a:r>
              <a:rPr lang="ja-JP" altLang="en-US" sz="2400" u="sng" dirty="0">
                <a:solidFill>
                  <a:srgbClr val="C00000"/>
                </a:solidFill>
                <a:latin typeface="HGｺﾞｼｯｸM" panose="020B0609000000000000" pitchFamily="49" charset="-128"/>
                <a:ea typeface="HGｺﾞｼｯｸM" panose="020B0609000000000000" pitchFamily="49" charset="-128"/>
                <a:cs typeface="Arial"/>
                <a:sym typeface="Arial"/>
              </a:rPr>
              <a:t>電力小売全面自由化</a:t>
            </a:r>
            <a:r>
              <a:rPr lang="ja-JP" altLang="en-US" dirty="0">
                <a:solidFill>
                  <a:schemeClr val="dk1"/>
                </a:solidFill>
                <a:latin typeface="HGｺﾞｼｯｸM" panose="020B0609000000000000" pitchFamily="49" charset="-128"/>
                <a:ea typeface="HGｺﾞｼｯｸM" panose="020B0609000000000000" pitchFamily="49" charset="-128"/>
                <a:cs typeface="Arial"/>
                <a:sym typeface="Arial"/>
              </a:rPr>
              <a:t>や</a:t>
            </a:r>
            <a:r>
              <a:rPr lang="ja-JP" altLang="en-US" sz="2400" u="sng" dirty="0">
                <a:solidFill>
                  <a:srgbClr val="C00000"/>
                </a:solidFill>
                <a:latin typeface="HGｺﾞｼｯｸM" panose="020B0609000000000000" pitchFamily="49" charset="-128"/>
                <a:ea typeface="HGｺﾞｼｯｸM" panose="020B0609000000000000" pitchFamily="49" charset="-128"/>
                <a:cs typeface="Arial"/>
                <a:sym typeface="Arial"/>
              </a:rPr>
              <a:t>原油価格</a:t>
            </a:r>
            <a:r>
              <a:rPr lang="ja-JP" altLang="en-US" dirty="0">
                <a:solidFill>
                  <a:schemeClr val="dk1"/>
                </a:solidFill>
                <a:latin typeface="HGｺﾞｼｯｸM" panose="020B0609000000000000" pitchFamily="49" charset="-128"/>
                <a:ea typeface="HGｺﾞｼｯｸM" panose="020B0609000000000000" pitchFamily="49" charset="-128"/>
                <a:cs typeface="Arial"/>
                <a:sym typeface="Arial"/>
              </a:rPr>
              <a:t>の影響で</a:t>
            </a:r>
            <a:r>
              <a:rPr lang="ja-JP" altLang="en-US" sz="2400" u="sng" dirty="0">
                <a:solidFill>
                  <a:srgbClr val="C00000"/>
                </a:solidFill>
                <a:latin typeface="HGｺﾞｼｯｸM" panose="020B0609000000000000" pitchFamily="49" charset="-128"/>
                <a:ea typeface="HGｺﾞｼｯｸM" panose="020B0609000000000000" pitchFamily="49" charset="-128"/>
                <a:cs typeface="Arial"/>
                <a:sym typeface="Arial"/>
              </a:rPr>
              <a:t>電力の高騰</a:t>
            </a:r>
            <a:r>
              <a:rPr lang="ja-JP" altLang="en-US" dirty="0">
                <a:solidFill>
                  <a:schemeClr val="dk1"/>
                </a:solidFill>
                <a:latin typeface="HGｺﾞｼｯｸM" panose="020B0609000000000000" pitchFamily="49" charset="-128"/>
                <a:ea typeface="HGｺﾞｼｯｸM" panose="020B0609000000000000" pitchFamily="49" charset="-128"/>
                <a:cs typeface="Arial"/>
                <a:sym typeface="Arial"/>
              </a:rPr>
              <a:t>が止まらない！</a:t>
            </a:r>
            <a:endParaRPr dirty="0">
              <a:solidFill>
                <a:schemeClr val="dk1"/>
              </a:solidFill>
              <a:latin typeface="HGｺﾞｼｯｸM" panose="020B0609000000000000" pitchFamily="49" charset="-128"/>
              <a:ea typeface="HGｺﾞｼｯｸM" panose="020B0609000000000000" pitchFamily="49" charset="-128"/>
              <a:cs typeface="Arial"/>
              <a:sym typeface="Arial"/>
            </a:endParaRPr>
          </a:p>
        </p:txBody>
      </p:sp>
      <p:sp>
        <p:nvSpPr>
          <p:cNvPr id="13" name="二等辺三角形 12">
            <a:extLst>
              <a:ext uri="{FF2B5EF4-FFF2-40B4-BE49-F238E27FC236}">
                <a16:creationId xmlns:a16="http://schemas.microsoft.com/office/drawing/2014/main" id="{E3A7F997-342E-E89C-FC15-9B19C6BE0387}"/>
              </a:ext>
            </a:extLst>
          </p:cNvPr>
          <p:cNvSpPr/>
          <p:nvPr/>
        </p:nvSpPr>
        <p:spPr>
          <a:xfrm rot="10800000">
            <a:off x="3936121" y="1917088"/>
            <a:ext cx="781144" cy="269403"/>
          </a:xfrm>
          <a:prstGeom prst="triangl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ｺﾞｼｯｸM" panose="020B0609000000000000" pitchFamily="49" charset="-128"/>
              <a:ea typeface="HGｺﾞｼｯｸM" panose="020B0609000000000000" pitchFamily="49" charset="-128"/>
            </a:endParaRPr>
          </a:p>
        </p:txBody>
      </p:sp>
      <p:sp>
        <p:nvSpPr>
          <p:cNvPr id="14" name="Google Shape;454;p15">
            <a:extLst>
              <a:ext uri="{FF2B5EF4-FFF2-40B4-BE49-F238E27FC236}">
                <a16:creationId xmlns:a16="http://schemas.microsoft.com/office/drawing/2014/main" id="{C350E1FE-51E3-8B59-6235-3C5210482BFB}"/>
              </a:ext>
            </a:extLst>
          </p:cNvPr>
          <p:cNvSpPr txBox="1"/>
          <p:nvPr/>
        </p:nvSpPr>
        <p:spPr>
          <a:xfrm>
            <a:off x="2533555" y="2350090"/>
            <a:ext cx="3586275" cy="438551"/>
          </a:xfrm>
          <a:prstGeom prst="rect">
            <a:avLst/>
          </a:prstGeom>
          <a:noFill/>
          <a:ln>
            <a:noFill/>
          </a:ln>
        </p:spPr>
        <p:txBody>
          <a:bodyPr spcFirstLastPara="1" wrap="square" lIns="68569" tIns="34275" rIns="68569" bIns="34275" anchor="t" anchorCtr="0">
            <a:spAutoFit/>
          </a:bodyPr>
          <a:lstStyle/>
          <a:p>
            <a:pPr algn="ctr"/>
            <a:r>
              <a:rPr lang="ja-JP" altLang="en-US" dirty="0">
                <a:solidFill>
                  <a:schemeClr val="dk1"/>
                </a:solidFill>
                <a:latin typeface="HGｺﾞｼｯｸM" panose="020B0609000000000000" pitchFamily="49" charset="-128"/>
                <a:ea typeface="HGｺﾞｼｯｸM" panose="020B0609000000000000" pitchFamily="49" charset="-128"/>
                <a:cs typeface="Arial"/>
                <a:sym typeface="Arial"/>
              </a:rPr>
              <a:t>いま</a:t>
            </a:r>
            <a:r>
              <a:rPr lang="ja-JP" altLang="en-US" sz="2400" u="sng" dirty="0">
                <a:solidFill>
                  <a:srgbClr val="C00000"/>
                </a:solidFill>
                <a:latin typeface="HGｺﾞｼｯｸM" panose="020B0609000000000000" pitchFamily="49" charset="-128"/>
                <a:ea typeface="HGｺﾞｼｯｸM" panose="020B0609000000000000" pitchFamily="49" charset="-128"/>
                <a:cs typeface="Arial"/>
                <a:sym typeface="Arial"/>
              </a:rPr>
              <a:t>太陽光発電</a:t>
            </a:r>
            <a:r>
              <a:rPr lang="ja-JP" altLang="en-US" dirty="0">
                <a:solidFill>
                  <a:schemeClr val="dk1"/>
                </a:solidFill>
                <a:latin typeface="HGｺﾞｼｯｸM" panose="020B0609000000000000" pitchFamily="49" charset="-128"/>
                <a:ea typeface="HGｺﾞｼｯｸM" panose="020B0609000000000000" pitchFamily="49" charset="-128"/>
                <a:cs typeface="Arial"/>
                <a:sym typeface="Arial"/>
              </a:rPr>
              <a:t>が</a:t>
            </a:r>
            <a:r>
              <a:rPr lang="ja-JP" altLang="en-US" sz="2400" u="sng" dirty="0">
                <a:solidFill>
                  <a:srgbClr val="C00000"/>
                </a:solidFill>
                <a:latin typeface="HGｺﾞｼｯｸM" panose="020B0609000000000000" pitchFamily="49" charset="-128"/>
                <a:ea typeface="HGｺﾞｼｯｸM" panose="020B0609000000000000" pitchFamily="49" charset="-128"/>
                <a:cs typeface="Arial"/>
                <a:sym typeface="Arial"/>
              </a:rPr>
              <a:t>注目の的</a:t>
            </a:r>
            <a:endParaRPr dirty="0">
              <a:solidFill>
                <a:schemeClr val="dk1"/>
              </a:solidFill>
              <a:latin typeface="HGｺﾞｼｯｸM" panose="020B0609000000000000" pitchFamily="49" charset="-128"/>
              <a:ea typeface="HGｺﾞｼｯｸM" panose="020B0609000000000000" pitchFamily="49" charset="-128"/>
              <a:cs typeface="Arial"/>
              <a:sym typeface="Arial"/>
            </a:endParaRPr>
          </a:p>
        </p:txBody>
      </p:sp>
    </p:spTree>
    <p:extLst>
      <p:ext uri="{BB962C8B-B14F-4D97-AF65-F5344CB8AC3E}">
        <p14:creationId xmlns:p14="http://schemas.microsoft.com/office/powerpoint/2010/main" val="2533901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14A509-D64D-8AA4-C991-86CCC30B817F}"/>
              </a:ext>
            </a:extLst>
          </p:cNvPr>
          <p:cNvSpPr>
            <a:spLocks noGrp="1"/>
          </p:cNvSpPr>
          <p:nvPr>
            <p:ph type="title"/>
          </p:nvPr>
        </p:nvSpPr>
        <p:spPr>
          <a:xfrm>
            <a:off x="265645" y="142066"/>
            <a:ext cx="8496944" cy="724900"/>
          </a:xfrm>
        </p:spPr>
        <p:txBody>
          <a:bodyPr>
            <a:normAutofit/>
          </a:bodyPr>
          <a:lstStyle/>
          <a:p>
            <a:r>
              <a:rPr lang="ja-JP" altLang="en-US" sz="3200" b="0" i="0" dirty="0">
                <a:effectLst/>
                <a:latin typeface="HGｺﾞｼｯｸM" panose="020B0609000000000000" pitchFamily="49" charset="-128"/>
                <a:ea typeface="HGｺﾞｼｯｸM" panose="020B0609000000000000" pitchFamily="49" charset="-128"/>
              </a:rPr>
              <a:t>投資目的（売電）から自家消費へ</a:t>
            </a:r>
            <a:endParaRPr lang="ja-JP" altLang="en-US" sz="2800" dirty="0">
              <a:latin typeface="HGｺﾞｼｯｸM" panose="020B0609000000000000" pitchFamily="49" charset="-128"/>
              <a:ea typeface="HGｺﾞｼｯｸM" panose="020B0609000000000000" pitchFamily="49" charset="-128"/>
            </a:endParaRPr>
          </a:p>
        </p:txBody>
      </p:sp>
      <p:sp>
        <p:nvSpPr>
          <p:cNvPr id="8" name="슬라이드 번호 개체 틀 5">
            <a:extLst>
              <a:ext uri="{FF2B5EF4-FFF2-40B4-BE49-F238E27FC236}">
                <a16:creationId xmlns:a16="http://schemas.microsoft.com/office/drawing/2014/main" id="{21ACFA63-E66A-3991-5B7F-A407CF77C650}"/>
              </a:ext>
            </a:extLst>
          </p:cNvPr>
          <p:cNvSpPr>
            <a:spLocks noGrp="1"/>
          </p:cNvSpPr>
          <p:nvPr>
            <p:ph type="sldNum" sz="quarter" idx="12"/>
          </p:nvPr>
        </p:nvSpPr>
        <p:spPr>
          <a:xfrm>
            <a:off x="6982792" y="6563859"/>
            <a:ext cx="2133600" cy="220641"/>
          </a:xfrm>
        </p:spPr>
        <p:txBody>
          <a:bodyPr/>
          <a:lstStyle/>
          <a:p>
            <a:fld id="{EE6BC638-39B7-4287-91A7-2A3DDA573295}" type="slidenum">
              <a:rPr lang="en-US" altLang="ja-JP" noProof="0" smtClean="0"/>
              <a:pPr/>
              <a:t>8</a:t>
            </a:fld>
            <a:endParaRPr lang="ja-JP" altLang="en-US" noProof="0" dirty="0"/>
          </a:p>
        </p:txBody>
      </p:sp>
      <p:sp>
        <p:nvSpPr>
          <p:cNvPr id="15" name="Google Shape;251;p8">
            <a:extLst>
              <a:ext uri="{FF2B5EF4-FFF2-40B4-BE49-F238E27FC236}">
                <a16:creationId xmlns:a16="http://schemas.microsoft.com/office/drawing/2014/main" id="{B593A366-44EC-5188-4320-692F9530782B}"/>
              </a:ext>
            </a:extLst>
          </p:cNvPr>
          <p:cNvSpPr txBox="1">
            <a:spLocks noGrp="1"/>
          </p:cNvSpPr>
          <p:nvPr>
            <p:ph type="ftr" idx="11"/>
          </p:nvPr>
        </p:nvSpPr>
        <p:spPr>
          <a:xfrm>
            <a:off x="27608" y="6537257"/>
            <a:ext cx="3086100" cy="273844"/>
          </a:xfrm>
          <a:prstGeom prst="rect">
            <a:avLst/>
          </a:prstGeom>
          <a:noFill/>
          <a:ln>
            <a:noFill/>
          </a:ln>
        </p:spPr>
        <p:txBody>
          <a:bodyPr spcFirstLastPara="1" vert="horz" wrap="square" lIns="68569" tIns="34275" rIns="68569" bIns="34275" rtlCol="0" anchor="ctr" anchorCtr="0">
            <a:noAutofit/>
          </a:bodyPr>
          <a:lstStyle/>
          <a:p>
            <a:pPr algn="l"/>
            <a:r>
              <a:rPr lang="ja-JP" dirty="0"/>
              <a:t>©2023 Arcness Ltd.</a:t>
            </a:r>
            <a:endParaRPr dirty="0"/>
          </a:p>
        </p:txBody>
      </p:sp>
      <p:pic>
        <p:nvPicPr>
          <p:cNvPr id="3" name="図 2">
            <a:extLst>
              <a:ext uri="{FF2B5EF4-FFF2-40B4-BE49-F238E27FC236}">
                <a16:creationId xmlns:a16="http://schemas.microsoft.com/office/drawing/2014/main" id="{A1DC5927-E136-6C2A-7B83-601EEF9C9C2A}"/>
              </a:ext>
            </a:extLst>
          </p:cNvPr>
          <p:cNvPicPr>
            <a:picLocks noChangeAspect="1"/>
          </p:cNvPicPr>
          <p:nvPr/>
        </p:nvPicPr>
        <p:blipFill>
          <a:blip r:embed="rId2"/>
          <a:stretch>
            <a:fillRect/>
          </a:stretch>
        </p:blipFill>
        <p:spPr>
          <a:xfrm>
            <a:off x="250329" y="3081629"/>
            <a:ext cx="4541644" cy="2765334"/>
          </a:xfrm>
          <a:prstGeom prst="rect">
            <a:avLst/>
          </a:prstGeom>
          <a:noFill/>
          <a:ln>
            <a:solidFill>
              <a:schemeClr val="tx1"/>
            </a:solidFill>
          </a:ln>
        </p:spPr>
      </p:pic>
      <p:sp>
        <p:nvSpPr>
          <p:cNvPr id="4" name="Google Shape;454;p15">
            <a:extLst>
              <a:ext uri="{FF2B5EF4-FFF2-40B4-BE49-F238E27FC236}">
                <a16:creationId xmlns:a16="http://schemas.microsoft.com/office/drawing/2014/main" id="{01E4C446-5996-209D-5BBE-C49E2E602CC6}"/>
              </a:ext>
            </a:extLst>
          </p:cNvPr>
          <p:cNvSpPr txBox="1"/>
          <p:nvPr/>
        </p:nvSpPr>
        <p:spPr>
          <a:xfrm>
            <a:off x="459334" y="1525581"/>
            <a:ext cx="8109565" cy="438551"/>
          </a:xfrm>
          <a:prstGeom prst="rect">
            <a:avLst/>
          </a:prstGeom>
          <a:noFill/>
          <a:ln>
            <a:noFill/>
          </a:ln>
        </p:spPr>
        <p:txBody>
          <a:bodyPr spcFirstLastPara="1" wrap="square" lIns="68569" tIns="34275" rIns="68569" bIns="34275" anchor="t" anchorCtr="0">
            <a:spAutoFit/>
          </a:bodyPr>
          <a:lstStyle/>
          <a:p>
            <a:pPr algn="ctr"/>
            <a:r>
              <a:rPr lang="ja-JP" altLang="en-US" sz="2400" u="sng" dirty="0">
                <a:solidFill>
                  <a:srgbClr val="C00000"/>
                </a:solidFill>
                <a:latin typeface="HGｺﾞｼｯｸM" panose="020B0609000000000000" pitchFamily="49" charset="-128"/>
                <a:ea typeface="HGｺﾞｼｯｸM" panose="020B0609000000000000" pitchFamily="49" charset="-128"/>
                <a:cs typeface="Arial"/>
                <a:sym typeface="Arial"/>
              </a:rPr>
              <a:t>太陽光発電</a:t>
            </a:r>
            <a:r>
              <a:rPr lang="ja-JP" altLang="en-US" dirty="0">
                <a:solidFill>
                  <a:schemeClr val="dk1"/>
                </a:solidFill>
                <a:latin typeface="HGｺﾞｼｯｸM" panose="020B0609000000000000" pitchFamily="49" charset="-128"/>
                <a:ea typeface="HGｺﾞｼｯｸM" panose="020B0609000000000000" pitchFamily="49" charset="-128"/>
                <a:cs typeface="Arial"/>
                <a:sym typeface="Arial"/>
              </a:rPr>
              <a:t>が</a:t>
            </a:r>
            <a:r>
              <a:rPr lang="ja-JP" altLang="en-US" sz="2400" u="sng" dirty="0">
                <a:solidFill>
                  <a:srgbClr val="C00000"/>
                </a:solidFill>
                <a:latin typeface="HGｺﾞｼｯｸM" panose="020B0609000000000000" pitchFamily="49" charset="-128"/>
                <a:ea typeface="HGｺﾞｼｯｸM" panose="020B0609000000000000" pitchFamily="49" charset="-128"/>
                <a:cs typeface="Arial"/>
                <a:sym typeface="Arial"/>
              </a:rPr>
              <a:t>「高い電気を買わない防御策」</a:t>
            </a:r>
            <a:r>
              <a:rPr lang="ja-JP" altLang="en-US" dirty="0">
                <a:solidFill>
                  <a:schemeClr val="dk1"/>
                </a:solidFill>
                <a:latin typeface="HGｺﾞｼｯｸM" panose="020B0609000000000000" pitchFamily="49" charset="-128"/>
                <a:ea typeface="HGｺﾞｼｯｸM" panose="020B0609000000000000" pitchFamily="49" charset="-128"/>
                <a:cs typeface="Arial"/>
                <a:sym typeface="Arial"/>
              </a:rPr>
              <a:t>として</a:t>
            </a:r>
            <a:r>
              <a:rPr lang="ja-JP" altLang="en-US" sz="2400" u="sng" dirty="0">
                <a:solidFill>
                  <a:srgbClr val="C00000"/>
                </a:solidFill>
                <a:latin typeface="HGｺﾞｼｯｸM" panose="020B0609000000000000" pitchFamily="49" charset="-128"/>
                <a:ea typeface="HGｺﾞｼｯｸM" panose="020B0609000000000000" pitchFamily="49" charset="-128"/>
                <a:cs typeface="Arial"/>
                <a:sym typeface="Arial"/>
              </a:rPr>
              <a:t>活躍</a:t>
            </a:r>
            <a:endParaRPr dirty="0">
              <a:solidFill>
                <a:schemeClr val="dk1"/>
              </a:solidFill>
              <a:latin typeface="HGｺﾞｼｯｸM" panose="020B0609000000000000" pitchFamily="49" charset="-128"/>
              <a:ea typeface="HGｺﾞｼｯｸM" panose="020B0609000000000000" pitchFamily="49" charset="-128"/>
              <a:cs typeface="Arial"/>
              <a:sym typeface="Arial"/>
            </a:endParaRPr>
          </a:p>
        </p:txBody>
      </p:sp>
      <p:sp>
        <p:nvSpPr>
          <p:cNvPr id="5" name="テキスト ボックス 4">
            <a:extLst>
              <a:ext uri="{FF2B5EF4-FFF2-40B4-BE49-F238E27FC236}">
                <a16:creationId xmlns:a16="http://schemas.microsoft.com/office/drawing/2014/main" id="{FEF5E7DA-63D1-F7C4-E561-5791787CE59B}"/>
              </a:ext>
            </a:extLst>
          </p:cNvPr>
          <p:cNvSpPr txBox="1"/>
          <p:nvPr/>
        </p:nvSpPr>
        <p:spPr>
          <a:xfrm>
            <a:off x="685009" y="5893822"/>
            <a:ext cx="3672284" cy="415498"/>
          </a:xfrm>
          <a:prstGeom prst="rect">
            <a:avLst/>
          </a:prstGeom>
          <a:noFill/>
        </p:spPr>
        <p:txBody>
          <a:bodyPr wrap="square">
            <a:spAutoFit/>
          </a:bodyPr>
          <a:lstStyle/>
          <a:p>
            <a:pPr algn="ctr"/>
            <a:r>
              <a:rPr lang="ja-JP" altLang="en-US" sz="1050" dirty="0">
                <a:latin typeface="HGｺﾞｼｯｸM" panose="020B0609000000000000" pitchFamily="49" charset="-128"/>
                <a:ea typeface="HGｺﾞｼｯｸM" panose="020B0609000000000000" pitchFamily="49" charset="-128"/>
              </a:rPr>
              <a:t>（出典：三菱電機「まずはココから太陽光発電のメリット」）</a:t>
            </a:r>
          </a:p>
        </p:txBody>
      </p:sp>
      <p:pic>
        <p:nvPicPr>
          <p:cNvPr id="1026" name="Picture 2">
            <a:extLst>
              <a:ext uri="{FF2B5EF4-FFF2-40B4-BE49-F238E27FC236}">
                <a16:creationId xmlns:a16="http://schemas.microsoft.com/office/drawing/2014/main" id="{274B7AAE-47AC-C088-FE19-F11EED4ED4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2351" y="3078889"/>
            <a:ext cx="3992831" cy="278064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6" name="テキスト ボックス 5">
            <a:extLst>
              <a:ext uri="{FF2B5EF4-FFF2-40B4-BE49-F238E27FC236}">
                <a16:creationId xmlns:a16="http://schemas.microsoft.com/office/drawing/2014/main" id="{F04B8A88-C7CA-FE0D-9060-3D4B439AD11B}"/>
              </a:ext>
            </a:extLst>
          </p:cNvPr>
          <p:cNvSpPr txBox="1"/>
          <p:nvPr/>
        </p:nvSpPr>
        <p:spPr>
          <a:xfrm>
            <a:off x="5062624" y="5893822"/>
            <a:ext cx="3672284" cy="261610"/>
          </a:xfrm>
          <a:prstGeom prst="rect">
            <a:avLst/>
          </a:prstGeom>
          <a:noFill/>
        </p:spPr>
        <p:txBody>
          <a:bodyPr wrap="square">
            <a:spAutoFit/>
          </a:bodyPr>
          <a:lstStyle/>
          <a:p>
            <a:pPr algn="ctr"/>
            <a:r>
              <a:rPr lang="ja-JP" altLang="en-US" sz="1050" dirty="0">
                <a:latin typeface="HGｺﾞｼｯｸM" panose="020B0609000000000000" pitchFamily="49" charset="-128"/>
                <a:ea typeface="HGｺﾞｼｯｸM" panose="020B0609000000000000" pitchFamily="49" charset="-128"/>
              </a:rPr>
              <a:t>（出典：シャープ株式会社）</a:t>
            </a:r>
          </a:p>
        </p:txBody>
      </p:sp>
      <p:sp>
        <p:nvSpPr>
          <p:cNvPr id="7" name="Google Shape;454;p15">
            <a:extLst>
              <a:ext uri="{FF2B5EF4-FFF2-40B4-BE49-F238E27FC236}">
                <a16:creationId xmlns:a16="http://schemas.microsoft.com/office/drawing/2014/main" id="{DBF8FE94-B72C-37F7-020F-9C1A6738089D}"/>
              </a:ext>
            </a:extLst>
          </p:cNvPr>
          <p:cNvSpPr txBox="1"/>
          <p:nvPr/>
        </p:nvSpPr>
        <p:spPr>
          <a:xfrm>
            <a:off x="471783" y="2185305"/>
            <a:ext cx="8109565" cy="438551"/>
          </a:xfrm>
          <a:prstGeom prst="rect">
            <a:avLst/>
          </a:prstGeom>
          <a:noFill/>
          <a:ln>
            <a:noFill/>
          </a:ln>
        </p:spPr>
        <p:txBody>
          <a:bodyPr spcFirstLastPara="1" wrap="square" lIns="68569" tIns="34275" rIns="68569" bIns="34275" anchor="t" anchorCtr="0">
            <a:spAutoFit/>
          </a:bodyPr>
          <a:lstStyle/>
          <a:p>
            <a:pPr algn="ctr"/>
            <a:r>
              <a:rPr lang="ja-JP" altLang="en-US" dirty="0">
                <a:solidFill>
                  <a:schemeClr val="dk1"/>
                </a:solidFill>
                <a:latin typeface="HGｺﾞｼｯｸM" panose="020B0609000000000000" pitchFamily="49" charset="-128"/>
                <a:ea typeface="HGｺﾞｼｯｸM" panose="020B0609000000000000" pitchFamily="49" charset="-128"/>
                <a:cs typeface="Arial"/>
                <a:sym typeface="Arial"/>
              </a:rPr>
              <a:t>さらに</a:t>
            </a:r>
            <a:r>
              <a:rPr lang="ja-JP" altLang="en-US" sz="2400" u="sng" dirty="0">
                <a:solidFill>
                  <a:srgbClr val="C00000"/>
                </a:solidFill>
                <a:latin typeface="HGｺﾞｼｯｸM" panose="020B0609000000000000" pitchFamily="49" charset="-128"/>
                <a:ea typeface="HGｺﾞｼｯｸM" panose="020B0609000000000000" pitchFamily="49" charset="-128"/>
                <a:cs typeface="Arial"/>
                <a:sym typeface="Arial"/>
              </a:rPr>
              <a:t>蓄電池</a:t>
            </a:r>
            <a:r>
              <a:rPr lang="ja-JP" altLang="en-US" dirty="0">
                <a:solidFill>
                  <a:schemeClr val="dk1"/>
                </a:solidFill>
                <a:latin typeface="HGｺﾞｼｯｸM" panose="020B0609000000000000" pitchFamily="49" charset="-128"/>
                <a:ea typeface="HGｺﾞｼｯｸM" panose="020B0609000000000000" pitchFamily="49" charset="-128"/>
                <a:cs typeface="Arial"/>
                <a:sym typeface="Arial"/>
              </a:rPr>
              <a:t>を併用すると</a:t>
            </a:r>
            <a:r>
              <a:rPr lang="ja-JP" altLang="en-US" sz="2400" u="sng" dirty="0">
                <a:solidFill>
                  <a:srgbClr val="C00000"/>
                </a:solidFill>
                <a:latin typeface="HGｺﾞｼｯｸM" panose="020B0609000000000000" pitchFamily="49" charset="-128"/>
                <a:ea typeface="HGｺﾞｼｯｸM" panose="020B0609000000000000" pitchFamily="49" charset="-128"/>
                <a:cs typeface="Arial"/>
                <a:sym typeface="Arial"/>
              </a:rPr>
              <a:t>相乗効果倍増</a:t>
            </a:r>
            <a:endParaRPr lang="ja-JP" altLang="en-US" dirty="0">
              <a:solidFill>
                <a:schemeClr val="dk1"/>
              </a:solidFill>
              <a:latin typeface="HGｺﾞｼｯｸM" panose="020B0609000000000000" pitchFamily="49" charset="-128"/>
              <a:ea typeface="HGｺﾞｼｯｸM" panose="020B0609000000000000" pitchFamily="49" charset="-128"/>
              <a:cs typeface="Arial"/>
              <a:sym typeface="Arial"/>
            </a:endParaRPr>
          </a:p>
        </p:txBody>
      </p:sp>
    </p:spTree>
    <p:extLst>
      <p:ext uri="{BB962C8B-B14F-4D97-AF65-F5344CB8AC3E}">
        <p14:creationId xmlns:p14="http://schemas.microsoft.com/office/powerpoint/2010/main" val="1813760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14A509-D64D-8AA4-C991-86CCC30B817F}"/>
              </a:ext>
            </a:extLst>
          </p:cNvPr>
          <p:cNvSpPr>
            <a:spLocks noGrp="1"/>
          </p:cNvSpPr>
          <p:nvPr>
            <p:ph type="title"/>
          </p:nvPr>
        </p:nvSpPr>
        <p:spPr>
          <a:xfrm>
            <a:off x="265645" y="132137"/>
            <a:ext cx="8496944" cy="724900"/>
          </a:xfrm>
        </p:spPr>
        <p:txBody>
          <a:bodyPr>
            <a:normAutofit/>
          </a:bodyPr>
          <a:lstStyle/>
          <a:p>
            <a:r>
              <a:rPr lang="ja-JP" altLang="en-US" sz="3200" b="0" i="0" dirty="0">
                <a:effectLst/>
                <a:latin typeface="HGｺﾞｼｯｸM" panose="020B0609000000000000" pitchFamily="49" charset="-128"/>
                <a:ea typeface="HGｺﾞｼｯｸM" panose="020B0609000000000000" pitchFamily="49" charset="-128"/>
              </a:rPr>
              <a:t>東京都では過去最大の補助金</a:t>
            </a:r>
            <a:endParaRPr lang="ja-JP" altLang="en-US" sz="2800" dirty="0">
              <a:latin typeface="HGｺﾞｼｯｸM" panose="020B0609000000000000" pitchFamily="49" charset="-128"/>
              <a:ea typeface="HGｺﾞｼｯｸM" panose="020B0609000000000000" pitchFamily="49" charset="-128"/>
            </a:endParaRPr>
          </a:p>
        </p:txBody>
      </p:sp>
      <p:sp>
        <p:nvSpPr>
          <p:cNvPr id="8" name="슬라이드 번호 개체 틀 5">
            <a:extLst>
              <a:ext uri="{FF2B5EF4-FFF2-40B4-BE49-F238E27FC236}">
                <a16:creationId xmlns:a16="http://schemas.microsoft.com/office/drawing/2014/main" id="{21ACFA63-E66A-3991-5B7F-A407CF77C650}"/>
              </a:ext>
            </a:extLst>
          </p:cNvPr>
          <p:cNvSpPr>
            <a:spLocks noGrp="1"/>
          </p:cNvSpPr>
          <p:nvPr>
            <p:ph type="sldNum" sz="quarter" idx="12"/>
          </p:nvPr>
        </p:nvSpPr>
        <p:spPr>
          <a:xfrm>
            <a:off x="6982792" y="6563859"/>
            <a:ext cx="2133600" cy="220641"/>
          </a:xfrm>
        </p:spPr>
        <p:txBody>
          <a:bodyPr/>
          <a:lstStyle/>
          <a:p>
            <a:fld id="{EE6BC638-39B7-4287-91A7-2A3DDA573295}" type="slidenum">
              <a:rPr lang="en-US" altLang="ja-JP" noProof="0" smtClean="0">
                <a:latin typeface="HGｺﾞｼｯｸM" panose="020B0609000000000000" pitchFamily="49" charset="-128"/>
                <a:ea typeface="HGｺﾞｼｯｸM" panose="020B0609000000000000" pitchFamily="49" charset="-128"/>
              </a:rPr>
              <a:pPr/>
              <a:t>9</a:t>
            </a:fld>
            <a:endParaRPr lang="ja-JP" altLang="en-US" noProof="0" dirty="0">
              <a:latin typeface="HGｺﾞｼｯｸM" panose="020B0609000000000000" pitchFamily="49" charset="-128"/>
              <a:ea typeface="HGｺﾞｼｯｸM" panose="020B0609000000000000" pitchFamily="49" charset="-128"/>
            </a:endParaRPr>
          </a:p>
        </p:txBody>
      </p:sp>
      <p:sp>
        <p:nvSpPr>
          <p:cNvPr id="15" name="Google Shape;251;p8">
            <a:extLst>
              <a:ext uri="{FF2B5EF4-FFF2-40B4-BE49-F238E27FC236}">
                <a16:creationId xmlns:a16="http://schemas.microsoft.com/office/drawing/2014/main" id="{B593A366-44EC-5188-4320-692F9530782B}"/>
              </a:ext>
            </a:extLst>
          </p:cNvPr>
          <p:cNvSpPr txBox="1">
            <a:spLocks noGrp="1"/>
          </p:cNvSpPr>
          <p:nvPr>
            <p:ph type="ftr" idx="11"/>
          </p:nvPr>
        </p:nvSpPr>
        <p:spPr>
          <a:xfrm>
            <a:off x="27608" y="6537257"/>
            <a:ext cx="3086100" cy="273844"/>
          </a:xfrm>
          <a:prstGeom prst="rect">
            <a:avLst/>
          </a:prstGeom>
          <a:noFill/>
          <a:ln>
            <a:noFill/>
          </a:ln>
        </p:spPr>
        <p:txBody>
          <a:bodyPr spcFirstLastPara="1" vert="horz" wrap="square" lIns="68569" tIns="34275" rIns="68569" bIns="34275" rtlCol="0" anchor="ctr" anchorCtr="0">
            <a:noAutofit/>
          </a:bodyPr>
          <a:lstStyle/>
          <a:p>
            <a:pPr algn="l"/>
            <a:r>
              <a:rPr lang="ja-JP" dirty="0"/>
              <a:t>©2023 Arcness Ltd.</a:t>
            </a:r>
            <a:endParaRPr dirty="0"/>
          </a:p>
        </p:txBody>
      </p:sp>
      <p:sp>
        <p:nvSpPr>
          <p:cNvPr id="12" name="Google Shape;454;p15">
            <a:extLst>
              <a:ext uri="{FF2B5EF4-FFF2-40B4-BE49-F238E27FC236}">
                <a16:creationId xmlns:a16="http://schemas.microsoft.com/office/drawing/2014/main" id="{8B24046A-ED81-0EDB-E333-CEEF4A80115E}"/>
              </a:ext>
            </a:extLst>
          </p:cNvPr>
          <p:cNvSpPr txBox="1"/>
          <p:nvPr/>
        </p:nvSpPr>
        <p:spPr>
          <a:xfrm>
            <a:off x="485581" y="1361495"/>
            <a:ext cx="8463368" cy="438551"/>
          </a:xfrm>
          <a:prstGeom prst="rect">
            <a:avLst/>
          </a:prstGeom>
          <a:noFill/>
          <a:ln>
            <a:noFill/>
          </a:ln>
        </p:spPr>
        <p:txBody>
          <a:bodyPr spcFirstLastPara="1" wrap="square" lIns="68569" tIns="34275" rIns="68569" bIns="34275" anchor="t" anchorCtr="0">
            <a:spAutoFit/>
          </a:bodyPr>
          <a:lstStyle/>
          <a:p>
            <a:r>
              <a:rPr lang="ja-JP" altLang="en-US" sz="2400" u="sng" dirty="0">
                <a:solidFill>
                  <a:srgbClr val="C00000"/>
                </a:solidFill>
                <a:latin typeface="HGｺﾞｼｯｸM" panose="020B0609000000000000" pitchFamily="49" charset="-128"/>
                <a:ea typeface="HGｺﾞｼｯｸM" panose="020B0609000000000000" pitchFamily="49" charset="-128"/>
                <a:cs typeface="Arial"/>
                <a:sym typeface="Arial"/>
              </a:rPr>
              <a:t>補助金</a:t>
            </a:r>
            <a:r>
              <a:rPr lang="ja-JP" altLang="en-US" dirty="0">
                <a:solidFill>
                  <a:schemeClr val="dk1"/>
                </a:solidFill>
                <a:latin typeface="HGｺﾞｼｯｸM" panose="020B0609000000000000" pitchFamily="49" charset="-128"/>
                <a:ea typeface="HGｺﾞｼｯｸM" panose="020B0609000000000000" pitchFamily="49" charset="-128"/>
                <a:cs typeface="Arial"/>
                <a:sym typeface="Arial"/>
              </a:rPr>
              <a:t>を活用し</a:t>
            </a:r>
            <a:r>
              <a:rPr lang="ja-JP" altLang="en-US" sz="2400" u="sng" dirty="0">
                <a:solidFill>
                  <a:srgbClr val="C00000"/>
                </a:solidFill>
                <a:latin typeface="HGｺﾞｼｯｸM" panose="020B0609000000000000" pitchFamily="49" charset="-128"/>
                <a:ea typeface="HGｺﾞｼｯｸM" panose="020B0609000000000000" pitchFamily="49" charset="-128"/>
                <a:cs typeface="Arial"/>
                <a:sym typeface="Arial"/>
              </a:rPr>
              <a:t>導入費</a:t>
            </a:r>
            <a:r>
              <a:rPr lang="ja-JP" altLang="en-US" dirty="0">
                <a:solidFill>
                  <a:schemeClr val="dk1"/>
                </a:solidFill>
                <a:latin typeface="HGｺﾞｼｯｸM" panose="020B0609000000000000" pitchFamily="49" charset="-128"/>
                <a:ea typeface="HGｺﾞｼｯｸM" panose="020B0609000000000000" pitchFamily="49" charset="-128"/>
                <a:cs typeface="Arial"/>
                <a:sym typeface="Arial"/>
              </a:rPr>
              <a:t>を抑えるには</a:t>
            </a:r>
            <a:r>
              <a:rPr lang="ja-JP" altLang="en-US" sz="2400" u="sng" dirty="0">
                <a:solidFill>
                  <a:srgbClr val="C00000"/>
                </a:solidFill>
                <a:latin typeface="HGｺﾞｼｯｸM" panose="020B0609000000000000" pitchFamily="49" charset="-128"/>
                <a:ea typeface="HGｺﾞｼｯｸM" panose="020B0609000000000000" pitchFamily="49" charset="-128"/>
                <a:cs typeface="Arial"/>
                <a:sym typeface="Arial"/>
              </a:rPr>
              <a:t>今が最高のタイミング</a:t>
            </a:r>
            <a:endParaRPr dirty="0">
              <a:solidFill>
                <a:schemeClr val="dk1"/>
              </a:solidFill>
              <a:latin typeface="HGｺﾞｼｯｸM" panose="020B0609000000000000" pitchFamily="49" charset="-128"/>
              <a:ea typeface="HGｺﾞｼｯｸM" panose="020B0609000000000000" pitchFamily="49" charset="-128"/>
              <a:cs typeface="Arial"/>
              <a:sym typeface="Arial"/>
            </a:endParaRPr>
          </a:p>
        </p:txBody>
      </p:sp>
      <p:pic>
        <p:nvPicPr>
          <p:cNvPr id="26" name="図 25">
            <a:extLst>
              <a:ext uri="{FF2B5EF4-FFF2-40B4-BE49-F238E27FC236}">
                <a16:creationId xmlns:a16="http://schemas.microsoft.com/office/drawing/2014/main" id="{849396D1-C0BF-65C2-ABE7-A056E17A11D4}"/>
              </a:ext>
            </a:extLst>
          </p:cNvPr>
          <p:cNvPicPr>
            <a:picLocks noChangeAspect="1"/>
          </p:cNvPicPr>
          <p:nvPr/>
        </p:nvPicPr>
        <p:blipFill>
          <a:blip r:embed="rId2"/>
          <a:stretch>
            <a:fillRect/>
          </a:stretch>
        </p:blipFill>
        <p:spPr>
          <a:xfrm>
            <a:off x="191233" y="2124978"/>
            <a:ext cx="8891231" cy="4378743"/>
          </a:xfrm>
          <a:prstGeom prst="rect">
            <a:avLst/>
          </a:prstGeom>
        </p:spPr>
      </p:pic>
    </p:spTree>
    <p:extLst>
      <p:ext uri="{BB962C8B-B14F-4D97-AF65-F5344CB8AC3E}">
        <p14:creationId xmlns:p14="http://schemas.microsoft.com/office/powerpoint/2010/main" val="2470350595"/>
      </p:ext>
    </p:extLst>
  </p:cSld>
  <p:clrMapOvr>
    <a:masterClrMapping/>
  </p:clrMapOvr>
</p:sld>
</file>

<file path=ppt/theme/theme1.xml><?xml version="1.0" encoding="utf-8"?>
<a:theme xmlns:a="http://schemas.openxmlformats.org/drawingml/2006/main" name="Office 테마">
  <a:themeElements>
    <a:clrScheme name="회색조">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사용자 지정 1">
      <a:majorFont>
        <a:latin typeface="Calibri"/>
        <a:ea typeface="맑은 고딕"/>
        <a:cs typeface=""/>
      </a:majorFont>
      <a:minorFont>
        <a:latin typeface="Calibri Light"/>
        <a:ea typeface="맑은 고딕"/>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14961</TotalTime>
  <Words>2829</Words>
  <Application>Microsoft Office PowerPoint</Application>
  <PresentationFormat>画面に合わせる (4:3)</PresentationFormat>
  <Paragraphs>372</Paragraphs>
  <Slides>24</Slides>
  <Notes>1</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24</vt:i4>
      </vt:variant>
    </vt:vector>
  </HeadingPairs>
  <TitlesOfParts>
    <vt:vector size="35" baseType="lpstr">
      <vt:lpstr>HGPｺﾞｼｯｸE</vt:lpstr>
      <vt:lpstr>HGSｺﾞｼｯｸM</vt:lpstr>
      <vt:lpstr>HGP創英角ｺﾞｼｯｸUB</vt:lpstr>
      <vt:lpstr>맑은 고딕</vt:lpstr>
      <vt:lpstr>HGS創英角ｺﾞｼｯｸUB</vt:lpstr>
      <vt:lpstr>Times New Roman</vt:lpstr>
      <vt:lpstr>HG丸ｺﾞｼｯｸM-PRO</vt:lpstr>
      <vt:lpstr>HGｺﾞｼｯｸM</vt:lpstr>
      <vt:lpstr>Calibri Light</vt:lpstr>
      <vt:lpstr>Arial</vt:lpstr>
      <vt:lpstr>Office 테마</vt:lpstr>
      <vt:lpstr>PowerPoint プレゼンテーション</vt:lpstr>
      <vt:lpstr>PowerPoint プレゼンテーション</vt:lpstr>
      <vt:lpstr>PowerPoint プレゼンテーション</vt:lpstr>
      <vt:lpstr>太陽光パネルとは</vt:lpstr>
      <vt:lpstr>蓄電池とは</vt:lpstr>
      <vt:lpstr>PowerPoint プレゼンテーション</vt:lpstr>
      <vt:lpstr>電力高騰を背景に太陽光への意識が拡大</vt:lpstr>
      <vt:lpstr>投資目的（売電）から自家消費へ</vt:lpstr>
      <vt:lpstr>東京都では過去最大の補助金</vt:lpstr>
      <vt:lpstr>PowerPoint プレゼンテーション</vt:lpstr>
      <vt:lpstr>販売代理店募集のご案内</vt:lpstr>
      <vt:lpstr>３つの契約パターン</vt:lpstr>
      <vt:lpstr>代理店契約とは</vt:lpstr>
      <vt:lpstr>業務委託契約とは</vt:lpstr>
      <vt:lpstr>報酬前借措置</vt:lpstr>
      <vt:lpstr>報酬内容（例）</vt:lpstr>
      <vt:lpstr>成功事例</vt:lpstr>
      <vt:lpstr>稼働開始までの流れ</vt:lpstr>
      <vt:lpstr>支援内容</vt:lpstr>
      <vt:lpstr>PowerPoint プレゼンテーション</vt:lpstr>
      <vt:lpstr>会社概要</vt:lpstr>
      <vt:lpstr>取扱サービス</vt:lpstr>
      <vt:lpstr>強み</vt:lpstr>
      <vt:lpstr>THANK YOU</vt:lpstr>
    </vt:vector>
  </TitlesOfParts>
  <Manager>Slide Members</Manager>
  <Company>YESFORM Co.,Ltd.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Members</dc:title>
  <dc:subject>Powerpoint Templates , Diagram, Chart, Google slides, Keynote</dc:subject>
  <dc:creator>Slide Members by HS.SEO</dc:creator>
  <cp:keywords>SlideMembers, ppt, PPT Templates, Presentation, Diagram, Chart, Yesform, Google slides, Keynote, Free Slides</cp:keywords>
  <dc:description>The copyright of this document is at Slide Members. Unauthorized copying may result in legal sanctions.</dc:description>
  <cp:lastModifiedBy>岸根 幸史</cp:lastModifiedBy>
  <cp:revision>60</cp:revision>
  <dcterms:created xsi:type="dcterms:W3CDTF">2010-02-01T08:03:16Z</dcterms:created>
  <dcterms:modified xsi:type="dcterms:W3CDTF">2024-03-07T13:55:02Z</dcterms:modified>
  <cp:category>www.slidemembers.com</cp:category>
</cp:coreProperties>
</file>