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  <p:sldMasterId id="2147483670" r:id="rId2"/>
    <p:sldMasterId id="2147483671" r:id="rId3"/>
  </p:sldMasterIdLst>
  <p:notesMasterIdLst>
    <p:notesMasterId r:id="rId20"/>
  </p:notesMasterIdLst>
  <p:sldIdLst>
    <p:sldId id="256" r:id="rId4"/>
    <p:sldId id="257" r:id="rId5"/>
    <p:sldId id="258" r:id="rId6"/>
    <p:sldId id="343" r:id="rId7"/>
    <p:sldId id="342" r:id="rId8"/>
    <p:sldId id="345" r:id="rId9"/>
    <p:sldId id="341" r:id="rId10"/>
    <p:sldId id="340" r:id="rId11"/>
    <p:sldId id="333" r:id="rId12"/>
    <p:sldId id="334" r:id="rId13"/>
    <p:sldId id="335" r:id="rId14"/>
    <p:sldId id="339" r:id="rId15"/>
    <p:sldId id="336" r:id="rId16"/>
    <p:sldId id="337" r:id="rId17"/>
    <p:sldId id="338" r:id="rId18"/>
    <p:sldId id="301" r:id="rId19"/>
  </p:sldIdLst>
  <p:sldSz cx="9144000" cy="6858000" type="screen4x3"/>
  <p:notesSz cx="6858000" cy="9144000"/>
  <p:embeddedFontLst>
    <p:embeddedFont>
      <p:font typeface="Noto Sans JP" panose="020B0600070205080204" charset="-128"/>
      <p:regular r:id="rId21"/>
      <p:bold r:id="rId22"/>
    </p:embeddedFont>
    <p:embeddedFont>
      <p:font typeface="メイリオ" panose="020B0604030504040204" pitchFamily="50" charset="-128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冒頭" id="{9C224383-E712-472C-88C4-57D3214DB39A}">
          <p14:sldIdLst>
            <p14:sldId id="256"/>
            <p14:sldId id="257"/>
            <p14:sldId id="258"/>
            <p14:sldId id="343"/>
            <p14:sldId id="342"/>
            <p14:sldId id="345"/>
            <p14:sldId id="341"/>
            <p14:sldId id="340"/>
            <p14:sldId id="333"/>
            <p14:sldId id="334"/>
            <p14:sldId id="335"/>
            <p14:sldId id="339"/>
            <p14:sldId id="336"/>
            <p14:sldId id="337"/>
            <p14:sldId id="338"/>
          </p14:sldIdLst>
        </p14:section>
        <p14:section name="グループ①" id="{0564E9CB-2FB1-4EBA-9153-5ADDBBD96346}">
          <p14:sldIdLst/>
        </p14:section>
        <p14:section name="グループ②" id="{33434599-B03E-4EAF-9149-AA6D095FCAD9}">
          <p14:sldIdLst/>
        </p14:section>
        <p14:section name="グループ③" id="{7B3A759C-81F3-4794-9AB5-96727B4F5038}">
          <p14:sldIdLst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FC408AA-1A51-45AD-BCF1-3075E94E4D27}">
  <a:tblStyle styleId="{DFC408AA-1A51-45AD-BCF1-3075E94E4D2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7EA"/>
          </a:solidFill>
        </a:fill>
      </a:tcStyle>
    </a:wholeTbl>
    <a:band1H>
      <a:tcTxStyle b="off" i="off"/>
      <a:tcStyle>
        <a:tcBdr/>
        <a:fill>
          <a:solidFill>
            <a:srgbClr val="CBCCD3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BCCD3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62" autoAdjust="0"/>
  </p:normalViewPr>
  <p:slideViewPr>
    <p:cSldViewPr snapToGrid="0">
      <p:cViewPr varScale="1">
        <p:scale>
          <a:sx n="58" d="100"/>
          <a:sy n="58" d="100"/>
        </p:scale>
        <p:origin x="1448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健史 西原" userId="8a6de4fcd1e497fc" providerId="LiveId" clId="{21D24C64-89B6-41E4-A726-64C3896C8484}"/>
    <pc:docChg chg="modSld">
      <pc:chgData name="健史 西原" userId="8a6de4fcd1e497fc" providerId="LiveId" clId="{21D24C64-89B6-41E4-A726-64C3896C8484}" dt="2025-01-25T08:38:16.633" v="33" actId="20577"/>
      <pc:docMkLst>
        <pc:docMk/>
      </pc:docMkLst>
      <pc:sldChg chg="modSp mod">
        <pc:chgData name="健史 西原" userId="8a6de4fcd1e497fc" providerId="LiveId" clId="{21D24C64-89B6-41E4-A726-64C3896C8484}" dt="2025-01-25T08:38:16.633" v="33" actId="20577"/>
        <pc:sldMkLst>
          <pc:docMk/>
          <pc:sldMk cId="0" sldId="256"/>
        </pc:sldMkLst>
        <pc:spChg chg="mod">
          <ac:chgData name="健史 西原" userId="8a6de4fcd1e497fc" providerId="LiveId" clId="{21D24C64-89B6-41E4-A726-64C3896C8484}" dt="2025-01-25T08:38:16.633" v="33" actId="20577"/>
          <ac:spMkLst>
            <pc:docMk/>
            <pc:sldMk cId="0" sldId="256"/>
            <ac:spMk id="17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0" name="Google Shape;17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ja-JP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809F4C9D-F5FB-79C4-CEE8-06903EAEE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>
            <a:extLst>
              <a:ext uri="{FF2B5EF4-FFF2-40B4-BE49-F238E27FC236}">
                <a16:creationId xmlns:a16="http://schemas.microsoft.com/office/drawing/2014/main" id="{09BAAA8B-EDCE-565A-EEC7-DB9B09CA8C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3:notes">
            <a:extLst>
              <a:ext uri="{FF2B5EF4-FFF2-40B4-BE49-F238E27FC236}">
                <a16:creationId xmlns:a16="http://schemas.microsoft.com/office/drawing/2014/main" id="{AB6045A5-7D32-9E3B-A008-281E1EA1C5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905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7BBEBB8B-1360-87B5-EFC0-63149F8A4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>
            <a:extLst>
              <a:ext uri="{FF2B5EF4-FFF2-40B4-BE49-F238E27FC236}">
                <a16:creationId xmlns:a16="http://schemas.microsoft.com/office/drawing/2014/main" id="{D88552E2-27E7-55F0-C2EF-CAA543379B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3:notes">
            <a:extLst>
              <a:ext uri="{FF2B5EF4-FFF2-40B4-BE49-F238E27FC236}">
                <a16:creationId xmlns:a16="http://schemas.microsoft.com/office/drawing/2014/main" id="{3E04C1D5-B680-AF41-FB93-3C1B91DB06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02560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B148BDAD-32EE-E8B0-073F-9941922DE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>
            <a:extLst>
              <a:ext uri="{FF2B5EF4-FFF2-40B4-BE49-F238E27FC236}">
                <a16:creationId xmlns:a16="http://schemas.microsoft.com/office/drawing/2014/main" id="{E06B3AAD-4051-80B2-5748-29C94957AB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3:notes">
            <a:extLst>
              <a:ext uri="{FF2B5EF4-FFF2-40B4-BE49-F238E27FC236}">
                <a16:creationId xmlns:a16="http://schemas.microsoft.com/office/drawing/2014/main" id="{7EB6E8D6-21D4-5363-B665-97270CD03A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80595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6D0A1E9F-B497-E640-D128-1549E02FC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:notes">
            <a:extLst>
              <a:ext uri="{FF2B5EF4-FFF2-40B4-BE49-F238E27FC236}">
                <a16:creationId xmlns:a16="http://schemas.microsoft.com/office/drawing/2014/main" id="{9897417E-76FB-FA49-BAB4-F1D518C3B9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6" name="Google Shape;176;p2:notes">
            <a:extLst>
              <a:ext uri="{FF2B5EF4-FFF2-40B4-BE49-F238E27FC236}">
                <a16:creationId xmlns:a16="http://schemas.microsoft.com/office/drawing/2014/main" id="{5B3C974D-DAA5-B319-300E-133ACBA6FF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6262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CC81835A-2CF9-BD30-BCB6-80ED942CD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>
            <a:extLst>
              <a:ext uri="{FF2B5EF4-FFF2-40B4-BE49-F238E27FC236}">
                <a16:creationId xmlns:a16="http://schemas.microsoft.com/office/drawing/2014/main" id="{0A55840A-C89E-BBE7-347C-B76EA1BF07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3:notes">
            <a:extLst>
              <a:ext uri="{FF2B5EF4-FFF2-40B4-BE49-F238E27FC236}">
                <a16:creationId xmlns:a16="http://schemas.microsoft.com/office/drawing/2014/main" id="{9C0491E3-07FF-0CA0-C141-28D1D3EF7B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93229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5A91FA39-F5DE-F1F4-9D0A-E59A95C65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>
            <a:extLst>
              <a:ext uri="{FF2B5EF4-FFF2-40B4-BE49-F238E27FC236}">
                <a16:creationId xmlns:a16="http://schemas.microsoft.com/office/drawing/2014/main" id="{EDC7FFCD-3311-E113-D1F7-6B9062EF23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3:notes">
            <a:extLst>
              <a:ext uri="{FF2B5EF4-FFF2-40B4-BE49-F238E27FC236}">
                <a16:creationId xmlns:a16="http://schemas.microsoft.com/office/drawing/2014/main" id="{A54046EB-B5A5-AF3E-B91F-69E477DD02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44067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8" name="Google Shape;828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9" name="Google Shape;829;p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ja-JP"/>
              <a:t>16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6" name="Google Shape;1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1390DCAC-78A7-78DB-BDD0-9BEEE5DB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>
            <a:extLst>
              <a:ext uri="{FF2B5EF4-FFF2-40B4-BE49-F238E27FC236}">
                <a16:creationId xmlns:a16="http://schemas.microsoft.com/office/drawing/2014/main" id="{4A1B308B-9A1C-1FDD-698C-1D70EB61FD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3:notes">
            <a:extLst>
              <a:ext uri="{FF2B5EF4-FFF2-40B4-BE49-F238E27FC236}">
                <a16:creationId xmlns:a16="http://schemas.microsoft.com/office/drawing/2014/main" id="{F2026E93-F6BC-B51A-60BF-36C1DE50D1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7866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20715479-0656-9A00-1D18-BB5D20950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>
            <a:extLst>
              <a:ext uri="{FF2B5EF4-FFF2-40B4-BE49-F238E27FC236}">
                <a16:creationId xmlns:a16="http://schemas.microsoft.com/office/drawing/2014/main" id="{74CF0857-3E65-D393-A375-67748CEBFB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3:notes">
            <a:extLst>
              <a:ext uri="{FF2B5EF4-FFF2-40B4-BE49-F238E27FC236}">
                <a16:creationId xmlns:a16="http://schemas.microsoft.com/office/drawing/2014/main" id="{14D7E6AD-3E82-5EE2-8E64-7B4EAEABD0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91273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51C78925-E6C5-F724-611B-1BE06BE04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>
            <a:extLst>
              <a:ext uri="{FF2B5EF4-FFF2-40B4-BE49-F238E27FC236}">
                <a16:creationId xmlns:a16="http://schemas.microsoft.com/office/drawing/2014/main" id="{793A4611-498A-615B-F7A8-95748C3DF3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3:notes">
            <a:extLst>
              <a:ext uri="{FF2B5EF4-FFF2-40B4-BE49-F238E27FC236}">
                <a16:creationId xmlns:a16="http://schemas.microsoft.com/office/drawing/2014/main" id="{CD6888A0-4169-846C-CB6B-2BFCA4055F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2247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76818F35-1077-893F-CC7D-2048A25FD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:notes">
            <a:extLst>
              <a:ext uri="{FF2B5EF4-FFF2-40B4-BE49-F238E27FC236}">
                <a16:creationId xmlns:a16="http://schemas.microsoft.com/office/drawing/2014/main" id="{64007A35-4FF7-F6DE-D93E-0D28C79F9C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6" name="Google Shape;176;p2:notes">
            <a:extLst>
              <a:ext uri="{FF2B5EF4-FFF2-40B4-BE49-F238E27FC236}">
                <a16:creationId xmlns:a16="http://schemas.microsoft.com/office/drawing/2014/main" id="{CB660FCB-9404-F3B7-7C32-995786C089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41512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5ADDAA39-56B7-DCDC-60BF-C9D4AD845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>
            <a:extLst>
              <a:ext uri="{FF2B5EF4-FFF2-40B4-BE49-F238E27FC236}">
                <a16:creationId xmlns:a16="http://schemas.microsoft.com/office/drawing/2014/main" id="{1921A3A9-5FF2-CD72-9BE1-6D95D96666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3:notes">
            <a:extLst>
              <a:ext uri="{FF2B5EF4-FFF2-40B4-BE49-F238E27FC236}">
                <a16:creationId xmlns:a16="http://schemas.microsoft.com/office/drawing/2014/main" id="{17287B1E-9F8B-2B1A-CB2F-F85BB8AF42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4664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EEACDE0B-48A1-5AF7-F45D-B79758C73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>
            <a:extLst>
              <a:ext uri="{FF2B5EF4-FFF2-40B4-BE49-F238E27FC236}">
                <a16:creationId xmlns:a16="http://schemas.microsoft.com/office/drawing/2014/main" id="{ED47C290-A747-AC6D-AC18-302223B45F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3:notes">
            <a:extLst>
              <a:ext uri="{FF2B5EF4-FFF2-40B4-BE49-F238E27FC236}">
                <a16:creationId xmlns:a16="http://schemas.microsoft.com/office/drawing/2014/main" id="{A8F52E23-D07C-B5A0-7FBF-3799D5FCA4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6988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ldNum" idx="12"/>
          </p:nvPr>
        </p:nvSpPr>
        <p:spPr>
          <a:xfrm>
            <a:off x="6815759" y="632653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縦書きテキスト" type="vertTitleAndTx">
  <p:cSld name="VERTICAL_TITLE_AND_VERTICAL_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1"/>
          </p:nvPr>
        </p:nvSpPr>
        <p:spPr>
          <a:xfrm rot="5400000">
            <a:off x="604044" y="389731"/>
            <a:ext cx="5811838" cy="576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>
            <a:spLocks noGrp="1"/>
          </p:cNvSpPr>
          <p:nvPr>
            <p:ph type="title"/>
          </p:nvPr>
        </p:nvSpPr>
        <p:spPr>
          <a:xfrm>
            <a:off x="268617" y="517404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6"/>
          <p:cNvSpPr txBox="1">
            <a:spLocks noGrp="1"/>
          </p:cNvSpPr>
          <p:nvPr>
            <p:ph type="sldNum" idx="12"/>
          </p:nvPr>
        </p:nvSpPr>
        <p:spPr>
          <a:xfrm>
            <a:off x="3180" y="6619797"/>
            <a:ext cx="2057400" cy="23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  <p:sp>
        <p:nvSpPr>
          <p:cNvPr id="118" name="Google Shape;118;p16"/>
          <p:cNvSpPr txBox="1">
            <a:spLocks noGrp="1"/>
          </p:cNvSpPr>
          <p:nvPr>
            <p:ph type="body" idx="1"/>
          </p:nvPr>
        </p:nvSpPr>
        <p:spPr>
          <a:xfrm>
            <a:off x="268616" y="1520750"/>
            <a:ext cx="86245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16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>
            <a:spLocks noGrp="1"/>
          </p:cNvSpPr>
          <p:nvPr>
            <p:ph type="title"/>
          </p:nvPr>
        </p:nvSpPr>
        <p:spPr>
          <a:xfrm>
            <a:off x="268616" y="517404"/>
            <a:ext cx="86256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8"/>
          <p:cNvSpPr txBox="1">
            <a:spLocks noGrp="1"/>
          </p:cNvSpPr>
          <p:nvPr>
            <p:ph type="body" idx="1"/>
          </p:nvPr>
        </p:nvSpPr>
        <p:spPr>
          <a:xfrm>
            <a:off x="268616" y="1457538"/>
            <a:ext cx="8624557" cy="38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4500"/>
              <a:buFont typeface="Meiryo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9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B8DA1"/>
              </a:buClr>
              <a:buSzPts val="1800"/>
              <a:buNone/>
              <a:defRPr sz="1800">
                <a:solidFill>
                  <a:srgbClr val="8B8DA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B8DA1"/>
              </a:buClr>
              <a:buSzPts val="1500"/>
              <a:buNone/>
              <a:defRPr sz="1500">
                <a:solidFill>
                  <a:srgbClr val="8B8DA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B8DA1"/>
              </a:buClr>
              <a:buSzPts val="1350"/>
              <a:buNone/>
              <a:defRPr sz="1350">
                <a:solidFill>
                  <a:srgbClr val="8B8DA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B8DA1"/>
              </a:buClr>
              <a:buSzPts val="1200"/>
              <a:buNone/>
              <a:defRPr sz="1200">
                <a:solidFill>
                  <a:srgbClr val="8B8DA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B8DA1"/>
              </a:buClr>
              <a:buSzPts val="1200"/>
              <a:buNone/>
              <a:defRPr sz="1200">
                <a:solidFill>
                  <a:srgbClr val="8B8DA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B8DA1"/>
              </a:buClr>
              <a:buSzPts val="1200"/>
              <a:buNone/>
              <a:defRPr sz="1200">
                <a:solidFill>
                  <a:srgbClr val="8B8DA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B8DA1"/>
              </a:buClr>
              <a:buSzPts val="1200"/>
              <a:buNone/>
              <a:defRPr sz="1200">
                <a:solidFill>
                  <a:srgbClr val="8B8DA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B8DA1"/>
              </a:buClr>
              <a:buSzPts val="1200"/>
              <a:buNone/>
              <a:defRPr sz="1200">
                <a:solidFill>
                  <a:srgbClr val="8B8DA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B8DA1"/>
              </a:buClr>
              <a:buSzPts val="1200"/>
              <a:buNone/>
              <a:defRPr sz="1200">
                <a:solidFill>
                  <a:srgbClr val="8B8DA1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sldNum" idx="12"/>
          </p:nvPr>
        </p:nvSpPr>
        <p:spPr>
          <a:xfrm>
            <a:off x="3180" y="6619797"/>
            <a:ext cx="2057400" cy="23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>
            <a:spLocks noGrp="1"/>
          </p:cNvSpPr>
          <p:nvPr>
            <p:ph type="title"/>
          </p:nvPr>
        </p:nvSpPr>
        <p:spPr>
          <a:xfrm>
            <a:off x="268616" y="517404"/>
            <a:ext cx="86256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0"/>
          <p:cNvSpPr txBox="1">
            <a:spLocks noGrp="1"/>
          </p:cNvSpPr>
          <p:nvPr>
            <p:ph type="sldNum" idx="12"/>
          </p:nvPr>
        </p:nvSpPr>
        <p:spPr>
          <a:xfrm>
            <a:off x="3180" y="6619797"/>
            <a:ext cx="2057400" cy="23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b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b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ldNum" idx="12"/>
          </p:nvPr>
        </p:nvSpPr>
        <p:spPr>
          <a:xfrm>
            <a:off x="3180" y="6619797"/>
            <a:ext cx="2057400" cy="23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sldNum" idx="12"/>
          </p:nvPr>
        </p:nvSpPr>
        <p:spPr>
          <a:xfrm>
            <a:off x="3180" y="6619797"/>
            <a:ext cx="2057400" cy="23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400"/>
              <a:buFont typeface="Meiryo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2400"/>
              <a:buNone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56" name="Google Shape;156;p23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57" name="Google Shape;157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3"/>
          <p:cNvSpPr txBox="1">
            <a:spLocks noGrp="1"/>
          </p:cNvSpPr>
          <p:nvPr>
            <p:ph type="sldNum" idx="12"/>
          </p:nvPr>
        </p:nvSpPr>
        <p:spPr>
          <a:xfrm>
            <a:off x="3180" y="6619797"/>
            <a:ext cx="2057400" cy="23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400"/>
              <a:buFont typeface="Meiryo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4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63" name="Google Shape;163;p24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64" name="Google Shape;164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4"/>
          <p:cNvSpPr txBox="1">
            <a:spLocks noGrp="1"/>
          </p:cNvSpPr>
          <p:nvPr>
            <p:ph type="sldNum" idx="12"/>
          </p:nvPr>
        </p:nvSpPr>
        <p:spPr>
          <a:xfrm>
            <a:off x="3180" y="6619797"/>
            <a:ext cx="2057400" cy="23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Meiryo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&#10;コンテンツ" type="objTx">
  <p:cSld name="OBJECT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Meiry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Meiry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>
            <a:spLocks noGrp="1"/>
          </p:cNvSpPr>
          <p:nvPr>
            <p:ph type="pic" idx="2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&#10;縦書きテキスト" type="vertTx">
  <p:cSld name="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815759" y="632653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  <p:sp>
        <p:nvSpPr>
          <p:cNvPr id="11" name="Google Shape;11;p1"/>
          <p:cNvSpPr txBox="1"/>
          <p:nvPr/>
        </p:nvSpPr>
        <p:spPr>
          <a:xfrm>
            <a:off x="628650" y="513222"/>
            <a:ext cx="6671120" cy="838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/>
          </a:bodyPr>
          <a:lstStyle/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2700" b="1" i="0" u="none" strike="noStrike" cap="none">
              <a:solidFill>
                <a:srgbClr val="2B336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1" descr="アイコン が含まれている画像&#10;&#10;自動的に生成された説明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3701" y="1522306"/>
            <a:ext cx="4176595" cy="482273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/>
          <p:nvPr/>
        </p:nvSpPr>
        <p:spPr>
          <a:xfrm>
            <a:off x="4553656" y="-1"/>
            <a:ext cx="4572000" cy="5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-3009" y="-1"/>
            <a:ext cx="4572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 rot="10800000">
            <a:off x="-2778" y="12700"/>
            <a:ext cx="54000" cy="36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9092823" y="0"/>
            <a:ext cx="54000" cy="360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-1" y="6812280"/>
            <a:ext cx="4572000" cy="5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-2778" y="3217526"/>
            <a:ext cx="54000" cy="360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4566356" y="6812280"/>
            <a:ext cx="4572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 rot="10800000">
            <a:off x="9092823" y="3255626"/>
            <a:ext cx="54000" cy="36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250823" y="2781327"/>
            <a:ext cx="7886700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Meiryo"/>
              <a:buNone/>
              <a:defRPr sz="32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/>
          <p:nvPr/>
        </p:nvSpPr>
        <p:spPr>
          <a:xfrm>
            <a:off x="3180" y="6619797"/>
            <a:ext cx="2057400" cy="23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fld id="{00000000-1234-1234-1234-123412341234}" type="slidenum">
              <a:rPr lang="ja-JP" sz="1050" b="1" i="0" u="none" strike="noStrike" cap="none">
                <a:solidFill>
                  <a:srgbClr val="2B336C"/>
                </a:solidFill>
                <a:latin typeface="Meiryo"/>
                <a:ea typeface="Meiryo"/>
                <a:cs typeface="Meiryo"/>
                <a:sym typeface="Meiryo"/>
              </a:rPr>
              <a:t>‹#›</a:t>
            </a:fld>
            <a:endParaRPr sz="1050" b="1" i="0" u="none" strike="noStrike" cap="none">
              <a:solidFill>
                <a:srgbClr val="2B336C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57200" y="3358856"/>
            <a:ext cx="7680321" cy="72000"/>
          </a:xfrm>
          <a:prstGeom prst="flowChartTerminator">
            <a:avLst/>
          </a:prstGeom>
          <a:solidFill>
            <a:srgbClr val="686A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 rot="10800000" flipH="1">
            <a:off x="0" y="0"/>
            <a:ext cx="4568820" cy="223427"/>
          </a:xfrm>
          <a:prstGeom prst="snip1Rect">
            <a:avLst>
              <a:gd name="adj" fmla="val 50000"/>
            </a:avLst>
          </a:prstGeom>
          <a:solidFill>
            <a:srgbClr val="686A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>
            <a:spLocks noGrp="1"/>
          </p:cNvSpPr>
          <p:nvPr>
            <p:ph type="title"/>
          </p:nvPr>
        </p:nvSpPr>
        <p:spPr>
          <a:xfrm>
            <a:off x="268616" y="517404"/>
            <a:ext cx="86256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  <a:defRPr sz="2800" b="1" i="0" u="none" strike="noStrike" cap="none">
                <a:solidFill>
                  <a:srgbClr val="2B336C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1"/>
          </p:nvPr>
        </p:nvSpPr>
        <p:spPr>
          <a:xfrm>
            <a:off x="268616" y="1457538"/>
            <a:ext cx="8624557" cy="38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t" anchorCtr="0">
            <a:sp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B336C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B336C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B8D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D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3180" y="6619797"/>
            <a:ext cx="2057400" cy="23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fld id="{00000000-1234-1234-1234-123412341234}" type="slidenum">
              <a:rPr lang="ja-JP" sz="1050" b="1" i="0" u="none" strike="noStrike" cap="none">
                <a:solidFill>
                  <a:srgbClr val="2B336C"/>
                </a:solidFill>
                <a:latin typeface="Meiryo"/>
                <a:ea typeface="Meiryo"/>
                <a:cs typeface="Meiryo"/>
                <a:sym typeface="Meiryo"/>
              </a:rPr>
              <a:t>‹#›</a:t>
            </a:fld>
            <a:endParaRPr sz="1050" b="1" i="0" u="none" strike="noStrike" cap="none">
              <a:solidFill>
                <a:srgbClr val="2B336C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0" name="Google Shape;110;p15"/>
          <p:cNvSpPr/>
          <p:nvPr/>
        </p:nvSpPr>
        <p:spPr>
          <a:xfrm>
            <a:off x="268615" y="1199421"/>
            <a:ext cx="1264350" cy="125510"/>
          </a:xfrm>
          <a:prstGeom prst="flowChartTerminator">
            <a:avLst/>
          </a:prstGeom>
          <a:solidFill>
            <a:srgbClr val="6767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11" name="Google Shape;111;p15" descr="アイコン が含まれている画像&#10;&#10;自動的に生成された説明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622634" y="6347384"/>
            <a:ext cx="518185" cy="59835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/>
          <p:nvPr/>
        </p:nvSpPr>
        <p:spPr>
          <a:xfrm rot="10800000" flipH="1">
            <a:off x="0" y="0"/>
            <a:ext cx="4568820" cy="223427"/>
          </a:xfrm>
          <a:prstGeom prst="snip1Rect">
            <a:avLst>
              <a:gd name="adj" fmla="val 50000"/>
            </a:avLst>
          </a:prstGeom>
          <a:solidFill>
            <a:srgbClr val="6767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 txBox="1"/>
          <p:nvPr/>
        </p:nvSpPr>
        <p:spPr>
          <a:xfrm>
            <a:off x="309980" y="245646"/>
            <a:ext cx="5196219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eiryo"/>
              <a:buNone/>
            </a:pPr>
            <a:r>
              <a:rPr lang="ja-JP" altLang="en-US" sz="2800" b="0" i="0" u="none" strike="noStrike" cap="none" dirty="0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rPr>
              <a:t>ファーストビューの</a:t>
            </a:r>
            <a:endParaRPr lang="en-US" altLang="ja-JP" sz="2800" b="0" i="0" u="none" strike="noStrike" cap="none" dirty="0">
              <a:solidFill>
                <a:schemeClr val="dk2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eiryo"/>
              <a:buNone/>
            </a:pPr>
            <a:r>
              <a:rPr lang="ja-JP" altLang="en-US" sz="2800" b="0" i="0" u="none" strike="noStrike" cap="none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rPr>
              <a:t>依頼</a:t>
            </a:r>
            <a:endParaRPr sz="2800" b="0" i="0" u="none" strike="noStrike" cap="none" dirty="0">
              <a:solidFill>
                <a:schemeClr val="dk2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73" name="Google Shape;173;p25"/>
          <p:cNvCxnSpPr/>
          <p:nvPr/>
        </p:nvCxnSpPr>
        <p:spPr>
          <a:xfrm>
            <a:off x="309980" y="1476006"/>
            <a:ext cx="174917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E3EC6844-984A-2A90-71B0-5E561A9EB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>
            <a:extLst>
              <a:ext uri="{FF2B5EF4-FFF2-40B4-BE49-F238E27FC236}">
                <a16:creationId xmlns:a16="http://schemas.microsoft.com/office/drawing/2014/main" id="{9E07BC94-B55F-E212-9DD3-DBBD233DC7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8616" y="521458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</a:pPr>
            <a:r>
              <a:rPr lang="ja-JP" altLang="en-US" dirty="0"/>
              <a:t>キカガク</a:t>
            </a:r>
            <a:endParaRPr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D95E8C-AA5D-309C-E4EF-833EF741F3C0}"/>
              </a:ext>
            </a:extLst>
          </p:cNvPr>
          <p:cNvSpPr txBox="1"/>
          <p:nvPr/>
        </p:nvSpPr>
        <p:spPr>
          <a:xfrm>
            <a:off x="268616" y="4961602"/>
            <a:ext cx="88753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lp-school.kikagaku.ai/?utm_source=google&amp;utm_source=adwords&amp;utm_medium=cpc&amp;utm_medium=ppc&amp;utm_campaign=brand_lc&amp;utm_campaign=01_Brand&amp;utm_content=02&amp;utm_term=%E6%A0%AA%E5%BC%8F+%E4%BC%9A%E7%A4%BE+%E3%82%AD%E3%82%AB%E3%82%AC%E3%82%AF&amp;hsa_acc=7554488545&amp;hsa_cam=20199993757&amp;hsa_grp=149761073899&amp;hsa_ad=725831301806&amp;hsa_src=g&amp;hsa_tgt=kwd-494620514554&amp;hsa_kw=%E6%A0%AA%E5%BC%8F+%E4%BC%9A%E7%A4%BE+%E3%82%AD%E3%82%AB%E3%82%AC%E3%82%AF&amp;hsa_mt=e&amp;hsa_net=adwords&amp;hsa_ver=3&amp;gad_source=1&amp;gclid=CjwKCAiAkc28BhB0EiwAM001Tfchkt1uzi5wLjnqWEOyy3HCLstxE9blYRS3Xj9FegRCs7i7V7Un2RoCNGkQAvD_BwE</a:t>
            </a:r>
            <a:endParaRPr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5EBBCCA-53CA-AC3D-863E-38942DD47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9184"/>
            <a:ext cx="9144000" cy="283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75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55D51558-2D5A-4976-B16F-9A8DFAB8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>
            <a:extLst>
              <a:ext uri="{FF2B5EF4-FFF2-40B4-BE49-F238E27FC236}">
                <a16:creationId xmlns:a16="http://schemas.microsoft.com/office/drawing/2014/main" id="{50A09AC9-B028-A794-297E-82C0136C64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8616" y="521458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</a:pPr>
            <a:r>
              <a:rPr lang="ja-JP" altLang="en-US" dirty="0"/>
              <a:t>株式会社びりかん</a:t>
            </a:r>
            <a:endParaRPr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6A67C6D-8FCF-E063-D31E-6C5E829BF817}"/>
              </a:ext>
            </a:extLst>
          </p:cNvPr>
          <p:cNvSpPr txBox="1"/>
          <p:nvPr/>
        </p:nvSpPr>
        <p:spPr>
          <a:xfrm>
            <a:off x="268616" y="5702081"/>
            <a:ext cx="88753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https://www.belicoun.co.jp/</a:t>
            </a:r>
            <a:endParaRPr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E091819-2BD7-04EF-D7CC-33FBCA7FA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31379"/>
            <a:ext cx="9144000" cy="379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74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A21B2A73-6AAC-51AB-7580-D33DE3C6E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>
            <a:extLst>
              <a:ext uri="{FF2B5EF4-FFF2-40B4-BE49-F238E27FC236}">
                <a16:creationId xmlns:a16="http://schemas.microsoft.com/office/drawing/2014/main" id="{4A67E76B-25AB-B787-BD98-EA0935CC63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8616" y="521458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</a:pPr>
            <a:r>
              <a:rPr lang="en-US" altLang="ja-JP" dirty="0" err="1"/>
              <a:t>DigiRise</a:t>
            </a:r>
            <a:endParaRPr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D99312-C662-5E68-BEEF-E62C01B7B16F}"/>
              </a:ext>
            </a:extLst>
          </p:cNvPr>
          <p:cNvSpPr txBox="1"/>
          <p:nvPr/>
        </p:nvSpPr>
        <p:spPr>
          <a:xfrm>
            <a:off x="268616" y="5967210"/>
            <a:ext cx="8875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https://digiriselp.com/?utm_source=google&amp;utm_medium=cpc&amp;utm_campaign=main_LP&amp;utm_content=728196277637&amp;utm_term=22089532962&amp;gad_source=1&amp;gclid=CjwKCAiAkc28BhB0EiwAM001TZmAAkV2F6vxgOf54EMQMK-PRW7z7pguwWfB3dxVB8yvS0W_jBFDhxoCZpYQAvD_BwE</a:t>
            </a:r>
            <a:endParaRPr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B066FAB-2A2E-058A-708A-B24D45AF7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4" y="1728432"/>
            <a:ext cx="9144000" cy="423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1DBD5F26-39AB-9E85-8305-767298201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>
            <a:extLst>
              <a:ext uri="{FF2B5EF4-FFF2-40B4-BE49-F238E27FC236}">
                <a16:creationId xmlns:a16="http://schemas.microsoft.com/office/drawing/2014/main" id="{A353194F-FF0D-7EFD-D4CF-6FE34E8DC71E}"/>
              </a:ext>
            </a:extLst>
          </p:cNvPr>
          <p:cNvSpPr txBox="1"/>
          <p:nvPr/>
        </p:nvSpPr>
        <p:spPr>
          <a:xfrm>
            <a:off x="540774" y="2723535"/>
            <a:ext cx="608616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ja-JP" altLang="en-US" sz="3200" b="0" i="0" u="none" strike="noStrike" cap="none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参考：</a:t>
            </a:r>
            <a:r>
              <a:rPr lang="ja-JP" altLang="en-US" sz="32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スマホ</a:t>
            </a:r>
            <a:r>
              <a:rPr lang="ja-JP" altLang="en-US" sz="3200" b="0" i="0" u="none" strike="noStrike" cap="none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ページ</a:t>
            </a:r>
            <a:endParaRPr lang="ja-JP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5507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62E3387C-3ACA-A698-6146-27964AF73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>
            <a:extLst>
              <a:ext uri="{FF2B5EF4-FFF2-40B4-BE49-F238E27FC236}">
                <a16:creationId xmlns:a16="http://schemas.microsoft.com/office/drawing/2014/main" id="{E2A46B8F-6AE9-0098-AF02-9AAA59DFA2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8616" y="521458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</a:pPr>
            <a:r>
              <a:rPr lang="en-US" altLang="ja-JP" dirty="0"/>
              <a:t>DMM</a:t>
            </a:r>
            <a:endParaRPr dirty="0"/>
          </a:p>
        </p:txBody>
      </p:sp>
      <p:pic>
        <p:nvPicPr>
          <p:cNvPr id="6" name="図 5" descr="テキスト&#10;&#10;自動的に生成された説明">
            <a:extLst>
              <a:ext uri="{FF2B5EF4-FFF2-40B4-BE49-F238E27FC236}">
                <a16:creationId xmlns:a16="http://schemas.microsoft.com/office/drawing/2014/main" id="{210690D5-2717-7387-6C05-EEE7C17DD7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t="17577" r="981" b="18554"/>
          <a:stretch/>
        </p:blipFill>
        <p:spPr>
          <a:xfrm>
            <a:off x="2403615" y="1580032"/>
            <a:ext cx="3137869" cy="438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400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FE382047-0690-FFCA-95DC-24B6242D9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>
            <a:extLst>
              <a:ext uri="{FF2B5EF4-FFF2-40B4-BE49-F238E27FC236}">
                <a16:creationId xmlns:a16="http://schemas.microsoft.com/office/drawing/2014/main" id="{49A18883-894D-4E57-0275-AB659EB987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8616" y="521458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</a:pPr>
            <a:r>
              <a:rPr lang="en-US" altLang="ja-JP" dirty="0" err="1"/>
              <a:t>DigiRise</a:t>
            </a:r>
            <a:endParaRPr dirty="0"/>
          </a:p>
        </p:txBody>
      </p:sp>
      <p:pic>
        <p:nvPicPr>
          <p:cNvPr id="8" name="図 7" descr="グラフィカル ユーザー インターフェイス, テキスト&#10;&#10;自動的に生成された説明">
            <a:extLst>
              <a:ext uri="{FF2B5EF4-FFF2-40B4-BE49-F238E27FC236}">
                <a16:creationId xmlns:a16="http://schemas.microsoft.com/office/drawing/2014/main" id="{E867E7B7-FE93-5C23-B993-FDC9FCB84D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4" t="17385" r="268" b="28262"/>
          <a:stretch/>
        </p:blipFill>
        <p:spPr>
          <a:xfrm>
            <a:off x="2720982" y="1855454"/>
            <a:ext cx="3168981" cy="376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35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70"/>
          <p:cNvSpPr/>
          <p:nvPr/>
        </p:nvSpPr>
        <p:spPr>
          <a:xfrm>
            <a:off x="766842" y="4355812"/>
            <a:ext cx="76103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JP"/>
              <a:buNone/>
            </a:pPr>
            <a:r>
              <a:rPr lang="ja-JP" sz="1800" b="0" i="0" u="none" strike="noStrike" cap="none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KANSEI Science</a:t>
            </a:r>
            <a:endParaRPr sz="2800" b="0" i="0" u="none" strike="noStrike" cap="none">
              <a:solidFill>
                <a:srgbClr val="FFFFFF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832" name="Google Shape;832;p70"/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33" name="Google Shape;833;p70"/>
          <p:cNvSpPr txBox="1"/>
          <p:nvPr/>
        </p:nvSpPr>
        <p:spPr>
          <a:xfrm>
            <a:off x="-1" y="2940598"/>
            <a:ext cx="9144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Meiryo"/>
              <a:buNone/>
            </a:pPr>
            <a:r>
              <a:rPr lang="ja-JP" sz="4400" b="0" i="0" u="none" strike="noStrike" cap="none">
                <a:solidFill>
                  <a:srgbClr val="FFFFFF"/>
                </a:solidFill>
                <a:latin typeface="Meiryo"/>
                <a:ea typeface="Meiryo"/>
                <a:cs typeface="Meiryo"/>
                <a:sym typeface="Meiryo"/>
              </a:rPr>
              <a:t>E.O.F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 txBox="1"/>
          <p:nvPr/>
        </p:nvSpPr>
        <p:spPr>
          <a:xfrm>
            <a:off x="540774" y="2723535"/>
            <a:ext cx="608616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ja-JP" altLang="en-US" sz="3200" b="0" i="0" u="none" strike="noStrike" cap="none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ファーストビューの構成案</a:t>
            </a:r>
            <a:endParaRPr lang="ja-JP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>
            <a:spLocks noGrp="1"/>
          </p:cNvSpPr>
          <p:nvPr>
            <p:ph type="title"/>
          </p:nvPr>
        </p:nvSpPr>
        <p:spPr>
          <a:xfrm>
            <a:off x="268616" y="521458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</a:pPr>
            <a:r>
              <a:rPr lang="en-US" altLang="ja-JP" dirty="0"/>
              <a:t>PC</a:t>
            </a:r>
            <a:r>
              <a:rPr lang="ja-JP" altLang="en-US" dirty="0"/>
              <a:t>版</a:t>
            </a:r>
            <a:r>
              <a:rPr lang="en-US" altLang="ja-JP" dirty="0"/>
              <a:t>_</a:t>
            </a:r>
            <a:r>
              <a:rPr lang="ja-JP" altLang="en-US" dirty="0"/>
              <a:t>デザイン骨子</a:t>
            </a:r>
            <a:endParaRPr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473731F-E629-40F2-58C7-3445DE22D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964" y="0"/>
            <a:ext cx="3554036" cy="1344058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B333F88-1955-6EF6-FDE3-9044266D89FA}"/>
              </a:ext>
            </a:extLst>
          </p:cNvPr>
          <p:cNvSpPr/>
          <p:nvPr/>
        </p:nvSpPr>
        <p:spPr>
          <a:xfrm>
            <a:off x="605928" y="2018841"/>
            <a:ext cx="7381301" cy="282031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44EF98F-586D-03CC-70BE-AA22C1DB5D14}"/>
              </a:ext>
            </a:extLst>
          </p:cNvPr>
          <p:cNvSpPr/>
          <p:nvPr/>
        </p:nvSpPr>
        <p:spPr>
          <a:xfrm>
            <a:off x="835446" y="2364955"/>
            <a:ext cx="3923841" cy="85013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メインメッセージ</a:t>
            </a: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23D0789D-0B97-684A-A8E5-062A53D1E03D}"/>
              </a:ext>
            </a:extLst>
          </p:cNvPr>
          <p:cNvSpPr/>
          <p:nvPr/>
        </p:nvSpPr>
        <p:spPr>
          <a:xfrm>
            <a:off x="835446" y="3642911"/>
            <a:ext cx="1250414" cy="8482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訴求①</a:t>
            </a: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25C2F6FE-BCC2-3378-DBAD-B4115ED870F6}"/>
              </a:ext>
            </a:extLst>
          </p:cNvPr>
          <p:cNvSpPr/>
          <p:nvPr/>
        </p:nvSpPr>
        <p:spPr>
          <a:xfrm>
            <a:off x="2172160" y="3642911"/>
            <a:ext cx="1250414" cy="8482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訴求②</a:t>
            </a:r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434E770F-72C8-6F46-5FF4-C99632D754A0}"/>
              </a:ext>
            </a:extLst>
          </p:cNvPr>
          <p:cNvSpPr/>
          <p:nvPr/>
        </p:nvSpPr>
        <p:spPr>
          <a:xfrm>
            <a:off x="3508873" y="3642911"/>
            <a:ext cx="1250414" cy="8482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訴求③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FC5CE40-0074-DACA-8EA0-0195CFDFDB47}"/>
              </a:ext>
            </a:extLst>
          </p:cNvPr>
          <p:cNvSpPr txBox="1"/>
          <p:nvPr/>
        </p:nvSpPr>
        <p:spPr>
          <a:xfrm>
            <a:off x="594911" y="5111827"/>
            <a:ext cx="75355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資料請求やお申込みボタンは不要です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右側の余白は、爽やかめなイメージでお願いします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水色を中心に使ってください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訴求メッセージは、</a:t>
            </a:r>
            <a:r>
              <a:rPr kumimoji="1" lang="en-US" altLang="ja-JP" dirty="0"/>
              <a:t>CV</a:t>
            </a:r>
            <a:r>
              <a:rPr kumimoji="1" lang="ja-JP" altLang="en-US" dirty="0"/>
              <a:t>みながら変更を実施したいです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77D77FA-B8B6-D11C-1DA8-C803D9061BD8}"/>
              </a:ext>
            </a:extLst>
          </p:cNvPr>
          <p:cNvSpPr/>
          <p:nvPr/>
        </p:nvSpPr>
        <p:spPr>
          <a:xfrm>
            <a:off x="5032873" y="2308507"/>
            <a:ext cx="2513682" cy="230755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デザイン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や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写真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FC2EB5DA-52B5-2C8C-C3A3-C13F5D5E6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>
            <a:extLst>
              <a:ext uri="{FF2B5EF4-FFF2-40B4-BE49-F238E27FC236}">
                <a16:creationId xmlns:a16="http://schemas.microsoft.com/office/drawing/2014/main" id="{A3F36A6F-ECC3-8C31-384C-E2D20D6843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8616" y="521458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</a:pPr>
            <a:r>
              <a:rPr lang="en-US" altLang="ja-JP" dirty="0"/>
              <a:t>PC</a:t>
            </a:r>
            <a:r>
              <a:rPr lang="ja-JP" altLang="en-US" dirty="0"/>
              <a:t>版</a:t>
            </a:r>
            <a:r>
              <a:rPr lang="en-US" altLang="ja-JP" dirty="0"/>
              <a:t>_</a:t>
            </a:r>
            <a:r>
              <a:rPr lang="ja-JP" altLang="en-US" dirty="0"/>
              <a:t>文章案</a:t>
            </a:r>
            <a:endParaRPr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9E53BE-CC94-64A3-E141-2A1FD5BBE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964" y="0"/>
            <a:ext cx="3554036" cy="1344058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2A28F7C-0E0B-7847-3118-545B4CF105EE}"/>
              </a:ext>
            </a:extLst>
          </p:cNvPr>
          <p:cNvSpPr/>
          <p:nvPr/>
        </p:nvSpPr>
        <p:spPr>
          <a:xfrm>
            <a:off x="605928" y="2018841"/>
            <a:ext cx="7381301" cy="282031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7AAEEA0-E8A8-0077-5BA9-35AF32D8F6CB}"/>
              </a:ext>
            </a:extLst>
          </p:cNvPr>
          <p:cNvSpPr/>
          <p:nvPr/>
        </p:nvSpPr>
        <p:spPr>
          <a:xfrm>
            <a:off x="835446" y="2364955"/>
            <a:ext cx="3923841" cy="85013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あなたのビジネスに“勝ち筋”を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壁打ち</a:t>
            </a:r>
            <a:r>
              <a:rPr kumimoji="1" lang="en-US" altLang="ja-JP" dirty="0"/>
              <a:t>×</a:t>
            </a:r>
            <a:r>
              <a:rPr kumimoji="1" lang="ja-JP" altLang="en-US" dirty="0"/>
              <a:t>事業設計</a:t>
            </a:r>
            <a:r>
              <a:rPr kumimoji="1" lang="en-US" altLang="ja-JP" dirty="0"/>
              <a:t>×</a:t>
            </a:r>
            <a:r>
              <a:rPr kumimoji="1" lang="ja-JP" altLang="en-US" dirty="0"/>
              <a:t>生成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で成長を加速！</a:t>
            </a: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4BB12731-F92D-4DE1-7EBE-AB628B747B2D}"/>
              </a:ext>
            </a:extLst>
          </p:cNvPr>
          <p:cNvSpPr/>
          <p:nvPr/>
        </p:nvSpPr>
        <p:spPr>
          <a:xfrm>
            <a:off x="835446" y="3642911"/>
            <a:ext cx="1250414" cy="8482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ビジョンに</a:t>
            </a:r>
            <a:endParaRPr kumimoji="1" lang="en-US" altLang="ja-JP" sz="9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寄り添う支援</a:t>
            </a: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D54900B0-D0C6-21DB-B043-5F27D798925B}"/>
              </a:ext>
            </a:extLst>
          </p:cNvPr>
          <p:cNvSpPr/>
          <p:nvPr/>
        </p:nvSpPr>
        <p:spPr>
          <a:xfrm>
            <a:off x="2172160" y="3642911"/>
            <a:ext cx="1250414" cy="8482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壁打ち～事業設計</a:t>
            </a:r>
            <a:endParaRPr kumimoji="1" lang="en-US" altLang="ja-JP" sz="9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までサポート</a:t>
            </a:r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763B8C33-236C-6D25-1120-43881896C66A}"/>
              </a:ext>
            </a:extLst>
          </p:cNvPr>
          <p:cNvSpPr/>
          <p:nvPr/>
        </p:nvSpPr>
        <p:spPr>
          <a:xfrm>
            <a:off x="3508873" y="3642911"/>
            <a:ext cx="1250414" cy="8482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生成</a:t>
            </a:r>
            <a:r>
              <a:rPr kumimoji="1" lang="en-US" altLang="ja-JP" sz="900" dirty="0">
                <a:solidFill>
                  <a:schemeClr val="tx1"/>
                </a:solidFill>
              </a:rPr>
              <a:t>AI</a:t>
            </a:r>
            <a:r>
              <a:rPr kumimoji="1" lang="ja-JP" altLang="en-US" sz="900" dirty="0">
                <a:solidFill>
                  <a:schemeClr val="tx1"/>
                </a:solidFill>
              </a:rPr>
              <a:t>の</a:t>
            </a:r>
            <a:endParaRPr kumimoji="1" lang="en-US" altLang="ja-JP" sz="9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導入支援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438D72E-74B5-8A47-3A27-C5D5E1BEBE3E}"/>
              </a:ext>
            </a:extLst>
          </p:cNvPr>
          <p:cNvSpPr txBox="1"/>
          <p:nvPr/>
        </p:nvSpPr>
        <p:spPr>
          <a:xfrm>
            <a:off x="594911" y="5111827"/>
            <a:ext cx="75355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資料請求やお申込みボタンは不要です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右側の余白は、爽やかめなイメージでお願いします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水色を中心に使ってください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訴求メッセージは、</a:t>
            </a:r>
            <a:r>
              <a:rPr kumimoji="1" lang="en-US" altLang="ja-JP" dirty="0"/>
              <a:t>CV</a:t>
            </a:r>
            <a:r>
              <a:rPr kumimoji="1" lang="ja-JP" altLang="en-US" dirty="0"/>
              <a:t>みながら変更を実施したいです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3B15C5F-349D-FADC-B2DC-3C6482528A52}"/>
              </a:ext>
            </a:extLst>
          </p:cNvPr>
          <p:cNvSpPr/>
          <p:nvPr/>
        </p:nvSpPr>
        <p:spPr>
          <a:xfrm>
            <a:off x="5032873" y="2308507"/>
            <a:ext cx="2513682" cy="230755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デザイン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や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写真</a:t>
            </a:r>
          </a:p>
        </p:txBody>
      </p:sp>
    </p:spTree>
    <p:extLst>
      <p:ext uri="{BB962C8B-B14F-4D97-AF65-F5344CB8AC3E}">
        <p14:creationId xmlns:p14="http://schemas.microsoft.com/office/powerpoint/2010/main" val="2443758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9BD31B44-E161-0BBA-23ED-581D0295E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>
            <a:extLst>
              <a:ext uri="{FF2B5EF4-FFF2-40B4-BE49-F238E27FC236}">
                <a16:creationId xmlns:a16="http://schemas.microsoft.com/office/drawing/2014/main" id="{6C332BB3-1C5B-5421-E8B5-1EBDE1AC3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8616" y="521458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</a:pPr>
            <a:r>
              <a:rPr lang="ja-JP" altLang="en-US" dirty="0"/>
              <a:t>スマホ版</a:t>
            </a:r>
            <a:r>
              <a:rPr lang="en-US" altLang="ja-JP" dirty="0"/>
              <a:t>_</a:t>
            </a:r>
            <a:r>
              <a:rPr lang="ja-JP" altLang="en-US" dirty="0"/>
              <a:t>デザイン骨子</a:t>
            </a:r>
            <a:endParaRPr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40C6B4A-8DC3-6D0A-4536-208420B2E662}"/>
              </a:ext>
            </a:extLst>
          </p:cNvPr>
          <p:cNvSpPr txBox="1"/>
          <p:nvPr/>
        </p:nvSpPr>
        <p:spPr>
          <a:xfrm>
            <a:off x="3998206" y="3935545"/>
            <a:ext cx="51457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資料請求やお申込みボタンは不要です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右側の余白は、爽やかめなイメージでお願いします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水色を中心に使ってください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訴求メッセージは、</a:t>
            </a:r>
            <a:r>
              <a:rPr kumimoji="1" lang="en-US" altLang="ja-JP" dirty="0"/>
              <a:t>CV</a:t>
            </a:r>
            <a:r>
              <a:rPr kumimoji="1" lang="ja-JP" altLang="en-US" dirty="0"/>
              <a:t>みながら変更を実施したいです</a:t>
            </a:r>
          </a:p>
        </p:txBody>
      </p:sp>
      <p:pic>
        <p:nvPicPr>
          <p:cNvPr id="2" name="図 1" descr="グラフィカル ユーザー インターフェイス, テキスト&#10;&#10;自動的に生成された説明">
            <a:extLst>
              <a:ext uri="{FF2B5EF4-FFF2-40B4-BE49-F238E27FC236}">
                <a16:creationId xmlns:a16="http://schemas.microsoft.com/office/drawing/2014/main" id="{8B37B60A-05B5-EB3A-1976-C7A1897D95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4" t="17385" r="268" b="28262"/>
          <a:stretch/>
        </p:blipFill>
        <p:spPr>
          <a:xfrm>
            <a:off x="7298179" y="0"/>
            <a:ext cx="1845821" cy="219511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DE7F76C-84F0-7304-08A4-07D6AD474F12}"/>
              </a:ext>
            </a:extLst>
          </p:cNvPr>
          <p:cNvSpPr/>
          <p:nvPr/>
        </p:nvSpPr>
        <p:spPr>
          <a:xfrm>
            <a:off x="605928" y="2018840"/>
            <a:ext cx="3194891" cy="418365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E0FC506-383E-4468-EBBD-E34F83F28A7A}"/>
              </a:ext>
            </a:extLst>
          </p:cNvPr>
          <p:cNvSpPr/>
          <p:nvPr/>
        </p:nvSpPr>
        <p:spPr>
          <a:xfrm>
            <a:off x="878596" y="2731266"/>
            <a:ext cx="2587128" cy="69773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メインメッセージ</a:t>
            </a:r>
            <a:endParaRPr kumimoji="1" lang="en-US" altLang="ja-JP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8242F2D-8684-DD57-13BE-B999F6738FFC}"/>
              </a:ext>
            </a:extLst>
          </p:cNvPr>
          <p:cNvSpPr/>
          <p:nvPr/>
        </p:nvSpPr>
        <p:spPr>
          <a:xfrm>
            <a:off x="878597" y="3792147"/>
            <a:ext cx="2587127" cy="109750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デザイン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や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写真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542540D-0A8B-6F3B-7CA9-F423D7CDE5FA}"/>
              </a:ext>
            </a:extLst>
          </p:cNvPr>
          <p:cNvSpPr/>
          <p:nvPr/>
        </p:nvSpPr>
        <p:spPr>
          <a:xfrm>
            <a:off x="878596" y="2179742"/>
            <a:ext cx="2543978" cy="33761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サブメッセージ</a:t>
            </a:r>
            <a:endParaRPr kumimoji="1" lang="en-US" altLang="ja-JP" dirty="0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0842F077-C21E-E161-BC15-1F2A4DB223BA}"/>
              </a:ext>
            </a:extLst>
          </p:cNvPr>
          <p:cNvSpPr/>
          <p:nvPr/>
        </p:nvSpPr>
        <p:spPr>
          <a:xfrm>
            <a:off x="831315" y="5262850"/>
            <a:ext cx="776689" cy="69773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訴求①</a:t>
            </a:r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5BE40781-4019-2235-ABC0-0CAF25E906DA}"/>
              </a:ext>
            </a:extLst>
          </p:cNvPr>
          <p:cNvSpPr/>
          <p:nvPr/>
        </p:nvSpPr>
        <p:spPr>
          <a:xfrm>
            <a:off x="1848539" y="5262850"/>
            <a:ext cx="776689" cy="69773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訴求②</a:t>
            </a:r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F898DFE8-4EA1-902E-1652-13FE4F1256D6}"/>
              </a:ext>
            </a:extLst>
          </p:cNvPr>
          <p:cNvSpPr/>
          <p:nvPr/>
        </p:nvSpPr>
        <p:spPr>
          <a:xfrm>
            <a:off x="2865763" y="5262850"/>
            <a:ext cx="776689" cy="69773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訴求③</a:t>
            </a:r>
          </a:p>
        </p:txBody>
      </p:sp>
      <p:pic>
        <p:nvPicPr>
          <p:cNvPr id="21" name="図 20" descr="テキスト&#10;&#10;自動的に生成された説明">
            <a:extLst>
              <a:ext uri="{FF2B5EF4-FFF2-40B4-BE49-F238E27FC236}">
                <a16:creationId xmlns:a16="http://schemas.microsoft.com/office/drawing/2014/main" id="{319E97E3-F541-E555-4D92-8943E5804D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t="17577" r="981" b="18554"/>
          <a:stretch/>
        </p:blipFill>
        <p:spPr>
          <a:xfrm>
            <a:off x="5452357" y="0"/>
            <a:ext cx="1845822" cy="257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99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64E0C5A9-31E5-6C5E-1FB6-44AC55ED6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>
            <a:extLst>
              <a:ext uri="{FF2B5EF4-FFF2-40B4-BE49-F238E27FC236}">
                <a16:creationId xmlns:a16="http://schemas.microsoft.com/office/drawing/2014/main" id="{B1D94E11-9F47-3BC3-D167-53C6A064BA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8616" y="521458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</a:pPr>
            <a:r>
              <a:rPr lang="ja-JP" altLang="en-US" dirty="0"/>
              <a:t>スマホ版</a:t>
            </a:r>
            <a:r>
              <a:rPr lang="en-US" altLang="ja-JP" dirty="0"/>
              <a:t>_</a:t>
            </a:r>
            <a:r>
              <a:rPr lang="ja-JP" altLang="en-US" dirty="0"/>
              <a:t>文章案</a:t>
            </a:r>
            <a:endParaRPr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AAA14F7-E509-9990-B9BB-7DB9E1FBE376}"/>
              </a:ext>
            </a:extLst>
          </p:cNvPr>
          <p:cNvSpPr txBox="1"/>
          <p:nvPr/>
        </p:nvSpPr>
        <p:spPr>
          <a:xfrm>
            <a:off x="4416847" y="4574523"/>
            <a:ext cx="51457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資料請求やお申込みボタンは不要です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右側の余白は、爽やかめなイメージでお願いします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水色を中心に使ってください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訴求メッセージは、</a:t>
            </a:r>
            <a:r>
              <a:rPr kumimoji="1" lang="en-US" altLang="ja-JP" dirty="0"/>
              <a:t>CV</a:t>
            </a:r>
            <a:r>
              <a:rPr kumimoji="1" lang="ja-JP" altLang="en-US" dirty="0"/>
              <a:t>みながら変更を実施したいです</a:t>
            </a:r>
          </a:p>
        </p:txBody>
      </p:sp>
      <p:pic>
        <p:nvPicPr>
          <p:cNvPr id="2" name="図 1" descr="グラフィカル ユーザー インターフェイス, テキスト&#10;&#10;自動的に生成された説明">
            <a:extLst>
              <a:ext uri="{FF2B5EF4-FFF2-40B4-BE49-F238E27FC236}">
                <a16:creationId xmlns:a16="http://schemas.microsoft.com/office/drawing/2014/main" id="{5273C47E-8632-B190-9366-8FAD82C0FF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4" t="17385" r="268" b="28262"/>
          <a:stretch/>
        </p:blipFill>
        <p:spPr>
          <a:xfrm>
            <a:off x="7298179" y="0"/>
            <a:ext cx="1845821" cy="219511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D2A4DEE-B0DD-A7A1-953C-519C8DA9CFEB}"/>
              </a:ext>
            </a:extLst>
          </p:cNvPr>
          <p:cNvSpPr/>
          <p:nvPr/>
        </p:nvSpPr>
        <p:spPr>
          <a:xfrm>
            <a:off x="605928" y="2018840"/>
            <a:ext cx="3194891" cy="418365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13B1B49-603A-B3F9-78BE-FD79100E8B23}"/>
              </a:ext>
            </a:extLst>
          </p:cNvPr>
          <p:cNvSpPr/>
          <p:nvPr/>
        </p:nvSpPr>
        <p:spPr>
          <a:xfrm>
            <a:off x="878596" y="2731266"/>
            <a:ext cx="2587128" cy="8482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あなたのビジネスに“勝ち筋”を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壁打ち</a:t>
            </a:r>
            <a:r>
              <a:rPr kumimoji="1" lang="en-US" altLang="ja-JP" dirty="0"/>
              <a:t>×</a:t>
            </a:r>
            <a:r>
              <a:rPr kumimoji="1" lang="ja-JP" altLang="en-US" dirty="0"/>
              <a:t>事業設計</a:t>
            </a:r>
            <a:r>
              <a:rPr kumimoji="1" lang="en-US" altLang="ja-JP" dirty="0"/>
              <a:t>×</a:t>
            </a:r>
            <a:r>
              <a:rPr kumimoji="1" lang="ja-JP" altLang="en-US" dirty="0"/>
              <a:t>生成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で成長を加速！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FC7F2B1-F893-9DAB-F12E-CDE69D80CB9E}"/>
              </a:ext>
            </a:extLst>
          </p:cNvPr>
          <p:cNvSpPr/>
          <p:nvPr/>
        </p:nvSpPr>
        <p:spPr>
          <a:xfrm>
            <a:off x="878597" y="3792147"/>
            <a:ext cx="2587127" cy="109750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デザイン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や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写真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DA2F3B8-8439-130E-B4A1-7B64D353CE0B}"/>
              </a:ext>
            </a:extLst>
          </p:cNvPr>
          <p:cNvSpPr/>
          <p:nvPr/>
        </p:nvSpPr>
        <p:spPr>
          <a:xfrm>
            <a:off x="878596" y="2179742"/>
            <a:ext cx="2543978" cy="33761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/>
              <a:t>ひとり経営の限界を突破！</a:t>
            </a:r>
            <a:endParaRPr kumimoji="1" lang="en-US" altLang="ja-JP" sz="900" dirty="0"/>
          </a:p>
        </p:txBody>
      </p:sp>
      <p:pic>
        <p:nvPicPr>
          <p:cNvPr id="21" name="図 20" descr="テキスト&#10;&#10;自動的に生成された説明">
            <a:extLst>
              <a:ext uri="{FF2B5EF4-FFF2-40B4-BE49-F238E27FC236}">
                <a16:creationId xmlns:a16="http://schemas.microsoft.com/office/drawing/2014/main" id="{C9DBD8AF-D9D2-7BD6-0BCB-9E70FFF073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t="17577" r="981" b="18554"/>
          <a:stretch/>
        </p:blipFill>
        <p:spPr>
          <a:xfrm>
            <a:off x="5452357" y="0"/>
            <a:ext cx="1845822" cy="2576549"/>
          </a:xfrm>
          <a:prstGeom prst="rect">
            <a:avLst/>
          </a:prstGeom>
        </p:spPr>
      </p:pic>
      <p:sp>
        <p:nvSpPr>
          <p:cNvPr id="5" name="楕円 4">
            <a:extLst>
              <a:ext uri="{FF2B5EF4-FFF2-40B4-BE49-F238E27FC236}">
                <a16:creationId xmlns:a16="http://schemas.microsoft.com/office/drawing/2014/main" id="{B2D0916C-DA0E-8C85-3AEB-1408006B6346}"/>
              </a:ext>
            </a:extLst>
          </p:cNvPr>
          <p:cNvSpPr/>
          <p:nvPr/>
        </p:nvSpPr>
        <p:spPr>
          <a:xfrm>
            <a:off x="728032" y="5247442"/>
            <a:ext cx="988764" cy="8482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ビジョンに</a:t>
            </a:r>
            <a:endParaRPr kumimoji="1" lang="en-US" altLang="ja-JP" sz="9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寄り添う支援</a:t>
            </a: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A395CD55-E796-91CD-DEFB-25DFCF7DDCFC}"/>
              </a:ext>
            </a:extLst>
          </p:cNvPr>
          <p:cNvSpPr/>
          <p:nvPr/>
        </p:nvSpPr>
        <p:spPr>
          <a:xfrm>
            <a:off x="1747550" y="5247442"/>
            <a:ext cx="988764" cy="8482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壁打ち～事業設計</a:t>
            </a:r>
            <a:endParaRPr kumimoji="1" lang="en-US" altLang="ja-JP" sz="9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までサポート</a:t>
            </a: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103A767C-5D79-A0D0-F420-3958208B4E5B}"/>
              </a:ext>
            </a:extLst>
          </p:cNvPr>
          <p:cNvSpPr/>
          <p:nvPr/>
        </p:nvSpPr>
        <p:spPr>
          <a:xfrm>
            <a:off x="2767069" y="5247442"/>
            <a:ext cx="988764" cy="8482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生成</a:t>
            </a:r>
            <a:r>
              <a:rPr kumimoji="1" lang="en-US" altLang="ja-JP" sz="900" dirty="0">
                <a:solidFill>
                  <a:schemeClr val="tx1"/>
                </a:solidFill>
              </a:rPr>
              <a:t>AI</a:t>
            </a:r>
            <a:r>
              <a:rPr kumimoji="1" lang="ja-JP" altLang="en-US" sz="900" dirty="0">
                <a:solidFill>
                  <a:schemeClr val="tx1"/>
                </a:solidFill>
              </a:rPr>
              <a:t>の</a:t>
            </a:r>
            <a:endParaRPr kumimoji="1" lang="en-US" altLang="ja-JP" sz="9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導入支援</a:t>
            </a:r>
          </a:p>
        </p:txBody>
      </p:sp>
    </p:spTree>
    <p:extLst>
      <p:ext uri="{BB962C8B-B14F-4D97-AF65-F5344CB8AC3E}">
        <p14:creationId xmlns:p14="http://schemas.microsoft.com/office/powerpoint/2010/main" val="2391371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C84079A0-7553-7BE3-5A0C-1EABEC207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>
            <a:extLst>
              <a:ext uri="{FF2B5EF4-FFF2-40B4-BE49-F238E27FC236}">
                <a16:creationId xmlns:a16="http://schemas.microsoft.com/office/drawing/2014/main" id="{2F3598AC-64BC-3C79-10EE-730B811E189A}"/>
              </a:ext>
            </a:extLst>
          </p:cNvPr>
          <p:cNvSpPr txBox="1"/>
          <p:nvPr/>
        </p:nvSpPr>
        <p:spPr>
          <a:xfrm>
            <a:off x="540774" y="2723535"/>
            <a:ext cx="608616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ja-JP" altLang="en-US" sz="3200" b="0" i="0" u="none" strike="noStrike" cap="none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参考：</a:t>
            </a:r>
            <a:r>
              <a:rPr lang="en-US" altLang="ja-JP" sz="3200" b="0" i="0" u="none" strike="noStrike" cap="none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Web</a:t>
            </a:r>
            <a:r>
              <a:rPr lang="ja-JP" altLang="en-US" sz="3200" b="0" i="0" u="none" strike="noStrike" cap="none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ページ</a:t>
            </a:r>
            <a:endParaRPr lang="ja-JP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1600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D731BEBD-72BE-D86F-4AAD-D6445EB6A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>
            <a:extLst>
              <a:ext uri="{FF2B5EF4-FFF2-40B4-BE49-F238E27FC236}">
                <a16:creationId xmlns:a16="http://schemas.microsoft.com/office/drawing/2014/main" id="{783423D8-91F6-C3BC-50D3-5F8120A668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8616" y="521458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</a:pPr>
            <a:r>
              <a:rPr lang="en-US" altLang="ja-JP" dirty="0"/>
              <a:t>DMM</a:t>
            </a:r>
            <a:endParaRPr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C399660-BFAA-D4D9-EF50-DB7A01F6D6CB}"/>
              </a:ext>
            </a:extLst>
          </p:cNvPr>
          <p:cNvSpPr txBox="1"/>
          <p:nvPr/>
        </p:nvSpPr>
        <p:spPr>
          <a:xfrm>
            <a:off x="437921" y="5644648"/>
            <a:ext cx="82681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https://generative-ai.web-camp.io/?utm_source=cpc-google&amp;utm_medium=dgc-unspecified-nonbrand&amp;utm_term=%E7%94%9F%E6%88%90ai%20%E5%8B%89%E5%BC%B7_b&amp;gad_source=1&amp;gclid=CjwKCAiAkc28BhB0EiwAM001TQnU66psETx8GOCUqxvN3CYc1GmQ1m2jX2lY-g_iL8E_b3A8JEZjCBoCLSEQAvD_BwE#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B9C64AC-FF70-9AC3-84CF-9B508EE6C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9970"/>
            <a:ext cx="9144000" cy="345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784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42B841BA-A6BF-DF3D-48D9-5D2CE7302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>
            <a:extLst>
              <a:ext uri="{FF2B5EF4-FFF2-40B4-BE49-F238E27FC236}">
                <a16:creationId xmlns:a16="http://schemas.microsoft.com/office/drawing/2014/main" id="{238F974A-ED57-0914-4F29-CD7C6337B4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8616" y="521458"/>
            <a:ext cx="8624557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360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336C"/>
              </a:buClr>
              <a:buSzPts val="2800"/>
              <a:buFont typeface="Meiryo"/>
              <a:buNone/>
            </a:pPr>
            <a:r>
              <a:rPr lang="ja-JP" altLang="en-US" dirty="0"/>
              <a:t>ヒューマンアカデミー</a:t>
            </a:r>
            <a:endParaRPr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AC82F0F-D99E-EA67-9BED-35940EB5CD82}"/>
              </a:ext>
            </a:extLst>
          </p:cNvPr>
          <p:cNvSpPr txBox="1"/>
          <p:nvPr/>
        </p:nvSpPr>
        <p:spPr>
          <a:xfrm>
            <a:off x="437921" y="5644648"/>
            <a:ext cx="826815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haa.athuman.com/academy/programming/?code=100211&amp;utm_source=google&amp;utm_medium=cpc&amp;utm_campaign=general_tsugaku_programming_ai_%E7%94%9F%E6%88%90%20ai%20%E5%8B%89%E5%BC%B7-e-728397826504&amp;gad_source=1&amp;gclid=CjwKCAiAkc28BhB0EiwAM001TZCFGzxFD2eieUKsmER1Yj52pVqPCpb96uSTpKy5A46Pu0wipIYxFRoCA_0QAvD_BwE</a:t>
            </a:r>
            <a:endParaRPr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F67F7859-BDE8-3B07-A37F-51A2551C3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12" y="1436661"/>
            <a:ext cx="9144000" cy="420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81178"/>
      </p:ext>
    </p:extLst>
  </p:cSld>
  <p:clrMapOvr>
    <a:masterClrMapping/>
  </p:clrMapOvr>
</p:sld>
</file>

<file path=ppt/theme/theme1.xml><?xml version="1.0" encoding="utf-8"?>
<a:theme xmlns:a="http://schemas.openxmlformats.org/drawingml/2006/main" name="Sensy-Master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デザインの設定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ユーザー定義 1">
      <a:dk1>
        <a:srgbClr val="2B336C"/>
      </a:dk1>
      <a:lt1>
        <a:srgbClr val="FFFFFF"/>
      </a:lt1>
      <a:dk2>
        <a:srgbClr val="2B336C"/>
      </a:dk2>
      <a:lt2>
        <a:srgbClr val="FFFFFF"/>
      </a:lt2>
      <a:accent1>
        <a:srgbClr val="2B336C"/>
      </a:accent1>
      <a:accent2>
        <a:srgbClr val="FB67A0"/>
      </a:accent2>
      <a:accent3>
        <a:srgbClr val="7997F9"/>
      </a:accent3>
      <a:accent4>
        <a:srgbClr val="2A2B4B"/>
      </a:accent4>
      <a:accent5>
        <a:srgbClr val="F7418B"/>
      </a:accent5>
      <a:accent6>
        <a:srgbClr val="4D6FF1"/>
      </a:accent6>
      <a:hlink>
        <a:srgbClr val="7997F9"/>
      </a:hlink>
      <a:folHlink>
        <a:srgbClr val="FB67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ホワイ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2433</TotalTime>
  <Words>711</Words>
  <Application>Microsoft Office PowerPoint</Application>
  <PresentationFormat>画面に合わせる (4:3)</PresentationFormat>
  <Paragraphs>79</Paragraphs>
  <Slides>16</Slides>
  <Notes>16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16</vt:i4>
      </vt:variant>
    </vt:vector>
  </HeadingPairs>
  <TitlesOfParts>
    <vt:vector size="23" baseType="lpstr">
      <vt:lpstr>Arial</vt:lpstr>
      <vt:lpstr>メイリオ</vt:lpstr>
      <vt:lpstr>Calibri</vt:lpstr>
      <vt:lpstr>Noto Sans JP</vt:lpstr>
      <vt:lpstr>Sensy-Master</vt:lpstr>
      <vt:lpstr>1_デザインの設定</vt:lpstr>
      <vt:lpstr>Office Theme</vt:lpstr>
      <vt:lpstr>PowerPoint プレゼンテーション</vt:lpstr>
      <vt:lpstr>PowerPoint プレゼンテーション</vt:lpstr>
      <vt:lpstr>PC版_デザイン骨子</vt:lpstr>
      <vt:lpstr>PC版_文章案</vt:lpstr>
      <vt:lpstr>スマホ版_デザイン骨子</vt:lpstr>
      <vt:lpstr>スマホ版_文章案</vt:lpstr>
      <vt:lpstr>PowerPoint プレゼンテーション</vt:lpstr>
      <vt:lpstr>DMM</vt:lpstr>
      <vt:lpstr>ヒューマンアカデミー</vt:lpstr>
      <vt:lpstr>キカガク</vt:lpstr>
      <vt:lpstr>株式会社びりかん</vt:lpstr>
      <vt:lpstr>DigiRise</vt:lpstr>
      <vt:lpstr>PowerPoint プレゼンテーション</vt:lpstr>
      <vt:lpstr>DMM</vt:lpstr>
      <vt:lpstr>DigiRise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橘佳菜</dc:creator>
  <cp:lastModifiedBy>健史 西原</cp:lastModifiedBy>
  <cp:revision>10</cp:revision>
  <dcterms:modified xsi:type="dcterms:W3CDTF">2025-01-25T08:38:20Z</dcterms:modified>
</cp:coreProperties>
</file>