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3240088" cy="6480175"/>
  <p:notesSz cx="6805613" cy="9939338"/>
  <p:defaultTextStyle>
    <a:defPPr>
      <a:defRPr lang="ja-JP"/>
    </a:defPPr>
    <a:lvl1pPr marL="0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1pPr>
    <a:lvl2pPr marL="277687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2pPr>
    <a:lvl3pPr marL="555375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3pPr>
    <a:lvl4pPr marL="833061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4pPr>
    <a:lvl5pPr marL="1110749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5pPr>
    <a:lvl6pPr marL="1388436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6pPr>
    <a:lvl7pPr marL="1666123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7pPr>
    <a:lvl8pPr marL="1943811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8pPr>
    <a:lvl9pPr marL="2221497" algn="l" defTabSz="555375" rtl="0" eaLnBrk="1" latinLnBrk="0" hangingPunct="1">
      <a:defRPr kumimoji="1" sz="10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8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7" y="1060529"/>
            <a:ext cx="2754075" cy="2256061"/>
          </a:xfrm>
        </p:spPr>
        <p:txBody>
          <a:bodyPr anchor="b"/>
          <a:lstStyle>
            <a:lvl1pPr algn="ctr">
              <a:defRPr sz="212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011" y="3403592"/>
            <a:ext cx="2430066" cy="1564542"/>
          </a:xfrm>
        </p:spPr>
        <p:txBody>
          <a:bodyPr/>
          <a:lstStyle>
            <a:lvl1pPr marL="0" indent="0" algn="ctr">
              <a:buNone/>
              <a:defRPr sz="850"/>
            </a:lvl1pPr>
            <a:lvl2pPr marL="161986" indent="0" algn="ctr">
              <a:buNone/>
              <a:defRPr sz="709"/>
            </a:lvl2pPr>
            <a:lvl3pPr marL="323972" indent="0" algn="ctr">
              <a:buNone/>
              <a:defRPr sz="638"/>
            </a:lvl3pPr>
            <a:lvl4pPr marL="485958" indent="0" algn="ctr">
              <a:buNone/>
              <a:defRPr sz="567"/>
            </a:lvl4pPr>
            <a:lvl5pPr marL="647944" indent="0" algn="ctr">
              <a:buNone/>
              <a:defRPr sz="567"/>
            </a:lvl5pPr>
            <a:lvl6pPr marL="809930" indent="0" algn="ctr">
              <a:buNone/>
              <a:defRPr sz="567"/>
            </a:lvl6pPr>
            <a:lvl7pPr marL="971916" indent="0" algn="ctr">
              <a:buNone/>
              <a:defRPr sz="567"/>
            </a:lvl7pPr>
            <a:lvl8pPr marL="1133902" indent="0" algn="ctr">
              <a:buNone/>
              <a:defRPr sz="567"/>
            </a:lvl8pPr>
            <a:lvl9pPr marL="1295888" indent="0" algn="ctr">
              <a:buNone/>
              <a:defRPr sz="56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19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36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688" y="345009"/>
            <a:ext cx="698644" cy="549164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56" y="345009"/>
            <a:ext cx="2055431" cy="549164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56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38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69" y="1615546"/>
            <a:ext cx="2794576" cy="2695572"/>
          </a:xfrm>
        </p:spPr>
        <p:txBody>
          <a:bodyPr anchor="b"/>
          <a:lstStyle>
            <a:lvl1pPr>
              <a:defRPr sz="212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69" y="4336619"/>
            <a:ext cx="2794576" cy="1417538"/>
          </a:xfrm>
        </p:spPr>
        <p:txBody>
          <a:bodyPr/>
          <a:lstStyle>
            <a:lvl1pPr marL="0" indent="0">
              <a:buNone/>
              <a:defRPr sz="850">
                <a:solidFill>
                  <a:schemeClr val="tx1"/>
                </a:solidFill>
              </a:defRPr>
            </a:lvl1pPr>
            <a:lvl2pPr marL="161986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2pPr>
            <a:lvl3pPr marL="323972" indent="0">
              <a:buNone/>
              <a:defRPr sz="638">
                <a:solidFill>
                  <a:schemeClr val="tx1">
                    <a:tint val="75000"/>
                  </a:schemeClr>
                </a:solidFill>
              </a:defRPr>
            </a:lvl3pPr>
            <a:lvl4pPr marL="485958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4pPr>
            <a:lvl5pPr marL="647944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5pPr>
            <a:lvl6pPr marL="809930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6pPr>
            <a:lvl7pPr marL="971916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7pPr>
            <a:lvl8pPr marL="1133902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8pPr>
            <a:lvl9pPr marL="1295888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19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56" y="1725046"/>
            <a:ext cx="1377037" cy="41116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95" y="1725046"/>
            <a:ext cx="1377037" cy="41116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35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8" y="345011"/>
            <a:ext cx="2794576" cy="125253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78" y="1588543"/>
            <a:ext cx="1370709" cy="778521"/>
          </a:xfrm>
        </p:spPr>
        <p:txBody>
          <a:bodyPr anchor="b"/>
          <a:lstStyle>
            <a:lvl1pPr marL="0" indent="0">
              <a:buNone/>
              <a:defRPr sz="850" b="1"/>
            </a:lvl1pPr>
            <a:lvl2pPr marL="161986" indent="0">
              <a:buNone/>
              <a:defRPr sz="709" b="1"/>
            </a:lvl2pPr>
            <a:lvl3pPr marL="323972" indent="0">
              <a:buNone/>
              <a:defRPr sz="638" b="1"/>
            </a:lvl3pPr>
            <a:lvl4pPr marL="485958" indent="0">
              <a:buNone/>
              <a:defRPr sz="567" b="1"/>
            </a:lvl4pPr>
            <a:lvl5pPr marL="647944" indent="0">
              <a:buNone/>
              <a:defRPr sz="567" b="1"/>
            </a:lvl5pPr>
            <a:lvl6pPr marL="809930" indent="0">
              <a:buNone/>
              <a:defRPr sz="567" b="1"/>
            </a:lvl6pPr>
            <a:lvl7pPr marL="971916" indent="0">
              <a:buNone/>
              <a:defRPr sz="567" b="1"/>
            </a:lvl7pPr>
            <a:lvl8pPr marL="1133902" indent="0">
              <a:buNone/>
              <a:defRPr sz="567" b="1"/>
            </a:lvl8pPr>
            <a:lvl9pPr marL="1295888" indent="0">
              <a:buNone/>
              <a:defRPr sz="56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78" y="2367064"/>
            <a:ext cx="1370709" cy="3481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95" y="1588543"/>
            <a:ext cx="1377459" cy="778521"/>
          </a:xfrm>
        </p:spPr>
        <p:txBody>
          <a:bodyPr anchor="b"/>
          <a:lstStyle>
            <a:lvl1pPr marL="0" indent="0">
              <a:buNone/>
              <a:defRPr sz="850" b="1"/>
            </a:lvl1pPr>
            <a:lvl2pPr marL="161986" indent="0">
              <a:buNone/>
              <a:defRPr sz="709" b="1"/>
            </a:lvl2pPr>
            <a:lvl3pPr marL="323972" indent="0">
              <a:buNone/>
              <a:defRPr sz="638" b="1"/>
            </a:lvl3pPr>
            <a:lvl4pPr marL="485958" indent="0">
              <a:buNone/>
              <a:defRPr sz="567" b="1"/>
            </a:lvl4pPr>
            <a:lvl5pPr marL="647944" indent="0">
              <a:buNone/>
              <a:defRPr sz="567" b="1"/>
            </a:lvl5pPr>
            <a:lvl6pPr marL="809930" indent="0">
              <a:buNone/>
              <a:defRPr sz="567" b="1"/>
            </a:lvl6pPr>
            <a:lvl7pPr marL="971916" indent="0">
              <a:buNone/>
              <a:defRPr sz="567" b="1"/>
            </a:lvl7pPr>
            <a:lvl8pPr marL="1133902" indent="0">
              <a:buNone/>
              <a:defRPr sz="567" b="1"/>
            </a:lvl8pPr>
            <a:lvl9pPr marL="1295888" indent="0">
              <a:buNone/>
              <a:defRPr sz="56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95" y="2367064"/>
            <a:ext cx="1377459" cy="3481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70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10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29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8" y="432012"/>
            <a:ext cx="1045013" cy="1512041"/>
          </a:xfrm>
        </p:spPr>
        <p:txBody>
          <a:bodyPr anchor="b"/>
          <a:lstStyle>
            <a:lvl1pPr>
              <a:defRPr sz="113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459" y="933027"/>
            <a:ext cx="1640295" cy="4605124"/>
          </a:xfrm>
        </p:spPr>
        <p:txBody>
          <a:bodyPr/>
          <a:lstStyle>
            <a:lvl1pPr>
              <a:defRPr sz="1134"/>
            </a:lvl1pPr>
            <a:lvl2pPr>
              <a:defRPr sz="992"/>
            </a:lvl2pPr>
            <a:lvl3pPr>
              <a:defRPr sz="850"/>
            </a:lvl3pPr>
            <a:lvl4pPr>
              <a:defRPr sz="709"/>
            </a:lvl4pPr>
            <a:lvl5pPr>
              <a:defRPr sz="709"/>
            </a:lvl5pPr>
            <a:lvl6pPr>
              <a:defRPr sz="709"/>
            </a:lvl6pPr>
            <a:lvl7pPr>
              <a:defRPr sz="709"/>
            </a:lvl7pPr>
            <a:lvl8pPr>
              <a:defRPr sz="709"/>
            </a:lvl8pPr>
            <a:lvl9pPr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8" y="1944052"/>
            <a:ext cx="1045013" cy="3601598"/>
          </a:xfrm>
        </p:spPr>
        <p:txBody>
          <a:bodyPr/>
          <a:lstStyle>
            <a:lvl1pPr marL="0" indent="0">
              <a:buNone/>
              <a:defRPr sz="567"/>
            </a:lvl1pPr>
            <a:lvl2pPr marL="161986" indent="0">
              <a:buNone/>
              <a:defRPr sz="496"/>
            </a:lvl2pPr>
            <a:lvl3pPr marL="323972" indent="0">
              <a:buNone/>
              <a:defRPr sz="425"/>
            </a:lvl3pPr>
            <a:lvl4pPr marL="485958" indent="0">
              <a:buNone/>
              <a:defRPr sz="354"/>
            </a:lvl4pPr>
            <a:lvl5pPr marL="647944" indent="0">
              <a:buNone/>
              <a:defRPr sz="354"/>
            </a:lvl5pPr>
            <a:lvl6pPr marL="809930" indent="0">
              <a:buNone/>
              <a:defRPr sz="354"/>
            </a:lvl6pPr>
            <a:lvl7pPr marL="971916" indent="0">
              <a:buNone/>
              <a:defRPr sz="354"/>
            </a:lvl7pPr>
            <a:lvl8pPr marL="1133902" indent="0">
              <a:buNone/>
              <a:defRPr sz="354"/>
            </a:lvl8pPr>
            <a:lvl9pPr marL="1295888" indent="0">
              <a:buNone/>
              <a:defRPr sz="35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456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8" y="432012"/>
            <a:ext cx="1045013" cy="1512041"/>
          </a:xfrm>
        </p:spPr>
        <p:txBody>
          <a:bodyPr anchor="b"/>
          <a:lstStyle>
            <a:lvl1pPr>
              <a:defRPr sz="113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459" y="933027"/>
            <a:ext cx="1640295" cy="4605124"/>
          </a:xfrm>
        </p:spPr>
        <p:txBody>
          <a:bodyPr anchor="t"/>
          <a:lstStyle>
            <a:lvl1pPr marL="0" indent="0">
              <a:buNone/>
              <a:defRPr sz="1134"/>
            </a:lvl1pPr>
            <a:lvl2pPr marL="161986" indent="0">
              <a:buNone/>
              <a:defRPr sz="992"/>
            </a:lvl2pPr>
            <a:lvl3pPr marL="323972" indent="0">
              <a:buNone/>
              <a:defRPr sz="850"/>
            </a:lvl3pPr>
            <a:lvl4pPr marL="485958" indent="0">
              <a:buNone/>
              <a:defRPr sz="709"/>
            </a:lvl4pPr>
            <a:lvl5pPr marL="647944" indent="0">
              <a:buNone/>
              <a:defRPr sz="709"/>
            </a:lvl5pPr>
            <a:lvl6pPr marL="809930" indent="0">
              <a:buNone/>
              <a:defRPr sz="709"/>
            </a:lvl6pPr>
            <a:lvl7pPr marL="971916" indent="0">
              <a:buNone/>
              <a:defRPr sz="709"/>
            </a:lvl7pPr>
            <a:lvl8pPr marL="1133902" indent="0">
              <a:buNone/>
              <a:defRPr sz="709"/>
            </a:lvl8pPr>
            <a:lvl9pPr marL="1295888" indent="0">
              <a:buNone/>
              <a:defRPr sz="709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8" y="1944052"/>
            <a:ext cx="1045013" cy="3601598"/>
          </a:xfrm>
        </p:spPr>
        <p:txBody>
          <a:bodyPr/>
          <a:lstStyle>
            <a:lvl1pPr marL="0" indent="0">
              <a:buNone/>
              <a:defRPr sz="567"/>
            </a:lvl1pPr>
            <a:lvl2pPr marL="161986" indent="0">
              <a:buNone/>
              <a:defRPr sz="496"/>
            </a:lvl2pPr>
            <a:lvl3pPr marL="323972" indent="0">
              <a:buNone/>
              <a:defRPr sz="425"/>
            </a:lvl3pPr>
            <a:lvl4pPr marL="485958" indent="0">
              <a:buNone/>
              <a:defRPr sz="354"/>
            </a:lvl4pPr>
            <a:lvl5pPr marL="647944" indent="0">
              <a:buNone/>
              <a:defRPr sz="354"/>
            </a:lvl5pPr>
            <a:lvl6pPr marL="809930" indent="0">
              <a:buNone/>
              <a:defRPr sz="354"/>
            </a:lvl6pPr>
            <a:lvl7pPr marL="971916" indent="0">
              <a:buNone/>
              <a:defRPr sz="354"/>
            </a:lvl7pPr>
            <a:lvl8pPr marL="1133902" indent="0">
              <a:buNone/>
              <a:defRPr sz="354"/>
            </a:lvl8pPr>
            <a:lvl9pPr marL="1295888" indent="0">
              <a:buNone/>
              <a:defRPr sz="35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28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56" y="345011"/>
            <a:ext cx="2794576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56" y="1725046"/>
            <a:ext cx="2794576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56" y="6006164"/>
            <a:ext cx="72902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3DB12-92AB-4AB0-BC71-89FD0BC3F6E9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79" y="6006164"/>
            <a:ext cx="109353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312" y="6006164"/>
            <a:ext cx="72902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10C17-BAA6-45ED-98E1-3EBB6A0A3E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46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23972" rtl="0" eaLnBrk="1" latinLnBrk="0" hangingPunct="1">
        <a:lnSpc>
          <a:spcPct val="90000"/>
        </a:lnSpc>
        <a:spcBef>
          <a:spcPct val="0"/>
        </a:spcBef>
        <a:buNone/>
        <a:defRPr kumimoji="1" sz="15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3" indent="-80993" algn="l" defTabSz="323972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42979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04965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66951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4pPr>
      <a:lvl5pPr marL="728937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5pPr>
      <a:lvl6pPr marL="890923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09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7pPr>
      <a:lvl8pPr marL="1214895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8pPr>
      <a:lvl9pPr marL="1376881" indent="-80993" algn="l" defTabSz="323972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1pPr>
      <a:lvl2pPr marL="161986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2pPr>
      <a:lvl3pPr marL="323972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3pPr>
      <a:lvl4pPr marL="485958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4pPr>
      <a:lvl5pPr marL="647944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5pPr>
      <a:lvl6pPr marL="809930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6pPr>
      <a:lvl7pPr marL="971916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02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8pPr>
      <a:lvl9pPr marL="1295888" algn="l" defTabSz="323972" rtl="0" eaLnBrk="1" latinLnBrk="0" hangingPunct="1">
        <a:defRPr kumimoji="1" sz="6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822F76B-C86D-485E-8B80-0C36FBA0DBA2}"/>
              </a:ext>
            </a:extLst>
          </p:cNvPr>
          <p:cNvSpPr txBox="1"/>
          <p:nvPr/>
        </p:nvSpPr>
        <p:spPr>
          <a:xfrm>
            <a:off x="685640" y="1033594"/>
            <a:ext cx="194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11:00</a:t>
            </a:r>
            <a:r>
              <a:rPr lang="ja-JP" altLang="en-US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13:00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22F76B-C86D-485E-8B80-0C36FBA0DBA2}"/>
              </a:ext>
            </a:extLst>
          </p:cNvPr>
          <p:cNvSpPr txBox="1"/>
          <p:nvPr/>
        </p:nvSpPr>
        <p:spPr>
          <a:xfrm>
            <a:off x="558241" y="1378949"/>
            <a:ext cx="2201841" cy="28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対象：小学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年～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年生　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 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56023" y="6241196"/>
            <a:ext cx="29468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主催：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JA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全農長野　共催：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NBS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長野放送　協力：松本山雅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FC</a:t>
            </a: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89" y="129830"/>
            <a:ext cx="999996" cy="268272"/>
          </a:xfrm>
          <a:prstGeom prst="rect">
            <a:avLst/>
          </a:prstGeom>
        </p:spPr>
      </p:pic>
      <p:sp>
        <p:nvSpPr>
          <p:cNvPr id="24" name="テキスト ボックス 23"/>
          <p:cNvSpPr txBox="1"/>
          <p:nvPr/>
        </p:nvSpPr>
        <p:spPr>
          <a:xfrm>
            <a:off x="3183771" y="6172398"/>
            <a:ext cx="1815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全幅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900mm</a:t>
            </a:r>
            <a:r>
              <a:rPr lang="ja-JP" altLang="en-US" sz="7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全髙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1,800mm</a:t>
            </a:r>
          </a:p>
          <a:p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色合い、デザイン等はお任せします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8792" y="803884"/>
            <a:ext cx="3221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2022.9.25(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サンプロアルウィンサブグラウンド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818509" y="4747821"/>
            <a:ext cx="1560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中澤佑二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7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（サッカー元日本代表）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97896B-DD4A-5233-9FBA-CD2FE33FE9F5}"/>
              </a:ext>
            </a:extLst>
          </p:cNvPr>
          <p:cNvSpPr txBox="1"/>
          <p:nvPr/>
        </p:nvSpPr>
        <p:spPr>
          <a:xfrm>
            <a:off x="1760085" y="153764"/>
            <a:ext cx="9999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presents</a:t>
            </a:r>
            <a:endParaRPr lang="ja-JP" altLang="en-US" sz="10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A21F8E-6BE1-08AA-7F78-92220344DE05}"/>
              </a:ext>
            </a:extLst>
          </p:cNvPr>
          <p:cNvSpPr txBox="1"/>
          <p:nvPr/>
        </p:nvSpPr>
        <p:spPr>
          <a:xfrm>
            <a:off x="0" y="386345"/>
            <a:ext cx="3240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小学生サッカークリニック</a:t>
            </a:r>
            <a:endParaRPr lang="en-US" altLang="ja-JP" sz="1200" b="1" dirty="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CD24ED5-D288-D695-F8C6-68C7D9E684D6}"/>
              </a:ext>
            </a:extLst>
          </p:cNvPr>
          <p:cNvCxnSpPr/>
          <p:nvPr/>
        </p:nvCxnSpPr>
        <p:spPr>
          <a:xfrm>
            <a:off x="-6586" y="1666707"/>
            <a:ext cx="3240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CE1F880-7702-C26F-65D5-A50D7BC00496}"/>
              </a:ext>
            </a:extLst>
          </p:cNvPr>
          <p:cNvCxnSpPr/>
          <p:nvPr/>
        </p:nvCxnSpPr>
        <p:spPr>
          <a:xfrm>
            <a:off x="-6586" y="2642836"/>
            <a:ext cx="3240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図 14" descr="スーツを着た男性&#10;&#10;自動的に生成された説明">
            <a:extLst>
              <a:ext uri="{FF2B5EF4-FFF2-40B4-BE49-F238E27FC236}">
                <a16:creationId xmlns:a16="http://schemas.microsoft.com/office/drawing/2014/main" id="{1BFB1942-5A42-9F2B-3037-953EEFA43E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5" t="12054" r="29658" b="34810"/>
          <a:stretch/>
        </p:blipFill>
        <p:spPr>
          <a:xfrm>
            <a:off x="693355" y="2927988"/>
            <a:ext cx="1882548" cy="1839313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38C1125-38A3-A0FC-A006-93F8B731AAA0}"/>
              </a:ext>
            </a:extLst>
          </p:cNvPr>
          <p:cNvSpPr txBox="1"/>
          <p:nvPr/>
        </p:nvSpPr>
        <p:spPr>
          <a:xfrm>
            <a:off x="1872156" y="2947468"/>
            <a:ext cx="85597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©GIFMAGAZINE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7B2D6E7-73CE-6D22-465F-AFEA7FA9C424}"/>
              </a:ext>
            </a:extLst>
          </p:cNvPr>
          <p:cNvSpPr txBox="1"/>
          <p:nvPr/>
        </p:nvSpPr>
        <p:spPr>
          <a:xfrm>
            <a:off x="68699" y="1686143"/>
            <a:ext cx="3102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&lt;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タイムスケジュール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&gt;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AB49065-6B88-E2CC-5184-AA69B6096375}"/>
              </a:ext>
            </a:extLst>
          </p:cNvPr>
          <p:cNvSpPr txBox="1"/>
          <p:nvPr/>
        </p:nvSpPr>
        <p:spPr>
          <a:xfrm>
            <a:off x="519122" y="1928315"/>
            <a:ext cx="2384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10:30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                    受付開始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12:30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サッカークリニック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 ・開会式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3988677-753F-3AA4-B8EF-B3B36F0253C3}"/>
              </a:ext>
            </a:extLst>
          </p:cNvPr>
          <p:cNvSpPr txBox="1"/>
          <p:nvPr/>
        </p:nvSpPr>
        <p:spPr>
          <a:xfrm>
            <a:off x="519122" y="2304282"/>
            <a:ext cx="217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１２：３０～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13:00          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抽選会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 ・閉会式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1DB6941-A471-D4B0-B4B3-12A8F77B7D06}"/>
              </a:ext>
            </a:extLst>
          </p:cNvPr>
          <p:cNvSpPr txBox="1"/>
          <p:nvPr/>
        </p:nvSpPr>
        <p:spPr>
          <a:xfrm>
            <a:off x="974809" y="2670469"/>
            <a:ext cx="1247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&lt;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ゲスト講師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&gt;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0B323AB8-95F3-6E4F-05E5-8FCC94E2FD1E}"/>
              </a:ext>
            </a:extLst>
          </p:cNvPr>
          <p:cNvCxnSpPr/>
          <p:nvPr/>
        </p:nvCxnSpPr>
        <p:spPr>
          <a:xfrm>
            <a:off x="0" y="5139792"/>
            <a:ext cx="3240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E5F6DEA3-8228-1D5A-EA7B-E40C126D2480}"/>
              </a:ext>
            </a:extLst>
          </p:cNvPr>
          <p:cNvCxnSpPr/>
          <p:nvPr/>
        </p:nvCxnSpPr>
        <p:spPr>
          <a:xfrm>
            <a:off x="-21429" y="6187836"/>
            <a:ext cx="3240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14ABE15-5696-37C8-644A-E1F6EF646A38}"/>
              </a:ext>
            </a:extLst>
          </p:cNvPr>
          <p:cNvSpPr txBox="1"/>
          <p:nvPr/>
        </p:nvSpPr>
        <p:spPr>
          <a:xfrm>
            <a:off x="284870" y="5256804"/>
            <a:ext cx="1426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抽選会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332866A-2EAA-6BC6-39E0-EF3314E5AAFB}"/>
              </a:ext>
            </a:extLst>
          </p:cNvPr>
          <p:cNvSpPr txBox="1"/>
          <p:nvPr/>
        </p:nvSpPr>
        <p:spPr>
          <a:xfrm>
            <a:off x="232437" y="5530109"/>
            <a:ext cx="1918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景品 ・長野県産農畜産物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(JA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全農長野 提供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サイン色紙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(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中澤佑二さん直筆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1" name="図 40" descr="テーブル, 菌, 食品, カップ が含まれている画像&#10;&#10;自動的に生成された説明">
            <a:extLst>
              <a:ext uri="{FF2B5EF4-FFF2-40B4-BE49-F238E27FC236}">
                <a16:creationId xmlns:a16="http://schemas.microsoft.com/office/drawing/2014/main" id="{F5B53C8F-095B-C5E5-7D2E-9A1CFE986E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392" y="5550938"/>
            <a:ext cx="664053" cy="442702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C4A8E73-3CE5-ADD6-58F2-2D288E183C46}"/>
              </a:ext>
            </a:extLst>
          </p:cNvPr>
          <p:cNvSpPr txBox="1"/>
          <p:nvPr/>
        </p:nvSpPr>
        <p:spPr>
          <a:xfrm>
            <a:off x="2503570" y="5993374"/>
            <a:ext cx="1023186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写真はイメージです</a:t>
            </a:r>
          </a:p>
        </p:txBody>
      </p:sp>
      <p:pic>
        <p:nvPicPr>
          <p:cNvPr id="46" name="図 45" descr="テーブルの上にある数種類のフルーツ&#10;&#10;自動的に生成された説明">
            <a:extLst>
              <a:ext uri="{FF2B5EF4-FFF2-40B4-BE49-F238E27FC236}">
                <a16:creationId xmlns:a16="http://schemas.microsoft.com/office/drawing/2014/main" id="{9F1C48AC-7AAE-906F-056E-E02345642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69" y="5255238"/>
            <a:ext cx="643983" cy="459875"/>
          </a:xfrm>
          <a:prstGeom prst="rect">
            <a:avLst/>
          </a:prstGeom>
        </p:spPr>
      </p:pic>
      <p:pic>
        <p:nvPicPr>
          <p:cNvPr id="44" name="図 43" descr="白いバックグラウンドの前にある卵&#10;&#10;中程度の精度で自動的に生成された説明">
            <a:extLst>
              <a:ext uri="{FF2B5EF4-FFF2-40B4-BE49-F238E27FC236}">
                <a16:creationId xmlns:a16="http://schemas.microsoft.com/office/drawing/2014/main" id="{9C32CEB3-C8F1-5B93-F5EA-BDDFD91A3A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788" y="5574674"/>
            <a:ext cx="643983" cy="4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17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116</Words>
  <Application>Microsoft Office PowerPoint</Application>
  <PresentationFormat>ユーザー設定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竹内享介</dc:creator>
  <cp:lastModifiedBy>竹内 享介</cp:lastModifiedBy>
  <cp:revision>9</cp:revision>
  <cp:lastPrinted>2022-09-16T06:24:14Z</cp:lastPrinted>
  <dcterms:created xsi:type="dcterms:W3CDTF">2020-10-04T12:25:36Z</dcterms:created>
  <dcterms:modified xsi:type="dcterms:W3CDTF">2022-09-16T06:26:39Z</dcterms:modified>
</cp:coreProperties>
</file>