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2" r:id="rId17"/>
    <p:sldId id="273" r:id="rId18"/>
    <p:sldId id="274" r:id="rId19"/>
    <p:sldId id="275" r:id="rId20"/>
    <p:sldId id="267" r:id="rId21"/>
    <p:sldId id="268" r:id="rId22"/>
    <p:sldId id="281" r:id="rId23"/>
    <p:sldId id="269" r:id="rId24"/>
    <p:sldId id="276" r:id="rId25"/>
    <p:sldId id="277" r:id="rId26"/>
    <p:sldId id="282" r:id="rId27"/>
    <p:sldId id="278" r:id="rId28"/>
    <p:sldId id="279" r:id="rId29"/>
    <p:sldId id="283" r:id="rId30"/>
    <p:sldId id="284" r:id="rId31"/>
    <p:sldId id="285" r:id="rId32"/>
    <p:sldId id="288" r:id="rId33"/>
    <p:sldId id="289" r:id="rId34"/>
    <p:sldId id="290" r:id="rId35"/>
    <p:sldId id="291" r:id="rId36"/>
    <p:sldId id="292" r:id="rId37"/>
    <p:sldId id="295" r:id="rId38"/>
    <p:sldId id="296" r:id="rId39"/>
    <p:sldId id="297" r:id="rId40"/>
    <p:sldId id="298" r:id="rId41"/>
    <p:sldId id="299" r:id="rId42"/>
    <p:sldId id="294" r:id="rId43"/>
    <p:sldId id="302" r:id="rId44"/>
    <p:sldId id="300" r:id="rId45"/>
    <p:sldId id="301" r:id="rId46"/>
    <p:sldId id="293" r:id="rId4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64B9DD-E59F-E206-FE5D-746F8916C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795EEA-688C-9BE7-62DC-2CC57A0BB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6690CC-7C07-9259-D2AD-4C33354A9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5E5D8B-FFF4-04F2-81BF-008242EF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941B53-58E5-66FB-9626-EFA7FE5F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6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BFA90-5152-B7F5-939C-FC46C524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8A6001-1324-FD66-5959-0D35DDC2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20B839-C448-0A24-A6B8-C934EB91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08B449-3DF2-BD6D-680D-278B6CC9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2B1CE4-45E9-354F-0FFB-EA155C9A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9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D1BCFFD-5590-11D1-65CF-ECE6DC467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FA414D-9B5E-B3CA-922F-FC243D8E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7B5D9F-9445-0E92-8F83-8644724D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D9F0E-ABED-7170-EFCB-EE5E6955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6867C1-0DEE-38F8-6542-16228737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80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25E34-23A3-001D-4ED3-A1595A47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9F3009-AAC4-072B-6761-7A1F9E86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A2218B-C822-F282-CDC0-A6806BE0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DF62AF-0C3D-70B1-6BA2-7A851C3B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8A223E-8C64-29B6-5B9E-44B6FBF0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9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89AEA-21E9-1BA6-22FD-8653BFA9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EB4979-211D-63E0-A233-2D38F0AB8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1A83D8-6D97-1EFC-735D-AE76EDD0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835CF-A8F0-D844-FBDE-5E9AB07D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23607C-AA59-CB6E-B231-35E603DF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4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B05E4-DC7E-5C65-E11E-6DFBFF48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FAD854-7DD4-3190-00CD-F0184D0DF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CCE063-8C5D-FBE8-8A7F-9F3EC799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A064A2-F58A-A876-423E-D430E5B7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7EA051-176A-5BE0-42D2-2CECDBCB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7CDE1C-93CB-59ED-7184-1953652C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3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92739-3380-2BC4-F590-2E4C6472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E7AB7A-126A-54A5-5BCA-754F27948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72FA60-7F4C-C324-D78A-55234A8E9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FD05EAD-4D83-CD84-A22E-EF4CBA069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2171759-D7E4-B754-F227-3AF865560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62164F6-9A9D-A59A-D01F-B4CE336B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5DD7D6-CA1A-3EC6-F4DC-C5BA8665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B190F5E-D5E5-8D1A-DF63-656FF6C3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54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F8153-EBFB-F532-BC59-FC664B96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A15145-4475-0CE0-52E8-EC6ACECC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D085BF-32B5-E822-E9D1-B87D7861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859F8B-F051-DEE9-B249-AC0DFA1B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14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00F6910-27F0-DFA3-2BC6-972D5C6F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1C02212-505E-CF02-B8E9-68D70709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FC8EAA-F5DF-7447-35FA-9458E91D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72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49073-B8D8-FBC6-245C-6F4B6BD1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279AAA-2908-CAE3-1376-96B705822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9FC46B-A962-7BCA-2E82-714A061D4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B30BC9-F71D-1BA7-5C80-AF0F39DD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9DB0C8-1B68-DC84-961F-7A4D49A3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2F1697-39C3-27F8-4426-8FD18A92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25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47613-FB0C-3013-6987-3EA604C8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82E2D6-9AA5-6A7E-73DE-28AB9959D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78BFAE-ACA7-13AB-DA78-46A838DB9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A82B94-E98A-F6AB-59A1-787AE628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C7A615-90A5-B2AB-00AC-5319EA1E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D97818-9A8F-302E-3FAE-2F753BBA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29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468CB5-FF28-5F41-B992-A88F9FE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7E81EA-E74D-D3C1-0C9B-AC700C9E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1F5813-A273-3FA3-8E30-F0145C204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7E40-8733-4DD9-BE5E-D9EF88E8F4DB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0DBF7-FD24-E1F8-31FF-7F9835A95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21A333-4F3B-5AB5-0A86-A0692FA5D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2251-5810-4857-B90B-CED325A0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924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C5684-F0C4-6512-6F53-50CF253C3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6C2374-5767-9C48-7557-ED46BD28C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72F463-A9A0-9996-640B-A987207D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94" y="0"/>
            <a:ext cx="9559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CB64B1-2C4C-FD0C-A72F-D76D6CD0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-210613"/>
            <a:ext cx="10515600" cy="1325563"/>
          </a:xfrm>
        </p:spPr>
        <p:txBody>
          <a:bodyPr/>
          <a:lstStyle/>
          <a:p>
            <a:r>
              <a:rPr lang="ja-JP" altLang="en-US" dirty="0"/>
              <a:t>名前を付けて保存をクリック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A3DDD2-0F91-757D-1FED-B7103154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D953F6E-CDC4-C584-3F33-5EF68174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726461"/>
            <a:ext cx="10142475" cy="613153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ECB3CB-82D7-8FD9-FA6B-4FA8B05B8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84" y="2883360"/>
            <a:ext cx="1237595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ABE855-9DE4-0012-269C-21D5207F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4"/>
            <a:ext cx="12265890" cy="2193348"/>
          </a:xfrm>
        </p:spPr>
        <p:txBody>
          <a:bodyPr>
            <a:noAutofit/>
          </a:bodyPr>
          <a:lstStyle/>
          <a:p>
            <a:r>
              <a:rPr lang="ja-JP" altLang="en-US" sz="2800" dirty="0"/>
              <a:t>③を消して</a:t>
            </a:r>
            <a:r>
              <a:rPr kumimoji="1" lang="ja-JP" altLang="en-US" sz="2800" dirty="0"/>
              <a:t>「④</a:t>
            </a:r>
            <a:r>
              <a:rPr lang="ja-JP" altLang="en-US" sz="2800" dirty="0"/>
              <a:t>日付</a:t>
            </a:r>
            <a:r>
              <a:rPr kumimoji="1" lang="ja-JP" altLang="en-US" sz="2800" dirty="0"/>
              <a:t>」を入力　　例「</a:t>
            </a:r>
            <a:r>
              <a:rPr kumimoji="1" lang="en-US" altLang="ja-JP" sz="2800" dirty="0"/>
              <a:t>220715</a:t>
            </a:r>
            <a:r>
              <a:rPr kumimoji="1" lang="ja-JP" altLang="en-US" sz="2800" dirty="0"/>
              <a:t>④</a:t>
            </a:r>
            <a:r>
              <a:rPr kumimoji="1" lang="en-US" altLang="ja-JP" sz="2800" dirty="0"/>
              <a:t>16</a:t>
            </a:r>
            <a:r>
              <a:rPr kumimoji="1" lang="ja-JP" altLang="en-US" sz="2800" dirty="0"/>
              <a:t>時以降大新神三八</a:t>
            </a:r>
            <a:r>
              <a:rPr kumimoji="1" lang="en-US" altLang="ja-JP" sz="2800" dirty="0"/>
              <a:t>data</a:t>
            </a:r>
            <a:r>
              <a:rPr kumimoji="1" lang="ja-JP" altLang="en-US" sz="2800" dirty="0"/>
              <a:t>」</a:t>
            </a:r>
            <a:br>
              <a:rPr kumimoji="1" lang="en-US" altLang="ja-JP" sz="2800" dirty="0"/>
            </a:br>
            <a:r>
              <a:rPr kumimoji="1" lang="en-US" altLang="ja-JP" sz="2800" dirty="0"/>
              <a:t>Excel</a:t>
            </a:r>
            <a:r>
              <a:rPr kumimoji="1" lang="ja-JP" altLang="en-US" sz="2800" dirty="0"/>
              <a:t>　マクロ有効ブックをクリック</a:t>
            </a:r>
            <a:br>
              <a:rPr kumimoji="1" lang="en-US" altLang="ja-JP" sz="2800" dirty="0"/>
            </a:br>
            <a:r>
              <a:rPr kumimoji="1" lang="en-US" altLang="ja-JP" sz="2800" dirty="0"/>
              <a:t>CSV</a:t>
            </a:r>
            <a:r>
              <a:rPr kumimoji="1" lang="ja-JP" altLang="en-US" sz="2800" dirty="0"/>
              <a:t>（コンマ区切り）（</a:t>
            </a:r>
            <a:r>
              <a:rPr kumimoji="1" lang="en-US" altLang="ja-JP" sz="2800" dirty="0"/>
              <a:t>.csv</a:t>
            </a:r>
            <a:r>
              <a:rPr kumimoji="1" lang="ja-JP" altLang="en-US" sz="2800" dirty="0"/>
              <a:t>）を選択し　保存</a:t>
            </a:r>
            <a:br>
              <a:rPr kumimoji="1" lang="en-US" altLang="ja-JP" sz="2800" dirty="0"/>
            </a:br>
            <a:r>
              <a:rPr kumimoji="1" lang="ja-JP" altLang="en-US" sz="2800" dirty="0"/>
              <a:t>　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15DF8752-45CF-DF7C-A8EE-5E51323C0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562" y="1534470"/>
            <a:ext cx="8889945" cy="5076602"/>
          </a:xfr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852410F-9097-760E-8EA4-213A23D5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38951">
            <a:off x="6046557" y="1465979"/>
            <a:ext cx="1729734" cy="85458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628EF0E-D149-8511-2AB2-1D219DF9F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891" y="2432587"/>
            <a:ext cx="4481005" cy="35895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D9B29A1-F397-C2FC-F272-03EAFAE02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68729">
            <a:off x="8108817" y="2071540"/>
            <a:ext cx="1731414" cy="190211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82B4BE1-669D-9443-E3CF-5F6E8BBB7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708807">
            <a:off x="6106864" y="3289342"/>
            <a:ext cx="2036240" cy="187773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C5B4A11-5FC5-B152-840B-1EA5827F1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176" y="2174423"/>
            <a:ext cx="2036240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1EE5E4-6B35-501D-7203-93994DFF7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D934F0F-9B27-5A74-E36B-666426021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235447-401F-EE7D-9FA6-48E788BD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994"/>
            <a:ext cx="12192000" cy="5770011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D0D5DA22-3C39-38DC-2D5F-DAFA057051CF}"/>
              </a:ext>
            </a:extLst>
          </p:cNvPr>
          <p:cNvSpPr/>
          <p:nvPr/>
        </p:nvSpPr>
        <p:spPr>
          <a:xfrm>
            <a:off x="8396577" y="1122363"/>
            <a:ext cx="437322" cy="4122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32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A594F-E6F0-0327-8AA8-02515711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88BCDD-5663-1BEE-FC42-CE368F0A0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A404CA-B0E8-3366-2EDD-9170A4C67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78" y="818785"/>
            <a:ext cx="8192643" cy="5220429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E97BA7B7-2A54-390E-D277-5CA9256FADA6}"/>
              </a:ext>
            </a:extLst>
          </p:cNvPr>
          <p:cNvSpPr/>
          <p:nvPr/>
        </p:nvSpPr>
        <p:spPr>
          <a:xfrm rot="3565666">
            <a:off x="7323150" y="2081523"/>
            <a:ext cx="437322" cy="10219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81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0C61F-AD50-5254-FB42-423AC2FC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コンテンツ プレースホルダー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3445A5E-D9F2-0B47-DBD1-C21ED5642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96" y="1825625"/>
            <a:ext cx="3355072" cy="4351338"/>
          </a:xfr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698E6A4D-8D23-B8DD-6F4E-B53D4C6815A9}"/>
              </a:ext>
            </a:extLst>
          </p:cNvPr>
          <p:cNvSpPr/>
          <p:nvPr/>
        </p:nvSpPr>
        <p:spPr>
          <a:xfrm rot="2041107">
            <a:off x="6924633" y="3840487"/>
            <a:ext cx="437322" cy="6714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4928CF-ADAA-0F5E-7557-B95C7E4C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ー 7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C2C1070-9C07-C0CD-8F3D-B2205BF37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70" y="622872"/>
            <a:ext cx="9237583" cy="6158389"/>
          </a:xfr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CF58C62C-19E9-B49A-AD0B-B1B420191815}"/>
              </a:ext>
            </a:extLst>
          </p:cNvPr>
          <p:cNvSpPr/>
          <p:nvPr/>
        </p:nvSpPr>
        <p:spPr>
          <a:xfrm rot="2553119">
            <a:off x="7187978" y="1525488"/>
            <a:ext cx="437322" cy="1708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29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D42B0E-75FC-8A7C-CC30-32D55E4F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7796CB6-0D25-55CB-F299-4E75CCC0D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94" y="186827"/>
            <a:ext cx="12145297" cy="5548810"/>
          </a:xfr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2806A3E4-4C49-C933-A9D4-8A3F707EFB47}"/>
              </a:ext>
            </a:extLst>
          </p:cNvPr>
          <p:cNvSpPr/>
          <p:nvPr/>
        </p:nvSpPr>
        <p:spPr>
          <a:xfrm rot="2454233">
            <a:off x="9916551" y="2796918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16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3DB4F37-2B51-1685-AD07-BC1D69255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580" y="365125"/>
            <a:ext cx="9432840" cy="615035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B341C62-4786-EB41-4A54-86BC13BA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A4058F45-CAD4-3719-0351-E5B0B225C0C0}"/>
              </a:ext>
            </a:extLst>
          </p:cNvPr>
          <p:cNvSpPr/>
          <p:nvPr/>
        </p:nvSpPr>
        <p:spPr>
          <a:xfrm rot="4781733">
            <a:off x="3515752" y="2131899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631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CD9E854F-28B3-9917-8BFD-F817BDEC8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9" y="1257492"/>
            <a:ext cx="9897718" cy="5600507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A632511-1449-B20D-F24E-D436FA37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527"/>
            <a:ext cx="12644582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新島</a:t>
            </a:r>
            <a:r>
              <a:rPr kumimoji="1" lang="en-US" altLang="ja-JP" dirty="0"/>
              <a:t>JF</a:t>
            </a:r>
            <a:r>
              <a:rPr kumimoji="1" lang="ja-JP" altLang="en-US" dirty="0"/>
              <a:t>は　「新島</a:t>
            </a:r>
            <a:r>
              <a:rPr kumimoji="1" lang="en-US" altLang="ja-JP" dirty="0"/>
              <a:t>JF</a:t>
            </a:r>
            <a:r>
              <a:rPr kumimoji="1" lang="ja-JP" altLang="en-US" dirty="0"/>
              <a:t>　</a:t>
            </a:r>
            <a:r>
              <a:rPr kumimoji="1" lang="en-US" altLang="ja-JP" dirty="0"/>
              <a:t>220710</a:t>
            </a:r>
            <a:r>
              <a:rPr kumimoji="1" lang="ja-JP" altLang="en-US" dirty="0"/>
              <a:t>⑨合算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」をクリック</a:t>
            </a:r>
            <a:br>
              <a:rPr kumimoji="1" lang="en-US" altLang="ja-JP" dirty="0"/>
            </a:br>
            <a:r>
              <a:rPr kumimoji="1" lang="ja-JP" altLang="en-US" dirty="0"/>
              <a:t>その後予測ボタンクリック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D4E77081-D784-084D-E4AB-A14F15B89199}"/>
              </a:ext>
            </a:extLst>
          </p:cNvPr>
          <p:cNvSpPr/>
          <p:nvPr/>
        </p:nvSpPr>
        <p:spPr>
          <a:xfrm rot="4781733">
            <a:off x="3223105" y="2907607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257FE7B-6889-DDC6-CDD5-5FD72B39122A}"/>
              </a:ext>
            </a:extLst>
          </p:cNvPr>
          <p:cNvSpPr/>
          <p:nvPr/>
        </p:nvSpPr>
        <p:spPr>
          <a:xfrm rot="10513094">
            <a:off x="10323427" y="2058325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13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EF54E74-712B-DD93-083C-CD4545CF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76"/>
            <a:ext cx="12192000" cy="632404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78059F1-8B13-EAE9-0EC4-B3D8E7C9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412B08-6593-0109-F035-4903A674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73C5FC-BFBF-C984-ECCA-675CBCD8E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05005">
            <a:off x="7260569" y="3049116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3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A18495-586D-B944-CB1F-E785A76F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　プログラムを走らせる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B3975F-B299-E74C-3D1A-673B2B890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3A5D8C-9F1F-9F3C-2BD5-5C7100AC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183" y="1645360"/>
            <a:ext cx="7405013" cy="52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9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8C95B2-5251-CE9F-80DF-C0250D0D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先ほど作成した　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en-US" altLang="ja-JP" sz="4400" dirty="0"/>
              <a:t> 220715</a:t>
            </a:r>
            <a:r>
              <a:rPr kumimoji="1" lang="ja-JP" altLang="en-US" sz="4400" dirty="0"/>
              <a:t>④</a:t>
            </a:r>
            <a:r>
              <a:rPr kumimoji="1" lang="en-US" altLang="ja-JP" sz="4400" dirty="0"/>
              <a:t>16</a:t>
            </a:r>
            <a:r>
              <a:rPr kumimoji="1" lang="ja-JP" altLang="en-US" sz="4400" dirty="0"/>
              <a:t>時以降大新神三八</a:t>
            </a:r>
            <a:r>
              <a:rPr kumimoji="1" lang="en-US" altLang="ja-JP" sz="4400" dirty="0"/>
              <a:t>data </a:t>
            </a:r>
            <a:r>
              <a:rPr kumimoji="1" lang="ja-JP" altLang="en-US" dirty="0"/>
              <a:t>」選択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62CBF2AF-426C-4838-CC09-76A301C28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545" y="1825625"/>
            <a:ext cx="7028280" cy="4928158"/>
          </a:xfr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3104123-A4BA-3781-2AF1-98A1D4AB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825" y="4197744"/>
            <a:ext cx="1081247" cy="4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4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13A3B-B46B-F408-B997-F27A995E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45F4B00-8755-5C2F-E629-661691E2F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042" y="1825625"/>
            <a:ext cx="8557915" cy="4351338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2FC49DD-B530-7924-3DD4-D4B7556F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95">
            <a:off x="7703913" y="3889625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4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74B409-F31E-B30A-31E3-5712B61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3868DAD-94D5-BDD7-1027-F284ACC76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72" y="460591"/>
            <a:ext cx="11356537" cy="5936818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C034EA4-305B-27EC-4B2C-0F39F2CEB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95">
            <a:off x="10945876" y="5044171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4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D521C66-0316-5240-F5A5-6834BC65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57"/>
            <a:ext cx="12192000" cy="66216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F79F886-2217-739E-9F60-110AEBB9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37BF04-B338-2FC7-1046-3C3B8B73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83305">
            <a:off x="9357887" y="2501665"/>
            <a:ext cx="475529" cy="4287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7793C5-3B46-001D-FC71-098B0B16D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5693" y="5454594"/>
            <a:ext cx="475529" cy="4287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DAC5375-85A9-4FF5-150A-2394881CB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83305">
            <a:off x="5538320" y="4929553"/>
            <a:ext cx="475529" cy="42876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8DDE418-FC70-C1B3-8FAA-7DF1B0C2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83305">
            <a:off x="5557217" y="4458994"/>
            <a:ext cx="475529" cy="42876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E6DDC37-341E-EF2A-3373-BFC224E9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83305">
            <a:off x="25460" y="4458993"/>
            <a:ext cx="475529" cy="4287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F2880CD-CFD0-419D-A009-D94540F17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83305">
            <a:off x="10106032" y="5805344"/>
            <a:ext cx="475529" cy="4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5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A6F84B-44CC-4012-18EC-7EC165D0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ファイル名　「</a:t>
            </a:r>
            <a:r>
              <a:rPr kumimoji="1" lang="en-US" altLang="ja-JP" dirty="0"/>
              <a:t>NJ</a:t>
            </a:r>
            <a:r>
              <a:rPr kumimoji="1" lang="ja-JP" altLang="en-US" dirty="0"/>
              <a:t>２２０７１５」</a:t>
            </a:r>
            <a:br>
              <a:rPr kumimoji="1" lang="en-US" altLang="ja-JP" dirty="0"/>
            </a:br>
            <a:r>
              <a:rPr kumimoji="1" lang="ja-JP" altLang="en-US" dirty="0"/>
              <a:t>　　　　　　　　今日の日付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A75CA11-A0B7-5B62-F29C-072878241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757" y="1770207"/>
            <a:ext cx="6565043" cy="4351338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58B769-CEE4-E18D-300E-D8123C2D00AC}"/>
              </a:ext>
            </a:extLst>
          </p:cNvPr>
          <p:cNvSpPr txBox="1"/>
          <p:nvPr/>
        </p:nvSpPr>
        <p:spPr>
          <a:xfrm>
            <a:off x="729673" y="1690688"/>
            <a:ext cx="3103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新島</a:t>
            </a:r>
            <a:r>
              <a:rPr kumimoji="1" lang="en-US" altLang="ja-JP" dirty="0"/>
              <a:t>JF</a:t>
            </a:r>
            <a:r>
              <a:rPr kumimoji="1" lang="ja-JP" altLang="en-US" dirty="0"/>
              <a:t>→</a:t>
            </a:r>
            <a:r>
              <a:rPr kumimoji="1" lang="en-US" altLang="ja-JP" dirty="0"/>
              <a:t>NJ</a:t>
            </a:r>
          </a:p>
          <a:p>
            <a:r>
              <a:rPr kumimoji="1" lang="ja-JP" altLang="en-US" dirty="0"/>
              <a:t>新島大型船→</a:t>
            </a:r>
            <a:r>
              <a:rPr kumimoji="1" lang="en-US" altLang="ja-JP" dirty="0"/>
              <a:t>NO</a:t>
            </a:r>
          </a:p>
          <a:p>
            <a:r>
              <a:rPr kumimoji="1" lang="ja-JP" altLang="en-US" dirty="0"/>
              <a:t>神津</a:t>
            </a:r>
            <a:r>
              <a:rPr kumimoji="1" lang="en-US" altLang="ja-JP" dirty="0"/>
              <a:t>JF</a:t>
            </a:r>
            <a:r>
              <a:rPr kumimoji="1" lang="ja-JP" altLang="en-US" dirty="0"/>
              <a:t>→</a:t>
            </a:r>
            <a:r>
              <a:rPr kumimoji="1" lang="en-US" altLang="ja-JP" dirty="0"/>
              <a:t>KOJ</a:t>
            </a:r>
          </a:p>
          <a:p>
            <a:r>
              <a:rPr kumimoji="1" lang="ja-JP" altLang="en-US" dirty="0"/>
              <a:t>神津大型船→</a:t>
            </a:r>
            <a:r>
              <a:rPr kumimoji="1" lang="en-US" altLang="ja-JP" dirty="0"/>
              <a:t>KOO</a:t>
            </a:r>
          </a:p>
          <a:p>
            <a:r>
              <a:rPr lang="ja-JP" altLang="en-US" dirty="0"/>
              <a:t>三宅大型船→</a:t>
            </a:r>
            <a:r>
              <a:rPr lang="en-US" altLang="ja-JP" dirty="0"/>
              <a:t>MY</a:t>
            </a:r>
          </a:p>
          <a:p>
            <a:r>
              <a:rPr kumimoji="1" lang="ja-JP" altLang="en-US" dirty="0"/>
              <a:t>八丈大型船→</a:t>
            </a:r>
            <a:r>
              <a:rPr kumimoji="1"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02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2167FB-6753-5534-F20F-B4F93D51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073" y="1140980"/>
            <a:ext cx="2292927" cy="237807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左下に出なければ↓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E69ABDA-C2A7-B8DF-3B5C-739249049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8192"/>
            <a:ext cx="9799405" cy="5496477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E2CF90-E81E-6CB2-BFDA-E142F60F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95">
            <a:off x="692545" y="4422612"/>
            <a:ext cx="475529" cy="7597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4E92D9-2E4A-30C2-6110-A642B93F5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537" y="3297155"/>
            <a:ext cx="5936865" cy="35608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3F5DB9B-0DC1-7BC2-F360-6C4B76869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1246">
            <a:off x="6375773" y="4858573"/>
            <a:ext cx="475529" cy="75976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6DC336A-7FBB-94A0-28DE-6D25E0C3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95">
            <a:off x="8275601" y="4153654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4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9139E-CCB3-1831-0780-7677F96F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開いたらこの結果を</a:t>
            </a:r>
            <a:r>
              <a:rPr kumimoji="1" lang="en-US" altLang="ja-JP" dirty="0"/>
              <a:t>Twitter</a:t>
            </a:r>
            <a:r>
              <a:rPr kumimoji="1" lang="ja-JP" altLang="en-US" dirty="0"/>
              <a:t>へ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C7FE2AF-3580-4992-E543-C13197B05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251" y="1524000"/>
            <a:ext cx="5436214" cy="5160963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8E2676-FE2E-973E-CEA1-44B3110D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95">
            <a:off x="2873294" y="2469680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0D017-73AA-DC34-A4DB-829710C46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Twitter</a:t>
            </a:r>
            <a:r>
              <a:rPr kumimoji="1" lang="ja-JP" altLang="en-US" dirty="0"/>
              <a:t>　大島海洋国際　</a:t>
            </a:r>
            <a:r>
              <a:rPr kumimoji="1" lang="en-US" altLang="ja-JP" dirty="0"/>
              <a:t>AI</a:t>
            </a:r>
            <a:r>
              <a:rPr kumimoji="1" lang="ja-JP" altLang="en-US" dirty="0"/>
              <a:t>」で検索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EA77512-DBE9-C98D-B5EF-A687CAD20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54" y="1449730"/>
            <a:ext cx="6907404" cy="5408270"/>
          </a:xfrm>
        </p:spPr>
      </p:pic>
    </p:spTree>
    <p:extLst>
      <p:ext uri="{BB962C8B-B14F-4D97-AF65-F5344CB8AC3E}">
        <p14:creationId xmlns:p14="http://schemas.microsoft.com/office/powerpoint/2010/main" val="58693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21D41-1E9C-BD41-E085-5DE7CBE5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C3C9A792-ECDE-1B02-3317-96216F6F8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527" y="977990"/>
            <a:ext cx="7646153" cy="5411409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E5991FD-45AB-6143-851B-E2AE01409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295">
            <a:off x="7750093" y="5277534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4A3DC-F3DA-569B-CE9D-EEC42AB4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54E2A0E-4F55-138F-4EE0-E0D5F6038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619" y="629629"/>
            <a:ext cx="8884918" cy="5863246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B420429-27B9-2EBE-8755-544ADA09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21295">
            <a:off x="3445947" y="733243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FA2B61-D739-DA05-5AE4-822A4C8A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Wndy</a:t>
            </a:r>
            <a:r>
              <a:rPr kumimoji="1" lang="ja-JP" altLang="en-US" dirty="0"/>
              <a:t>　</a:t>
            </a:r>
            <a:r>
              <a:rPr kumimoji="1" lang="en-US" altLang="ja-JP" dirty="0" err="1"/>
              <a:t>micosship</a:t>
            </a:r>
            <a:r>
              <a:rPr kumimoji="1" lang="ja-JP" altLang="en-US" dirty="0"/>
              <a:t>　取得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D8FA939-DA44-6748-4858-7BA0D8AA1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22" y="1260764"/>
            <a:ext cx="11202826" cy="5401108"/>
          </a:xfrm>
        </p:spPr>
      </p:pic>
    </p:spTree>
    <p:extLst>
      <p:ext uri="{BB962C8B-B14F-4D97-AF65-F5344CB8AC3E}">
        <p14:creationId xmlns:p14="http://schemas.microsoft.com/office/powerpoint/2010/main" val="2480631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0B934F-ECC1-F772-C725-D6C39BEF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273" y="365125"/>
            <a:ext cx="997528" cy="510280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下へスクロール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86FD7E7-F097-71A2-C731-75298C973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64228"/>
            <a:ext cx="8491902" cy="5712735"/>
          </a:xfrm>
        </p:spPr>
      </p:pic>
    </p:spTree>
    <p:extLst>
      <p:ext uri="{BB962C8B-B14F-4D97-AF65-F5344CB8AC3E}">
        <p14:creationId xmlns:p14="http://schemas.microsoft.com/office/powerpoint/2010/main" val="355527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83C24-D0C9-7BDD-6073-300776F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過去の</a:t>
            </a:r>
            <a:r>
              <a:rPr kumimoji="1" lang="en-US" altLang="ja-JP" dirty="0"/>
              <a:t>Twitter</a:t>
            </a:r>
            <a:r>
              <a:rPr kumimoji="1" lang="ja-JP" altLang="en-US" dirty="0"/>
              <a:t>を探す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2044CF3-DD71-DB2D-27C9-D2A275668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533" y="1825625"/>
            <a:ext cx="4922934" cy="4351338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BB928C-1DC6-A042-16C1-4E40A214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21295">
            <a:off x="4942238" y="3621411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58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58AE6-FB6B-EE75-9860-3FD213AB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8236" cy="1325563"/>
          </a:xfrm>
        </p:spPr>
        <p:txBody>
          <a:bodyPr/>
          <a:lstStyle/>
          <a:p>
            <a:r>
              <a:rPr kumimoji="1" lang="ja-JP" altLang="en-US" dirty="0"/>
              <a:t>コピーする。その後「ツイートする」押す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BDBB94A-D5EA-0D19-F7F6-164105837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755" y="1825624"/>
            <a:ext cx="7234693" cy="4769139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A6BB59-696D-68ED-00CE-77A556AA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21295">
            <a:off x="1626385" y="4739011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4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DDD034-A27C-06C9-D477-0EDD073A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90" y="323273"/>
            <a:ext cx="5914910" cy="21797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・貼り付け</a:t>
            </a:r>
            <a:br>
              <a:rPr kumimoji="1" lang="en-US" altLang="ja-JP" dirty="0"/>
            </a:br>
            <a:r>
              <a:rPr kumimoji="1" lang="ja-JP" altLang="en-US" dirty="0"/>
              <a:t>・予測結果入力</a:t>
            </a:r>
            <a:br>
              <a:rPr kumimoji="1" lang="en-US" altLang="ja-JP" dirty="0"/>
            </a:br>
            <a:r>
              <a:rPr kumimoji="1" lang="ja-JP" altLang="en-US" dirty="0"/>
              <a:t>・</a:t>
            </a:r>
            <a:r>
              <a:rPr lang="ja-JP" altLang="en-US" dirty="0"/>
              <a:t>「ツイートする」押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B4B7D0-9A17-2191-7B23-AF1BCCF4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6" y="472760"/>
            <a:ext cx="6561454" cy="6255723"/>
          </a:xfrm>
          <a:prstGeom prst="rect">
            <a:avLst/>
          </a:prstGeom>
        </p:spPr>
      </p:pic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CA6E5777-8AFF-3EFE-F159-C2ECE747A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095" y="2296679"/>
            <a:ext cx="4583409" cy="4351338"/>
          </a:xfr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B06DFD1-F618-5DD2-6CAE-A5E4E75CE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825" y="4775585"/>
            <a:ext cx="383911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93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3DB4F37-2B51-1685-AD07-BC1D69255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580" y="365125"/>
            <a:ext cx="9432840" cy="615035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B341C62-4786-EB41-4A54-86BC13BA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A4058F45-CAD4-3719-0351-E5B0B225C0C0}"/>
              </a:ext>
            </a:extLst>
          </p:cNvPr>
          <p:cNvSpPr/>
          <p:nvPr/>
        </p:nvSpPr>
        <p:spPr>
          <a:xfrm rot="4781733">
            <a:off x="3515752" y="2131899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721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コンテンツ プレースホルダー 14">
            <a:extLst>
              <a:ext uri="{FF2B5EF4-FFF2-40B4-BE49-F238E27FC236}">
                <a16:creationId xmlns:a16="http://schemas.microsoft.com/office/drawing/2014/main" id="{CD9E854F-28B3-9917-8BFD-F817BDEC8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9" y="1257492"/>
            <a:ext cx="9897718" cy="5600507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A632511-1449-B20D-F24E-D436FA37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527"/>
            <a:ext cx="12644582" cy="1325563"/>
          </a:xfrm>
        </p:spPr>
        <p:txBody>
          <a:bodyPr>
            <a:normAutofit/>
          </a:bodyPr>
          <a:lstStyle/>
          <a:p>
            <a:r>
              <a:rPr lang="ja-JP" altLang="en-US" dirty="0"/>
              <a:t>三宅島</a:t>
            </a:r>
            <a:r>
              <a:rPr kumimoji="1" lang="ja-JP" altLang="en-US" dirty="0"/>
              <a:t>は　「</a:t>
            </a:r>
            <a:r>
              <a:rPr lang="ja-JP" altLang="en-US" dirty="0"/>
              <a:t>三宅</a:t>
            </a:r>
            <a:r>
              <a:rPr kumimoji="1" lang="ja-JP" altLang="en-US" dirty="0"/>
              <a:t>　</a:t>
            </a:r>
            <a:r>
              <a:rPr kumimoji="1" lang="en-US" altLang="ja-JP" dirty="0"/>
              <a:t>220710</a:t>
            </a:r>
            <a:r>
              <a:rPr kumimoji="1" lang="ja-JP" altLang="en-US" dirty="0"/>
              <a:t>⑨合算</a:t>
            </a:r>
            <a:r>
              <a:rPr kumimoji="1" lang="en-US" altLang="ja-JP" dirty="0"/>
              <a:t>…</a:t>
            </a:r>
            <a:r>
              <a:rPr kumimoji="1" lang="ja-JP" altLang="en-US" dirty="0"/>
              <a:t>」をクリック</a:t>
            </a:r>
            <a:br>
              <a:rPr kumimoji="1" lang="en-US" altLang="ja-JP" dirty="0"/>
            </a:br>
            <a:r>
              <a:rPr kumimoji="1" lang="ja-JP" altLang="en-US" dirty="0"/>
              <a:t>その後予測ボタンクリック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D4E77081-D784-084D-E4AB-A14F15B89199}"/>
              </a:ext>
            </a:extLst>
          </p:cNvPr>
          <p:cNvSpPr/>
          <p:nvPr/>
        </p:nvSpPr>
        <p:spPr>
          <a:xfrm rot="4781733">
            <a:off x="3398596" y="3610707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F257FE7B-6889-DDC6-CDD5-5FD72B39122A}"/>
              </a:ext>
            </a:extLst>
          </p:cNvPr>
          <p:cNvSpPr/>
          <p:nvPr/>
        </p:nvSpPr>
        <p:spPr>
          <a:xfrm rot="10513094">
            <a:off x="10323427" y="2058325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782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EF54E74-712B-DD93-083C-CD4545CF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64" y="1263493"/>
            <a:ext cx="10270836" cy="532753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78059F1-8B13-EAE9-0EC4-B3D8E7C9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45" y="18255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3600" dirty="0"/>
              <a:t>先ほどのアップしたファイルを使用するため「アップロード済みデータのデータから選択」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373C5FC-BFBF-C984-ECCA-675CBCD8E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05005">
            <a:off x="7962532" y="3845031"/>
            <a:ext cx="475529" cy="75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31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33AF0D1-5A32-D285-B96A-51BC7E51C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1835592"/>
            <a:ext cx="9541164" cy="493190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88C95B2-5251-CE9F-80DF-C0250D0D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一番下へスクロール　先ほど作成した　</a:t>
            </a:r>
            <a:br>
              <a:rPr kumimoji="1" lang="en-US" altLang="ja-JP" dirty="0"/>
            </a:br>
            <a:r>
              <a:rPr kumimoji="1" lang="ja-JP" altLang="en-US" dirty="0"/>
              <a:t>「</a:t>
            </a:r>
            <a:r>
              <a:rPr kumimoji="1" lang="en-US" altLang="ja-JP" sz="4400" dirty="0"/>
              <a:t> 220715</a:t>
            </a:r>
            <a:r>
              <a:rPr kumimoji="1" lang="ja-JP" altLang="en-US" sz="4400" dirty="0"/>
              <a:t>④</a:t>
            </a:r>
            <a:r>
              <a:rPr kumimoji="1" lang="en-US" altLang="ja-JP" sz="4400" dirty="0"/>
              <a:t>16</a:t>
            </a:r>
            <a:r>
              <a:rPr kumimoji="1" lang="ja-JP" altLang="en-US" sz="4400" dirty="0"/>
              <a:t>時以降大新神三八</a:t>
            </a:r>
            <a:r>
              <a:rPr kumimoji="1" lang="en-US" altLang="ja-JP" sz="4400" dirty="0"/>
              <a:t>data </a:t>
            </a:r>
            <a:r>
              <a:rPr kumimoji="1" lang="ja-JP" altLang="en-US" dirty="0"/>
              <a:t>」選択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104123-A4BA-3781-2AF1-98A1D4AB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714" y="5832565"/>
            <a:ext cx="1081247" cy="4106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162946F-6AE0-182F-1397-3AE2F7C65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421">
            <a:off x="1377786" y="4556600"/>
            <a:ext cx="1081247" cy="34336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21F10F6-6158-BD38-409B-CEC2EA523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714" y="6388140"/>
            <a:ext cx="1079086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3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713A3B-B46B-F408-B997-F27A995E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あとは　前と同じように新島・三宅島・八丈島・式根島　繰り返す。</a:t>
            </a:r>
          </a:p>
        </p:txBody>
      </p:sp>
    </p:spTree>
    <p:extLst>
      <p:ext uri="{BB962C8B-B14F-4D97-AF65-F5344CB8AC3E}">
        <p14:creationId xmlns:p14="http://schemas.microsoft.com/office/powerpoint/2010/main" val="2283785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8377580-A3E0-0964-F411-014DF719A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6" y="776956"/>
            <a:ext cx="10695221" cy="608104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17D9933-B024-C9FB-3A38-E62234B9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-115166"/>
            <a:ext cx="11196782" cy="1325563"/>
          </a:xfrm>
        </p:spPr>
        <p:txBody>
          <a:bodyPr/>
          <a:lstStyle/>
          <a:p>
            <a:r>
              <a:rPr kumimoji="1" lang="ja-JP" altLang="en-US" dirty="0"/>
              <a:t>最後に作成</a:t>
            </a:r>
            <a:r>
              <a:rPr kumimoji="1" lang="en-US" altLang="ja-JP" dirty="0"/>
              <a:t>data</a:t>
            </a:r>
            <a:r>
              <a:rPr kumimoji="1" lang="ja-JP" altLang="en-US" dirty="0"/>
              <a:t>を</a:t>
            </a:r>
            <a:r>
              <a:rPr kumimoji="1" lang="en-US" altLang="ja-JP" dirty="0"/>
              <a:t>teams</a:t>
            </a:r>
            <a:r>
              <a:rPr kumimoji="1" lang="ja-JP" altLang="en-US" dirty="0"/>
              <a:t>にアップして終了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DF68AC1-22FA-0165-E2A3-92DA48151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58" y="3264621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3F65CC-0790-3497-EB14-C4163B4B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Data</a:t>
            </a:r>
            <a:r>
              <a:rPr kumimoji="1" lang="ja-JP" altLang="en-US" dirty="0"/>
              <a:t>フォルダーが空であることを確認</a:t>
            </a:r>
            <a:br>
              <a:rPr kumimoji="1" lang="en-US" altLang="ja-JP" dirty="0"/>
            </a:br>
            <a:r>
              <a:rPr kumimoji="1" lang="ja-JP" altLang="en-US" dirty="0"/>
              <a:t>前のファイルがあれば過去ファイルへ移動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2A89650-A794-13B6-41E2-E0CADC90C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582" y="1825624"/>
            <a:ext cx="10393218" cy="5032375"/>
          </a:xfrm>
        </p:spPr>
      </p:pic>
    </p:spTree>
    <p:extLst>
      <p:ext uri="{BB962C8B-B14F-4D97-AF65-F5344CB8AC3E}">
        <p14:creationId xmlns:p14="http://schemas.microsoft.com/office/powerpoint/2010/main" val="4234138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F2E7526-BF63-C870-4C17-36FFC473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8" y="1135985"/>
            <a:ext cx="10515601" cy="545579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FF80F8D-FDC4-1512-6F14-59E52358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28" y="-95903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アップロードクリック　</a:t>
            </a:r>
            <a:br>
              <a:rPr kumimoji="1" lang="en-US" altLang="ja-JP" sz="4000" dirty="0"/>
            </a:br>
            <a:r>
              <a:rPr kumimoji="1" lang="ja-JP" altLang="en-US" sz="4000" dirty="0"/>
              <a:t>ファイルをクリック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F9F92C6D-F3F8-90B4-A610-A99564D49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4707" y="2443198"/>
            <a:ext cx="1109568" cy="8596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601FF9D-8EE3-AC86-EDE5-FFB2368C9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033" y="2076027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881BB6-0790-6B99-302F-C3194B6B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ダウンロードを選択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2E814F6-795E-96D1-022D-1508B4245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8146"/>
            <a:ext cx="9906816" cy="4990708"/>
          </a:xfr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CFD2A29-CFCE-DE76-DE8B-75D7FD78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98" y="3691921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18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79E3307-B824-7A87-08D0-9EBF9703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9" y="1395864"/>
            <a:ext cx="11277600" cy="54736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5B3DFC-C354-5A2C-B4E8-038475E3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ファイルを選択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E29BBEF4-37A0-1DB5-F913-07D81BD77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7071" y="3626906"/>
            <a:ext cx="1109568" cy="8596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24309EE-C802-3115-5DFD-FF3E5F91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71" y="3882931"/>
            <a:ext cx="1109568" cy="8596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FEE3DE4-1001-D720-A1F9-A1055859A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71" y="3279345"/>
            <a:ext cx="1109568" cy="85961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BD03A12-68B0-D7E4-406E-86952F020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70607">
            <a:off x="9365070" y="5572971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A382C-B3B4-D2BD-FFFE-6257D7B6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674C8-42A1-0D0B-213F-4BEC328B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3800" dirty="0"/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278017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C67250-F1FD-C32D-2800-6E4E8A80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18255"/>
            <a:ext cx="11242964" cy="1325563"/>
          </a:xfrm>
        </p:spPr>
        <p:txBody>
          <a:bodyPr/>
          <a:lstStyle/>
          <a:p>
            <a:r>
              <a:rPr kumimoji="1" lang="ja-JP" altLang="en-US" dirty="0"/>
              <a:t>できたファイル</a:t>
            </a:r>
            <a:r>
              <a:rPr lang="en-US" altLang="ja-JP" dirty="0"/>
              <a:t>10</a:t>
            </a:r>
            <a:r>
              <a:rPr kumimoji="1" lang="ja-JP" altLang="en-US" dirty="0"/>
              <a:t>個を　</a:t>
            </a:r>
            <a:r>
              <a:rPr kumimoji="1" lang="en-US" altLang="ja-JP" dirty="0"/>
              <a:t>data</a:t>
            </a:r>
            <a:r>
              <a:rPr kumimoji="1" lang="ja-JP" altLang="en-US" dirty="0"/>
              <a:t>フォルダーへ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2F92E1-9B59-3F72-314D-0FF83D744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4F3F1B-00D2-5F87-6AC1-3A4827AA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1" y="1003266"/>
            <a:ext cx="8337512" cy="58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6818420-B173-FFB1-712E-F51ACFBD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0"/>
            <a:ext cx="9551684" cy="49497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A0D4F61-8ECA-E2BE-C35D-257B93BD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1049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③</a:t>
            </a:r>
            <a:r>
              <a:rPr kumimoji="1" lang="en-US" altLang="ja-JP" dirty="0"/>
              <a:t>16</a:t>
            </a:r>
            <a:r>
              <a:rPr kumimoji="1" lang="ja-JP" altLang="en-US" dirty="0"/>
              <a:t>時？？</a:t>
            </a:r>
            <a:r>
              <a:rPr lang="ja-JP" altLang="en-US" dirty="0"/>
              <a:t>大新神三八予測</a:t>
            </a:r>
            <a:r>
              <a:rPr kumimoji="1" lang="ja-JP" altLang="en-US" dirty="0"/>
              <a:t>まとめを開く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en-US" altLang="ja-JP" dirty="0"/>
              <a:t>16</a:t>
            </a:r>
            <a:r>
              <a:rPr kumimoji="1" lang="ja-JP" altLang="en-US" dirty="0"/>
              <a:t>時までは</a:t>
            </a:r>
            <a:r>
              <a:rPr kumimoji="1" lang="en-US" altLang="ja-JP" dirty="0"/>
              <a:t>16</a:t>
            </a:r>
            <a:r>
              <a:rPr kumimoji="1" lang="ja-JP" altLang="en-US" dirty="0"/>
              <a:t>時前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kumimoji="1" lang="en-US" altLang="ja-JP" dirty="0"/>
              <a:t>17</a:t>
            </a:r>
            <a:r>
              <a:rPr kumimoji="1" lang="ja-JP" altLang="en-US" dirty="0"/>
              <a:t>時以降は１６時以降のファイルを使うこと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6D0CA09F-F40B-B0DF-5821-05E2FF6C7022}"/>
              </a:ext>
            </a:extLst>
          </p:cNvPr>
          <p:cNvSpPr/>
          <p:nvPr/>
        </p:nvSpPr>
        <p:spPr>
          <a:xfrm rot="4311078">
            <a:off x="5050090" y="3409318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2046F19A-256F-1856-EAAD-69E0CBB512A3}"/>
              </a:ext>
            </a:extLst>
          </p:cNvPr>
          <p:cNvSpPr/>
          <p:nvPr/>
        </p:nvSpPr>
        <p:spPr>
          <a:xfrm rot="5955050">
            <a:off x="5160407" y="3898511"/>
            <a:ext cx="437322" cy="8940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292C2-F875-B213-5586-7E1CF5BACA92}"/>
              </a:ext>
            </a:extLst>
          </p:cNvPr>
          <p:cNvSpPr txBox="1"/>
          <p:nvPr/>
        </p:nvSpPr>
        <p:spPr>
          <a:xfrm>
            <a:off x="9864436" y="2032000"/>
            <a:ext cx="1838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16</a:t>
            </a:r>
            <a:r>
              <a:rPr kumimoji="1" lang="ja-JP" altLang="en-US" dirty="0"/>
              <a:t>時から</a:t>
            </a:r>
            <a:r>
              <a:rPr kumimoji="1" lang="en-US" altLang="ja-JP" dirty="0"/>
              <a:t>17</a:t>
            </a:r>
            <a:r>
              <a:rPr kumimoji="1" lang="ja-JP" altLang="en-US" dirty="0"/>
              <a:t>時は</a:t>
            </a:r>
            <a:endParaRPr kumimoji="1" lang="en-US" altLang="ja-JP" dirty="0"/>
          </a:p>
          <a:p>
            <a:r>
              <a:rPr lang="en-US" altLang="ja-JP" dirty="0"/>
              <a:t>windy</a:t>
            </a:r>
            <a:r>
              <a:rPr lang="ja-JP" altLang="en-US" dirty="0"/>
              <a:t>データの変更時間帯のため、避けるように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713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7E3A9EF-92E0-2253-FA90-2E0710A0F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1195580"/>
            <a:ext cx="9166064" cy="571302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CD3E9AF-7FBD-E154-99DD-1310DF14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0"/>
            <a:ext cx="11215255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シートを「気象データ一覧」にして</a:t>
            </a:r>
            <a:br>
              <a:rPr kumimoji="1" lang="en-US" altLang="ja-JP" dirty="0"/>
            </a:br>
            <a:r>
              <a:rPr kumimoji="1" lang="ja-JP" altLang="en-US" dirty="0"/>
              <a:t>「ボタン１をクリック」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039F93-D97C-6ED0-8148-5FF6DCC79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60731">
            <a:off x="1562385" y="5796255"/>
            <a:ext cx="902286" cy="5486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4A98DC3-9186-50AF-B3DB-B1C2FCD94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15927">
            <a:off x="789212" y="2886966"/>
            <a:ext cx="82303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1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97C5C30-CEE4-3552-35B2-766B9F43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843532"/>
            <a:ext cx="9130298" cy="583897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3EB9B36-F2CC-CA05-FB09-4DA61950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1" y="-124402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シートを「大新神三八</a:t>
            </a:r>
            <a:r>
              <a:rPr lang="en-US" altLang="ja-JP" sz="4000" dirty="0"/>
              <a:t>data</a:t>
            </a:r>
            <a:r>
              <a:rPr lang="ja-JP" altLang="en-US" sz="4000" dirty="0"/>
              <a:t>（５）」に変更</a:t>
            </a:r>
            <a:endParaRPr kumimoji="1" lang="ja-JP" altLang="en-US" sz="4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BE09C9B-0317-8E12-F164-15D68CC54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494" y="5321485"/>
            <a:ext cx="823031" cy="1036410"/>
          </a:xfrm>
          <a:prstGeom prst="rect">
            <a:avLst/>
          </a:prstGeo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32E21B65-7D56-AA5A-8AB7-E55E4F9E7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34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41E74-8484-43C2-2E5F-4A930246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-170584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ファイルをクリック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C5710436-41F1-88A3-E3AB-62363448F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41" y="1043709"/>
            <a:ext cx="9178686" cy="5814292"/>
          </a:xfr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DB2CC2B-C125-D507-01B2-CA3AA68F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15927">
            <a:off x="586012" y="1070102"/>
            <a:ext cx="823031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7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3e6f7-6749-4d65-8d00-5a29d80e0137" xsi:nil="true"/>
    <lcf76f155ced4ddcb4097134ff3c332f xmlns="60624d45-2363-455e-a567-53677868f3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3EAA7ACBF89D94181FCBD65E03D79F4" ma:contentTypeVersion="14" ma:contentTypeDescription="新しいドキュメントを作成します。" ma:contentTypeScope="" ma:versionID="0495b5085e948050146aa622b795f531">
  <xsd:schema xmlns:xsd="http://www.w3.org/2001/XMLSchema" xmlns:xs="http://www.w3.org/2001/XMLSchema" xmlns:p="http://schemas.microsoft.com/office/2006/metadata/properties" xmlns:ns2="60624d45-2363-455e-a567-53677868f3ae" xmlns:ns3="6f13e6f7-6749-4d65-8d00-5a29d80e0137" targetNamespace="http://schemas.microsoft.com/office/2006/metadata/properties" ma:root="true" ma:fieldsID="ffddf2e6c341cbf28e3f320b6184d473" ns2:_="" ns3:_="">
    <xsd:import namespace="60624d45-2363-455e-a567-53677868f3ae"/>
    <xsd:import namespace="6f13e6f7-6749-4d65-8d00-5a29d80e0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24d45-2363-455e-a567-53677868f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8d44362a-58f1-47df-9726-03069f175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3e6f7-6749-4d65-8d00-5a29d80e013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70ff2c-91ff-44bc-92dc-1fd6bef46b93}" ma:internalName="TaxCatchAll" ma:showField="CatchAllData" ma:web="6f13e6f7-6749-4d65-8d00-5a29d80e01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F05047-3020-4201-88CA-42E681905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D35895-165F-4240-9B7E-4218A917637B}">
  <ds:schemaRefs>
    <ds:schemaRef ds:uri="http://schemas.microsoft.com/office/2006/metadata/properties"/>
    <ds:schemaRef ds:uri="http://schemas.microsoft.com/office/infopath/2007/PartnerControls"/>
    <ds:schemaRef ds:uri="6f13e6f7-6749-4d65-8d00-5a29d80e0137"/>
    <ds:schemaRef ds:uri="60624d45-2363-455e-a567-53677868f3ae"/>
  </ds:schemaRefs>
</ds:datastoreItem>
</file>

<file path=customXml/itemProps3.xml><?xml version="1.0" encoding="utf-8"?>
<ds:datastoreItem xmlns:ds="http://schemas.openxmlformats.org/officeDocument/2006/customXml" ds:itemID="{2F7559F2-589E-4AB9-8CF9-2F345544E0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24d45-2363-455e-a567-53677868f3ae"/>
    <ds:schemaRef ds:uri="6f13e6f7-6749-4d65-8d00-5a29d80e0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381</Words>
  <Application>Microsoft Office PowerPoint</Application>
  <PresentationFormat>ワイド画面</PresentationFormat>
  <Paragraphs>37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7" baseType="lpstr">
      <vt:lpstr>游ゴシック</vt:lpstr>
      <vt:lpstr>游ゴシック Light</vt:lpstr>
      <vt:lpstr>Arial</vt:lpstr>
      <vt:lpstr>Office テーマ</vt:lpstr>
      <vt:lpstr>PowerPoint プレゼンテーション</vt:lpstr>
      <vt:lpstr>Python　プログラムを走らせる</vt:lpstr>
      <vt:lpstr>Wndy　micosship　取得</vt:lpstr>
      <vt:lpstr>Dataフォルダーが空であることを確認 前のファイルがあれば過去ファイルへ移動</vt:lpstr>
      <vt:lpstr>できたファイル10個を　dataフォルダーへ</vt:lpstr>
      <vt:lpstr>③16時？？大新神三八予測まとめを開く 　16時までは16時前 　17時以降は１６時以降のファイルを使うこと</vt:lpstr>
      <vt:lpstr>シートを「気象データ一覧」にして 「ボタン１をクリック」</vt:lpstr>
      <vt:lpstr>シートを「大新神三八data（５）」に変更</vt:lpstr>
      <vt:lpstr>ファイルをクリック</vt:lpstr>
      <vt:lpstr>名前を付けて保存をクリック</vt:lpstr>
      <vt:lpstr>③を消して「④日付」を入力　　例「220715④16時以降大新神三八data」 Excel　マクロ有効ブックをクリック CSV（コンマ区切り）（.csv）を選択し　保存 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新島JFは　「新島JF　220710⑨合算…」をクリック その後予測ボタンクリック</vt:lpstr>
      <vt:lpstr>PowerPoint プレゼンテーション</vt:lpstr>
      <vt:lpstr>先ほど作成した　 「 220715④16時以降大新神三八data 」選択</vt:lpstr>
      <vt:lpstr>PowerPoint プレゼンテーション</vt:lpstr>
      <vt:lpstr>PowerPoint プレゼンテーション</vt:lpstr>
      <vt:lpstr>PowerPoint プレゼンテーション</vt:lpstr>
      <vt:lpstr>ファイル名　「NJ２２０７１５」 　　　　　　　　今日の日付</vt:lpstr>
      <vt:lpstr>左下に出なければ↓</vt:lpstr>
      <vt:lpstr>開いたらこの結果をTwitterへ</vt:lpstr>
      <vt:lpstr>「Twitter　大島海洋国際　AI」で検索</vt:lpstr>
      <vt:lpstr>PowerPoint プレゼンテーション</vt:lpstr>
      <vt:lpstr>PowerPoint プレゼンテーション</vt:lpstr>
      <vt:lpstr>下へスクロール</vt:lpstr>
      <vt:lpstr>過去のTwitterを探す</vt:lpstr>
      <vt:lpstr>コピーする。その後「ツイートする」押す</vt:lpstr>
      <vt:lpstr>・貼り付け ・予測結果入力 ・「ツイートする」押 </vt:lpstr>
      <vt:lpstr>PowerPoint プレゼンテーション</vt:lpstr>
      <vt:lpstr>三宅島は　「三宅　220710⑨合算…」をクリック その後予測ボタンクリック</vt:lpstr>
      <vt:lpstr>先ほどのアップしたファイルを使用するため「アップロード済みデータのデータから選択」</vt:lpstr>
      <vt:lpstr>一番下へスクロール　先ほど作成した　 「 220715④16時以降大新神三八data 」選択</vt:lpstr>
      <vt:lpstr>あとは　前と同じように新島・三宅島・八丈島・式根島　繰り返す。</vt:lpstr>
      <vt:lpstr>最後に作成dataをteamsにアップして終了</vt:lpstr>
      <vt:lpstr>アップロードクリック　 ファイルをクリック</vt:lpstr>
      <vt:lpstr>ダウンロードを選択</vt:lpstr>
      <vt:lpstr>ファイルを選択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網谷　宗彦</dc:creator>
  <cp:lastModifiedBy>網谷　宗彦</cp:lastModifiedBy>
  <cp:revision>4</cp:revision>
  <dcterms:created xsi:type="dcterms:W3CDTF">2022-06-08T00:17:22Z</dcterms:created>
  <dcterms:modified xsi:type="dcterms:W3CDTF">2022-11-10T01:25:17Z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0x010100E3EAA7ACBF89D94181FCBD65E03D79F4</vt:lpwstr>
  </property>
</Properties>
</file>