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120" d="100"/>
          <a:sy n="120" d="100"/>
        </p:scale>
        <p:origin x="120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17FA49F-F61C-45E3-BA2E-473963F9A4E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BE27591C-A57C-44F3-B6D7-AFCD5C167F8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2536658-120D-4C61-8833-8B3E8918F2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E2DE31-97BA-44C4-AD69-BCFF4FEA7887}" type="datetimeFigureOut">
              <a:rPr kumimoji="1" lang="ja-JP" altLang="en-US" smtClean="0"/>
              <a:t>2020/5/23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3268BDE-03BE-465E-9C9D-1567E48553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F25A951-A93C-4717-97D7-FCBA6987F7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F5541-0DA6-4507-BDF0-D3D83A0B356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056886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9B4D829-BAD3-4AD7-9343-A690F45827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D46CF87A-E7B4-41BF-AE11-E342F0FA5C2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C828A3AA-DBEE-4D15-BE48-0ADC040A3B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E2DE31-97BA-44C4-AD69-BCFF4FEA7887}" type="datetimeFigureOut">
              <a:rPr kumimoji="1" lang="ja-JP" altLang="en-US" smtClean="0"/>
              <a:t>2020/5/23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C4C1E8E-828F-4112-B777-D54EDFE8D2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5DE1FA8-BE52-4B96-9716-B7FA263C27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F5541-0DA6-4507-BDF0-D3D83A0B356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953230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33AC7771-7156-46F8-B034-315CE68F106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82129487-247F-483B-B40D-16BA6979303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B690631-6CEA-4075-B30F-EDD777A88E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E2DE31-97BA-44C4-AD69-BCFF4FEA7887}" type="datetimeFigureOut">
              <a:rPr kumimoji="1" lang="ja-JP" altLang="en-US" smtClean="0"/>
              <a:t>2020/5/23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8333A401-142E-436E-B442-A42226178B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2694741E-E963-4C43-86AE-FA055E8F5B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F5541-0DA6-4507-BDF0-D3D83A0B356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923072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B7D47DD-9D3E-43B9-9099-5B5A83AC6B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C9054ACA-1E3B-483C-A0F9-17D89A253A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49F5E015-41EF-48F5-A24B-A2F6D7E5A8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E2DE31-97BA-44C4-AD69-BCFF4FEA7887}" type="datetimeFigureOut">
              <a:rPr kumimoji="1" lang="ja-JP" altLang="en-US" smtClean="0"/>
              <a:t>2020/5/23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4F77B3F4-64A2-4E79-97A4-1D18E13B1A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1849BDA-2818-4329-AA04-96270E8A0A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F5541-0DA6-4507-BDF0-D3D83A0B356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755983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72950A6-21D2-4ACB-A10E-9557AEB42C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45621A1A-7315-4EF4-BB7D-F308754EBE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7BC2544-8078-4147-B327-EF6DFE414B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E2DE31-97BA-44C4-AD69-BCFF4FEA7887}" type="datetimeFigureOut">
              <a:rPr kumimoji="1" lang="ja-JP" altLang="en-US" smtClean="0"/>
              <a:t>2020/5/23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E3C001A-908E-49C3-93A0-184E446718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BA9C5AFF-CE21-4FBF-BD20-7AB69A25D2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F5541-0DA6-4507-BDF0-D3D83A0B356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655064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53F74AA-42B4-42B8-BF9F-80917F3146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57C085F1-4B2C-4CA6-A120-3C6DE4EB16A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06937308-34D3-4964-A9BB-81F1F9F3F7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8481268E-F5C8-4BE6-B3A9-EF582B9FB5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E2DE31-97BA-44C4-AD69-BCFF4FEA7887}" type="datetimeFigureOut">
              <a:rPr kumimoji="1" lang="ja-JP" altLang="en-US" smtClean="0"/>
              <a:t>2020/5/23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BBAADAD8-9A83-4653-8BD6-05590B1301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637D3F44-D487-46C4-AA34-E19D391164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F5541-0DA6-4507-BDF0-D3D83A0B356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961754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21E93CA-FE25-4029-B6BC-B571C4E4D1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FFAD3154-3BB4-4493-A5E0-D8A574D266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2ACD46FF-5C84-458C-AE04-EBC5C41C520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52DF90C0-816A-479D-B0DD-90305851ABF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6F01E8F5-F302-44EA-A410-ED19E0CE9CE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287C0EEB-1ADF-4AB8-BDD6-A6F2F5BFBD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E2DE31-97BA-44C4-AD69-BCFF4FEA7887}" type="datetimeFigureOut">
              <a:rPr kumimoji="1" lang="ja-JP" altLang="en-US" smtClean="0"/>
              <a:t>2020/5/23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D26482E0-F1BD-41F7-9939-9ECBDCF2D5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EB3DA720-839B-4288-A612-63A6417FCE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F5541-0DA6-4507-BDF0-D3D83A0B356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69005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7B0DCD0-E4A7-4D10-965C-F48485396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FC0DF4BD-5902-4A33-9D35-2F71FE9F1D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E2DE31-97BA-44C4-AD69-BCFF4FEA7887}" type="datetimeFigureOut">
              <a:rPr kumimoji="1" lang="ja-JP" altLang="en-US" smtClean="0"/>
              <a:t>2020/5/23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B3E0AEEE-9F27-4F33-8E7B-BF6D48586C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4A974081-4EF6-4FD6-ACEB-07D8A521FC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F5541-0DA6-4507-BDF0-D3D83A0B356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841263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1ED89CFC-FFDD-4507-8234-50C73C3F66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E2DE31-97BA-44C4-AD69-BCFF4FEA7887}" type="datetimeFigureOut">
              <a:rPr kumimoji="1" lang="ja-JP" altLang="en-US" smtClean="0"/>
              <a:t>2020/5/23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117FECBE-32B2-4A9F-8828-2677AF0BF4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568D5C1-360A-4C56-B1DF-5D454014C2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F5541-0DA6-4507-BDF0-D3D83A0B356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726130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6997739-E26F-4E96-BE16-F5E91A16D2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EFBAD8F3-CB96-45AF-AE61-E841A52129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4261FC24-130A-4DC8-8CC9-45B58E742D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A81EE32C-6AAF-4056-A36B-5AB544EBC6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E2DE31-97BA-44C4-AD69-BCFF4FEA7887}" type="datetimeFigureOut">
              <a:rPr kumimoji="1" lang="ja-JP" altLang="en-US" smtClean="0"/>
              <a:t>2020/5/23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A7116533-201F-462B-9E14-BF0736247C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4FAD44B4-888F-49A5-8537-132C55E955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F5541-0DA6-4507-BDF0-D3D83A0B356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1232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1FB217B-9347-43CC-A560-7A0CD2A5CC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B1485771-8D62-4F50-BBFD-B0A64D27BEF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3E44A649-A514-4957-B44F-633B6C7506E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204AF4BD-EF70-45C0-AC01-DAFE4B6ED7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E2DE31-97BA-44C4-AD69-BCFF4FEA7887}" type="datetimeFigureOut">
              <a:rPr kumimoji="1" lang="ja-JP" altLang="en-US" smtClean="0"/>
              <a:t>2020/5/23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946372A2-9491-4350-BBE1-8A07F7C06E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2A286B42-7434-4127-B622-DFA4D4293C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F5541-0DA6-4507-BDF0-D3D83A0B356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586985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A1ED229D-F49C-4663-BD40-FBD51B993C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C0A9CEA1-26B1-4A50-91D8-FF1A14C0BF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CFB70ED-C298-47B0-8DE6-A0DA7115A80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E2DE31-97BA-44C4-AD69-BCFF4FEA7887}" type="datetimeFigureOut">
              <a:rPr kumimoji="1" lang="ja-JP" altLang="en-US" smtClean="0"/>
              <a:t>2020/5/23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4D3C8D81-26E8-4247-BCF9-61A71A0A0CC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B2580E2-6518-4CD6-9A0A-F0E0735509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CF5541-0DA6-4507-BDF0-D3D83A0B356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57870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図 8">
            <a:extLst>
              <a:ext uri="{FF2B5EF4-FFF2-40B4-BE49-F238E27FC236}">
                <a16:creationId xmlns:a16="http://schemas.microsoft.com/office/drawing/2014/main" id="{87A68EAF-AB5F-4437-BFE6-E7D010C8D5B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1342" t="-2387" r="31342" b="37597"/>
          <a:stretch/>
        </p:blipFill>
        <p:spPr>
          <a:xfrm>
            <a:off x="-389613" y="3653424"/>
            <a:ext cx="8650974" cy="3021697"/>
          </a:xfrm>
          <a:prstGeom prst="rect">
            <a:avLst/>
          </a:prstGeom>
        </p:spPr>
      </p:pic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73AD300E-E924-4472-8F6C-43070A9873A0}"/>
              </a:ext>
            </a:extLst>
          </p:cNvPr>
          <p:cNvSpPr/>
          <p:nvPr/>
        </p:nvSpPr>
        <p:spPr>
          <a:xfrm>
            <a:off x="4304514" y="3808674"/>
            <a:ext cx="1335819" cy="39756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9DF235EA-F1C6-4A25-8D47-3500F6F1C5DF}"/>
              </a:ext>
            </a:extLst>
          </p:cNvPr>
          <p:cNvSpPr/>
          <p:nvPr/>
        </p:nvSpPr>
        <p:spPr>
          <a:xfrm>
            <a:off x="4834393" y="2655736"/>
            <a:ext cx="1391478" cy="26239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750F5DC7-899C-4CE4-9CB8-7B608B43CE5F}"/>
              </a:ext>
            </a:extLst>
          </p:cNvPr>
          <p:cNvSpPr txBox="1"/>
          <p:nvPr/>
        </p:nvSpPr>
        <p:spPr>
          <a:xfrm>
            <a:off x="4376076" y="5780599"/>
            <a:ext cx="144142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400" b="1" dirty="0"/>
              <a:t>明日の元気の源</a:t>
            </a:r>
          </a:p>
        </p:txBody>
      </p:sp>
    </p:spTree>
    <p:extLst>
      <p:ext uri="{BB962C8B-B14F-4D97-AF65-F5344CB8AC3E}">
        <p14:creationId xmlns:p14="http://schemas.microsoft.com/office/powerpoint/2010/main" val="12418144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3822</TotalTime>
  <Words>5</Words>
  <Application>Microsoft Office PowerPoint</Application>
  <PresentationFormat>ワイド画面</PresentationFormat>
  <Paragraphs>1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游ゴシック</vt:lpstr>
      <vt:lpstr>游ゴシック Light</vt:lpstr>
      <vt:lpstr>Arial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asurise</dc:creator>
  <cp:lastModifiedBy>asurise</cp:lastModifiedBy>
  <cp:revision>8</cp:revision>
  <dcterms:created xsi:type="dcterms:W3CDTF">2020-04-26T07:39:53Z</dcterms:created>
  <dcterms:modified xsi:type="dcterms:W3CDTF">2020-05-24T01:58:49Z</dcterms:modified>
</cp:coreProperties>
</file>