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8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94D9DA10-4C7C-4DF9-90C2-41AE4E245135}" type="datetimeFigureOut">
              <a:rPr kumimoji="1" lang="ja-JP" altLang="en-US" smtClean="0"/>
              <a:t>2023/11/23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4B342FE5-70F7-48AE-B8F1-FED9B672E1BD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6465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パノラマ写真 (キャプション付き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9DA10-4C7C-4DF9-90C2-41AE4E245135}" type="datetimeFigureOut">
              <a:rPr kumimoji="1" lang="ja-JP" altLang="en-US" smtClean="0"/>
              <a:t>2023/11/23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42FE5-70F7-48AE-B8F1-FED9B672E1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9015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とキャプショ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9DA10-4C7C-4DF9-90C2-41AE4E245135}" type="datetimeFigureOut">
              <a:rPr kumimoji="1" lang="ja-JP" altLang="en-US" smtClean="0"/>
              <a:t>2023/11/23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42FE5-70F7-48AE-B8F1-FED9B672E1BD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25217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 (キャプション付き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9DA10-4C7C-4DF9-90C2-41AE4E245135}" type="datetimeFigureOut">
              <a:rPr kumimoji="1" lang="ja-JP" altLang="en-US" smtClean="0"/>
              <a:t>2023/11/23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42FE5-70F7-48AE-B8F1-FED9B672E1BD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93985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9DA10-4C7C-4DF9-90C2-41AE4E245135}" type="datetimeFigureOut">
              <a:rPr kumimoji="1" lang="ja-JP" altLang="en-US" smtClean="0"/>
              <a:t>2023/11/23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42FE5-70F7-48AE-B8F1-FED9B672E1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13591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付きの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9DA10-4C7C-4DF9-90C2-41AE4E245135}" type="datetimeFigureOut">
              <a:rPr kumimoji="1" lang="ja-JP" altLang="en-US" smtClean="0"/>
              <a:t>2023/11/23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42FE5-70F7-48AE-B8F1-FED9B672E1BD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34456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真または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9DA10-4C7C-4DF9-90C2-41AE4E245135}" type="datetimeFigureOut">
              <a:rPr kumimoji="1" lang="ja-JP" altLang="en-US" smtClean="0"/>
              <a:t>2023/11/23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42FE5-70F7-48AE-B8F1-FED9B672E1BD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42477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9DA10-4C7C-4DF9-90C2-41AE4E245135}" type="datetimeFigureOut">
              <a:rPr kumimoji="1" lang="ja-JP" altLang="en-US" smtClean="0"/>
              <a:t>2023/11/23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42FE5-70F7-48AE-B8F1-FED9B672E1BD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06913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9DA10-4C7C-4DF9-90C2-41AE4E245135}" type="datetimeFigureOut">
              <a:rPr kumimoji="1" lang="ja-JP" altLang="en-US" smtClean="0"/>
              <a:t>2023/11/23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42FE5-70F7-48AE-B8F1-FED9B672E1BD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8286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9DA10-4C7C-4DF9-90C2-41AE4E245135}" type="datetimeFigureOut">
              <a:rPr kumimoji="1" lang="ja-JP" altLang="en-US" smtClean="0"/>
              <a:t>2023/11/23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42FE5-70F7-48AE-B8F1-FED9B672E1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7145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9DA10-4C7C-4DF9-90C2-41AE4E245135}" type="datetimeFigureOut">
              <a:rPr kumimoji="1" lang="ja-JP" altLang="en-US" smtClean="0"/>
              <a:t>2023/11/23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42FE5-70F7-48AE-B8F1-FED9B672E1BD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9339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9DA10-4C7C-4DF9-90C2-41AE4E245135}" type="datetimeFigureOut">
              <a:rPr kumimoji="1" lang="ja-JP" altLang="en-US" smtClean="0"/>
              <a:t>2023/11/23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42FE5-70F7-48AE-B8F1-FED9B672E1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6959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9DA10-4C7C-4DF9-90C2-41AE4E245135}" type="datetimeFigureOut">
              <a:rPr kumimoji="1" lang="ja-JP" altLang="en-US" smtClean="0"/>
              <a:t>2023/11/23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42FE5-70F7-48AE-B8F1-FED9B672E1BD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801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9DA10-4C7C-4DF9-90C2-41AE4E245135}" type="datetimeFigureOut">
              <a:rPr kumimoji="1" lang="ja-JP" altLang="en-US" smtClean="0"/>
              <a:t>2023/11/23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42FE5-70F7-48AE-B8F1-FED9B672E1BD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1869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9DA10-4C7C-4DF9-90C2-41AE4E245135}" type="datetimeFigureOut">
              <a:rPr kumimoji="1" lang="ja-JP" altLang="en-US" smtClean="0"/>
              <a:t>2023/11/23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42FE5-70F7-48AE-B8F1-FED9B672E1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5657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9DA10-4C7C-4DF9-90C2-41AE4E245135}" type="datetimeFigureOut">
              <a:rPr kumimoji="1" lang="ja-JP" altLang="en-US" smtClean="0"/>
              <a:t>2023/11/23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42FE5-70F7-48AE-B8F1-FED9B672E1BD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6920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9DA10-4C7C-4DF9-90C2-41AE4E245135}" type="datetimeFigureOut">
              <a:rPr kumimoji="1" lang="ja-JP" altLang="en-US" smtClean="0"/>
              <a:t>2023/11/23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42FE5-70F7-48AE-B8F1-FED9B672E1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6454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4D9DA10-4C7C-4DF9-90C2-41AE4E245135}" type="datetimeFigureOut">
              <a:rPr kumimoji="1" lang="ja-JP" altLang="en-US" smtClean="0"/>
              <a:t>2023/11/23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B342FE5-70F7-48AE-B8F1-FED9B672E1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7856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kumimoji="1"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 kumimoji="1">
          <a:solidFill>
            <a:schemeClr val="tx2"/>
          </a:solidFill>
        </a:defRPr>
      </a:lvl2pPr>
      <a:lvl3pPr eaLnBrk="1" hangingPunct="1">
        <a:defRPr kumimoji="1">
          <a:solidFill>
            <a:schemeClr val="tx2"/>
          </a:solidFill>
        </a:defRPr>
      </a:lvl3pPr>
      <a:lvl4pPr eaLnBrk="1" hangingPunct="1">
        <a:defRPr kumimoji="1">
          <a:solidFill>
            <a:schemeClr val="tx2"/>
          </a:solidFill>
        </a:defRPr>
      </a:lvl4pPr>
      <a:lvl5pPr eaLnBrk="1" hangingPunct="1">
        <a:defRPr kumimoji="1">
          <a:solidFill>
            <a:schemeClr val="tx2"/>
          </a:solidFill>
        </a:defRPr>
      </a:lvl5pPr>
      <a:lvl6pPr eaLnBrk="1" hangingPunct="1">
        <a:defRPr kumimoji="1">
          <a:solidFill>
            <a:schemeClr val="tx2"/>
          </a:solidFill>
        </a:defRPr>
      </a:lvl6pPr>
      <a:lvl7pPr eaLnBrk="1" hangingPunct="1">
        <a:defRPr kumimoji="1">
          <a:solidFill>
            <a:schemeClr val="tx2"/>
          </a:solidFill>
        </a:defRPr>
      </a:lvl7pPr>
      <a:lvl8pPr eaLnBrk="1" hangingPunct="1">
        <a:defRPr kumimoji="1">
          <a:solidFill>
            <a:schemeClr val="tx2"/>
          </a:solidFill>
        </a:defRPr>
      </a:lvl8pPr>
      <a:lvl9pPr eaLnBrk="1" hangingPunct="1">
        <a:defRPr kumimoji="1"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kumimoji="1"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kumimoji="1"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kumimoji="1"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kumimoji="1"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kumimoji="1"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kumimoji="1"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kumimoji="1"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kumimoji="1"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kumimoji="1"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D1E3AD26-9862-CBAF-D1FF-C7FD0CE81C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8807" y="2575555"/>
            <a:ext cx="6584849" cy="3638633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CE6AA9-8FAD-9F7C-1D7D-35ACDF32621C}"/>
              </a:ext>
            </a:extLst>
          </p:cNvPr>
          <p:cNvSpPr txBox="1"/>
          <p:nvPr/>
        </p:nvSpPr>
        <p:spPr>
          <a:xfrm>
            <a:off x="600266" y="643812"/>
            <a:ext cx="1295711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dirty="0"/>
              <a:t>定食、丼ものに付く味噌汁は</a:t>
            </a:r>
            <a:r>
              <a:rPr kumimoji="1" lang="en-US" altLang="ja-JP" sz="4400" dirty="0"/>
              <a:t>330</a:t>
            </a:r>
            <a:r>
              <a:rPr kumimoji="1" lang="ja-JP" altLang="en-US" sz="4400" dirty="0"/>
              <a:t>円（税込み）で</a:t>
            </a:r>
            <a:endParaRPr kumimoji="1" lang="en-US" altLang="ja-JP" sz="4400" dirty="0"/>
          </a:p>
          <a:p>
            <a:r>
              <a:rPr kumimoji="1" lang="ja-JP" altLang="en-US" sz="4400" dirty="0"/>
              <a:t>あら汁に変更出来ます！！</a:t>
            </a:r>
            <a:endParaRPr kumimoji="1" lang="en-US" altLang="ja-JP" sz="4400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1C666EA-FBEA-89D3-94C2-A2D9E89EEA89}"/>
              </a:ext>
            </a:extLst>
          </p:cNvPr>
          <p:cNvSpPr txBox="1"/>
          <p:nvPr/>
        </p:nvSpPr>
        <p:spPr>
          <a:xfrm>
            <a:off x="979715" y="3116425"/>
            <a:ext cx="307327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口コミ掲載でミニあら汁（無料）</a:t>
            </a:r>
            <a:endParaRPr kumimoji="1" lang="en-US" altLang="ja-JP" dirty="0"/>
          </a:p>
          <a:p>
            <a:r>
              <a:rPr kumimoji="1" lang="ja-JP" altLang="en-US" dirty="0"/>
              <a:t>　　　　　　　変更も可！</a:t>
            </a:r>
            <a:endParaRPr kumimoji="1" lang="en-US" altLang="ja-JP" dirty="0"/>
          </a:p>
          <a:p>
            <a:r>
              <a:rPr kumimoji="1" lang="ja-JP" altLang="en-US" dirty="0"/>
              <a:t>　　　　　↓　　　　　↓　　　　　↓</a:t>
            </a:r>
            <a:endParaRPr kumimoji="1" lang="en-US" altLang="ja-JP" dirty="0"/>
          </a:p>
          <a:p>
            <a:endParaRPr kumimoji="1" lang="ja-JP" altLang="en-US" dirty="0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254EC85D-31B4-A4E4-CCC1-9D55EAFB37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030" y="4052474"/>
            <a:ext cx="1200150" cy="1190625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371BD08-D480-912E-FA25-FFD5D76BDEBA}"/>
              </a:ext>
            </a:extLst>
          </p:cNvPr>
          <p:cNvSpPr txBox="1"/>
          <p:nvPr/>
        </p:nvSpPr>
        <p:spPr>
          <a:xfrm>
            <a:off x="758344" y="5358960"/>
            <a:ext cx="4238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※</a:t>
            </a:r>
            <a:r>
              <a:rPr kumimoji="1" lang="ja-JP" altLang="en-US" dirty="0"/>
              <a:t>お会計の際、スタッフにご提示ください</a:t>
            </a:r>
          </a:p>
        </p:txBody>
      </p:sp>
    </p:spTree>
    <p:extLst>
      <p:ext uri="{BB962C8B-B14F-4D97-AF65-F5344CB8AC3E}">
        <p14:creationId xmlns:p14="http://schemas.microsoft.com/office/powerpoint/2010/main" val="2912269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オーガニック">
  <a:themeElements>
    <a:clrScheme name="オーガニック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オーガニック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オーガニック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TM02900743[[fn=オーガニック]]</Template>
  <TotalTime>10</TotalTime>
  <Words>49</Words>
  <Application>Microsoft Office PowerPoint</Application>
  <PresentationFormat>ワイド画面</PresentationFormat>
  <Paragraphs>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Arial</vt:lpstr>
      <vt:lpstr>Garamond</vt:lpstr>
      <vt:lpstr>オーガニック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umigohan</dc:creator>
  <cp:lastModifiedBy>umigohan</cp:lastModifiedBy>
  <cp:revision>2</cp:revision>
  <dcterms:created xsi:type="dcterms:W3CDTF">2023-11-23T10:02:28Z</dcterms:created>
  <dcterms:modified xsi:type="dcterms:W3CDTF">2023-11-23T10:42:23Z</dcterms:modified>
</cp:coreProperties>
</file>