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108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D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4B7DEF-1240-4083-A25B-796A9CBF31CC}" v="10" dt="2022-02-24T05:45:40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5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植木 智" userId="9c85ce45b63afadf" providerId="LiveId" clId="{EF4B7DEF-1240-4083-A25B-796A9CBF31CC}"/>
    <pc:docChg chg="undo custSel modSld">
      <pc:chgData name="植木 智" userId="9c85ce45b63afadf" providerId="LiveId" clId="{EF4B7DEF-1240-4083-A25B-796A9CBF31CC}" dt="2022-02-24T08:33:22.345" v="1446" actId="1037"/>
      <pc:docMkLst>
        <pc:docMk/>
      </pc:docMkLst>
      <pc:sldChg chg="addSp delSp modSp mod">
        <pc:chgData name="植木 智" userId="9c85ce45b63afadf" providerId="LiveId" clId="{EF4B7DEF-1240-4083-A25B-796A9CBF31CC}" dt="2022-02-24T08:33:22.345" v="1446" actId="1037"/>
        <pc:sldMkLst>
          <pc:docMk/>
          <pc:sldMk cId="1746955445" sldId="256"/>
        </pc:sldMkLst>
        <pc:spChg chg="mod ord">
          <ac:chgData name="植木 智" userId="9c85ce45b63afadf" providerId="LiveId" clId="{EF4B7DEF-1240-4083-A25B-796A9CBF31CC}" dt="2022-02-24T05:53:55.210" v="1426" actId="1035"/>
          <ac:spMkLst>
            <pc:docMk/>
            <pc:sldMk cId="1746955445" sldId="256"/>
            <ac:spMk id="6" creationId="{B0E51C35-A892-49ED-B1D9-BB1847223C84}"/>
          </ac:spMkLst>
        </pc:spChg>
        <pc:spChg chg="mod">
          <ac:chgData name="植木 智" userId="9c85ce45b63afadf" providerId="LiveId" clId="{EF4B7DEF-1240-4083-A25B-796A9CBF31CC}" dt="2022-02-24T05:43:17.939" v="1408" actId="14100"/>
          <ac:spMkLst>
            <pc:docMk/>
            <pc:sldMk cId="1746955445" sldId="256"/>
            <ac:spMk id="8" creationId="{5EBE01AB-CA32-447C-BEE8-049C23E78E9E}"/>
          </ac:spMkLst>
        </pc:spChg>
        <pc:spChg chg="del mod">
          <ac:chgData name="植木 智" userId="9c85ce45b63afadf" providerId="LiveId" clId="{EF4B7DEF-1240-4083-A25B-796A9CBF31CC}" dt="2022-02-24T03:53:34.099" v="86" actId="478"/>
          <ac:spMkLst>
            <pc:docMk/>
            <pc:sldMk cId="1746955445" sldId="256"/>
            <ac:spMk id="9" creationId="{1A535768-5FCA-4E6F-AC57-5154246D8257}"/>
          </ac:spMkLst>
        </pc:spChg>
        <pc:spChg chg="del mod ord">
          <ac:chgData name="植木 智" userId="9c85ce45b63afadf" providerId="LiveId" clId="{EF4B7DEF-1240-4083-A25B-796A9CBF31CC}" dt="2022-02-24T04:36:49.414" v="1317" actId="478"/>
          <ac:spMkLst>
            <pc:docMk/>
            <pc:sldMk cId="1746955445" sldId="256"/>
            <ac:spMk id="10" creationId="{D3C5F53A-4729-45DE-84A1-9AC11AB0978E}"/>
          </ac:spMkLst>
        </pc:spChg>
        <pc:spChg chg="del mod">
          <ac:chgData name="植木 智" userId="9c85ce45b63afadf" providerId="LiveId" clId="{EF4B7DEF-1240-4083-A25B-796A9CBF31CC}" dt="2022-02-24T05:41:31.994" v="1367" actId="478"/>
          <ac:spMkLst>
            <pc:docMk/>
            <pc:sldMk cId="1746955445" sldId="256"/>
            <ac:spMk id="11" creationId="{6F036C15-B4C6-4981-86AB-CC2B281F1F59}"/>
          </ac:spMkLst>
        </pc:spChg>
        <pc:spChg chg="del">
          <ac:chgData name="植木 智" userId="9c85ce45b63afadf" providerId="LiveId" clId="{EF4B7DEF-1240-4083-A25B-796A9CBF31CC}" dt="2022-02-24T03:54:37.810" v="122" actId="478"/>
          <ac:spMkLst>
            <pc:docMk/>
            <pc:sldMk cId="1746955445" sldId="256"/>
            <ac:spMk id="12" creationId="{27A771D8-E917-4223-BCE1-D166EFE01416}"/>
          </ac:spMkLst>
        </pc:spChg>
        <pc:spChg chg="del mod">
          <ac:chgData name="植木 智" userId="9c85ce45b63afadf" providerId="LiveId" clId="{EF4B7DEF-1240-4083-A25B-796A9CBF31CC}" dt="2022-02-24T03:55:33.029" v="153" actId="478"/>
          <ac:spMkLst>
            <pc:docMk/>
            <pc:sldMk cId="1746955445" sldId="256"/>
            <ac:spMk id="13" creationId="{0DF92EA3-E9EE-4773-ADD7-324950CD9B11}"/>
          </ac:spMkLst>
        </pc:spChg>
        <pc:spChg chg="del">
          <ac:chgData name="植木 智" userId="9c85ce45b63afadf" providerId="LiveId" clId="{EF4B7DEF-1240-4083-A25B-796A9CBF31CC}" dt="2022-02-24T03:54:54.867" v="127" actId="478"/>
          <ac:spMkLst>
            <pc:docMk/>
            <pc:sldMk cId="1746955445" sldId="256"/>
            <ac:spMk id="14" creationId="{6BF3C006-37DD-4508-A608-E21D14B68DAA}"/>
          </ac:spMkLst>
        </pc:spChg>
        <pc:spChg chg="mod">
          <ac:chgData name="植木 智" userId="9c85ce45b63afadf" providerId="LiveId" clId="{EF4B7DEF-1240-4083-A25B-796A9CBF31CC}" dt="2022-02-24T03:57:43.291" v="433" actId="1035"/>
          <ac:spMkLst>
            <pc:docMk/>
            <pc:sldMk cId="1746955445" sldId="256"/>
            <ac:spMk id="15" creationId="{97AAA1CD-6581-4240-B2CB-847D99890EB2}"/>
          </ac:spMkLst>
        </pc:spChg>
        <pc:spChg chg="mod">
          <ac:chgData name="植木 智" userId="9c85ce45b63afadf" providerId="LiveId" clId="{EF4B7DEF-1240-4083-A25B-796A9CBF31CC}" dt="2022-02-24T03:57:21.352" v="395" actId="1037"/>
          <ac:spMkLst>
            <pc:docMk/>
            <pc:sldMk cId="1746955445" sldId="256"/>
            <ac:spMk id="16" creationId="{C91EE591-CE1E-479A-A4AF-98C68B38C72F}"/>
          </ac:spMkLst>
        </pc:spChg>
        <pc:spChg chg="mod">
          <ac:chgData name="植木 智" userId="9c85ce45b63afadf" providerId="LiveId" clId="{EF4B7DEF-1240-4083-A25B-796A9CBF31CC}" dt="2022-02-24T03:57:39.391" v="431" actId="1037"/>
          <ac:spMkLst>
            <pc:docMk/>
            <pc:sldMk cId="1746955445" sldId="256"/>
            <ac:spMk id="17" creationId="{0DE1C78D-5D7F-4932-B6B8-831F7AB5850A}"/>
          </ac:spMkLst>
        </pc:spChg>
        <pc:spChg chg="mod">
          <ac:chgData name="植木 智" userId="9c85ce45b63afadf" providerId="LiveId" clId="{EF4B7DEF-1240-4083-A25B-796A9CBF31CC}" dt="2022-02-24T03:58:13.146" v="508" actId="1038"/>
          <ac:spMkLst>
            <pc:docMk/>
            <pc:sldMk cId="1746955445" sldId="256"/>
            <ac:spMk id="18" creationId="{627B1596-9973-4CF1-8304-B1A905FC07CB}"/>
          </ac:spMkLst>
        </pc:spChg>
        <pc:spChg chg="mod">
          <ac:chgData name="植木 智" userId="9c85ce45b63afadf" providerId="LiveId" clId="{EF4B7DEF-1240-4083-A25B-796A9CBF31CC}" dt="2022-02-24T03:57:59.729" v="456" actId="1037"/>
          <ac:spMkLst>
            <pc:docMk/>
            <pc:sldMk cId="1746955445" sldId="256"/>
            <ac:spMk id="19" creationId="{6407C0BB-9D88-4781-B7E4-4B503547CD25}"/>
          </ac:spMkLst>
        </pc:spChg>
        <pc:spChg chg="mod">
          <ac:chgData name="植木 智" userId="9c85ce45b63afadf" providerId="LiveId" clId="{EF4B7DEF-1240-4083-A25B-796A9CBF31CC}" dt="2022-02-24T03:57:50.888" v="440" actId="1038"/>
          <ac:spMkLst>
            <pc:docMk/>
            <pc:sldMk cId="1746955445" sldId="256"/>
            <ac:spMk id="20" creationId="{B8DD70CE-14F1-4518-BCF6-C61AE46890F9}"/>
          </ac:spMkLst>
        </pc:spChg>
        <pc:spChg chg="mod">
          <ac:chgData name="植木 智" userId="9c85ce45b63afadf" providerId="LiveId" clId="{EF4B7DEF-1240-4083-A25B-796A9CBF31CC}" dt="2022-02-24T08:33:22.345" v="1446" actId="1037"/>
          <ac:spMkLst>
            <pc:docMk/>
            <pc:sldMk cId="1746955445" sldId="256"/>
            <ac:spMk id="21" creationId="{D3EDDEA3-67EA-41B2-9E4E-4FFDBFC955CD}"/>
          </ac:spMkLst>
        </pc:spChg>
        <pc:spChg chg="mod">
          <ac:chgData name="植木 智" userId="9c85ce45b63afadf" providerId="LiveId" clId="{EF4B7DEF-1240-4083-A25B-796A9CBF31CC}" dt="2022-02-24T04:10:40.092" v="1284" actId="1036"/>
          <ac:spMkLst>
            <pc:docMk/>
            <pc:sldMk cId="1746955445" sldId="256"/>
            <ac:spMk id="22" creationId="{9E2FA4D3-3922-4243-AA08-667A9CDA921D}"/>
          </ac:spMkLst>
        </pc:spChg>
        <pc:spChg chg="mod">
          <ac:chgData name="植木 智" userId="9c85ce45b63afadf" providerId="LiveId" clId="{EF4B7DEF-1240-4083-A25B-796A9CBF31CC}" dt="2022-02-24T08:33:22.345" v="1446" actId="1037"/>
          <ac:spMkLst>
            <pc:docMk/>
            <pc:sldMk cId="1746955445" sldId="256"/>
            <ac:spMk id="23" creationId="{247AC5DA-100E-4830-829F-87AF1279BCCB}"/>
          </ac:spMkLst>
        </pc:spChg>
        <pc:spChg chg="mod">
          <ac:chgData name="植木 智" userId="9c85ce45b63afadf" providerId="LiveId" clId="{EF4B7DEF-1240-4083-A25B-796A9CBF31CC}" dt="2022-02-24T04:11:22.864" v="1309" actId="1036"/>
          <ac:spMkLst>
            <pc:docMk/>
            <pc:sldMk cId="1746955445" sldId="256"/>
            <ac:spMk id="24" creationId="{B2C7CFD1-6506-41E4-B0A7-B86F681FFE5C}"/>
          </ac:spMkLst>
        </pc:spChg>
        <pc:spChg chg="mod">
          <ac:chgData name="植木 智" userId="9c85ce45b63afadf" providerId="LiveId" clId="{EF4B7DEF-1240-4083-A25B-796A9CBF31CC}" dt="2022-02-24T08:33:22.345" v="1446" actId="1037"/>
          <ac:spMkLst>
            <pc:docMk/>
            <pc:sldMk cId="1746955445" sldId="256"/>
            <ac:spMk id="25" creationId="{63237EC6-2AFB-40A7-AD5F-BA2D9D55924C}"/>
          </ac:spMkLst>
        </pc:spChg>
        <pc:spChg chg="mod">
          <ac:chgData name="植木 智" userId="9c85ce45b63afadf" providerId="LiveId" clId="{EF4B7DEF-1240-4083-A25B-796A9CBF31CC}" dt="2022-02-24T04:11:15.862" v="1305" actId="1036"/>
          <ac:spMkLst>
            <pc:docMk/>
            <pc:sldMk cId="1746955445" sldId="256"/>
            <ac:spMk id="26" creationId="{1EF983DE-F8C3-4CAB-A1E1-1223883C0B77}"/>
          </ac:spMkLst>
        </pc:spChg>
        <pc:spChg chg="mod">
          <ac:chgData name="植木 智" userId="9c85ce45b63afadf" providerId="LiveId" clId="{EF4B7DEF-1240-4083-A25B-796A9CBF31CC}" dt="2022-02-24T08:33:22.345" v="1446" actId="1037"/>
          <ac:spMkLst>
            <pc:docMk/>
            <pc:sldMk cId="1746955445" sldId="256"/>
            <ac:spMk id="27" creationId="{AE6FCEC0-F831-42D8-949C-9EFF8FEF9E11}"/>
          </ac:spMkLst>
        </pc:spChg>
        <pc:spChg chg="mod">
          <ac:chgData name="植木 智" userId="9c85ce45b63afadf" providerId="LiveId" clId="{EF4B7DEF-1240-4083-A25B-796A9CBF31CC}" dt="2022-02-24T04:11:02.426" v="1299" actId="1036"/>
          <ac:spMkLst>
            <pc:docMk/>
            <pc:sldMk cId="1746955445" sldId="256"/>
            <ac:spMk id="28" creationId="{6F40E6E4-977F-4D85-9F0F-EF4597602B06}"/>
          </ac:spMkLst>
        </pc:spChg>
        <pc:spChg chg="mod">
          <ac:chgData name="植木 智" userId="9c85ce45b63afadf" providerId="LiveId" clId="{EF4B7DEF-1240-4083-A25B-796A9CBF31CC}" dt="2022-02-24T08:33:22.345" v="1446" actId="1037"/>
          <ac:spMkLst>
            <pc:docMk/>
            <pc:sldMk cId="1746955445" sldId="256"/>
            <ac:spMk id="29" creationId="{25F71AB1-1C95-4F4A-A439-E68FE6CB65BA}"/>
          </ac:spMkLst>
        </pc:spChg>
        <pc:spChg chg="mod">
          <ac:chgData name="植木 智" userId="9c85ce45b63afadf" providerId="LiveId" clId="{EF4B7DEF-1240-4083-A25B-796A9CBF31CC}" dt="2022-02-24T08:33:01.666" v="1441" actId="20577"/>
          <ac:spMkLst>
            <pc:docMk/>
            <pc:sldMk cId="1746955445" sldId="256"/>
            <ac:spMk id="30" creationId="{506BC1B4-AD94-48E4-BBB5-576765B2F22C}"/>
          </ac:spMkLst>
        </pc:spChg>
        <pc:spChg chg="mod">
          <ac:chgData name="植木 智" userId="9c85ce45b63afadf" providerId="LiveId" clId="{EF4B7DEF-1240-4083-A25B-796A9CBF31CC}" dt="2022-02-24T04:07:15.096" v="1095" actId="1037"/>
          <ac:spMkLst>
            <pc:docMk/>
            <pc:sldMk cId="1746955445" sldId="256"/>
            <ac:spMk id="31" creationId="{18396F73-64D4-46DC-944D-B5B06644701E}"/>
          </ac:spMkLst>
        </pc:spChg>
        <pc:spChg chg="mod">
          <ac:chgData name="植木 智" userId="9c85ce45b63afadf" providerId="LiveId" clId="{EF4B7DEF-1240-4083-A25B-796A9CBF31CC}" dt="2022-02-24T08:33:22.345" v="1446" actId="1037"/>
          <ac:spMkLst>
            <pc:docMk/>
            <pc:sldMk cId="1746955445" sldId="256"/>
            <ac:spMk id="32" creationId="{6918F398-57E7-43C1-8AA6-B7F2F655F0CC}"/>
          </ac:spMkLst>
        </pc:spChg>
        <pc:picChg chg="add del mod">
          <ac:chgData name="植木 智" userId="9c85ce45b63afadf" providerId="LiveId" clId="{EF4B7DEF-1240-4083-A25B-796A9CBF31CC}" dt="2022-02-24T05:41:10.353" v="1320" actId="478"/>
          <ac:picMkLst>
            <pc:docMk/>
            <pc:sldMk cId="1746955445" sldId="256"/>
            <ac:picMk id="3" creationId="{0E56B114-0D52-4903-9C9C-FAF18C80386C}"/>
          </ac:picMkLst>
        </pc:picChg>
        <pc:picChg chg="del">
          <ac:chgData name="植木 智" userId="9c85ce45b63afadf" providerId="LiveId" clId="{EF4B7DEF-1240-4083-A25B-796A9CBF31CC}" dt="2022-02-24T03:53:20.398" v="84" actId="478"/>
          <ac:picMkLst>
            <pc:docMk/>
            <pc:sldMk cId="1746955445" sldId="256"/>
            <ac:picMk id="5" creationId="{E47536E9-2A28-410B-B0B8-D228E53CE18C}"/>
          </ac:picMkLst>
        </pc:picChg>
        <pc:picChg chg="add mod">
          <ac:chgData name="植木 智" userId="9c85ce45b63afadf" providerId="LiveId" clId="{EF4B7DEF-1240-4083-A25B-796A9CBF31CC}" dt="2022-02-24T05:54:08.147" v="1439" actId="1036"/>
          <ac:picMkLst>
            <pc:docMk/>
            <pc:sldMk cId="1746955445" sldId="256"/>
            <ac:picMk id="5" creationId="{F6A5B6D7-A0F8-4B39-BDAA-855BA2188336}"/>
          </ac:picMkLst>
        </pc:picChg>
        <pc:cxnChg chg="add mod">
          <ac:chgData name="植木 智" userId="9c85ce45b63afadf" providerId="LiveId" clId="{EF4B7DEF-1240-4083-A25B-796A9CBF31CC}" dt="2022-02-24T05:53:43.714" v="1412" actId="208"/>
          <ac:cxnSpMkLst>
            <pc:docMk/>
            <pc:sldMk cId="1746955445" sldId="256"/>
            <ac:cxnSpMk id="3" creationId="{F439C6B0-E4E7-421D-9ED6-5A57829116A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5810" y="1122363"/>
            <a:ext cx="867918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6350" y="3602038"/>
            <a:ext cx="76581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36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14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7104" y="365125"/>
            <a:ext cx="2201704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1993" y="365125"/>
            <a:ext cx="6477476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07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601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675" y="1709740"/>
            <a:ext cx="880681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6675" y="4589465"/>
            <a:ext cx="880681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68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1993" y="1825625"/>
            <a:ext cx="433959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9218" y="1825625"/>
            <a:ext cx="433959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7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322" y="365127"/>
            <a:ext cx="880681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3324" y="1681163"/>
            <a:ext cx="431964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324" y="2505075"/>
            <a:ext cx="4319646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9218" y="1681163"/>
            <a:ext cx="43409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9218" y="2505075"/>
            <a:ext cx="434092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9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97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220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322" y="457200"/>
            <a:ext cx="32932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0920" y="987427"/>
            <a:ext cx="5169218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3322" y="2057400"/>
            <a:ext cx="32932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122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322" y="457200"/>
            <a:ext cx="32932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40920" y="987427"/>
            <a:ext cx="5169218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3322" y="2057400"/>
            <a:ext cx="32932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900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1993" y="365127"/>
            <a:ext cx="88068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993" y="1825625"/>
            <a:ext cx="880681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993" y="6356352"/>
            <a:ext cx="2297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60B1B-8E2F-4A71-9857-0CECB0CBDEB8}" type="datetimeFigureOut">
              <a:rPr kumimoji="1" lang="ja-JP" altLang="en-US" smtClean="0"/>
              <a:t>2022/2/24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2328" y="6356352"/>
            <a:ext cx="34461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11378" y="6356352"/>
            <a:ext cx="2297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0BDE0-8CA8-481B-8CD0-DF6E324C34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00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C56FF313-603C-463C-8470-78DE76B745FC}"/>
              </a:ext>
            </a:extLst>
          </p:cNvPr>
          <p:cNvSpPr/>
          <p:nvPr/>
        </p:nvSpPr>
        <p:spPr>
          <a:xfrm>
            <a:off x="3904723" y="0"/>
            <a:ext cx="6306077" cy="6858000"/>
          </a:xfrm>
          <a:custGeom>
            <a:avLst/>
            <a:gdLst>
              <a:gd name="connsiteX0" fmla="*/ 2 w 5988808"/>
              <a:gd name="connsiteY0" fmla="*/ 0 h 6858000"/>
              <a:gd name="connsiteX1" fmla="*/ 5988808 w 5988808"/>
              <a:gd name="connsiteY1" fmla="*/ 0 h 6858000"/>
              <a:gd name="connsiteX2" fmla="*/ 5988808 w 5988808"/>
              <a:gd name="connsiteY2" fmla="*/ 6858000 h 6858000"/>
              <a:gd name="connsiteX3" fmla="*/ 0 w 5988808"/>
              <a:gd name="connsiteY3" fmla="*/ 6858000 h 6858000"/>
              <a:gd name="connsiteX4" fmla="*/ 4242 w 5988808"/>
              <a:gd name="connsiteY4" fmla="*/ 6852981 h 6858000"/>
              <a:gd name="connsiteX5" fmla="*/ 1035808 w 5988808"/>
              <a:gd name="connsiteY5" fmla="*/ 3428999 h 6858000"/>
              <a:gd name="connsiteX6" fmla="*/ 4242 w 5988808"/>
              <a:gd name="connsiteY6" fmla="*/ 5017 h 6858000"/>
              <a:gd name="connsiteX7" fmla="*/ 2 w 5988808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88808" h="6858000">
                <a:moveTo>
                  <a:pt x="2" y="0"/>
                </a:moveTo>
                <a:lnTo>
                  <a:pt x="5988808" y="0"/>
                </a:lnTo>
                <a:lnTo>
                  <a:pt x="5988808" y="6858000"/>
                </a:lnTo>
                <a:lnTo>
                  <a:pt x="0" y="6858000"/>
                </a:lnTo>
                <a:lnTo>
                  <a:pt x="4242" y="6852981"/>
                </a:lnTo>
                <a:cubicBezTo>
                  <a:pt x="630466" y="6073776"/>
                  <a:pt x="1035808" y="4830147"/>
                  <a:pt x="1035808" y="3428999"/>
                </a:cubicBezTo>
                <a:cubicBezTo>
                  <a:pt x="1035808" y="2027852"/>
                  <a:pt x="630466" y="784222"/>
                  <a:pt x="4242" y="5017"/>
                </a:cubicBezTo>
                <a:lnTo>
                  <a:pt x="2" y="0"/>
                </a:lnTo>
                <a:close/>
              </a:path>
            </a:pathLst>
          </a:custGeom>
          <a:solidFill>
            <a:schemeClr val="bg1">
              <a:lumMod val="85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 sz="816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EBE01AB-CA32-447C-BEE8-049C23E78E9E}"/>
              </a:ext>
            </a:extLst>
          </p:cNvPr>
          <p:cNvSpPr/>
          <p:nvPr/>
        </p:nvSpPr>
        <p:spPr>
          <a:xfrm>
            <a:off x="0" y="-157049"/>
            <a:ext cx="10210800" cy="2340000"/>
          </a:xfrm>
          <a:prstGeom prst="rect">
            <a:avLst/>
          </a:prstGeom>
          <a:solidFill>
            <a:srgbClr val="F5DC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97AAA1CD-6581-4240-B2CB-847D99890EB2}"/>
              </a:ext>
            </a:extLst>
          </p:cNvPr>
          <p:cNvSpPr/>
          <p:nvPr/>
        </p:nvSpPr>
        <p:spPr>
          <a:xfrm>
            <a:off x="37735" y="-84958"/>
            <a:ext cx="860612" cy="86061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C91EE591-CE1E-479A-A4AF-98C68B38C72F}"/>
              </a:ext>
            </a:extLst>
          </p:cNvPr>
          <p:cNvSpPr/>
          <p:nvPr/>
        </p:nvSpPr>
        <p:spPr>
          <a:xfrm>
            <a:off x="1023059" y="402439"/>
            <a:ext cx="503395" cy="50339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0DE1C78D-5D7F-4932-B6B8-831F7AB5850A}"/>
              </a:ext>
            </a:extLst>
          </p:cNvPr>
          <p:cNvSpPr/>
          <p:nvPr/>
        </p:nvSpPr>
        <p:spPr>
          <a:xfrm>
            <a:off x="1702617" y="654137"/>
            <a:ext cx="265536" cy="26553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627B1596-9973-4CF1-8304-B1A905FC07CB}"/>
              </a:ext>
            </a:extLst>
          </p:cNvPr>
          <p:cNvSpPr/>
          <p:nvPr/>
        </p:nvSpPr>
        <p:spPr>
          <a:xfrm>
            <a:off x="8264416" y="633357"/>
            <a:ext cx="265536" cy="26553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6407C0BB-9D88-4781-B7E4-4B503547CD25}"/>
              </a:ext>
            </a:extLst>
          </p:cNvPr>
          <p:cNvSpPr/>
          <p:nvPr/>
        </p:nvSpPr>
        <p:spPr>
          <a:xfrm>
            <a:off x="8666599" y="381659"/>
            <a:ext cx="503395" cy="50339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B8DD70CE-14F1-4518-BCF6-C61AE46890F9}"/>
              </a:ext>
            </a:extLst>
          </p:cNvPr>
          <p:cNvSpPr/>
          <p:nvPr/>
        </p:nvSpPr>
        <p:spPr>
          <a:xfrm>
            <a:off x="9301274" y="-84956"/>
            <a:ext cx="860612" cy="86061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3EDDEA3-67EA-41B2-9E4E-4FFDBFC955CD}"/>
              </a:ext>
            </a:extLst>
          </p:cNvPr>
          <p:cNvSpPr txBox="1"/>
          <p:nvPr/>
        </p:nvSpPr>
        <p:spPr>
          <a:xfrm>
            <a:off x="288473" y="2168449"/>
            <a:ext cx="54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i="1" dirty="0">
                <a:solidFill>
                  <a:srgbClr val="00B05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１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E2FA4D3-3922-4243-AA08-667A9CDA921D}"/>
              </a:ext>
            </a:extLst>
          </p:cNvPr>
          <p:cNvSpPr txBox="1"/>
          <p:nvPr/>
        </p:nvSpPr>
        <p:spPr>
          <a:xfrm>
            <a:off x="976746" y="2282355"/>
            <a:ext cx="1021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資格認定証発行費用</a:t>
            </a:r>
            <a:r>
              <a:rPr kumimoji="1" lang="ja-JP" altLang="en-US" sz="36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一切ナシ（無料発行）</a:t>
            </a:r>
            <a:endParaRPr kumimoji="1" lang="en-US" altLang="ja-JP" sz="3600" b="1" dirty="0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47AC5DA-100E-4830-829F-87AF1279BCCB}"/>
              </a:ext>
            </a:extLst>
          </p:cNvPr>
          <p:cNvSpPr txBox="1"/>
          <p:nvPr/>
        </p:nvSpPr>
        <p:spPr>
          <a:xfrm>
            <a:off x="246909" y="2770148"/>
            <a:ext cx="54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i="1">
                <a:solidFill>
                  <a:srgbClr val="00B05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２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2C7CFD1-6506-41E4-B0A7-B86F681FFE5C}"/>
              </a:ext>
            </a:extLst>
          </p:cNvPr>
          <p:cNvSpPr txBox="1"/>
          <p:nvPr/>
        </p:nvSpPr>
        <p:spPr>
          <a:xfrm>
            <a:off x="976746" y="2889987"/>
            <a:ext cx="1021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資格更新料</a:t>
            </a:r>
            <a:r>
              <a:rPr kumimoji="1" lang="ja-JP" altLang="en-US" sz="3600" b="1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一切ナシ（永久資格）</a:t>
            </a:r>
            <a:endParaRPr kumimoji="1" lang="en-US" altLang="ja-JP" sz="3600" b="1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3237EC6-2AFB-40A7-AD5F-BA2D9D55924C}"/>
              </a:ext>
            </a:extLst>
          </p:cNvPr>
          <p:cNvSpPr txBox="1"/>
          <p:nvPr/>
        </p:nvSpPr>
        <p:spPr>
          <a:xfrm>
            <a:off x="246909" y="3357622"/>
            <a:ext cx="54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i="1">
                <a:solidFill>
                  <a:srgbClr val="00B05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３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F983DE-F8C3-4CAB-A1E1-1223883C0B77}"/>
              </a:ext>
            </a:extLst>
          </p:cNvPr>
          <p:cNvSpPr txBox="1"/>
          <p:nvPr/>
        </p:nvSpPr>
        <p:spPr>
          <a:xfrm>
            <a:off x="976746" y="3490657"/>
            <a:ext cx="1021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受講料以外の費用は</a:t>
            </a:r>
            <a:r>
              <a:rPr kumimoji="1" lang="ja-JP" altLang="en-US" sz="3600" b="1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一切ナシ</a:t>
            </a:r>
            <a:endParaRPr kumimoji="1" lang="en-US" altLang="ja-JP" sz="3600" b="1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E6FCEC0-F831-42D8-949C-9EFF8FEF9E11}"/>
              </a:ext>
            </a:extLst>
          </p:cNvPr>
          <p:cNvSpPr txBox="1"/>
          <p:nvPr/>
        </p:nvSpPr>
        <p:spPr>
          <a:xfrm>
            <a:off x="246909" y="4036800"/>
            <a:ext cx="54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i="1">
                <a:solidFill>
                  <a:srgbClr val="00B05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４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F40E6E4-977F-4D85-9F0F-EF4597602B06}"/>
              </a:ext>
            </a:extLst>
          </p:cNvPr>
          <p:cNvSpPr txBox="1"/>
          <p:nvPr/>
        </p:nvSpPr>
        <p:spPr>
          <a:xfrm>
            <a:off x="976746" y="4141839"/>
            <a:ext cx="1021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セラピスト養成に特化した</a:t>
            </a:r>
            <a:r>
              <a:rPr kumimoji="1" lang="ja-JP" altLang="en-US" sz="3200" b="1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専門講座数国内</a:t>
            </a:r>
            <a:r>
              <a:rPr kumimoji="1" lang="en-US" altLang="ja-JP" sz="3200" b="1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No.1</a:t>
            </a:r>
          </a:p>
          <a:p>
            <a:r>
              <a:rPr kumimoji="1" lang="ja-JP" altLang="en-US" sz="3200" b="1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就職や開業にも強い</a:t>
            </a:r>
            <a:r>
              <a:rPr kumimoji="1" lang="ja-JP" altLang="en-US" sz="3200" b="1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新講座も開発中！</a:t>
            </a:r>
            <a:endParaRPr kumimoji="1" lang="en-US" altLang="ja-JP" sz="3200" b="1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5F71AB1-1C95-4F4A-A439-E68FE6CB65BA}"/>
              </a:ext>
            </a:extLst>
          </p:cNvPr>
          <p:cNvSpPr txBox="1"/>
          <p:nvPr/>
        </p:nvSpPr>
        <p:spPr>
          <a:xfrm>
            <a:off x="246909" y="5149804"/>
            <a:ext cx="54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i="1">
                <a:solidFill>
                  <a:srgbClr val="00B05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５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06BC1B4-AD94-48E4-BBB5-576765B2F22C}"/>
              </a:ext>
            </a:extLst>
          </p:cNvPr>
          <p:cNvSpPr txBox="1"/>
          <p:nvPr/>
        </p:nvSpPr>
        <p:spPr>
          <a:xfrm>
            <a:off x="976746" y="5275414"/>
            <a:ext cx="10549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8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講座受講でも</a:t>
            </a:r>
            <a:r>
              <a:rPr kumimoji="1" lang="ja-JP" altLang="en-US" sz="2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特別割引価格</a:t>
            </a:r>
            <a:r>
              <a:rPr kumimoji="1" lang="ja-JP" altLang="en-US" sz="28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で受講できる</a:t>
            </a:r>
            <a:endParaRPr kumimoji="1" lang="en-US" altLang="ja-JP" sz="2800" b="1" dirty="0"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8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8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講座以上のセットコースなら</a:t>
            </a:r>
            <a:r>
              <a:rPr kumimoji="1" lang="ja-JP" altLang="en-US" sz="2800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更にお得な価格</a:t>
            </a:r>
            <a:r>
              <a:rPr kumimoji="1" lang="ja-JP" altLang="en-US" sz="2800" b="1" dirty="0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でご提供</a:t>
            </a:r>
            <a:endParaRPr kumimoji="1" lang="en-US" altLang="ja-JP" sz="2800" b="1" dirty="0"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8396F73-64D4-46DC-944D-B5B06644701E}"/>
              </a:ext>
            </a:extLst>
          </p:cNvPr>
          <p:cNvSpPr txBox="1"/>
          <p:nvPr/>
        </p:nvSpPr>
        <p:spPr>
          <a:xfrm>
            <a:off x="976746" y="6215073"/>
            <a:ext cx="10210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安心で万全なサポート</a:t>
            </a:r>
            <a:r>
              <a:rPr kumimoji="1" lang="ja-JP" altLang="en-US" sz="4000" b="1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（国内最大級）</a:t>
            </a:r>
            <a:endParaRPr kumimoji="1" lang="en-US" altLang="ja-JP" sz="4000" b="1">
              <a:solidFill>
                <a:srgbClr val="FF0000"/>
              </a:solidFill>
              <a:effectLst>
                <a:glow rad="127000">
                  <a:schemeClr val="bg1"/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18F398-57E7-43C1-8AA6-B7F2F655F0CC}"/>
              </a:ext>
            </a:extLst>
          </p:cNvPr>
          <p:cNvSpPr txBox="1"/>
          <p:nvPr/>
        </p:nvSpPr>
        <p:spPr>
          <a:xfrm>
            <a:off x="246909" y="6171517"/>
            <a:ext cx="549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i="1">
                <a:solidFill>
                  <a:srgbClr val="00B05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６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0E51C35-A892-49ED-B1D9-BB1847223C84}"/>
              </a:ext>
            </a:extLst>
          </p:cNvPr>
          <p:cNvSpPr txBox="1"/>
          <p:nvPr/>
        </p:nvSpPr>
        <p:spPr>
          <a:xfrm>
            <a:off x="1811089" y="-133492"/>
            <a:ext cx="65886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rgbClr val="7030A0"/>
                </a:solidFill>
                <a:effectLst>
                  <a:glow rad="127000">
                    <a:schemeClr val="bg1"/>
                  </a:glow>
                </a:effectLst>
                <a:latin typeface="HGP明朝B" panose="02020800000000000000" pitchFamily="18" charset="-128"/>
                <a:ea typeface="HGP明朝B" panose="02020800000000000000" pitchFamily="18" charset="-128"/>
              </a:rPr>
              <a:t>ここが他校とは違う！</a:t>
            </a:r>
          </a:p>
        </p:txBody>
      </p:sp>
      <p:pic>
        <p:nvPicPr>
          <p:cNvPr id="5" name="図 4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F6A5B6D7-A0F8-4B39-BDAA-855BA2188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3794"/>
            <a:ext cx="10210800" cy="15240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F439C6B0-E4E7-421D-9ED6-5A57829116A4}"/>
              </a:ext>
            </a:extLst>
          </p:cNvPr>
          <p:cNvCxnSpPr>
            <a:cxnSpLocks/>
          </p:cNvCxnSpPr>
          <p:nvPr/>
        </p:nvCxnSpPr>
        <p:spPr>
          <a:xfrm flipV="1">
            <a:off x="0" y="2168449"/>
            <a:ext cx="10210800" cy="14502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95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</Words>
  <Application>Microsoft Office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HGP明朝B</vt:lpstr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大輪 達也</dc:creator>
  <cp:lastModifiedBy>植木 智</cp:lastModifiedBy>
  <cp:revision>1</cp:revision>
  <dcterms:created xsi:type="dcterms:W3CDTF">2022-02-09T05:00:02Z</dcterms:created>
  <dcterms:modified xsi:type="dcterms:W3CDTF">2022-02-24T08:33:31Z</dcterms:modified>
</cp:coreProperties>
</file>