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908E37-F8EB-4F30-9ECC-6BA432510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048A06-D7C9-4A01-957C-FD113A2B5A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6F5011-BC34-432E-9077-A7F98C31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61E445-608E-4BA9-9917-495C7AF37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C81F3-C582-4966-AAA0-6DD05273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3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5C7898-5C4F-4C6E-9A7C-331652F8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2218E9-25AF-4191-A20C-B7439E11F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76A4DE-CE37-4BA7-BF9E-351EAD1BB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222F80-06C5-4EF8-A630-F76A3332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EC29F-3C0D-4D55-B3BD-02CDDB85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89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D452A11-572B-41B3-9FE9-2176FBF7F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1318D5-D86A-48B7-936A-5812F03D2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78F396-1C6E-4237-88EB-66E79CB84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5D92BB-2507-4604-8E7C-9D722EA1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127820-5EB5-45AF-97F7-B01338AE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5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C34ABA-943A-4B25-BCAF-5821E8E8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624B53-8F0F-4D2F-B7B9-C3C925A3B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FA322A-D844-4361-B374-A8B64FB8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93A84B-8BF0-4CAF-B1A5-EF8695A5E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830D3B-F259-4015-A594-C8883262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8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F56E9-43AF-404C-951B-841562C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F1488A-9956-453F-8CE0-C06716D33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F7A1F9-7784-4443-A8E8-98D6CBC9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839545-D1C6-450C-A375-AD21F111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CF1A9D-6B92-4E8B-A16A-16477DA6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98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6C2780-3ECB-465D-81A7-B7950FA1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9294F4-37DA-49F7-831E-EA5B29512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0CE878-0402-4C52-BC35-034252426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278942-8D2B-4C64-91FD-0EADF32F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034F6A-260A-4C4A-9BF0-2809FA51B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90AC55-CFA3-4D34-806F-7208405D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1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48358F-A57C-4B03-A7F8-3F538EC6C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BC699F-C9F7-4449-B01A-78D728F11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F502EF-6D13-496C-8531-437208EBC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BA9196A-71AC-403E-9A0B-A583DB318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589B1D-7866-495F-AD0B-0299EE748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C03CA05-85ED-4010-AFB9-6F1755C1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EB80E60-CD0D-4D26-9C40-AE340814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A51E2E7-A9B9-4F91-9FE4-1AC02D08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0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0B2A0D-655F-423D-A5BB-7E165CB83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3E73CE-3C4B-4E40-BCA1-1EDE3C574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5F6DB6-4993-4DB1-BDE2-00BE4BF12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98E3E9-8A50-471D-85FE-3EF1FC9A6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45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00857B-DCE4-4A14-A12B-6DD3EB488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8482D6F-5242-436D-A757-473CE1D90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25CE39-702F-4D0A-A915-7BB9A5CC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4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2446C3-E06D-44A4-B49F-EC46D5E16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B68A19-146A-4A0C-B254-73C076DD5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4F266-9E91-487E-9075-5DCC41827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553053-532B-4DFA-9012-B59913A44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0E947B-A2F0-4D7E-B656-47739FCF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8937F6-4D8C-480E-A973-18C3F757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69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0AFD96-B68C-4D18-AA4C-43296A55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1CF287-3706-4986-854C-08E54BFCD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D222B0-C8D6-4308-B22D-0F3460238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813DDB-5531-41BA-AC80-A423A516F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F39A34-9B2B-4E03-89CE-8E12C688E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3629F5-84F0-4D5E-8F86-4993BB667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83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01544F7-81A1-4F89-A0FC-2EAF2FAE2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123935-F020-4785-A941-09662A7CD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7AF3BB-F9D3-4C2B-AC68-B72228ED7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B8D85-0444-4786-9DD5-7098497E6EF1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7A2D8-CC9E-45E2-AFE2-5F7DA8D65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6ED273-1698-4432-815E-838C946AB1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94420-0D5F-43D6-947A-AFDFF1AA67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39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4F4F9-2664-4632-94A2-756F64F14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1363" y="1738183"/>
            <a:ext cx="9144000" cy="2387600"/>
          </a:xfrm>
        </p:spPr>
        <p:txBody>
          <a:bodyPr/>
          <a:lstStyle/>
          <a:p>
            <a:r>
              <a:rPr kumimoji="1" lang="ja-JP" altLang="en-US" dirty="0"/>
              <a:t>イメージ案</a:t>
            </a:r>
          </a:p>
        </p:txBody>
      </p:sp>
    </p:spTree>
    <p:extLst>
      <p:ext uri="{BB962C8B-B14F-4D97-AF65-F5344CB8AC3E}">
        <p14:creationId xmlns:p14="http://schemas.microsoft.com/office/powerpoint/2010/main" val="382039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indows 10でデスクトップの背景（壁紙）を変更する方法 | パソコン工房 NEXMAG">
            <a:extLst>
              <a:ext uri="{FF2B5EF4-FFF2-40B4-BE49-F238E27FC236}">
                <a16:creationId xmlns:a16="http://schemas.microsoft.com/office/drawing/2014/main" id="{36586658-8EE1-4DB6-ADC5-2E2580D9D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07" y="1091681"/>
            <a:ext cx="7987977" cy="443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ADA4D9-9BA1-4DEF-A002-35FE050B2014}"/>
              </a:ext>
            </a:extLst>
          </p:cNvPr>
          <p:cNvSpPr txBox="1"/>
          <p:nvPr/>
        </p:nvSpPr>
        <p:spPr>
          <a:xfrm>
            <a:off x="251927" y="421823"/>
            <a:ext cx="978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制作したいもの</a:t>
            </a:r>
            <a:r>
              <a:rPr lang="ja-JP" altLang="en-US" dirty="0"/>
              <a:t>　イメージ</a:t>
            </a:r>
            <a:endParaRPr kumimoji="1" lang="en-US" altLang="ja-JP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CFFAFFA-98C5-46D1-9C23-E91C98646207}"/>
              </a:ext>
            </a:extLst>
          </p:cNvPr>
          <p:cNvSpPr/>
          <p:nvPr/>
        </p:nvSpPr>
        <p:spPr>
          <a:xfrm>
            <a:off x="429208" y="1328554"/>
            <a:ext cx="531845" cy="48158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F7FBC4-901B-4ACF-8182-4443277A88D9}"/>
              </a:ext>
            </a:extLst>
          </p:cNvPr>
          <p:cNvSpPr txBox="1"/>
          <p:nvPr/>
        </p:nvSpPr>
        <p:spPr>
          <a:xfrm>
            <a:off x="8735736" y="1810139"/>
            <a:ext cx="34562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PC</a:t>
            </a:r>
            <a:r>
              <a:rPr kumimoji="1" lang="ja-JP" altLang="en-US" dirty="0"/>
              <a:t>デスクトップ上に表示されるような</a:t>
            </a:r>
            <a:r>
              <a:rPr kumimoji="1" lang="en-US" altLang="ja-JP" dirty="0"/>
              <a:t>Windows</a:t>
            </a:r>
            <a:r>
              <a:rPr kumimoji="1" lang="ja-JP" altLang="en-US" dirty="0"/>
              <a:t>アプリを製作したいです。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オフラインで使用する前提</a:t>
            </a:r>
            <a:endParaRPr kumimoji="1" lang="en-US" altLang="ja-JP" dirty="0"/>
          </a:p>
          <a:p>
            <a:r>
              <a:rPr lang="ja-JP" altLang="en-US" dirty="0"/>
              <a:t>インストールは</a:t>
            </a:r>
            <a:r>
              <a:rPr lang="en-US" altLang="ja-JP" dirty="0"/>
              <a:t>USB</a:t>
            </a:r>
            <a:r>
              <a:rPr lang="ja-JP" altLang="en-US" dirty="0"/>
              <a:t>メモリなどで作業を想定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これをクリックするだけでアプリが起動するような仕組みに。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5CDBF4B-85B4-477C-B227-521E7D5FE0AE}"/>
              </a:ext>
            </a:extLst>
          </p:cNvPr>
          <p:cNvCxnSpPr/>
          <p:nvPr/>
        </p:nvCxnSpPr>
        <p:spPr>
          <a:xfrm>
            <a:off x="889233" y="1810139"/>
            <a:ext cx="7692705" cy="1721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38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ADA4D9-9BA1-4DEF-A002-35FE050B2014}"/>
              </a:ext>
            </a:extLst>
          </p:cNvPr>
          <p:cNvSpPr txBox="1"/>
          <p:nvPr/>
        </p:nvSpPr>
        <p:spPr>
          <a:xfrm>
            <a:off x="251927" y="421823"/>
            <a:ext cx="978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制作したいもの</a:t>
            </a:r>
            <a:r>
              <a:rPr lang="ja-JP" altLang="en-US" dirty="0"/>
              <a:t>　イメージ</a:t>
            </a: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F7FBC4-901B-4ACF-8182-4443277A88D9}"/>
              </a:ext>
            </a:extLst>
          </p:cNvPr>
          <p:cNvSpPr txBox="1"/>
          <p:nvPr/>
        </p:nvSpPr>
        <p:spPr>
          <a:xfrm>
            <a:off x="8699384" y="1539569"/>
            <a:ext cx="34562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デスクトップのアイコンをクリックするとちょっとしたアニメーション後に開く仕組み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dirty="0"/>
              <a:t>この画面はラフなのでもう少しデザインする前提</a:t>
            </a:r>
            <a:endParaRPr lang="en-US" altLang="ja-JP" sz="1200" dirty="0"/>
          </a:p>
          <a:p>
            <a:endParaRPr kumimoji="1" lang="en-US" altLang="ja-JP" sz="1200" dirty="0"/>
          </a:p>
          <a:p>
            <a:r>
              <a:rPr kumimoji="1" lang="ja-JP" altLang="en-US" sz="1200" dirty="0"/>
              <a:t>青字をクリックするとインストールされた</a:t>
            </a:r>
            <a:endParaRPr kumimoji="1" lang="en-US" altLang="ja-JP" sz="1200" dirty="0"/>
          </a:p>
          <a:p>
            <a:r>
              <a:rPr lang="ja-JP" altLang="en-US" sz="1200" dirty="0"/>
              <a:t>動画が流れる仕組みに</a:t>
            </a:r>
            <a:endParaRPr lang="en-US" altLang="ja-JP" sz="1200" dirty="0"/>
          </a:p>
          <a:p>
            <a:endParaRPr kumimoji="1" lang="en-US" altLang="ja-JP" sz="1200" dirty="0"/>
          </a:p>
          <a:p>
            <a:r>
              <a:rPr lang="ja-JP" altLang="en-US" sz="1200" dirty="0"/>
              <a:t>緑字をクリックするとインストールされた</a:t>
            </a:r>
            <a:endParaRPr lang="en-US" altLang="ja-JP" sz="1200" dirty="0"/>
          </a:p>
          <a:p>
            <a:r>
              <a:rPr lang="en-US" altLang="ja-JP" sz="1200" dirty="0"/>
              <a:t>B4</a:t>
            </a:r>
            <a:r>
              <a:rPr lang="ja-JP" altLang="en-US" sz="1200" dirty="0"/>
              <a:t>くらいのイメージの資料が立ち上がるイメージ</a:t>
            </a:r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r>
              <a:rPr kumimoji="1" lang="ja-JP" altLang="en-US" sz="1200" dirty="0"/>
              <a:t>動画が増えるごとに</a:t>
            </a:r>
            <a:r>
              <a:rPr kumimoji="1" lang="en-US" altLang="ja-JP" sz="1200" dirty="0" err="1"/>
              <a:t>ver</a:t>
            </a:r>
            <a:r>
              <a:rPr kumimoji="1" lang="ja-JP" altLang="en-US" sz="1200" dirty="0"/>
              <a:t>をあげていく必要性あり</a:t>
            </a:r>
            <a:endParaRPr kumimoji="1" lang="en-US" altLang="ja-JP" sz="1200" dirty="0"/>
          </a:p>
          <a:p>
            <a:endParaRPr kumimoji="1" lang="en-US" altLang="ja-JP" sz="12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5B5EEA-F801-46EA-8186-40F70AC83C49}"/>
              </a:ext>
            </a:extLst>
          </p:cNvPr>
          <p:cNvSpPr/>
          <p:nvPr/>
        </p:nvSpPr>
        <p:spPr>
          <a:xfrm>
            <a:off x="327171" y="964734"/>
            <a:ext cx="8254767" cy="53773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D181B60-1EDE-4626-8C3D-81EF225D8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31" y="1411024"/>
            <a:ext cx="3267862" cy="420496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889404-D8D2-4260-8CE7-B8730803DDE8}"/>
              </a:ext>
            </a:extLst>
          </p:cNvPr>
          <p:cNvSpPr txBox="1"/>
          <p:nvPr/>
        </p:nvSpPr>
        <p:spPr>
          <a:xfrm>
            <a:off x="624631" y="1277959"/>
            <a:ext cx="7470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WIDEX</a:t>
            </a:r>
            <a:r>
              <a:rPr kumimoji="1" lang="ja-JP" altLang="en-US" sz="2800" b="1" dirty="0"/>
              <a:t>　</a:t>
            </a:r>
            <a:r>
              <a:rPr lang="en-US" altLang="ja-JP" sz="2800" b="1" dirty="0"/>
              <a:t>Closing</a:t>
            </a:r>
            <a:r>
              <a:rPr kumimoji="1" lang="ja-JP" altLang="en-US" sz="2800" b="1" dirty="0"/>
              <a:t>　</a:t>
            </a:r>
            <a:r>
              <a:rPr kumimoji="1" lang="en-US" altLang="ja-JP" sz="2800" b="1" dirty="0"/>
              <a:t>System</a:t>
            </a:r>
            <a:r>
              <a:rPr kumimoji="1" lang="ja-JP" altLang="en-US" sz="2800" b="1" dirty="0"/>
              <a:t>　</a:t>
            </a:r>
            <a:r>
              <a:rPr kumimoji="1" lang="en-US" altLang="ja-JP" sz="2800" b="1" dirty="0"/>
              <a:t>ver1.0</a:t>
            </a:r>
            <a:endParaRPr kumimoji="1" lang="ja-JP" altLang="en-US" sz="28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9BE14E9-3902-437F-904A-FF1CEE3D05E7}"/>
              </a:ext>
            </a:extLst>
          </p:cNvPr>
          <p:cNvSpPr txBox="1"/>
          <p:nvPr/>
        </p:nvSpPr>
        <p:spPr>
          <a:xfrm>
            <a:off x="4244831" y="2114404"/>
            <a:ext cx="3749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補聴器の価格・性能はここが違う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E1BD91-59B4-4625-9BB5-2004FF5A6E73}"/>
              </a:ext>
            </a:extLst>
          </p:cNvPr>
          <p:cNvSpPr txBox="1"/>
          <p:nvPr/>
        </p:nvSpPr>
        <p:spPr>
          <a:xfrm>
            <a:off x="4597167" y="2535957"/>
            <a:ext cx="1291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70C0"/>
                </a:solidFill>
              </a:rPr>
              <a:t>チャンネル数編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686ADEA-8BC5-4CBB-849A-5CDD4172AA2A}"/>
              </a:ext>
            </a:extLst>
          </p:cNvPr>
          <p:cNvSpPr txBox="1"/>
          <p:nvPr/>
        </p:nvSpPr>
        <p:spPr>
          <a:xfrm>
            <a:off x="6262381" y="2534204"/>
            <a:ext cx="1291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rgbClr val="0070C0"/>
                </a:solidFill>
              </a:rPr>
              <a:t>環境適応機能編</a:t>
            </a:r>
            <a:endParaRPr kumimoji="1"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3E196F2-7B20-4F73-9F21-C7D72E89D8A9}"/>
              </a:ext>
            </a:extLst>
          </p:cNvPr>
          <p:cNvSpPr txBox="1"/>
          <p:nvPr/>
        </p:nvSpPr>
        <p:spPr>
          <a:xfrm>
            <a:off x="4189953" y="3513508"/>
            <a:ext cx="4337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クラス比較　機能や性能は何が違う？　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CA923B-5EEE-4B9E-BF32-B71A0B24C7F7}"/>
              </a:ext>
            </a:extLst>
          </p:cNvPr>
          <p:cNvSpPr txBox="1"/>
          <p:nvPr/>
        </p:nvSpPr>
        <p:spPr>
          <a:xfrm>
            <a:off x="4610800" y="4012185"/>
            <a:ext cx="3017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70C0"/>
                </a:solidFill>
              </a:rPr>
              <a:t>440</a:t>
            </a:r>
            <a:r>
              <a:rPr lang="ja-JP" altLang="en-US" sz="1200" dirty="0">
                <a:solidFill>
                  <a:srgbClr val="0070C0"/>
                </a:solidFill>
              </a:rPr>
              <a:t>クラス・</a:t>
            </a:r>
            <a:r>
              <a:rPr lang="en-US" altLang="ja-JP" sz="1200" dirty="0">
                <a:solidFill>
                  <a:srgbClr val="0070C0"/>
                </a:solidFill>
              </a:rPr>
              <a:t>330</a:t>
            </a:r>
            <a:r>
              <a:rPr lang="ja-JP" altLang="en-US" sz="1200" dirty="0">
                <a:solidFill>
                  <a:srgbClr val="0070C0"/>
                </a:solidFill>
              </a:rPr>
              <a:t>クラスはここが違う</a:t>
            </a:r>
            <a:endParaRPr kumimoji="1"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31F320C-364B-422E-B9FB-27C163CF7594}"/>
              </a:ext>
            </a:extLst>
          </p:cNvPr>
          <p:cNvSpPr txBox="1"/>
          <p:nvPr/>
        </p:nvSpPr>
        <p:spPr>
          <a:xfrm>
            <a:off x="4587030" y="4587218"/>
            <a:ext cx="3017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70C0"/>
                </a:solidFill>
              </a:rPr>
              <a:t>330</a:t>
            </a:r>
            <a:r>
              <a:rPr lang="ja-JP" altLang="en-US" sz="1200" dirty="0">
                <a:solidFill>
                  <a:srgbClr val="0070C0"/>
                </a:solidFill>
              </a:rPr>
              <a:t>クラス・</a:t>
            </a:r>
            <a:r>
              <a:rPr lang="en-US" altLang="ja-JP" sz="1200" dirty="0">
                <a:solidFill>
                  <a:srgbClr val="0070C0"/>
                </a:solidFill>
              </a:rPr>
              <a:t>220</a:t>
            </a:r>
            <a:r>
              <a:rPr lang="ja-JP" altLang="en-US" sz="1200" dirty="0">
                <a:solidFill>
                  <a:srgbClr val="0070C0"/>
                </a:solidFill>
              </a:rPr>
              <a:t>クラスはここが違う</a:t>
            </a:r>
            <a:endParaRPr kumimoji="1"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195285-C2B0-4608-9253-7F1291D5FB40}"/>
              </a:ext>
            </a:extLst>
          </p:cNvPr>
          <p:cNvSpPr txBox="1"/>
          <p:nvPr/>
        </p:nvSpPr>
        <p:spPr>
          <a:xfrm>
            <a:off x="4597167" y="2902422"/>
            <a:ext cx="1291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0070C0"/>
                </a:solidFill>
              </a:rPr>
              <a:t>WIDEX</a:t>
            </a:r>
            <a:r>
              <a:rPr kumimoji="1" lang="ja-JP" altLang="en-US" sz="1200" dirty="0">
                <a:solidFill>
                  <a:srgbClr val="0070C0"/>
                </a:solidFill>
              </a:rPr>
              <a:t>の</a:t>
            </a:r>
            <a:r>
              <a:rPr kumimoji="1" lang="en-US" altLang="ja-JP" sz="1200" dirty="0">
                <a:solidFill>
                  <a:srgbClr val="0070C0"/>
                </a:solidFill>
              </a:rPr>
              <a:t>AI</a:t>
            </a:r>
            <a:r>
              <a:rPr kumimoji="1" lang="ja-JP" altLang="en-US" sz="1200" dirty="0">
                <a:solidFill>
                  <a:srgbClr val="0070C0"/>
                </a:solidFill>
              </a:rPr>
              <a:t>機能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D64EFF4-7D39-4658-A332-8181046162E7}"/>
              </a:ext>
            </a:extLst>
          </p:cNvPr>
          <p:cNvSpPr txBox="1"/>
          <p:nvPr/>
        </p:nvSpPr>
        <p:spPr>
          <a:xfrm>
            <a:off x="4597167" y="5164223"/>
            <a:ext cx="3017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70C0"/>
                </a:solidFill>
              </a:rPr>
              <a:t>220</a:t>
            </a:r>
            <a:r>
              <a:rPr lang="ja-JP" altLang="en-US" sz="1200" dirty="0">
                <a:solidFill>
                  <a:srgbClr val="0070C0"/>
                </a:solidFill>
              </a:rPr>
              <a:t>クラス・</a:t>
            </a:r>
            <a:r>
              <a:rPr lang="en-US" altLang="ja-JP" sz="1200" dirty="0">
                <a:solidFill>
                  <a:srgbClr val="0070C0"/>
                </a:solidFill>
              </a:rPr>
              <a:t>110</a:t>
            </a:r>
            <a:r>
              <a:rPr lang="ja-JP" altLang="en-US" sz="1200" dirty="0">
                <a:solidFill>
                  <a:srgbClr val="0070C0"/>
                </a:solidFill>
              </a:rPr>
              <a:t>クラスはここが違う</a:t>
            </a:r>
            <a:endParaRPr kumimoji="1" lang="ja-JP" altLang="en-US" sz="1200" dirty="0">
              <a:solidFill>
                <a:srgbClr val="0070C0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BFCB205-70C3-4B14-A39D-13BDC7FF2BAB}"/>
              </a:ext>
            </a:extLst>
          </p:cNvPr>
          <p:cNvSpPr txBox="1"/>
          <p:nvPr/>
        </p:nvSpPr>
        <p:spPr>
          <a:xfrm>
            <a:off x="6332291" y="4860768"/>
            <a:ext cx="1699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B050"/>
                </a:solidFill>
              </a:rPr>
              <a:t>330</a:t>
            </a:r>
            <a:r>
              <a:rPr lang="ja-JP" altLang="en-US" sz="1200" dirty="0">
                <a:solidFill>
                  <a:srgbClr val="00B050"/>
                </a:solidFill>
              </a:rPr>
              <a:t>・</a:t>
            </a:r>
            <a:r>
              <a:rPr lang="en-US" altLang="ja-JP" sz="1200" dirty="0">
                <a:solidFill>
                  <a:srgbClr val="00B050"/>
                </a:solidFill>
              </a:rPr>
              <a:t>220</a:t>
            </a:r>
            <a:r>
              <a:rPr lang="ja-JP" altLang="en-US" sz="1200" dirty="0">
                <a:solidFill>
                  <a:srgbClr val="00B050"/>
                </a:solidFill>
              </a:rPr>
              <a:t>性能比較表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35A87A9-15FF-4D1F-B6C0-E25239B617E4}"/>
              </a:ext>
            </a:extLst>
          </p:cNvPr>
          <p:cNvSpPr txBox="1"/>
          <p:nvPr/>
        </p:nvSpPr>
        <p:spPr>
          <a:xfrm>
            <a:off x="6349242" y="5411009"/>
            <a:ext cx="1699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B050"/>
                </a:solidFill>
              </a:rPr>
              <a:t>220</a:t>
            </a:r>
            <a:r>
              <a:rPr lang="ja-JP" altLang="en-US" sz="1200" dirty="0">
                <a:solidFill>
                  <a:srgbClr val="00B050"/>
                </a:solidFill>
              </a:rPr>
              <a:t>・</a:t>
            </a:r>
            <a:r>
              <a:rPr lang="en-US" altLang="ja-JP" sz="1200" dirty="0">
                <a:solidFill>
                  <a:srgbClr val="00B050"/>
                </a:solidFill>
              </a:rPr>
              <a:t>110</a:t>
            </a:r>
            <a:r>
              <a:rPr lang="ja-JP" altLang="en-US" sz="1200" dirty="0">
                <a:solidFill>
                  <a:srgbClr val="00B050"/>
                </a:solidFill>
              </a:rPr>
              <a:t>性能比較表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B9FB49F-45B2-4F6E-82C8-B6395AEBD3D7}"/>
              </a:ext>
            </a:extLst>
          </p:cNvPr>
          <p:cNvSpPr txBox="1"/>
          <p:nvPr/>
        </p:nvSpPr>
        <p:spPr>
          <a:xfrm>
            <a:off x="6349242" y="4283763"/>
            <a:ext cx="1699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00B050"/>
                </a:solidFill>
              </a:rPr>
              <a:t>440</a:t>
            </a:r>
            <a:r>
              <a:rPr lang="ja-JP" altLang="en-US" sz="1200" dirty="0">
                <a:solidFill>
                  <a:srgbClr val="00B050"/>
                </a:solidFill>
              </a:rPr>
              <a:t>・</a:t>
            </a:r>
            <a:r>
              <a:rPr lang="en-US" altLang="ja-JP" sz="1200" dirty="0">
                <a:solidFill>
                  <a:srgbClr val="00B050"/>
                </a:solidFill>
              </a:rPr>
              <a:t>330</a:t>
            </a:r>
            <a:r>
              <a:rPr lang="ja-JP" altLang="en-US" sz="1200" dirty="0">
                <a:solidFill>
                  <a:srgbClr val="00B050"/>
                </a:solidFill>
              </a:rPr>
              <a:t>性能比較表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06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186</Words>
  <Application>Microsoft Office PowerPoint</Application>
  <PresentationFormat>ワイド画面</PresentationFormat>
  <Paragraphs>33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イメージ案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イメージ案</dc:title>
  <dc:creator>Hiroki Kasai</dc:creator>
  <cp:lastModifiedBy>Hiroki Kasai</cp:lastModifiedBy>
  <cp:revision>1</cp:revision>
  <dcterms:created xsi:type="dcterms:W3CDTF">2021-10-25T07:52:18Z</dcterms:created>
  <dcterms:modified xsi:type="dcterms:W3CDTF">2021-10-25T08:17:56Z</dcterms:modified>
</cp:coreProperties>
</file>