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7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67" userDrawn="1">
          <p15:clr>
            <a:srgbClr val="A4A3A4"/>
          </p15:clr>
        </p15:guide>
        <p15:guide id="2" pos="5586" userDrawn="1">
          <p15:clr>
            <a:srgbClr val="A4A3A4"/>
          </p15:clr>
        </p15:guide>
        <p15:guide id="3" orient="horz" pos="22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887C1"/>
    <a:srgbClr val="BAE0F7"/>
    <a:srgbClr val="898989"/>
    <a:srgbClr val="E6E6E7"/>
    <a:srgbClr val="FCD7A1"/>
    <a:srgbClr val="EB5B01"/>
    <a:srgbClr val="22A24C"/>
    <a:srgbClr val="DD1640"/>
    <a:srgbClr val="282E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0" autoAdjust="0"/>
    <p:restoredTop sz="96370" autoAdjust="0"/>
  </p:normalViewPr>
  <p:slideViewPr>
    <p:cSldViewPr showGuides="1">
      <p:cViewPr varScale="1">
        <p:scale>
          <a:sx n="73" d="100"/>
          <a:sy n="73" d="100"/>
        </p:scale>
        <p:origin x="372" y="60"/>
      </p:cViewPr>
      <p:guideLst>
        <p:guide pos="1867"/>
        <p:guide pos="5586"/>
        <p:guide orient="horz" pos="222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to, Tomohiro (後藤 倫宏)" userId="f98a6deb-7e34-455e-9b01-7955efc5c6bb" providerId="ADAL" clId="{835B6738-9A65-4091-B87D-E1E1756AC347}"/>
    <pc:docChg chg="delSld">
      <pc:chgData name="Goto, Tomohiro (後藤 倫宏)" userId="f98a6deb-7e34-455e-9b01-7955efc5c6bb" providerId="ADAL" clId="{835B6738-9A65-4091-B87D-E1E1756AC347}" dt="2021-11-30T05:16:52.800" v="5" actId="2696"/>
      <pc:docMkLst>
        <pc:docMk/>
      </pc:docMkLst>
      <pc:sldChg chg="del">
        <pc:chgData name="Goto, Tomohiro (後藤 倫宏)" userId="f98a6deb-7e34-455e-9b01-7955efc5c6bb" providerId="ADAL" clId="{835B6738-9A65-4091-B87D-E1E1756AC347}" dt="2021-11-30T05:16:50.403" v="4" actId="2696"/>
        <pc:sldMkLst>
          <pc:docMk/>
          <pc:sldMk cId="4196054811" sldId="279"/>
        </pc:sldMkLst>
      </pc:sldChg>
      <pc:sldChg chg="del">
        <pc:chgData name="Goto, Tomohiro (後藤 倫宏)" userId="f98a6deb-7e34-455e-9b01-7955efc5c6bb" providerId="ADAL" clId="{835B6738-9A65-4091-B87D-E1E1756AC347}" dt="2021-11-30T05:16:50.403" v="3" actId="2696"/>
        <pc:sldMkLst>
          <pc:docMk/>
          <pc:sldMk cId="3954217018" sldId="337"/>
        </pc:sldMkLst>
      </pc:sldChg>
      <pc:sldChg chg="del">
        <pc:chgData name="Goto, Tomohiro (後藤 倫宏)" userId="f98a6deb-7e34-455e-9b01-7955efc5c6bb" providerId="ADAL" clId="{835B6738-9A65-4091-B87D-E1E1756AC347}" dt="2021-11-30T05:16:50.387" v="2" actId="2696"/>
        <pc:sldMkLst>
          <pc:docMk/>
          <pc:sldMk cId="2959060476" sldId="344"/>
        </pc:sldMkLst>
      </pc:sldChg>
      <pc:sldChg chg="del">
        <pc:chgData name="Goto, Tomohiro (後藤 倫宏)" userId="f98a6deb-7e34-455e-9b01-7955efc5c6bb" providerId="ADAL" clId="{835B6738-9A65-4091-B87D-E1E1756AC347}" dt="2021-11-30T05:16:50.387" v="1" actId="2696"/>
        <pc:sldMkLst>
          <pc:docMk/>
          <pc:sldMk cId="4127972940" sldId="345"/>
        </pc:sldMkLst>
      </pc:sldChg>
      <pc:sldChg chg="del">
        <pc:chgData name="Goto, Tomohiro (後藤 倫宏)" userId="f98a6deb-7e34-455e-9b01-7955efc5c6bb" providerId="ADAL" clId="{835B6738-9A65-4091-B87D-E1E1756AC347}" dt="2021-11-30T05:16:50.387" v="0" actId="2696"/>
        <pc:sldMkLst>
          <pc:docMk/>
          <pc:sldMk cId="2718090974" sldId="346"/>
        </pc:sldMkLst>
      </pc:sldChg>
      <pc:sldChg chg="del">
        <pc:chgData name="Goto, Tomohiro (後藤 倫宏)" userId="f98a6deb-7e34-455e-9b01-7955efc5c6bb" providerId="ADAL" clId="{835B6738-9A65-4091-B87D-E1E1756AC347}" dt="2021-11-30T05:16:52.800" v="5" actId="2696"/>
        <pc:sldMkLst>
          <pc:docMk/>
          <pc:sldMk cId="152032774" sldId="34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B24DBD1-D395-4B13-B345-645A6221B0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5EF18C6-1F05-40AD-B62B-D4CE6F824D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D0796-1D41-42F9-BE9F-0F9DBCCC1CA8}" type="datetimeFigureOut">
              <a:rPr kumimoji="1" lang="ja-JP" altLang="en-US" smtClean="0"/>
              <a:t>2021/11/30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A360F9D-A1B3-4693-B943-5F5D0A1073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1342475-FCE8-461A-A7A8-AFE41F87AF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5CD11-F8EB-4951-81D2-D7E94BDFFE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662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D3C37-F12D-4339-A800-05411B9FA9DC}" type="datetimeFigureOut">
              <a:rPr kumimoji="1" lang="ja-JP" altLang="en-US" smtClean="0"/>
              <a:t>2021/11/30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6880A-C9BF-4AE9-845A-5E38B22BC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9788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黒い背景と白い文字&#10;&#10;自動的に生成された説明">
            <a:extLst>
              <a:ext uri="{FF2B5EF4-FFF2-40B4-BE49-F238E27FC236}">
                <a16:creationId xmlns:a16="http://schemas.microsoft.com/office/drawing/2014/main" id="{8CC4111B-CDFF-4270-9CBE-3E47C41E5B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856" y="227526"/>
            <a:ext cx="3006000" cy="40722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D2A73FF-5E34-44E7-8D8E-3F44D9B34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424" y="969392"/>
            <a:ext cx="7632000" cy="2387600"/>
          </a:xfrm>
          <a:prstGeom prst="rect">
            <a:avLst/>
          </a:prstGeom>
        </p:spPr>
        <p:txBody>
          <a:bodyPr anchor="b"/>
          <a:lstStyle>
            <a:lvl1pPr algn="ctr">
              <a:defRPr sz="4400" b="1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EE9A935-69C5-4914-A628-D5E3BF5BB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424" y="3573016"/>
            <a:ext cx="7632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C997DED-50EE-4190-B911-FDEA90A5BE96}"/>
              </a:ext>
            </a:extLst>
          </p:cNvPr>
          <p:cNvGrpSpPr/>
          <p:nvPr userDrawn="1"/>
        </p:nvGrpSpPr>
        <p:grpSpPr>
          <a:xfrm>
            <a:off x="551385" y="3429000"/>
            <a:ext cx="11089753" cy="144000"/>
            <a:chOff x="551385" y="3429000"/>
            <a:chExt cx="11089753" cy="144000"/>
          </a:xfrm>
        </p:grpSpPr>
        <p:pic>
          <p:nvPicPr>
            <p:cNvPr id="9" name="図 8" descr="黒い背景と白い文字&#10;&#10;自動的に生成された説明">
              <a:extLst>
                <a:ext uri="{FF2B5EF4-FFF2-40B4-BE49-F238E27FC236}">
                  <a16:creationId xmlns:a16="http://schemas.microsoft.com/office/drawing/2014/main" id="{70589795-6FCF-47F0-96E7-202C1065AB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21" t="98870" r="832" b="145"/>
            <a:stretch>
              <a:fillRect/>
            </a:stretch>
          </p:blipFill>
          <p:spPr>
            <a:xfrm>
              <a:off x="551385" y="3429000"/>
              <a:ext cx="1727981" cy="144000"/>
            </a:xfrm>
            <a:custGeom>
              <a:avLst/>
              <a:gdLst>
                <a:gd name="connsiteX0" fmla="*/ 0 w 1727981"/>
                <a:gd name="connsiteY0" fmla="*/ 0 h 144000"/>
                <a:gd name="connsiteX1" fmla="*/ 1727981 w 1727981"/>
                <a:gd name="connsiteY1" fmla="*/ 0 h 144000"/>
                <a:gd name="connsiteX2" fmla="*/ 1689396 w 1727981"/>
                <a:gd name="connsiteY2" fmla="*/ 144000 h 144000"/>
                <a:gd name="connsiteX3" fmla="*/ 0 w 1727981"/>
                <a:gd name="connsiteY3" fmla="*/ 144000 h 1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981" h="144000">
                  <a:moveTo>
                    <a:pt x="0" y="0"/>
                  </a:moveTo>
                  <a:lnTo>
                    <a:pt x="1727981" y="0"/>
                  </a:lnTo>
                  <a:lnTo>
                    <a:pt x="1689396" y="144000"/>
                  </a:lnTo>
                  <a:lnTo>
                    <a:pt x="0" y="144000"/>
                  </a:lnTo>
                  <a:close/>
                </a:path>
              </a:pathLst>
            </a:custGeom>
          </p:spPr>
        </p:pic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C11EC6BE-4A4A-4DCE-B265-DD5894DC8DE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5648" y="3429001"/>
              <a:ext cx="11075490" cy="0"/>
            </a:xfrm>
            <a:prstGeom prst="line">
              <a:avLst/>
            </a:prstGeom>
            <a:ln>
              <a:solidFill>
                <a:srgbClr val="0D64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0278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347">
          <p15:clr>
            <a:srgbClr val="FBAE40"/>
          </p15:clr>
        </p15:guide>
        <p15:guide id="4" pos="7333">
          <p15:clr>
            <a:srgbClr val="FBAE40"/>
          </p15:clr>
        </p15:guide>
        <p15:guide id="5" orient="horz" pos="346">
          <p15:clr>
            <a:srgbClr val="FBAE40"/>
          </p15:clr>
        </p15:guide>
        <p15:guide id="6" orient="horz" pos="39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A043581-046A-4169-A4A9-3971DB3696AD}"/>
              </a:ext>
            </a:extLst>
          </p:cNvPr>
          <p:cNvGrpSpPr/>
          <p:nvPr userDrawn="1"/>
        </p:nvGrpSpPr>
        <p:grpSpPr>
          <a:xfrm>
            <a:off x="0" y="6398160"/>
            <a:ext cx="12192000" cy="459840"/>
            <a:chOff x="0" y="6398160"/>
            <a:chExt cx="12192000" cy="459840"/>
          </a:xfrm>
        </p:grpSpPr>
        <p:pic>
          <p:nvPicPr>
            <p:cNvPr id="18" name="図 17" descr="黒い背景と白い文字&#10;&#10;自動的に生成された説明">
              <a:extLst>
                <a:ext uri="{FF2B5EF4-FFF2-40B4-BE49-F238E27FC236}">
                  <a16:creationId xmlns:a16="http://schemas.microsoft.com/office/drawing/2014/main" id="{B2038C9A-16E8-4D78-811D-A0CF9593E0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8" t="2936" r="72173" b="91058"/>
            <a:stretch>
              <a:fillRect/>
            </a:stretch>
          </p:blipFill>
          <p:spPr>
            <a:xfrm>
              <a:off x="52938" y="6398160"/>
              <a:ext cx="2556000" cy="372242"/>
            </a:xfrm>
            <a:custGeom>
              <a:avLst/>
              <a:gdLst>
                <a:gd name="connsiteX0" fmla="*/ 0 w 2828367"/>
                <a:gd name="connsiteY0" fmla="*/ 0 h 411909"/>
                <a:gd name="connsiteX1" fmla="*/ 2828367 w 2828367"/>
                <a:gd name="connsiteY1" fmla="*/ 0 h 411909"/>
                <a:gd name="connsiteX2" fmla="*/ 2828367 w 2828367"/>
                <a:gd name="connsiteY2" fmla="*/ 411909 h 411909"/>
                <a:gd name="connsiteX3" fmla="*/ 0 w 2828367"/>
                <a:gd name="connsiteY3" fmla="*/ 411909 h 41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8367" h="411909">
                  <a:moveTo>
                    <a:pt x="0" y="0"/>
                  </a:moveTo>
                  <a:lnTo>
                    <a:pt x="2828367" y="0"/>
                  </a:lnTo>
                  <a:lnTo>
                    <a:pt x="2828367" y="411909"/>
                  </a:lnTo>
                  <a:lnTo>
                    <a:pt x="0" y="411909"/>
                  </a:lnTo>
                  <a:close/>
                </a:path>
              </a:pathLst>
            </a:custGeom>
          </p:spPr>
        </p:pic>
        <p:pic>
          <p:nvPicPr>
            <p:cNvPr id="19" name="図 18" descr="黒い背景と白い文字&#10;&#10;自動的に生成された説明">
              <a:extLst>
                <a:ext uri="{FF2B5EF4-FFF2-40B4-BE49-F238E27FC236}">
                  <a16:creationId xmlns:a16="http://schemas.microsoft.com/office/drawing/2014/main" id="{0A0435FD-BB5A-48B9-A8D0-4A69CA210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295" b="-1"/>
            <a:stretch/>
          </p:blipFill>
          <p:spPr>
            <a:xfrm>
              <a:off x="0" y="6398160"/>
              <a:ext cx="12192000" cy="459840"/>
            </a:xfrm>
            <a:custGeom>
              <a:avLst/>
              <a:gdLst>
                <a:gd name="connsiteX0" fmla="*/ 3070236 w 12192000"/>
                <a:gd name="connsiteY0" fmla="*/ 0 h 459840"/>
                <a:gd name="connsiteX1" fmla="*/ 12192000 w 12192000"/>
                <a:gd name="connsiteY1" fmla="*/ 0 h 459840"/>
                <a:gd name="connsiteX2" fmla="*/ 12192000 w 12192000"/>
                <a:gd name="connsiteY2" fmla="*/ 459840 h 459840"/>
                <a:gd name="connsiteX3" fmla="*/ 0 w 12192000"/>
                <a:gd name="connsiteY3" fmla="*/ 459840 h 459840"/>
                <a:gd name="connsiteX4" fmla="*/ 0 w 12192000"/>
                <a:gd name="connsiteY4" fmla="*/ 423842 h 459840"/>
                <a:gd name="connsiteX5" fmla="*/ 518005 w 12192000"/>
                <a:gd name="connsiteY5" fmla="*/ 423842 h 459840"/>
                <a:gd name="connsiteX6" fmla="*/ 1055440 w 12192000"/>
                <a:gd name="connsiteY6" fmla="*/ 423842 h 459840"/>
                <a:gd name="connsiteX7" fmla="*/ 1320824 w 12192000"/>
                <a:gd name="connsiteY7" fmla="*/ 423842 h 459840"/>
                <a:gd name="connsiteX8" fmla="*/ 1573445 w 12192000"/>
                <a:gd name="connsiteY8" fmla="*/ 423842 h 459840"/>
                <a:gd name="connsiteX9" fmla="*/ 2673942 w 12192000"/>
                <a:gd name="connsiteY9" fmla="*/ 423842 h 459840"/>
                <a:gd name="connsiteX10" fmla="*/ 2702881 w 12192000"/>
                <a:gd name="connsiteY10" fmla="*/ 315842 h 45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92000" h="459840">
                  <a:moveTo>
                    <a:pt x="3070236" y="0"/>
                  </a:moveTo>
                  <a:lnTo>
                    <a:pt x="12192000" y="0"/>
                  </a:lnTo>
                  <a:lnTo>
                    <a:pt x="12192000" y="459840"/>
                  </a:lnTo>
                  <a:lnTo>
                    <a:pt x="0" y="459840"/>
                  </a:lnTo>
                  <a:lnTo>
                    <a:pt x="0" y="423842"/>
                  </a:lnTo>
                  <a:lnTo>
                    <a:pt x="518005" y="423842"/>
                  </a:lnTo>
                  <a:lnTo>
                    <a:pt x="1055440" y="423842"/>
                  </a:lnTo>
                  <a:lnTo>
                    <a:pt x="1320824" y="423842"/>
                  </a:lnTo>
                  <a:lnTo>
                    <a:pt x="1573445" y="423842"/>
                  </a:lnTo>
                  <a:lnTo>
                    <a:pt x="2673942" y="423842"/>
                  </a:lnTo>
                  <a:lnTo>
                    <a:pt x="2702881" y="315842"/>
                  </a:lnTo>
                  <a:close/>
                </a:path>
              </a:pathLst>
            </a:custGeom>
          </p:spPr>
        </p:pic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AC9F01E5-348E-473A-9741-1DBCA0198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6" y="-1"/>
            <a:ext cx="11088000" cy="764695"/>
          </a:xfrm>
          <a:prstGeom prst="rect">
            <a:avLst/>
          </a:prstGeom>
        </p:spPr>
        <p:txBody>
          <a:bodyPr anchor="b"/>
          <a:lstStyle>
            <a:lvl1pPr>
              <a:defRPr sz="2800" b="1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C2F2B8D-1A84-43AA-9487-EC118D15A905}"/>
              </a:ext>
            </a:extLst>
          </p:cNvPr>
          <p:cNvSpPr>
            <a:spLocks noGrp="1" noChangeAspect="1"/>
          </p:cNvSpPr>
          <p:nvPr>
            <p:ph type="sldNum" sz="quarter" idx="12"/>
          </p:nvPr>
        </p:nvSpPr>
        <p:spPr>
          <a:xfrm>
            <a:off x="11640616" y="6309319"/>
            <a:ext cx="551384" cy="404675"/>
          </a:xfrm>
          <a:prstGeom prst="rect">
            <a:avLst/>
          </a:prstGeom>
        </p:spPr>
        <p:txBody>
          <a:bodyPr wrap="none" anchor="ctr"/>
          <a:lstStyle>
            <a:lvl1pPr algn="ctr">
              <a:defRPr sz="1000" b="1">
                <a:solidFill>
                  <a:schemeClr val="tx2"/>
                </a:solidFill>
              </a:defRPr>
            </a:lvl1pPr>
          </a:lstStyle>
          <a:p>
            <a:fld id="{A1C075D6-1628-47E4-BFD0-58EA1D34EAAD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DC700E9-A775-4837-951C-1DF5E7411807}"/>
              </a:ext>
            </a:extLst>
          </p:cNvPr>
          <p:cNvGrpSpPr/>
          <p:nvPr userDrawn="1"/>
        </p:nvGrpSpPr>
        <p:grpSpPr>
          <a:xfrm>
            <a:off x="551385" y="764704"/>
            <a:ext cx="11089753" cy="72000"/>
            <a:chOff x="551385" y="764704"/>
            <a:chExt cx="11089753" cy="72000"/>
          </a:xfrm>
        </p:grpSpPr>
        <p:pic>
          <p:nvPicPr>
            <p:cNvPr id="14" name="図 13" descr="黒い背景と白い文字&#10;&#10;自動的に生成された説明">
              <a:extLst>
                <a:ext uri="{FF2B5EF4-FFF2-40B4-BE49-F238E27FC236}">
                  <a16:creationId xmlns:a16="http://schemas.microsoft.com/office/drawing/2014/main" id="{DB6C69AC-480E-4F4E-854C-1C5BFBFCDE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" t="98422" r="92594" b="528"/>
            <a:stretch>
              <a:fillRect/>
            </a:stretch>
          </p:blipFill>
          <p:spPr>
            <a:xfrm>
              <a:off x="551385" y="764704"/>
              <a:ext cx="863991" cy="72000"/>
            </a:xfrm>
            <a:custGeom>
              <a:avLst/>
              <a:gdLst>
                <a:gd name="connsiteX0" fmla="*/ 0 w 863991"/>
                <a:gd name="connsiteY0" fmla="*/ 0 h 72000"/>
                <a:gd name="connsiteX1" fmla="*/ 863991 w 863991"/>
                <a:gd name="connsiteY1" fmla="*/ 0 h 72000"/>
                <a:gd name="connsiteX2" fmla="*/ 844699 w 863991"/>
                <a:gd name="connsiteY2" fmla="*/ 72000 h 72000"/>
                <a:gd name="connsiteX3" fmla="*/ 0 w 863991"/>
                <a:gd name="connsiteY3" fmla="*/ 72000 h 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3991" h="72000">
                  <a:moveTo>
                    <a:pt x="0" y="0"/>
                  </a:moveTo>
                  <a:lnTo>
                    <a:pt x="863991" y="0"/>
                  </a:lnTo>
                  <a:lnTo>
                    <a:pt x="844699" y="72000"/>
                  </a:lnTo>
                  <a:lnTo>
                    <a:pt x="0" y="72000"/>
                  </a:lnTo>
                  <a:close/>
                </a:path>
              </a:pathLst>
            </a:custGeom>
          </p:spPr>
        </p:pic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651BD1B6-B54A-4218-A675-61B967A8976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5648" y="764704"/>
              <a:ext cx="11075490" cy="0"/>
            </a:xfrm>
            <a:prstGeom prst="line">
              <a:avLst/>
            </a:prstGeom>
            <a:ln>
              <a:solidFill>
                <a:srgbClr val="ADAA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図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856" y="227526"/>
            <a:ext cx="3006000" cy="40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27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663">
          <p15:clr>
            <a:srgbClr val="FBAE40"/>
          </p15:clr>
        </p15:guide>
        <p15:guide id="5" pos="347">
          <p15:clr>
            <a:srgbClr val="FBAE40"/>
          </p15:clr>
        </p15:guide>
        <p15:guide id="6" pos="7333">
          <p15:clr>
            <a:srgbClr val="FBAE40"/>
          </p15:clr>
        </p15:guide>
        <p15:guide id="7" orient="horz" pos="3906" userDrawn="1">
          <p15:clr>
            <a:srgbClr val="FBAE40"/>
          </p15:clr>
        </p15:guide>
        <p15:guide id="8" orient="horz" pos="93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A043581-046A-4169-A4A9-3971DB3696AD}"/>
              </a:ext>
            </a:extLst>
          </p:cNvPr>
          <p:cNvGrpSpPr/>
          <p:nvPr userDrawn="1"/>
        </p:nvGrpSpPr>
        <p:grpSpPr>
          <a:xfrm>
            <a:off x="0" y="6398160"/>
            <a:ext cx="12192000" cy="459840"/>
            <a:chOff x="0" y="6398160"/>
            <a:chExt cx="12192000" cy="459840"/>
          </a:xfrm>
        </p:grpSpPr>
        <p:pic>
          <p:nvPicPr>
            <p:cNvPr id="18" name="図 17" descr="黒い背景と白い文字&#10;&#10;自動的に生成された説明">
              <a:extLst>
                <a:ext uri="{FF2B5EF4-FFF2-40B4-BE49-F238E27FC236}">
                  <a16:creationId xmlns:a16="http://schemas.microsoft.com/office/drawing/2014/main" id="{B2038C9A-16E8-4D78-811D-A0CF9593E0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8" t="2936" r="72173" b="91058"/>
            <a:stretch>
              <a:fillRect/>
            </a:stretch>
          </p:blipFill>
          <p:spPr>
            <a:xfrm>
              <a:off x="52938" y="6398160"/>
              <a:ext cx="2556000" cy="372242"/>
            </a:xfrm>
            <a:custGeom>
              <a:avLst/>
              <a:gdLst>
                <a:gd name="connsiteX0" fmla="*/ 0 w 2828367"/>
                <a:gd name="connsiteY0" fmla="*/ 0 h 411909"/>
                <a:gd name="connsiteX1" fmla="*/ 2828367 w 2828367"/>
                <a:gd name="connsiteY1" fmla="*/ 0 h 411909"/>
                <a:gd name="connsiteX2" fmla="*/ 2828367 w 2828367"/>
                <a:gd name="connsiteY2" fmla="*/ 411909 h 411909"/>
                <a:gd name="connsiteX3" fmla="*/ 0 w 2828367"/>
                <a:gd name="connsiteY3" fmla="*/ 411909 h 41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8367" h="411909">
                  <a:moveTo>
                    <a:pt x="0" y="0"/>
                  </a:moveTo>
                  <a:lnTo>
                    <a:pt x="2828367" y="0"/>
                  </a:lnTo>
                  <a:lnTo>
                    <a:pt x="2828367" y="411909"/>
                  </a:lnTo>
                  <a:lnTo>
                    <a:pt x="0" y="411909"/>
                  </a:lnTo>
                  <a:close/>
                </a:path>
              </a:pathLst>
            </a:custGeom>
          </p:spPr>
        </p:pic>
        <p:pic>
          <p:nvPicPr>
            <p:cNvPr id="19" name="図 18" descr="黒い背景と白い文字&#10;&#10;自動的に生成された説明">
              <a:extLst>
                <a:ext uri="{FF2B5EF4-FFF2-40B4-BE49-F238E27FC236}">
                  <a16:creationId xmlns:a16="http://schemas.microsoft.com/office/drawing/2014/main" id="{0A0435FD-BB5A-48B9-A8D0-4A69CA210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295" b="-1"/>
            <a:stretch/>
          </p:blipFill>
          <p:spPr>
            <a:xfrm>
              <a:off x="0" y="6398160"/>
              <a:ext cx="12192000" cy="459840"/>
            </a:xfrm>
            <a:custGeom>
              <a:avLst/>
              <a:gdLst>
                <a:gd name="connsiteX0" fmla="*/ 3070236 w 12192000"/>
                <a:gd name="connsiteY0" fmla="*/ 0 h 459840"/>
                <a:gd name="connsiteX1" fmla="*/ 12192000 w 12192000"/>
                <a:gd name="connsiteY1" fmla="*/ 0 h 459840"/>
                <a:gd name="connsiteX2" fmla="*/ 12192000 w 12192000"/>
                <a:gd name="connsiteY2" fmla="*/ 459840 h 459840"/>
                <a:gd name="connsiteX3" fmla="*/ 0 w 12192000"/>
                <a:gd name="connsiteY3" fmla="*/ 459840 h 459840"/>
                <a:gd name="connsiteX4" fmla="*/ 0 w 12192000"/>
                <a:gd name="connsiteY4" fmla="*/ 423842 h 459840"/>
                <a:gd name="connsiteX5" fmla="*/ 518005 w 12192000"/>
                <a:gd name="connsiteY5" fmla="*/ 423842 h 459840"/>
                <a:gd name="connsiteX6" fmla="*/ 1055440 w 12192000"/>
                <a:gd name="connsiteY6" fmla="*/ 423842 h 459840"/>
                <a:gd name="connsiteX7" fmla="*/ 1320824 w 12192000"/>
                <a:gd name="connsiteY7" fmla="*/ 423842 h 459840"/>
                <a:gd name="connsiteX8" fmla="*/ 1573445 w 12192000"/>
                <a:gd name="connsiteY8" fmla="*/ 423842 h 459840"/>
                <a:gd name="connsiteX9" fmla="*/ 2673942 w 12192000"/>
                <a:gd name="connsiteY9" fmla="*/ 423842 h 459840"/>
                <a:gd name="connsiteX10" fmla="*/ 2702881 w 12192000"/>
                <a:gd name="connsiteY10" fmla="*/ 315842 h 45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92000" h="459840">
                  <a:moveTo>
                    <a:pt x="3070236" y="0"/>
                  </a:moveTo>
                  <a:lnTo>
                    <a:pt x="12192000" y="0"/>
                  </a:lnTo>
                  <a:lnTo>
                    <a:pt x="12192000" y="459840"/>
                  </a:lnTo>
                  <a:lnTo>
                    <a:pt x="0" y="459840"/>
                  </a:lnTo>
                  <a:lnTo>
                    <a:pt x="0" y="423842"/>
                  </a:lnTo>
                  <a:lnTo>
                    <a:pt x="518005" y="423842"/>
                  </a:lnTo>
                  <a:lnTo>
                    <a:pt x="1055440" y="423842"/>
                  </a:lnTo>
                  <a:lnTo>
                    <a:pt x="1320824" y="423842"/>
                  </a:lnTo>
                  <a:lnTo>
                    <a:pt x="1573445" y="423842"/>
                  </a:lnTo>
                  <a:lnTo>
                    <a:pt x="2673942" y="423842"/>
                  </a:lnTo>
                  <a:lnTo>
                    <a:pt x="2702881" y="315842"/>
                  </a:lnTo>
                  <a:close/>
                </a:path>
              </a:pathLst>
            </a:custGeom>
          </p:spPr>
        </p:pic>
      </p:grp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C2F2B8D-1A84-43AA-9487-EC118D15A905}"/>
              </a:ext>
            </a:extLst>
          </p:cNvPr>
          <p:cNvSpPr>
            <a:spLocks noGrp="1" noChangeAspect="1"/>
          </p:cNvSpPr>
          <p:nvPr>
            <p:ph type="sldNum" sz="quarter" idx="12"/>
          </p:nvPr>
        </p:nvSpPr>
        <p:spPr>
          <a:xfrm>
            <a:off x="11640616" y="6309319"/>
            <a:ext cx="551384" cy="404675"/>
          </a:xfrm>
          <a:prstGeom prst="rect">
            <a:avLst/>
          </a:prstGeom>
        </p:spPr>
        <p:txBody>
          <a:bodyPr wrap="none" anchor="ctr"/>
          <a:lstStyle>
            <a:lvl1pPr algn="ctr">
              <a:defRPr sz="1000" b="1">
                <a:solidFill>
                  <a:schemeClr val="tx2"/>
                </a:solidFill>
              </a:defRPr>
            </a:lvl1pPr>
          </a:lstStyle>
          <a:p>
            <a:fld id="{A1C075D6-1628-47E4-BFD0-58EA1D34EAAD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6738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663">
          <p15:clr>
            <a:srgbClr val="FBAE40"/>
          </p15:clr>
        </p15:guide>
        <p15:guide id="5" pos="347">
          <p15:clr>
            <a:srgbClr val="FBAE40"/>
          </p15:clr>
        </p15:guide>
        <p15:guide id="6" pos="733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72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C1E3199-C7A3-47F9-9407-7C8E6C176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6" y="-47904"/>
            <a:ext cx="11088000" cy="764695"/>
          </a:xfrm>
        </p:spPr>
        <p:txBody>
          <a:bodyPr/>
          <a:lstStyle/>
          <a:p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会議参加者案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6620DA24-33B5-44FD-90E0-94FBB4BEFF6E}"/>
              </a:ext>
            </a:extLst>
          </p:cNvPr>
          <p:cNvSpPr/>
          <p:nvPr/>
        </p:nvSpPr>
        <p:spPr>
          <a:xfrm>
            <a:off x="335360" y="954308"/>
            <a:ext cx="446449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会議参加者　</a:t>
            </a:r>
            <a:r>
              <a:rPr kumimoji="1" lang="en-US" altLang="ja-JP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Max25</a:t>
            </a:r>
            <a:r>
              <a:rPr kumimoji="1"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8C326639-0F89-4DD1-A3D9-F41AD3ECF0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879629"/>
              </p:ext>
            </p:extLst>
          </p:nvPr>
        </p:nvGraphicFramePr>
        <p:xfrm>
          <a:off x="371364" y="1692372"/>
          <a:ext cx="8527885" cy="4400924"/>
        </p:xfrm>
        <a:graphic>
          <a:graphicData uri="http://schemas.openxmlformats.org/drawingml/2006/table">
            <a:tbl>
              <a:tblPr/>
              <a:tblGrid>
                <a:gridCol w="544333">
                  <a:extLst>
                    <a:ext uri="{9D8B030D-6E8A-4147-A177-3AD203B41FA5}">
                      <a16:colId xmlns:a16="http://schemas.microsoft.com/office/drawing/2014/main" val="361234370"/>
                    </a:ext>
                  </a:extLst>
                </a:gridCol>
                <a:gridCol w="1995888">
                  <a:extLst>
                    <a:ext uri="{9D8B030D-6E8A-4147-A177-3AD203B41FA5}">
                      <a16:colId xmlns:a16="http://schemas.microsoft.com/office/drawing/2014/main" val="2337553697"/>
                    </a:ext>
                  </a:extLst>
                </a:gridCol>
                <a:gridCol w="1995888">
                  <a:extLst>
                    <a:ext uri="{9D8B030D-6E8A-4147-A177-3AD203B41FA5}">
                      <a16:colId xmlns:a16="http://schemas.microsoft.com/office/drawing/2014/main" val="1697067174"/>
                    </a:ext>
                  </a:extLst>
                </a:gridCol>
                <a:gridCol w="1995888">
                  <a:extLst>
                    <a:ext uri="{9D8B030D-6E8A-4147-A177-3AD203B41FA5}">
                      <a16:colId xmlns:a16="http://schemas.microsoft.com/office/drawing/2014/main" val="1116026223"/>
                    </a:ext>
                  </a:extLst>
                </a:gridCol>
                <a:gridCol w="1995888">
                  <a:extLst>
                    <a:ext uri="{9D8B030D-6E8A-4147-A177-3AD203B41FA5}">
                      <a16:colId xmlns:a16="http://schemas.microsoft.com/office/drawing/2014/main" val="682855259"/>
                    </a:ext>
                  </a:extLst>
                </a:gridCol>
              </a:tblGrid>
              <a:tr h="200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seq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大学名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管轄営業所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official</a:t>
                      </a:r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担当者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sub</a:t>
                      </a:r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担当者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499934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東京医科歯科大学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山内　洋和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池田　弘人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10231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池田　弘人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石田　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344373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日本医科大学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中嶋　博和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池田　弘人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042450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順天堂大学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山内　洋和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池田　弘人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76710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防衛医科大学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宮村　美行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小島　正裕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704684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国際医療福祉大学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宮村　美行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小島　正裕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191908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慶應義塾大学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日高　佳穂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高橋　一佳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940141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昭和大学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青木　健太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田中　良英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464387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東京慈恵会医科大学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松山　雄紀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小島　正裕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036136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東邦大学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青木　健太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田中　良英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327590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帝京大学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宮村　美行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小島　正裕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985374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東京医科大学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大熊　康平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高橋　一佳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723227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東京女子医科大学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芦ケ谷　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高橋　一佳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995767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日本大学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芦ケ谷　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小島　正裕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831761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東海大学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後藤　倫宏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杉山　泰生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920183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北里大学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井上　友太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内田　俊介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976604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杏林大学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東京第三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大塚　義久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杉山　泰生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579661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横浜市立大学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神奈川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竹村　健太郎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梅澤  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996803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聖マリアンナ医科大学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神奈川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増田　昭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梅澤  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032153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埼玉医科大学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埼玉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藤川　賢二郎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久野　優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630414"/>
                  </a:ext>
                </a:extLst>
              </a:tr>
              <a:tr h="20004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千葉大学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髙橋　雄太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篠原　荘一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6412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7088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ユーザー定義 7">
      <a:dk1>
        <a:sysClr val="windowText" lastClr="000000"/>
      </a:dk1>
      <a:lt1>
        <a:sysClr val="window" lastClr="FFFFFF"/>
      </a:lt1>
      <a:dk2>
        <a:srgbClr val="0D64B0"/>
      </a:dk2>
      <a:lt2>
        <a:srgbClr val="AEAAAC"/>
      </a:lt2>
      <a:accent1>
        <a:srgbClr val="0D64B0"/>
      </a:accent1>
      <a:accent2>
        <a:srgbClr val="221CBB"/>
      </a:accent2>
      <a:accent3>
        <a:srgbClr val="01B672"/>
      </a:accent3>
      <a:accent4>
        <a:srgbClr val="FFC201"/>
      </a:accent4>
      <a:accent5>
        <a:srgbClr val="FF9601"/>
      </a:accent5>
      <a:accent6>
        <a:srgbClr val="FF5001"/>
      </a:accent6>
      <a:hlink>
        <a:srgbClr val="0563C1"/>
      </a:hlink>
      <a:folHlink>
        <a:srgbClr val="954F72"/>
      </a:folHlink>
    </a:clrScheme>
    <a:fontScheme name="游ゴシック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C0832DE6EFBD24AAC0C3EC581017C41" ma:contentTypeVersion="7" ma:contentTypeDescription="新しいドキュメントを作成します。" ma:contentTypeScope="" ma:versionID="abae69c3c2eede3079c8d01f8622b59e">
  <xsd:schema xmlns:xsd="http://www.w3.org/2001/XMLSchema" xmlns:xs="http://www.w3.org/2001/XMLSchema" xmlns:p="http://schemas.microsoft.com/office/2006/metadata/properties" xmlns:ns2="a004f079-3fa0-4594-8783-d8500952edf9" targetNamespace="http://schemas.microsoft.com/office/2006/metadata/properties" ma:root="true" ma:fieldsID="dfd629ad77206693b288a190f7f24e5d" ns2:_="">
    <xsd:import namespace="a004f079-3fa0-4594-8783-d8500952ed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04f079-3fa0-4594-8783-d8500952ed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5CB92D-A395-4479-AC4F-EA0BADDD95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04f079-3fa0-4594-8783-d8500952ed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B8A5B3-5051-4E44-BF73-E51D9EA10FA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C75F631-09F3-42E0-9361-C09E4EC9AB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7705</TotalTime>
  <Words>229</Words>
  <Application>Microsoft Office PowerPoint</Application>
  <PresentationFormat>ワイド画面</PresentationFormat>
  <Paragraphs>112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游ゴシック</vt:lpstr>
      <vt:lpstr>Arial</vt:lpstr>
      <vt:lpstr>1_Office テーマ</vt:lpstr>
      <vt:lpstr>会議参加者案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タイトルを入力</dc:title>
  <dc:creator>相原直人</dc:creator>
  <cp:lastModifiedBy>Goto, Tomohiro (後藤 倫宏)</cp:lastModifiedBy>
  <cp:revision>505</cp:revision>
  <dcterms:created xsi:type="dcterms:W3CDTF">2020-06-07T23:57:02Z</dcterms:created>
  <dcterms:modified xsi:type="dcterms:W3CDTF">2021-11-30T05:16:55Z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0x0101004C0832DE6EFBD24AAC0C3EC581017C41</vt:lpwstr>
  </property>
</Properties>
</file>