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</p:sldIdLst>
  <p:sldSz cy="9601200" cx="12801600"/>
  <p:notesSz cx="6858000" cy="9144000"/>
  <p:embeddedFontLst>
    <p:embeddedFont>
      <p:font typeface="Play"/>
      <p:regular r:id="rId8"/>
      <p:bold r:id="rId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0" roundtripDataSignature="AMtx7mhzkuhAhReaEVeC/ZXD/ypTMUX5J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10" Type="http://customschemas.google.com/relationships/presentationmetadata" Target="metadata"/><Relationship Id="rId9" Type="http://schemas.openxmlformats.org/officeDocument/2006/relationships/font" Target="fonts/Play-bold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font" Target="fonts/Play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4cbca22202_1_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34cbca22202_1_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g34cbca22202_1_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4cbca22202_1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4cbca22202_1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g34cbca22202_1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960120" y="1571308"/>
            <a:ext cx="10881360" cy="33426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400"/>
              <a:buFont typeface="Play"/>
              <a:buNone/>
              <a:defRPr sz="8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600200" y="5042853"/>
            <a:ext cx="9601200" cy="23180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3360"/>
              <a:buNone/>
              <a:defRPr sz="3359"/>
            </a:lvl1pPr>
            <a:lvl2pPr lvl="1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2pPr>
            <a:lvl3pPr lvl="2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None/>
              <a:defRPr sz="2520"/>
            </a:lvl3pPr>
            <a:lvl4pPr lvl="3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/>
            </a:lvl4pPr>
            <a:lvl5pPr lvl="4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/>
            </a:lvl5pPr>
            <a:lvl6pPr lvl="5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/>
            </a:lvl6pPr>
            <a:lvl7pPr lvl="6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/>
            </a:lvl7pPr>
            <a:lvl8pPr lvl="7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/>
            </a:lvl8pPr>
            <a:lvl9pPr lvl="8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/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/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2"/>
          <p:cNvSpPr txBox="1"/>
          <p:nvPr>
            <p:ph idx="1" type="body"/>
          </p:nvPr>
        </p:nvSpPr>
        <p:spPr>
          <a:xfrm rot="5400000">
            <a:off x="3354864" y="81122"/>
            <a:ext cx="6091873" cy="110413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2"/>
          <p:cNvSpPr txBox="1"/>
          <p:nvPr>
            <p:ph idx="10" type="dt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1" type="ftr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2" type="sldNum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/>
          <p:nvPr>
            <p:ph type="title"/>
          </p:nvPr>
        </p:nvSpPr>
        <p:spPr>
          <a:xfrm rot="5400000">
            <a:off x="6473032" y="3199289"/>
            <a:ext cx="8136573" cy="276034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3"/>
          <p:cNvSpPr txBox="1"/>
          <p:nvPr>
            <p:ph idx="1" type="body"/>
          </p:nvPr>
        </p:nvSpPr>
        <p:spPr>
          <a:xfrm rot="5400000">
            <a:off x="872332" y="518954"/>
            <a:ext cx="8136573" cy="81210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3"/>
          <p:cNvSpPr txBox="1"/>
          <p:nvPr>
            <p:ph idx="10" type="dt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3"/>
          <p:cNvSpPr txBox="1"/>
          <p:nvPr>
            <p:ph idx="11" type="ftr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3"/>
          <p:cNvSpPr txBox="1"/>
          <p:nvPr>
            <p:ph idx="12" type="sldNum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873443" y="2393635"/>
            <a:ext cx="11041380" cy="39938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400"/>
              <a:buFont typeface="Play"/>
              <a:buNone/>
              <a:defRPr sz="8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873443" y="6425250"/>
            <a:ext cx="11041380" cy="21002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rgbClr val="757575"/>
              </a:buClr>
              <a:buSzPts val="3360"/>
              <a:buNone/>
              <a:defRPr sz="3359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757575"/>
              </a:buClr>
              <a:buSzPts val="2800"/>
              <a:buNone/>
              <a:defRPr sz="28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757575"/>
              </a:buClr>
              <a:buSzPts val="2520"/>
              <a:buNone/>
              <a:defRPr sz="252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757575"/>
              </a:buClr>
              <a:buSzPts val="2240"/>
              <a:buNone/>
              <a:defRPr sz="224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757575"/>
              </a:buClr>
              <a:buSzPts val="2240"/>
              <a:buNone/>
              <a:defRPr sz="224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757575"/>
              </a:buClr>
              <a:buSzPts val="2240"/>
              <a:buNone/>
              <a:defRPr sz="224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757575"/>
              </a:buClr>
              <a:buSzPts val="2240"/>
              <a:buNone/>
              <a:defRPr sz="224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757575"/>
              </a:buClr>
              <a:buSzPts val="2240"/>
              <a:buNone/>
              <a:defRPr sz="224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757575"/>
              </a:buClr>
              <a:buSzPts val="2240"/>
              <a:buNone/>
              <a:defRPr sz="224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880110" y="2555875"/>
            <a:ext cx="5440680" cy="60918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6480810" y="2555875"/>
            <a:ext cx="5440680" cy="60918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881777" y="511177"/>
            <a:ext cx="11041380" cy="18557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881779" y="2353628"/>
            <a:ext cx="5415676" cy="115347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3360"/>
              <a:buNone/>
              <a:defRPr b="1" sz="3359"/>
            </a:lvl1pPr>
            <a:lvl2pPr indent="-228600" lvl="1" marL="914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b="1" sz="2800"/>
            </a:lvl2pPr>
            <a:lvl3pPr indent="-228600" lvl="2" marL="1371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None/>
              <a:defRPr b="1" sz="2520"/>
            </a:lvl3pPr>
            <a:lvl4pPr indent="-228600" lvl="3" marL="18288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b="1" sz="2240"/>
            </a:lvl4pPr>
            <a:lvl5pPr indent="-228600" lvl="4" marL="22860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b="1" sz="2240"/>
            </a:lvl5pPr>
            <a:lvl6pPr indent="-228600" lvl="5" marL="2743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b="1" sz="2240"/>
            </a:lvl6pPr>
            <a:lvl7pPr indent="-228600" lvl="6" marL="3200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b="1" sz="2240"/>
            </a:lvl7pPr>
            <a:lvl8pPr indent="-228600" lvl="7" marL="3657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b="1" sz="2240"/>
            </a:lvl8pPr>
            <a:lvl9pPr indent="-228600" lvl="8" marL="41148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b="1" sz="224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881779" y="3507105"/>
            <a:ext cx="5415676" cy="51584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6480811" y="2353628"/>
            <a:ext cx="5442347" cy="115347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3360"/>
              <a:buNone/>
              <a:defRPr b="1" sz="3359"/>
            </a:lvl1pPr>
            <a:lvl2pPr indent="-228600" lvl="1" marL="914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b="1" sz="2800"/>
            </a:lvl2pPr>
            <a:lvl3pPr indent="-228600" lvl="2" marL="1371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None/>
              <a:defRPr b="1" sz="2520"/>
            </a:lvl3pPr>
            <a:lvl4pPr indent="-228600" lvl="3" marL="18288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b="1" sz="2240"/>
            </a:lvl4pPr>
            <a:lvl5pPr indent="-228600" lvl="4" marL="22860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b="1" sz="2240"/>
            </a:lvl5pPr>
            <a:lvl6pPr indent="-228600" lvl="5" marL="2743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b="1" sz="2240"/>
            </a:lvl6pPr>
            <a:lvl7pPr indent="-228600" lvl="6" marL="3200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b="1" sz="2240"/>
            </a:lvl7pPr>
            <a:lvl8pPr indent="-228600" lvl="7" marL="3657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b="1" sz="2240"/>
            </a:lvl8pPr>
            <a:lvl9pPr indent="-228600" lvl="8" marL="41148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b="1" sz="224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6480811" y="3507105"/>
            <a:ext cx="5442347" cy="51584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idx="10" type="dt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1" type="ftr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2" type="sldNum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/>
          <p:nvPr>
            <p:ph type="title"/>
          </p:nvPr>
        </p:nvSpPr>
        <p:spPr>
          <a:xfrm>
            <a:off x="881778" y="640080"/>
            <a:ext cx="4128849" cy="224028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80"/>
              <a:buFont typeface="Play"/>
              <a:buNone/>
              <a:defRPr sz="448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" type="body"/>
          </p:nvPr>
        </p:nvSpPr>
        <p:spPr>
          <a:xfrm>
            <a:off x="5442347" y="1382397"/>
            <a:ext cx="6480810" cy="6823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13080" lvl="0" marL="4572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4480"/>
              <a:buChar char="•"/>
              <a:defRPr sz="4480"/>
            </a:lvl1pPr>
            <a:lvl2pPr indent="-477519" lvl="1" marL="914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920"/>
              <a:buChar char="•"/>
              <a:defRPr sz="3920"/>
            </a:lvl2pPr>
            <a:lvl3pPr indent="-441960" lvl="2" marL="1371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360"/>
              <a:buChar char="•"/>
              <a:defRPr sz="3359"/>
            </a:lvl3pPr>
            <a:lvl4pPr indent="-406400" lvl="3" marL="18288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4pPr>
            <a:lvl5pPr indent="-406400" lvl="4" marL="22860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5pPr>
            <a:lvl6pPr indent="-406400" lvl="5" marL="2743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6pPr>
            <a:lvl7pPr indent="-406400" lvl="6" marL="3200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7pPr>
            <a:lvl8pPr indent="-406400" lvl="7" marL="3657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8pPr>
            <a:lvl9pPr indent="-406400" lvl="8" marL="41148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9pPr>
          </a:lstStyle>
          <a:p/>
        </p:txBody>
      </p:sp>
      <p:sp>
        <p:nvSpPr>
          <p:cNvPr id="61" name="Google Shape;61;p10"/>
          <p:cNvSpPr txBox="1"/>
          <p:nvPr>
            <p:ph idx="2" type="body"/>
          </p:nvPr>
        </p:nvSpPr>
        <p:spPr>
          <a:xfrm>
            <a:off x="881778" y="2880360"/>
            <a:ext cx="4128849" cy="5336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/>
            </a:lvl1pPr>
            <a:lvl2pPr indent="-228600" lvl="1" marL="914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960"/>
              <a:buNone/>
              <a:defRPr sz="1960"/>
            </a:lvl2pPr>
            <a:lvl3pPr indent="-228600" lvl="2" marL="1371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80"/>
              <a:buNone/>
              <a:defRPr sz="1679"/>
            </a:lvl3pPr>
            <a:lvl4pPr indent="-228600" lvl="3" marL="18288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4pPr>
            <a:lvl5pPr indent="-228600" lvl="4" marL="22860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indent="-228600" lvl="5" marL="2743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6pPr>
            <a:lvl7pPr indent="-228600" lvl="6" marL="3200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7pPr>
            <a:lvl8pPr indent="-228600" lvl="7" marL="3657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8pPr>
            <a:lvl9pPr indent="-228600" lvl="8" marL="41148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9pPr>
          </a:lstStyle>
          <a:p/>
        </p:txBody>
      </p:sp>
      <p:sp>
        <p:nvSpPr>
          <p:cNvPr id="62" name="Google Shape;62;p10"/>
          <p:cNvSpPr txBox="1"/>
          <p:nvPr>
            <p:ph idx="10" type="dt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 txBox="1"/>
          <p:nvPr>
            <p:ph idx="11" type="ftr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"/>
          <p:cNvSpPr txBox="1"/>
          <p:nvPr>
            <p:ph idx="12" type="sldNum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/>
          <p:nvPr>
            <p:ph type="title"/>
          </p:nvPr>
        </p:nvSpPr>
        <p:spPr>
          <a:xfrm>
            <a:off x="881778" y="640080"/>
            <a:ext cx="4128849" cy="224028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80"/>
              <a:buFont typeface="Play"/>
              <a:buNone/>
              <a:defRPr sz="448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/>
          <p:nvPr>
            <p:ph idx="2" type="pic"/>
          </p:nvPr>
        </p:nvSpPr>
        <p:spPr>
          <a:xfrm>
            <a:off x="5442347" y="1382397"/>
            <a:ext cx="6480810" cy="682307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1"/>
          <p:cNvSpPr txBox="1"/>
          <p:nvPr>
            <p:ph idx="1" type="body"/>
          </p:nvPr>
        </p:nvSpPr>
        <p:spPr>
          <a:xfrm>
            <a:off x="881778" y="2880360"/>
            <a:ext cx="4128849" cy="5336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/>
            </a:lvl1pPr>
            <a:lvl2pPr indent="-228600" lvl="1" marL="914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960"/>
              <a:buNone/>
              <a:defRPr sz="1960"/>
            </a:lvl2pPr>
            <a:lvl3pPr indent="-228600" lvl="2" marL="1371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80"/>
              <a:buNone/>
              <a:defRPr sz="1679"/>
            </a:lvl3pPr>
            <a:lvl4pPr indent="-228600" lvl="3" marL="18288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4pPr>
            <a:lvl5pPr indent="-228600" lvl="4" marL="22860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indent="-228600" lvl="5" marL="2743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6pPr>
            <a:lvl7pPr indent="-228600" lvl="6" marL="3200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7pPr>
            <a:lvl8pPr indent="-228600" lvl="7" marL="3657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8pPr>
            <a:lvl9pPr indent="-228600" lvl="8" marL="41148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9pPr>
          </a:lstStyle>
          <a:p/>
        </p:txBody>
      </p:sp>
      <p:sp>
        <p:nvSpPr>
          <p:cNvPr id="69" name="Google Shape;69;p11"/>
          <p:cNvSpPr txBox="1"/>
          <p:nvPr>
            <p:ph idx="10" type="dt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1" type="ftr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2" type="sldNum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160"/>
              <a:buFont typeface="Play"/>
              <a:buNone/>
              <a:defRPr b="0" i="0" sz="616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"/>
          <p:cNvSpPr txBox="1"/>
          <p:nvPr>
            <p:ph idx="1" type="body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77519" lvl="0" marL="457200" marR="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3920"/>
              <a:buFont typeface="Arial"/>
              <a:buChar char="•"/>
              <a:defRPr b="0" i="0" sz="392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41960" lvl="1" marL="91440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Arial"/>
              <a:buChar char="•"/>
              <a:defRPr b="0" i="0" sz="335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88619" lvl="3" marL="182880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b="0" i="0" sz="252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88620" lvl="4" marL="228600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b="0" i="0" sz="252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88620" lvl="5" marL="274320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b="0" i="0" sz="252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8620" lvl="6" marL="320040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b="0" i="0" sz="252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8620" lvl="7" marL="365760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b="0" i="0" sz="252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8620" lvl="8" marL="411480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b="0" i="0" sz="252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0" type="dt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79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79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679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679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679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679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679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679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679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679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679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g"/><Relationship Id="rId4" Type="http://schemas.openxmlformats.org/officeDocument/2006/relationships/image" Target="../media/image2.png"/><Relationship Id="rId9" Type="http://schemas.openxmlformats.org/officeDocument/2006/relationships/image" Target="../media/image1.png"/><Relationship Id="rId5" Type="http://schemas.openxmlformats.org/officeDocument/2006/relationships/image" Target="../media/image4.jp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/>
          <p:nvPr/>
        </p:nvSpPr>
        <p:spPr>
          <a:xfrm>
            <a:off x="849782" y="-163286"/>
            <a:ext cx="4714880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TAKE OUT</a:t>
            </a:r>
            <a:endParaRPr b="1" sz="8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"/>
          <p:cNvSpPr txBox="1"/>
          <p:nvPr/>
        </p:nvSpPr>
        <p:spPr>
          <a:xfrm>
            <a:off x="8787725" y="4916"/>
            <a:ext cx="408316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①甘口　②普通　③中辛　④辛口　⑤激辛</a:t>
            </a:r>
            <a:endParaRPr b="1" sz="16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木製床と白い壁&#10;&#10;中程度の精度で自動的に生成された説明" id="91" name="Google Shape;91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75097" y="1015098"/>
            <a:ext cx="1831205" cy="119857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2" name="Google Shape;92;p1"/>
          <p:cNvGrpSpPr/>
          <p:nvPr/>
        </p:nvGrpSpPr>
        <p:grpSpPr>
          <a:xfrm>
            <a:off x="6317686" y="1010297"/>
            <a:ext cx="6414532" cy="3032618"/>
            <a:chOff x="6354327" y="929199"/>
            <a:chExt cx="6414532" cy="3032618"/>
          </a:xfrm>
        </p:grpSpPr>
        <p:pic>
          <p:nvPicPr>
            <p:cNvPr descr="木製テーブルの上に置かれた食べ物&#10;&#10;低い精度で自動的に生成された説明" id="93" name="Google Shape;93;p1"/>
            <p:cNvPicPr preferRelativeResize="0"/>
            <p:nvPr/>
          </p:nvPicPr>
          <p:blipFill rotWithShape="1">
            <a:blip r:embed="rId4">
              <a:alphaModFix/>
            </a:blip>
            <a:srcRect b="9339" l="11227" r="15341" t="18334"/>
            <a:stretch/>
          </p:blipFill>
          <p:spPr>
            <a:xfrm>
              <a:off x="8595636" y="934001"/>
              <a:ext cx="1832373" cy="119857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テーブル, 座る, 屋内, 食品 が含まれている画像&#10;&#10;自動的に生成された説明" id="94" name="Google Shape;94;p1"/>
            <p:cNvPicPr preferRelativeResize="0"/>
            <p:nvPr/>
          </p:nvPicPr>
          <p:blipFill rotWithShape="1">
            <a:blip r:embed="rId5">
              <a:alphaModFix/>
            </a:blip>
            <a:srcRect b="10290" l="13581" r="12901" t="17295"/>
            <a:stretch/>
          </p:blipFill>
          <p:spPr>
            <a:xfrm>
              <a:off x="6417797" y="2464701"/>
              <a:ext cx="1832373" cy="119857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5" name="Google Shape;95;p1"/>
            <p:cNvSpPr txBox="1"/>
            <p:nvPr/>
          </p:nvSpPr>
          <p:spPr>
            <a:xfrm>
              <a:off x="6893893" y="3654040"/>
              <a:ext cx="90281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ごまナン</a:t>
              </a:r>
              <a:endParaRPr/>
            </a:p>
          </p:txBody>
        </p:sp>
        <p:sp>
          <p:nvSpPr>
            <p:cNvPr id="96" name="Google Shape;96;p1"/>
            <p:cNvSpPr txBox="1"/>
            <p:nvPr/>
          </p:nvSpPr>
          <p:spPr>
            <a:xfrm>
              <a:off x="8552623" y="2132578"/>
              <a:ext cx="198002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ココナッツハニーナン</a:t>
              </a:r>
              <a:endParaRPr/>
            </a:p>
          </p:txBody>
        </p:sp>
        <p:sp>
          <p:nvSpPr>
            <p:cNvPr id="97" name="Google Shape;97;p1"/>
            <p:cNvSpPr txBox="1"/>
            <p:nvPr/>
          </p:nvSpPr>
          <p:spPr>
            <a:xfrm>
              <a:off x="6804124" y="2132578"/>
              <a:ext cx="108234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チーズナン</a:t>
              </a:r>
              <a:endParaRPr/>
            </a:p>
          </p:txBody>
        </p:sp>
        <p:pic>
          <p:nvPicPr>
            <p:cNvPr descr="木製床と白い壁&#10;&#10;中程度の精度で自動的に生成された説明" id="98" name="Google Shape;98;p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418965" y="934001"/>
              <a:ext cx="1831205" cy="119857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9" name="Google Shape;99;p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354327" y="960446"/>
              <a:ext cx="1753040" cy="116869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木製床と白い壁&#10;&#10;中程度の精度で自動的に生成された説明" id="100" name="Google Shape;100;p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0773474" y="2464701"/>
              <a:ext cx="1831205" cy="119857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1" name="Google Shape;101;p1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10812727" y="929199"/>
              <a:ext cx="1832372" cy="12215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木製床と白い壁&#10;&#10;中程度の精度で自動的に生成された説明" id="102" name="Google Shape;102;p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8606815" y="2464701"/>
              <a:ext cx="1831205" cy="119857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" name="Google Shape;103;p1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10851640" y="2532204"/>
              <a:ext cx="1753039" cy="116869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4" name="Google Shape;104;p1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8566968" y="2485125"/>
              <a:ext cx="1831206" cy="122080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5" name="Google Shape;105;p1"/>
            <p:cNvSpPr txBox="1"/>
            <p:nvPr/>
          </p:nvSpPr>
          <p:spPr>
            <a:xfrm>
              <a:off x="8824366" y="3653168"/>
              <a:ext cx="144142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ガーリックナン</a:t>
              </a:r>
              <a:endParaRPr/>
            </a:p>
          </p:txBody>
        </p:sp>
        <p:sp>
          <p:nvSpPr>
            <p:cNvPr id="106" name="Google Shape;106;p1"/>
            <p:cNvSpPr txBox="1"/>
            <p:nvPr/>
          </p:nvSpPr>
          <p:spPr>
            <a:xfrm>
              <a:off x="10737327" y="3653593"/>
              <a:ext cx="198002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ガーリックチーズナン</a:t>
              </a:r>
              <a:endParaRPr/>
            </a:p>
          </p:txBody>
        </p:sp>
        <p:sp>
          <p:nvSpPr>
            <p:cNvPr id="107" name="Google Shape;107;p1"/>
            <p:cNvSpPr txBox="1"/>
            <p:nvPr/>
          </p:nvSpPr>
          <p:spPr>
            <a:xfrm>
              <a:off x="10609293" y="2129309"/>
              <a:ext cx="215956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チョコレートチーズナン</a:t>
              </a:r>
              <a:endParaRPr/>
            </a:p>
          </p:txBody>
        </p:sp>
      </p:grpSp>
      <p:sp>
        <p:nvSpPr>
          <p:cNvPr id="108" name="Google Shape;108;p1"/>
          <p:cNvSpPr txBox="1"/>
          <p:nvPr/>
        </p:nvSpPr>
        <p:spPr>
          <a:xfrm>
            <a:off x="3533044" y="4808501"/>
            <a:ext cx="1396536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1"/>
          <p:cNvSpPr txBox="1"/>
          <p:nvPr/>
        </p:nvSpPr>
        <p:spPr>
          <a:xfrm>
            <a:off x="3533044" y="5262669"/>
            <a:ext cx="949299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"/>
          <p:cNvSpPr txBox="1"/>
          <p:nvPr/>
        </p:nvSpPr>
        <p:spPr>
          <a:xfrm>
            <a:off x="3533044" y="5685288"/>
            <a:ext cx="1034257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"/>
          <p:cNvSpPr txBox="1"/>
          <p:nvPr/>
        </p:nvSpPr>
        <p:spPr>
          <a:xfrm>
            <a:off x="3533044" y="6127213"/>
            <a:ext cx="1019831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1"/>
          <p:cNvSpPr txBox="1"/>
          <p:nvPr/>
        </p:nvSpPr>
        <p:spPr>
          <a:xfrm>
            <a:off x="3533092" y="6600451"/>
            <a:ext cx="104067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1"/>
          <p:cNvSpPr txBox="1"/>
          <p:nvPr/>
        </p:nvSpPr>
        <p:spPr>
          <a:xfrm>
            <a:off x="798986" y="7754124"/>
            <a:ext cx="1396536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1"/>
          <p:cNvSpPr txBox="1"/>
          <p:nvPr/>
        </p:nvSpPr>
        <p:spPr>
          <a:xfrm>
            <a:off x="798986" y="8203336"/>
            <a:ext cx="1471878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1"/>
          <p:cNvSpPr txBox="1"/>
          <p:nvPr/>
        </p:nvSpPr>
        <p:spPr>
          <a:xfrm>
            <a:off x="804395" y="8638598"/>
            <a:ext cx="1071127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1"/>
          <p:cNvSpPr txBox="1"/>
          <p:nvPr/>
        </p:nvSpPr>
        <p:spPr>
          <a:xfrm>
            <a:off x="3584962" y="7754124"/>
            <a:ext cx="1050288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1"/>
          <p:cNvSpPr txBox="1"/>
          <p:nvPr/>
        </p:nvSpPr>
        <p:spPr>
          <a:xfrm>
            <a:off x="3584962" y="8199008"/>
            <a:ext cx="144142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"/>
          <p:cNvSpPr txBox="1"/>
          <p:nvPr/>
        </p:nvSpPr>
        <p:spPr>
          <a:xfrm>
            <a:off x="3590371" y="8638598"/>
            <a:ext cx="1346844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1"/>
          <p:cNvSpPr txBox="1"/>
          <p:nvPr/>
        </p:nvSpPr>
        <p:spPr>
          <a:xfrm>
            <a:off x="3590371" y="9083287"/>
            <a:ext cx="1436612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0" name="Google Shape;120;p1"/>
          <p:cNvGrpSpPr/>
          <p:nvPr/>
        </p:nvGrpSpPr>
        <p:grpSpPr>
          <a:xfrm>
            <a:off x="9816818" y="4183868"/>
            <a:ext cx="2751220" cy="3939675"/>
            <a:chOff x="6510137" y="4209537"/>
            <a:chExt cx="2751220" cy="3939675"/>
          </a:xfrm>
        </p:grpSpPr>
        <p:grpSp>
          <p:nvGrpSpPr>
            <p:cNvPr id="121" name="Google Shape;121;p1"/>
            <p:cNvGrpSpPr/>
            <p:nvPr/>
          </p:nvGrpSpPr>
          <p:grpSpPr>
            <a:xfrm>
              <a:off x="6510137" y="4209537"/>
              <a:ext cx="2738573" cy="3939675"/>
              <a:chOff x="6454992" y="7177608"/>
              <a:chExt cx="2738573" cy="3939675"/>
            </a:xfrm>
          </p:grpSpPr>
          <p:sp>
            <p:nvSpPr>
              <p:cNvPr id="122" name="Google Shape;122;p1"/>
              <p:cNvSpPr/>
              <p:nvPr/>
            </p:nvSpPr>
            <p:spPr>
              <a:xfrm>
                <a:off x="6454993" y="7177608"/>
                <a:ext cx="2738572" cy="3939675"/>
              </a:xfrm>
              <a:prstGeom prst="rect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" name="Google Shape;123;p1"/>
              <p:cNvSpPr txBox="1"/>
              <p:nvPr/>
            </p:nvSpPr>
            <p:spPr>
              <a:xfrm>
                <a:off x="6454992" y="7177609"/>
                <a:ext cx="2738572" cy="307777"/>
              </a:xfrm>
              <a:prstGeom prst="rect">
                <a:avLst/>
              </a:prstGeom>
              <a:solidFill>
                <a:srgbClr val="00B050"/>
              </a:solidFill>
              <a:ln cap="flat" cmpd="sng" w="1905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ドリンク　　　　　 　</a:t>
                </a:r>
                <a:endParaRPr b="1" sz="14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" name="Google Shape;124;p1"/>
              <p:cNvSpPr txBox="1"/>
              <p:nvPr/>
            </p:nvSpPr>
            <p:spPr>
              <a:xfrm>
                <a:off x="6462595" y="7587701"/>
                <a:ext cx="1082348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①ラッシー</a:t>
                </a:r>
                <a:endParaRPr/>
              </a:p>
            </p:txBody>
          </p:sp>
          <p:sp>
            <p:nvSpPr>
              <p:cNvPr id="125" name="Google Shape;125;p1"/>
              <p:cNvSpPr txBox="1"/>
              <p:nvPr/>
            </p:nvSpPr>
            <p:spPr>
              <a:xfrm>
                <a:off x="6463033" y="7983930"/>
                <a:ext cx="1620957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②マンゴラッシー</a:t>
                </a:r>
                <a:endParaRPr/>
              </a:p>
            </p:txBody>
          </p:sp>
          <p:sp>
            <p:nvSpPr>
              <p:cNvPr id="126" name="Google Shape;126;p1"/>
              <p:cNvSpPr txBox="1"/>
              <p:nvPr/>
            </p:nvSpPr>
            <p:spPr>
              <a:xfrm>
                <a:off x="6464293" y="8439347"/>
                <a:ext cx="215956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③ストロベリーラッシー</a:t>
                </a:r>
                <a:endParaRPr/>
              </a:p>
            </p:txBody>
          </p:sp>
          <p:sp>
            <p:nvSpPr>
              <p:cNvPr id="127" name="Google Shape;127;p1"/>
              <p:cNvSpPr txBox="1"/>
              <p:nvPr/>
            </p:nvSpPr>
            <p:spPr>
              <a:xfrm>
                <a:off x="6463033" y="8877269"/>
                <a:ext cx="1980029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④ブルベリーラッシー</a:t>
                </a:r>
                <a:endParaRPr/>
              </a:p>
            </p:txBody>
          </p:sp>
          <p:sp>
            <p:nvSpPr>
              <p:cNvPr id="128" name="Google Shape;128;p1"/>
              <p:cNvSpPr txBox="1"/>
              <p:nvPr/>
            </p:nvSpPr>
            <p:spPr>
              <a:xfrm>
                <a:off x="8508215" y="7587701"/>
                <a:ext cx="662361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rgbClr val="FF0000"/>
                    </a:solidFill>
                    <a:latin typeface="Arial"/>
                    <a:ea typeface="Arial"/>
                    <a:cs typeface="Arial"/>
                    <a:sym typeface="Arial"/>
                  </a:rPr>
                  <a:t>300円</a:t>
                </a:r>
                <a:endParaRPr/>
              </a:p>
            </p:txBody>
          </p:sp>
          <p:sp>
            <p:nvSpPr>
              <p:cNvPr id="129" name="Google Shape;129;p1"/>
              <p:cNvSpPr txBox="1"/>
              <p:nvPr/>
            </p:nvSpPr>
            <p:spPr>
              <a:xfrm>
                <a:off x="8513092" y="7997310"/>
                <a:ext cx="662361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rgbClr val="FF0000"/>
                    </a:solidFill>
                    <a:latin typeface="Arial"/>
                    <a:ea typeface="Arial"/>
                    <a:cs typeface="Arial"/>
                    <a:sym typeface="Arial"/>
                  </a:rPr>
                  <a:t>350円</a:t>
                </a:r>
                <a:endParaRPr/>
              </a:p>
            </p:txBody>
          </p:sp>
          <p:sp>
            <p:nvSpPr>
              <p:cNvPr id="130" name="Google Shape;130;p1"/>
              <p:cNvSpPr txBox="1"/>
              <p:nvPr/>
            </p:nvSpPr>
            <p:spPr>
              <a:xfrm>
                <a:off x="8516841" y="8437434"/>
                <a:ext cx="662361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rgbClr val="FF0000"/>
                    </a:solidFill>
                    <a:latin typeface="Arial"/>
                    <a:ea typeface="Arial"/>
                    <a:cs typeface="Arial"/>
                    <a:sym typeface="Arial"/>
                  </a:rPr>
                  <a:t>390円</a:t>
                </a:r>
                <a:endParaRPr/>
              </a:p>
            </p:txBody>
          </p:sp>
          <p:sp>
            <p:nvSpPr>
              <p:cNvPr id="131" name="Google Shape;131;p1"/>
              <p:cNvSpPr txBox="1"/>
              <p:nvPr/>
            </p:nvSpPr>
            <p:spPr>
              <a:xfrm>
                <a:off x="8516842" y="8877269"/>
                <a:ext cx="662361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rgbClr val="FF0000"/>
                    </a:solidFill>
                    <a:latin typeface="Arial"/>
                    <a:ea typeface="Arial"/>
                    <a:cs typeface="Arial"/>
                    <a:sym typeface="Arial"/>
                  </a:rPr>
                  <a:t>390円</a:t>
                </a:r>
                <a:endParaRPr/>
              </a:p>
            </p:txBody>
          </p:sp>
        </p:grpSp>
        <p:sp>
          <p:nvSpPr>
            <p:cNvPr id="132" name="Google Shape;132;p1"/>
            <p:cNvSpPr txBox="1"/>
            <p:nvPr/>
          </p:nvSpPr>
          <p:spPr>
            <a:xfrm>
              <a:off x="6518178" y="6362388"/>
              <a:ext cx="16209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⑤アイスコーヒー</a:t>
              </a:r>
              <a:endParaRPr/>
            </a:p>
          </p:txBody>
        </p:sp>
        <p:sp>
          <p:nvSpPr>
            <p:cNvPr id="133" name="Google Shape;133;p1"/>
            <p:cNvSpPr txBox="1"/>
            <p:nvPr/>
          </p:nvSpPr>
          <p:spPr>
            <a:xfrm>
              <a:off x="8571986" y="6354658"/>
              <a:ext cx="66236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200円</a:t>
              </a:r>
              <a:endParaRPr/>
            </a:p>
          </p:txBody>
        </p:sp>
        <p:sp>
          <p:nvSpPr>
            <p:cNvPr id="134" name="Google Shape;134;p1"/>
            <p:cNvSpPr txBox="1"/>
            <p:nvPr/>
          </p:nvSpPr>
          <p:spPr>
            <a:xfrm>
              <a:off x="6520476" y="6804606"/>
              <a:ext cx="144142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⑥アイスチャイ</a:t>
              </a:r>
              <a:endParaRPr/>
            </a:p>
          </p:txBody>
        </p:sp>
        <p:sp>
          <p:nvSpPr>
            <p:cNvPr id="135" name="Google Shape;135;p1"/>
            <p:cNvSpPr txBox="1"/>
            <p:nvPr/>
          </p:nvSpPr>
          <p:spPr>
            <a:xfrm>
              <a:off x="8574284" y="6796876"/>
              <a:ext cx="66236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300円</a:t>
              </a:r>
              <a:endParaRPr/>
            </a:p>
          </p:txBody>
        </p:sp>
        <p:sp>
          <p:nvSpPr>
            <p:cNvPr id="136" name="Google Shape;136;p1"/>
            <p:cNvSpPr txBox="1"/>
            <p:nvPr/>
          </p:nvSpPr>
          <p:spPr>
            <a:xfrm>
              <a:off x="6523135" y="7256146"/>
              <a:ext cx="90281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⑦コーラ</a:t>
              </a:r>
              <a:endParaRPr/>
            </a:p>
          </p:txBody>
        </p:sp>
        <p:sp>
          <p:nvSpPr>
            <p:cNvPr id="137" name="Google Shape;137;p1"/>
            <p:cNvSpPr txBox="1"/>
            <p:nvPr/>
          </p:nvSpPr>
          <p:spPr>
            <a:xfrm>
              <a:off x="8576943" y="7248416"/>
              <a:ext cx="66236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200円</a:t>
              </a:r>
              <a:endParaRPr/>
            </a:p>
          </p:txBody>
        </p:sp>
        <p:sp>
          <p:nvSpPr>
            <p:cNvPr id="138" name="Google Shape;138;p1"/>
            <p:cNvSpPr txBox="1"/>
            <p:nvPr/>
          </p:nvSpPr>
          <p:spPr>
            <a:xfrm>
              <a:off x="6545188" y="7698614"/>
              <a:ext cx="126188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⑧ウーロン茶</a:t>
              </a:r>
              <a:endParaRPr/>
            </a:p>
          </p:txBody>
        </p:sp>
        <p:sp>
          <p:nvSpPr>
            <p:cNvPr id="139" name="Google Shape;139;p1"/>
            <p:cNvSpPr txBox="1"/>
            <p:nvPr/>
          </p:nvSpPr>
          <p:spPr>
            <a:xfrm>
              <a:off x="8598996" y="7690884"/>
              <a:ext cx="66236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200円</a:t>
              </a:r>
              <a:endParaRPr/>
            </a:p>
          </p:txBody>
        </p:sp>
        <p:sp>
          <p:nvSpPr>
            <p:cNvPr id="140" name="Google Shape;140;p1"/>
            <p:cNvSpPr txBox="1"/>
            <p:nvPr/>
          </p:nvSpPr>
          <p:spPr>
            <a:xfrm>
              <a:off x="6721184" y="4831611"/>
              <a:ext cx="487634" cy="2539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Lassi</a:t>
              </a:r>
              <a:endParaRPr sz="105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1"/>
            <p:cNvSpPr txBox="1"/>
            <p:nvPr/>
          </p:nvSpPr>
          <p:spPr>
            <a:xfrm>
              <a:off x="6721184" y="5233317"/>
              <a:ext cx="906017" cy="2539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Mango Lassi</a:t>
              </a:r>
              <a:endParaRPr sz="105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1"/>
            <p:cNvSpPr txBox="1"/>
            <p:nvPr/>
          </p:nvSpPr>
          <p:spPr>
            <a:xfrm>
              <a:off x="6728848" y="5706766"/>
              <a:ext cx="1146468" cy="2539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Strawberry Lassi</a:t>
              </a:r>
              <a:endParaRPr sz="105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1"/>
            <p:cNvSpPr txBox="1"/>
            <p:nvPr/>
          </p:nvSpPr>
          <p:spPr>
            <a:xfrm>
              <a:off x="6728848" y="6108472"/>
              <a:ext cx="1074333" cy="2539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Blueberry Lassi</a:t>
              </a:r>
              <a:endParaRPr sz="105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1"/>
            <p:cNvSpPr txBox="1"/>
            <p:nvPr/>
          </p:nvSpPr>
          <p:spPr>
            <a:xfrm>
              <a:off x="6730990" y="6592792"/>
              <a:ext cx="776175" cy="2539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Ice Coffee</a:t>
              </a:r>
              <a:endParaRPr sz="105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1"/>
            <p:cNvSpPr txBox="1"/>
            <p:nvPr/>
          </p:nvSpPr>
          <p:spPr>
            <a:xfrm>
              <a:off x="6730990" y="6994498"/>
              <a:ext cx="659155" cy="2539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Ice Chai</a:t>
              </a:r>
              <a:endParaRPr sz="105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1"/>
            <p:cNvSpPr txBox="1"/>
            <p:nvPr/>
          </p:nvSpPr>
          <p:spPr>
            <a:xfrm>
              <a:off x="6733427" y="7477728"/>
              <a:ext cx="841897" cy="2539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Cola(Coke)</a:t>
              </a:r>
              <a:endParaRPr sz="105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1"/>
            <p:cNvSpPr txBox="1"/>
            <p:nvPr/>
          </p:nvSpPr>
          <p:spPr>
            <a:xfrm>
              <a:off x="6733427" y="7879434"/>
              <a:ext cx="692818" cy="2539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Ulon Tea</a:t>
              </a:r>
              <a:endParaRPr sz="105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8" name="Google Shape;148;p1"/>
          <p:cNvGrpSpPr/>
          <p:nvPr/>
        </p:nvGrpSpPr>
        <p:grpSpPr>
          <a:xfrm>
            <a:off x="6366773" y="4183868"/>
            <a:ext cx="3057346" cy="1501420"/>
            <a:chOff x="9345536" y="4225667"/>
            <a:chExt cx="3057346" cy="1501420"/>
          </a:xfrm>
        </p:grpSpPr>
        <p:grpSp>
          <p:nvGrpSpPr>
            <p:cNvPr id="149" name="Google Shape;149;p1"/>
            <p:cNvGrpSpPr/>
            <p:nvPr/>
          </p:nvGrpSpPr>
          <p:grpSpPr>
            <a:xfrm>
              <a:off x="9345536" y="4225667"/>
              <a:ext cx="3057346" cy="1501420"/>
              <a:chOff x="3088940" y="7221907"/>
              <a:chExt cx="3057346" cy="1501420"/>
            </a:xfrm>
          </p:grpSpPr>
          <p:sp>
            <p:nvSpPr>
              <p:cNvPr id="150" name="Google Shape;150;p1"/>
              <p:cNvSpPr/>
              <p:nvPr/>
            </p:nvSpPr>
            <p:spPr>
              <a:xfrm>
                <a:off x="3122967" y="7221907"/>
                <a:ext cx="3002236" cy="1501420"/>
              </a:xfrm>
              <a:prstGeom prst="rect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" name="Google Shape;151;p1"/>
              <p:cNvSpPr txBox="1"/>
              <p:nvPr/>
            </p:nvSpPr>
            <p:spPr>
              <a:xfrm>
                <a:off x="3122971" y="7221907"/>
                <a:ext cx="3002232" cy="307777"/>
              </a:xfrm>
              <a:prstGeom prst="rect">
                <a:avLst/>
              </a:prstGeom>
              <a:solidFill>
                <a:srgbClr val="00B050"/>
              </a:solidFill>
              <a:ln cap="flat" cmpd="sng" w="1905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サイドメニュー 　　　　   　</a:t>
                </a:r>
                <a:endParaRPr b="1" sz="14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" name="Google Shape;152;p1"/>
              <p:cNvSpPr txBox="1"/>
              <p:nvPr/>
            </p:nvSpPr>
            <p:spPr>
              <a:xfrm>
                <a:off x="3088940" y="7684750"/>
                <a:ext cx="1620957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①チキンティッカ</a:t>
                </a:r>
                <a:endParaRPr/>
              </a:p>
            </p:txBody>
          </p:sp>
          <p:sp>
            <p:nvSpPr>
              <p:cNvPr id="153" name="Google Shape;153;p1"/>
              <p:cNvSpPr txBox="1"/>
              <p:nvPr/>
            </p:nvSpPr>
            <p:spPr>
              <a:xfrm>
                <a:off x="3104353" y="8146819"/>
                <a:ext cx="1441420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②シークカバブ</a:t>
                </a:r>
                <a:endParaRPr/>
              </a:p>
            </p:txBody>
          </p:sp>
          <p:sp>
            <p:nvSpPr>
              <p:cNvPr id="154" name="Google Shape;154;p1"/>
              <p:cNvSpPr txBox="1"/>
              <p:nvPr/>
            </p:nvSpPr>
            <p:spPr>
              <a:xfrm>
                <a:off x="5229047" y="7692651"/>
                <a:ext cx="917239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rgbClr val="FF0000"/>
                    </a:solidFill>
                    <a:latin typeface="Arial"/>
                    <a:ea typeface="Arial"/>
                    <a:cs typeface="Arial"/>
                    <a:sym typeface="Arial"/>
                  </a:rPr>
                  <a:t>1p 300円</a:t>
                </a:r>
                <a:endParaRPr/>
              </a:p>
            </p:txBody>
          </p:sp>
          <p:sp>
            <p:nvSpPr>
              <p:cNvPr id="155" name="Google Shape;155;p1"/>
              <p:cNvSpPr txBox="1"/>
              <p:nvPr/>
            </p:nvSpPr>
            <p:spPr>
              <a:xfrm>
                <a:off x="5229047" y="8146819"/>
                <a:ext cx="917239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rgbClr val="FF0000"/>
                    </a:solidFill>
                    <a:latin typeface="Arial"/>
                    <a:ea typeface="Arial"/>
                    <a:cs typeface="Arial"/>
                    <a:sym typeface="Arial"/>
                  </a:rPr>
                  <a:t>1p 350円</a:t>
                </a:r>
                <a:endParaRPr/>
              </a:p>
            </p:txBody>
          </p:sp>
        </p:grpSp>
        <p:sp>
          <p:nvSpPr>
            <p:cNvPr id="156" name="Google Shape;156;p1"/>
            <p:cNvSpPr txBox="1"/>
            <p:nvPr/>
          </p:nvSpPr>
          <p:spPr>
            <a:xfrm>
              <a:off x="9602658" y="4888126"/>
              <a:ext cx="990977" cy="2539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5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1"/>
            <p:cNvSpPr txBox="1"/>
            <p:nvPr/>
          </p:nvSpPr>
          <p:spPr>
            <a:xfrm>
              <a:off x="9598458" y="5308895"/>
              <a:ext cx="941283" cy="2539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5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8" name="Google Shape;158;p1"/>
          <p:cNvGrpSpPr/>
          <p:nvPr/>
        </p:nvGrpSpPr>
        <p:grpSpPr>
          <a:xfrm>
            <a:off x="6400800" y="5799537"/>
            <a:ext cx="3002236" cy="3537666"/>
            <a:chOff x="6392758" y="5846499"/>
            <a:chExt cx="3002236" cy="3537666"/>
          </a:xfrm>
        </p:grpSpPr>
        <p:grpSp>
          <p:nvGrpSpPr>
            <p:cNvPr id="159" name="Google Shape;159;p1"/>
            <p:cNvGrpSpPr/>
            <p:nvPr/>
          </p:nvGrpSpPr>
          <p:grpSpPr>
            <a:xfrm>
              <a:off x="6392758" y="5846499"/>
              <a:ext cx="3002236" cy="3537666"/>
              <a:chOff x="6400800" y="5932030"/>
              <a:chExt cx="3002236" cy="3537666"/>
            </a:xfrm>
          </p:grpSpPr>
          <p:sp>
            <p:nvSpPr>
              <p:cNvPr id="160" name="Google Shape;160;p1"/>
              <p:cNvSpPr txBox="1"/>
              <p:nvPr/>
            </p:nvSpPr>
            <p:spPr>
              <a:xfrm>
                <a:off x="8684200" y="7727193"/>
                <a:ext cx="662361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rgbClr val="FF0000"/>
                    </a:solidFill>
                    <a:latin typeface="Arial"/>
                    <a:ea typeface="Arial"/>
                    <a:cs typeface="Arial"/>
                    <a:sym typeface="Arial"/>
                  </a:rPr>
                  <a:t>550円</a:t>
                </a:r>
                <a:endParaRPr/>
              </a:p>
            </p:txBody>
          </p:sp>
          <p:grpSp>
            <p:nvGrpSpPr>
              <p:cNvPr id="161" name="Google Shape;161;p1"/>
              <p:cNvGrpSpPr/>
              <p:nvPr/>
            </p:nvGrpSpPr>
            <p:grpSpPr>
              <a:xfrm>
                <a:off x="6400800" y="5932030"/>
                <a:ext cx="3002236" cy="3537666"/>
                <a:chOff x="6408404" y="6238404"/>
                <a:chExt cx="3002236" cy="3537666"/>
              </a:xfrm>
            </p:grpSpPr>
            <p:grpSp>
              <p:nvGrpSpPr>
                <p:cNvPr id="162" name="Google Shape;162;p1"/>
                <p:cNvGrpSpPr/>
                <p:nvPr/>
              </p:nvGrpSpPr>
              <p:grpSpPr>
                <a:xfrm>
                  <a:off x="6408404" y="6238404"/>
                  <a:ext cx="3002236" cy="3537666"/>
                  <a:chOff x="9379563" y="4225666"/>
                  <a:chExt cx="3002236" cy="3537666"/>
                </a:xfrm>
              </p:grpSpPr>
              <p:grpSp>
                <p:nvGrpSpPr>
                  <p:cNvPr id="163" name="Google Shape;163;p1"/>
                  <p:cNvGrpSpPr/>
                  <p:nvPr/>
                </p:nvGrpSpPr>
                <p:grpSpPr>
                  <a:xfrm>
                    <a:off x="9379563" y="4225666"/>
                    <a:ext cx="3002236" cy="3537666"/>
                    <a:chOff x="3122967" y="7221906"/>
                    <a:chExt cx="3002236" cy="3537666"/>
                  </a:xfrm>
                </p:grpSpPr>
                <p:sp>
                  <p:nvSpPr>
                    <p:cNvPr id="164" name="Google Shape;164;p1"/>
                    <p:cNvSpPr/>
                    <p:nvPr/>
                  </p:nvSpPr>
                  <p:spPr>
                    <a:xfrm>
                      <a:off x="3122967" y="7221906"/>
                      <a:ext cx="3002236" cy="3537666"/>
                    </a:xfrm>
                    <a:prstGeom prst="rect">
                      <a:avLst/>
                    </a:prstGeom>
                    <a:noFill/>
                    <a:ln cap="flat" cmpd="sng" w="19050">
                      <a:solidFill>
                        <a:schemeClr val="dk1"/>
                      </a:solidFill>
                      <a:prstDash val="solid"/>
                      <a:miter lim="800000"/>
                      <a:headEnd len="sm" w="sm" type="none"/>
                      <a:tailEnd len="sm" w="sm" type="none"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65" name="Google Shape;165;p1"/>
                    <p:cNvSpPr txBox="1"/>
                    <p:nvPr/>
                  </p:nvSpPr>
                  <p:spPr>
                    <a:xfrm>
                      <a:off x="3122971" y="7221907"/>
                      <a:ext cx="3002232" cy="307777"/>
                    </a:xfrm>
                    <a:prstGeom prst="rect">
                      <a:avLst/>
                    </a:prstGeom>
                    <a:solidFill>
                      <a:srgbClr val="00B050"/>
                    </a:solidFill>
                    <a:ln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</p:spPr>
                  <p:txBody>
                    <a:bodyPr anchorCtr="0" anchor="t" bIns="45700" lIns="91425" spcFirstLastPara="1" rIns="91425" wrap="square" tIns="45700">
                      <a:sp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ネパール料理 　　　　   　</a:t>
                      </a:r>
                      <a:endParaRPr b="1" sz="1400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66" name="Google Shape;166;p1"/>
                    <p:cNvSpPr txBox="1"/>
                    <p:nvPr/>
                  </p:nvSpPr>
                  <p:spPr>
                    <a:xfrm>
                      <a:off x="3130571" y="7633969"/>
                      <a:ext cx="1800493" cy="307777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anchorCtr="0" anchor="t" bIns="45700" lIns="91425" spcFirstLastPara="1" rIns="91425" wrap="square" tIns="45700">
                      <a:sp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①チキンチョウミン</a:t>
                      </a:r>
                      <a:endParaRPr/>
                    </a:p>
                  </p:txBody>
                </p:sp>
                <p:sp>
                  <p:nvSpPr>
                    <p:cNvPr id="167" name="Google Shape;167;p1"/>
                    <p:cNvSpPr txBox="1"/>
                    <p:nvPr/>
                  </p:nvSpPr>
                  <p:spPr>
                    <a:xfrm>
                      <a:off x="3122967" y="8069537"/>
                      <a:ext cx="2159566" cy="307777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anchorCtr="0" anchor="t" bIns="45700" lIns="91425" spcFirstLastPara="1" rIns="91425" wrap="square" tIns="45700">
                      <a:sp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②ベジタブルチョウミン</a:t>
                      </a:r>
                      <a:endParaRPr/>
                    </a:p>
                  </p:txBody>
                </p:sp>
                <p:sp>
                  <p:nvSpPr>
                    <p:cNvPr id="168" name="Google Shape;168;p1"/>
                    <p:cNvSpPr txBox="1"/>
                    <p:nvPr/>
                  </p:nvSpPr>
                  <p:spPr>
                    <a:xfrm>
                      <a:off x="3130571" y="8495909"/>
                      <a:ext cx="1980029" cy="307777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anchorCtr="0" anchor="t" bIns="45700" lIns="91425" spcFirstLastPara="1" rIns="91425" wrap="square" tIns="45700">
                      <a:sp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③ミックスチョウミン</a:t>
                      </a:r>
                      <a:endParaRPr/>
                    </a:p>
                  </p:txBody>
                </p:sp>
                <p:sp>
                  <p:nvSpPr>
                    <p:cNvPr id="169" name="Google Shape;169;p1"/>
                    <p:cNvSpPr txBox="1"/>
                    <p:nvPr/>
                  </p:nvSpPr>
                  <p:spPr>
                    <a:xfrm>
                      <a:off x="5397489" y="7664138"/>
                      <a:ext cx="662361" cy="307777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anchorCtr="0" anchor="t" bIns="45700" lIns="91425" spcFirstLastPara="1" rIns="91425" wrap="square" tIns="45700">
                      <a:sp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700円</a:t>
                      </a:r>
                      <a:endParaRPr/>
                    </a:p>
                  </p:txBody>
                </p:sp>
                <p:sp>
                  <p:nvSpPr>
                    <p:cNvPr id="170" name="Google Shape;170;p1"/>
                    <p:cNvSpPr txBox="1"/>
                    <p:nvPr/>
                  </p:nvSpPr>
                  <p:spPr>
                    <a:xfrm>
                      <a:off x="5397489" y="8069327"/>
                      <a:ext cx="662361" cy="307777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anchorCtr="0" anchor="t" bIns="45700" lIns="91425" spcFirstLastPara="1" rIns="91425" wrap="square" tIns="45700">
                      <a:sp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700円</a:t>
                      </a:r>
                      <a:endParaRPr/>
                    </a:p>
                  </p:txBody>
                </p:sp>
              </p:grpSp>
              <p:sp>
                <p:nvSpPr>
                  <p:cNvPr id="171" name="Google Shape;171;p1"/>
                  <p:cNvSpPr txBox="1"/>
                  <p:nvPr/>
                </p:nvSpPr>
                <p:spPr>
                  <a:xfrm>
                    <a:off x="9596553" y="4828974"/>
                    <a:ext cx="1265090" cy="253916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45700" lIns="91425" spcFirstLastPara="1" rIns="91425" wrap="square" tIns="45700">
                    <a:sp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en-US" sz="1050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rPr>
                      <a:t>Chicken Chaumen</a:t>
                    </a:r>
                    <a:endParaRPr sz="1050">
                      <a:solidFill>
                        <a:srgbClr val="FF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2" name="Google Shape;172;p1"/>
                  <p:cNvSpPr txBox="1"/>
                  <p:nvPr/>
                </p:nvSpPr>
                <p:spPr>
                  <a:xfrm>
                    <a:off x="9589994" y="5290836"/>
                    <a:ext cx="1367682" cy="253916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45700" lIns="91425" spcFirstLastPara="1" rIns="91425" wrap="square" tIns="45700">
                    <a:sp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en-US" sz="1050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rPr>
                      <a:t>Vegetable Chaumen</a:t>
                    </a:r>
                    <a:endParaRPr sz="1050">
                      <a:solidFill>
                        <a:srgbClr val="FF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3" name="Google Shape;173;p1"/>
                  <p:cNvSpPr txBox="1"/>
                  <p:nvPr/>
                </p:nvSpPr>
                <p:spPr>
                  <a:xfrm>
                    <a:off x="9596553" y="5714068"/>
                    <a:ext cx="982961" cy="253916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45700" lIns="91425" spcFirstLastPara="1" rIns="91425" wrap="square" tIns="45700">
                    <a:sp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en-US" sz="1050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rPr>
                      <a:t>Mix Chaumen</a:t>
                    </a:r>
                    <a:endParaRPr sz="1050">
                      <a:solidFill>
                        <a:srgbClr val="FF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74" name="Google Shape;174;p1"/>
                <p:cNvSpPr txBox="1"/>
                <p:nvPr/>
              </p:nvSpPr>
              <p:spPr>
                <a:xfrm>
                  <a:off x="6421068" y="7980448"/>
                  <a:ext cx="1261884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4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④チャトパテ</a:t>
                  </a:r>
                  <a:endParaRPr/>
                </a:p>
              </p:txBody>
            </p:sp>
            <p:sp>
              <p:nvSpPr>
                <p:cNvPr id="175" name="Google Shape;175;p1"/>
                <p:cNvSpPr txBox="1"/>
                <p:nvPr/>
              </p:nvSpPr>
              <p:spPr>
                <a:xfrm>
                  <a:off x="6413464" y="8416016"/>
                  <a:ext cx="1082348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4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⑤スクティ</a:t>
                  </a:r>
                  <a:endParaRPr/>
                </a:p>
              </p:txBody>
            </p:sp>
            <p:sp>
              <p:nvSpPr>
                <p:cNvPr id="176" name="Google Shape;176;p1"/>
                <p:cNvSpPr txBox="1"/>
                <p:nvPr/>
              </p:nvSpPr>
              <p:spPr>
                <a:xfrm>
                  <a:off x="6421068" y="8842388"/>
                  <a:ext cx="902811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4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⑥サモサ</a:t>
                  </a:r>
                  <a:endParaRPr/>
                </a:p>
              </p:txBody>
            </p:sp>
            <p:sp>
              <p:nvSpPr>
                <p:cNvPr id="177" name="Google Shape;177;p1"/>
                <p:cNvSpPr txBox="1"/>
                <p:nvPr/>
              </p:nvSpPr>
              <p:spPr>
                <a:xfrm>
                  <a:off x="6630454" y="8171693"/>
                  <a:ext cx="728084" cy="253916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050">
                      <a:solidFill>
                        <a:srgbClr val="FF000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Chatpate</a:t>
                  </a:r>
                  <a:endParaRPr sz="1050">
                    <a:solidFill>
                      <a:srgbClr val="FF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8" name="Google Shape;178;p1"/>
                <p:cNvSpPr txBox="1"/>
                <p:nvPr/>
              </p:nvSpPr>
              <p:spPr>
                <a:xfrm>
                  <a:off x="6623895" y="8633555"/>
                  <a:ext cx="553357" cy="253916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050">
                      <a:solidFill>
                        <a:srgbClr val="FF000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Sukuti</a:t>
                  </a:r>
                  <a:endParaRPr sz="1050">
                    <a:solidFill>
                      <a:srgbClr val="FF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9" name="Google Shape;179;p1"/>
                <p:cNvSpPr txBox="1"/>
                <p:nvPr/>
              </p:nvSpPr>
              <p:spPr>
                <a:xfrm>
                  <a:off x="6630454" y="9056787"/>
                  <a:ext cx="660758" cy="253916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050">
                      <a:solidFill>
                        <a:srgbClr val="FF000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Samosa</a:t>
                  </a:r>
                  <a:endParaRPr sz="1050">
                    <a:solidFill>
                      <a:srgbClr val="FF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0" name="Google Shape;180;p1"/>
                <p:cNvSpPr txBox="1"/>
                <p:nvPr/>
              </p:nvSpPr>
              <p:spPr>
                <a:xfrm>
                  <a:off x="8584627" y="7551933"/>
                  <a:ext cx="761747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400">
                      <a:solidFill>
                        <a:srgbClr val="FF000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1000円</a:t>
                  </a:r>
                  <a:endParaRPr/>
                </a:p>
              </p:txBody>
            </p:sp>
            <p:sp>
              <p:nvSpPr>
                <p:cNvPr id="181" name="Google Shape;181;p1"/>
                <p:cNvSpPr txBox="1"/>
                <p:nvPr/>
              </p:nvSpPr>
              <p:spPr>
                <a:xfrm>
                  <a:off x="8676715" y="8437024"/>
                  <a:ext cx="662361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400">
                      <a:solidFill>
                        <a:srgbClr val="FF000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900円</a:t>
                  </a:r>
                  <a:endParaRPr/>
                </a:p>
              </p:txBody>
            </p:sp>
            <p:sp>
              <p:nvSpPr>
                <p:cNvPr id="182" name="Google Shape;182;p1"/>
                <p:cNvSpPr txBox="1"/>
                <p:nvPr/>
              </p:nvSpPr>
              <p:spPr>
                <a:xfrm>
                  <a:off x="8421838" y="8876614"/>
                  <a:ext cx="917239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400">
                      <a:solidFill>
                        <a:srgbClr val="FF000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1p 300円</a:t>
                  </a:r>
                  <a:endParaRPr/>
                </a:p>
              </p:txBody>
            </p:sp>
          </p:grpSp>
        </p:grpSp>
        <p:sp>
          <p:nvSpPr>
            <p:cNvPr id="183" name="Google Shape;183;p1"/>
            <p:cNvSpPr txBox="1"/>
            <p:nvPr/>
          </p:nvSpPr>
          <p:spPr>
            <a:xfrm>
              <a:off x="6400800" y="8929398"/>
              <a:ext cx="16209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⑦バトマスサデコ</a:t>
              </a:r>
              <a:endParaRPr/>
            </a:p>
          </p:txBody>
        </p:sp>
        <p:sp>
          <p:nvSpPr>
            <p:cNvPr id="184" name="Google Shape;184;p1"/>
            <p:cNvSpPr txBox="1"/>
            <p:nvPr/>
          </p:nvSpPr>
          <p:spPr>
            <a:xfrm>
              <a:off x="6593160" y="9110217"/>
              <a:ext cx="1236236" cy="2539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Bhatmass Sadeko</a:t>
              </a:r>
              <a:endParaRPr sz="105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1"/>
            <p:cNvSpPr txBox="1"/>
            <p:nvPr/>
          </p:nvSpPr>
          <p:spPr>
            <a:xfrm>
              <a:off x="8661070" y="8929398"/>
              <a:ext cx="66236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490円</a:t>
              </a:r>
              <a:endParaRPr/>
            </a:p>
          </p:txBody>
        </p:sp>
      </p:grpSp>
      <p:sp>
        <p:nvSpPr>
          <p:cNvPr id="186" name="Google Shape;186;p1"/>
          <p:cNvSpPr txBox="1"/>
          <p:nvPr/>
        </p:nvSpPr>
        <p:spPr>
          <a:xfrm>
            <a:off x="4346857" y="1008011"/>
            <a:ext cx="172354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ナン又ライス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4cbca22202_1_6"/>
          <p:cNvSpPr txBox="1"/>
          <p:nvPr>
            <p:ph type="ctrTitle"/>
          </p:nvPr>
        </p:nvSpPr>
        <p:spPr>
          <a:xfrm>
            <a:off x="960120" y="1571308"/>
            <a:ext cx="10881300" cy="33426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g34cbca22202_1_6"/>
          <p:cNvSpPr txBox="1"/>
          <p:nvPr>
            <p:ph idx="1" type="subTitle"/>
          </p:nvPr>
        </p:nvSpPr>
        <p:spPr>
          <a:xfrm>
            <a:off x="1600200" y="5042853"/>
            <a:ext cx="9601200" cy="2318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4cbca22202_1_0"/>
          <p:cNvSpPr txBox="1"/>
          <p:nvPr>
            <p:ph type="title"/>
          </p:nvPr>
        </p:nvSpPr>
        <p:spPr>
          <a:xfrm>
            <a:off x="880110" y="511177"/>
            <a:ext cx="11041500" cy="1855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g34cbca22202_1_0"/>
          <p:cNvSpPr txBox="1"/>
          <p:nvPr>
            <p:ph idx="1" type="body"/>
          </p:nvPr>
        </p:nvSpPr>
        <p:spPr>
          <a:xfrm>
            <a:off x="880110" y="2555875"/>
            <a:ext cx="11041500" cy="6091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2024-09-22T04:18:46Z</dcterms:created>
  <dc:creator>BHANDARI PRESHAN</dc:creator>
</cp:coreProperties>
</file>