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7"/>
  </p:notesMasterIdLst>
  <p:sldIdLst>
    <p:sldId id="256" r:id="rId2"/>
    <p:sldId id="402" r:id="rId3"/>
    <p:sldId id="401" r:id="rId4"/>
    <p:sldId id="403" r:id="rId5"/>
    <p:sldId id="399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2B1B61-B87C-4960-8286-98DC35420BC1}" v="2" dt="2024-02-13T06:20:30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6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片貝和人" userId="64a76d11-2669-4ad3-8270-4f5851295b41" providerId="ADAL" clId="{2C2B1B61-B87C-4960-8286-98DC35420BC1}"/>
    <pc:docChg chg="custSel modSld">
      <pc:chgData name="片貝和人" userId="64a76d11-2669-4ad3-8270-4f5851295b41" providerId="ADAL" clId="{2C2B1B61-B87C-4960-8286-98DC35420BC1}" dt="2024-02-13T06:20:30.367" v="11" actId="478"/>
      <pc:docMkLst>
        <pc:docMk/>
      </pc:docMkLst>
      <pc:sldChg chg="delSp modSp mod">
        <pc:chgData name="片貝和人" userId="64a76d11-2669-4ad3-8270-4f5851295b41" providerId="ADAL" clId="{2C2B1B61-B87C-4960-8286-98DC35420BC1}" dt="2024-02-13T06:20:30.367" v="11" actId="478"/>
        <pc:sldMkLst>
          <pc:docMk/>
          <pc:sldMk cId="3680083293" sldId="401"/>
        </pc:sldMkLst>
        <pc:spChg chg="del">
          <ac:chgData name="片貝和人" userId="64a76d11-2669-4ad3-8270-4f5851295b41" providerId="ADAL" clId="{2C2B1B61-B87C-4960-8286-98DC35420BC1}" dt="2024-02-13T06:20:24.294" v="4" actId="478"/>
          <ac:spMkLst>
            <pc:docMk/>
            <pc:sldMk cId="3680083293" sldId="401"/>
            <ac:spMk id="2" creationId="{75DA25CA-64E1-B938-125C-E5D011606E44}"/>
          </ac:spMkLst>
        </pc:spChg>
        <pc:spChg chg="del">
          <ac:chgData name="片貝和人" userId="64a76d11-2669-4ad3-8270-4f5851295b41" providerId="ADAL" clId="{2C2B1B61-B87C-4960-8286-98DC35420BC1}" dt="2024-02-13T06:20:25.183" v="5" actId="478"/>
          <ac:spMkLst>
            <pc:docMk/>
            <pc:sldMk cId="3680083293" sldId="401"/>
            <ac:spMk id="3" creationId="{70D03282-9F3E-34C2-98D3-54D0D6FC389E}"/>
          </ac:spMkLst>
        </pc:spChg>
        <pc:spChg chg="del">
          <ac:chgData name="片貝和人" userId="64a76d11-2669-4ad3-8270-4f5851295b41" providerId="ADAL" clId="{2C2B1B61-B87C-4960-8286-98DC35420BC1}" dt="2024-02-13T06:20:23.296" v="3" actId="478"/>
          <ac:spMkLst>
            <pc:docMk/>
            <pc:sldMk cId="3680083293" sldId="401"/>
            <ac:spMk id="1134" creationId="{EA267B09-CA5B-27B2-6782-B1933F04B232}"/>
          </ac:spMkLst>
        </pc:spChg>
        <pc:spChg chg="del mod">
          <ac:chgData name="片貝和人" userId="64a76d11-2669-4ad3-8270-4f5851295b41" providerId="ADAL" clId="{2C2B1B61-B87C-4960-8286-98DC35420BC1}" dt="2024-02-13T06:20:30.367" v="11" actId="478"/>
          <ac:spMkLst>
            <pc:docMk/>
            <pc:sldMk cId="3680083293" sldId="401"/>
            <ac:spMk id="1136" creationId="{CCC70896-4C98-B258-B99C-7A52E788A89C}"/>
          </ac:spMkLst>
        </pc:spChg>
        <pc:picChg chg="del">
          <ac:chgData name="片貝和人" userId="64a76d11-2669-4ad3-8270-4f5851295b41" providerId="ADAL" clId="{2C2B1B61-B87C-4960-8286-98DC35420BC1}" dt="2024-02-13T06:20:21.866" v="2" actId="478"/>
          <ac:picMkLst>
            <pc:docMk/>
            <pc:sldMk cId="3680083293" sldId="401"/>
            <ac:picMk id="1133" creationId="{90BAD2ED-38EC-ACB5-BE73-1E0158AC674A}"/>
          </ac:picMkLst>
        </pc:picChg>
        <pc:picChg chg="del">
          <ac:chgData name="片貝和人" userId="64a76d11-2669-4ad3-8270-4f5851295b41" providerId="ADAL" clId="{2C2B1B61-B87C-4960-8286-98DC35420BC1}" dt="2024-02-13T06:20:26.511" v="6" actId="478"/>
          <ac:picMkLst>
            <pc:docMk/>
            <pc:sldMk cId="3680083293" sldId="401"/>
            <ac:picMk id="1135" creationId="{5EF19BAD-A7F2-4B3F-B092-435873D5652F}"/>
          </ac:picMkLst>
        </pc:picChg>
      </pc:sldChg>
      <pc:sldChg chg="delSp mod">
        <pc:chgData name="片貝和人" userId="64a76d11-2669-4ad3-8270-4f5851295b41" providerId="ADAL" clId="{2C2B1B61-B87C-4960-8286-98DC35420BC1}" dt="2024-02-13T06:20:19.648" v="1" actId="478"/>
        <pc:sldMkLst>
          <pc:docMk/>
          <pc:sldMk cId="48340601" sldId="402"/>
        </pc:sldMkLst>
        <pc:spChg chg="del">
          <ac:chgData name="片貝和人" userId="64a76d11-2669-4ad3-8270-4f5851295b41" providerId="ADAL" clId="{2C2B1B61-B87C-4960-8286-98DC35420BC1}" dt="2024-02-13T06:20:18.493" v="0" actId="478"/>
          <ac:spMkLst>
            <pc:docMk/>
            <pc:sldMk cId="48340601" sldId="402"/>
            <ac:spMk id="109" creationId="{B5029905-B429-3D9D-05D7-366EF2BE1FE7}"/>
          </ac:spMkLst>
        </pc:spChg>
        <pc:picChg chg="del">
          <ac:chgData name="片貝和人" userId="64a76d11-2669-4ad3-8270-4f5851295b41" providerId="ADAL" clId="{2C2B1B61-B87C-4960-8286-98DC35420BC1}" dt="2024-02-13T06:20:19.648" v="1" actId="478"/>
          <ac:picMkLst>
            <pc:docMk/>
            <pc:sldMk cId="48340601" sldId="402"/>
            <ac:picMk id="108" creationId="{1433BD5D-CD4E-AF22-4A96-F48BFDEC2ED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EE391-C1AF-42BE-B998-7044B3DD282F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45209-BAA7-4EFC-9331-EFB052B768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5178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ED74C-B451-473E-B27F-BED58E4ADC7B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2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D663FF-E60E-4E10-B0E1-4A1384141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62AFAA-791B-460C-BBFD-2F537347D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B48AAE-F4F6-4522-9847-82BADD259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©RIAMS 2019</a:t>
            </a:r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47414A-4ADA-4CF8-AD1E-7E149499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E5E70-81FF-414B-8437-A0F0DDA13FD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C124CD5-F27D-4DD3-95C5-7A265A2E6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4" y="5817388"/>
            <a:ext cx="2712677" cy="799892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5BD43C8-1001-4933-BE56-D2C34A2091EC}"/>
              </a:ext>
            </a:extLst>
          </p:cNvPr>
          <p:cNvSpPr/>
          <p:nvPr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258704A-3010-4D93-BD00-9C6607C01B7B}"/>
              </a:ext>
            </a:extLst>
          </p:cNvPr>
          <p:cNvSpPr/>
          <p:nvPr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74BB508-29DB-4A06-8E1D-4BAC0EE800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4" y="5817388"/>
            <a:ext cx="2712677" cy="799892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AFBC146-9089-4962-97DA-D79186BB09A3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11620ED-33FD-43A4-8A5C-73E53B11D4E9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35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652D4C-BCEB-44A3-BFC5-4A966CA01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AC02EEF-96BC-462B-95EC-FF9C072E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E5E70-81FF-414B-8437-A0F0DDA13FD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5E5D687-F740-4129-B6CE-5AB2236EBC9F}"/>
              </a:ext>
            </a:extLst>
          </p:cNvPr>
          <p:cNvSpPr/>
          <p:nvPr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8601B22-9BB8-424F-AB0B-8CC12B5C118C}"/>
              </a:ext>
            </a:extLst>
          </p:cNvPr>
          <p:cNvSpPr/>
          <p:nvPr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63D7A43-5FBE-44E6-A87B-9F72AC459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30" y="6217538"/>
            <a:ext cx="1571395" cy="463360"/>
          </a:xfrm>
          <a:prstGeom prst="rect">
            <a:avLst/>
          </a:prstGeom>
        </p:spPr>
      </p:pic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C742C462-A24C-42DB-A16E-FFA3602173AE}"/>
              </a:ext>
            </a:extLst>
          </p:cNvPr>
          <p:cNvSpPr txBox="1">
            <a:spLocks/>
          </p:cNvSpPr>
          <p:nvPr/>
        </p:nvSpPr>
        <p:spPr>
          <a:xfrm>
            <a:off x="4170374" y="6365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©RIAMS 2019</a:t>
            </a:r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0D33F29-9305-43F8-A1F3-4BA66111129A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6553594-C4F3-4084-B3C9-ECF02B7AB35D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D257E14-180C-4E18-A00F-9E7A314C6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30" y="6217538"/>
            <a:ext cx="1571395" cy="463360"/>
          </a:xfrm>
          <a:prstGeom prst="rect">
            <a:avLst/>
          </a:prstGeom>
        </p:spPr>
      </p:pic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07A44DE4-5D0C-4445-934F-37F866544D68}"/>
              </a:ext>
            </a:extLst>
          </p:cNvPr>
          <p:cNvSpPr txBox="1">
            <a:spLocks/>
          </p:cNvSpPr>
          <p:nvPr userDrawn="1"/>
        </p:nvSpPr>
        <p:spPr>
          <a:xfrm>
            <a:off x="4170374" y="6365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©RIAMS 2019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48685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13A2BA1-9275-4118-996E-714B4DCE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E5E70-81FF-414B-8437-A0F0DDA13FD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921FD5A-15F9-4021-A06B-EC0847D6E18B}"/>
              </a:ext>
            </a:extLst>
          </p:cNvPr>
          <p:cNvSpPr/>
          <p:nvPr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1A1B1D-50DD-400E-BB78-7EDCA79B8390}"/>
              </a:ext>
            </a:extLst>
          </p:cNvPr>
          <p:cNvSpPr/>
          <p:nvPr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1CA843AB-2832-401E-82A5-90D3AD54D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ja-JP"/>
              <a:t>©RIAMS 2019</a:t>
            </a:r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0941116-DDAD-4C1C-884F-8E843C33983E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5034463-7819-4142-926B-5BDABECA1B23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72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32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335360" y="0"/>
            <a:ext cx="10561173" cy="620688"/>
          </a:xfrm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292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335360" y="0"/>
            <a:ext cx="10561173" cy="620688"/>
          </a:xfrm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1903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335360" y="0"/>
            <a:ext cx="10561173" cy="620688"/>
          </a:xfrm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3386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335360" y="0"/>
            <a:ext cx="10561173" cy="620688"/>
          </a:xfrm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85328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335360" y="0"/>
            <a:ext cx="10561173" cy="620688"/>
          </a:xfrm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518574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81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679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335360" y="0"/>
            <a:ext cx="10561173" cy="620688"/>
          </a:xfrm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386248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ス 4" hidden="1">
            <a:extLst>
              <a:ext uri="{FF2B5EF4-FFF2-40B4-BE49-F238E27FC236}">
                <a16:creationId xmlns:a16="http://schemas.microsoft.com/office/drawing/2014/main" id="{D87F98D0-C207-4223-8189-ED276A7BB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814" y="203198"/>
            <a:ext cx="1155700" cy="228600"/>
          </a:xfrm>
          <a:prstGeom prst="rect">
            <a:avLst/>
          </a:prstGeom>
        </p:spPr>
      </p:pic>
      <p:sp>
        <p:nvSpPr>
          <p:cNvPr id="10" name="Rectangle 1349"/>
          <p:cNvSpPr txBox="1">
            <a:spLocks noChangeArrowheads="1"/>
          </p:cNvSpPr>
          <p:nvPr userDrawn="1"/>
        </p:nvSpPr>
        <p:spPr bwMode="gray">
          <a:xfrm>
            <a:off x="11855050" y="6597353"/>
            <a:ext cx="3369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35DC5-B99E-400C-BAC3-065B21C9F145}" type="slidenum">
              <a:rPr kumimoji="1" lang="en-US" altLang="ja-JP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直線コネクタ 11" hidden="1"/>
          <p:cNvCxnSpPr/>
          <p:nvPr userDrawn="1"/>
        </p:nvCxnSpPr>
        <p:spPr>
          <a:xfrm>
            <a:off x="47328" y="620688"/>
            <a:ext cx="12048661" cy="0"/>
          </a:xfrm>
          <a:prstGeom prst="line">
            <a:avLst/>
          </a:prstGeom>
          <a:ln w="76200" cmpd="thinThick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335360" y="0"/>
            <a:ext cx="10561173" cy="620688"/>
          </a:xfrm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10475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BA7B4C-AE36-4531-8F75-56C22F4F0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4ADD06-12EC-484E-A805-BEB514205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7F0A29-322E-4838-9172-5B0C5936E7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7B50A-06A6-4F09-94C2-6652B97CE3A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13E6D8-C292-40FB-AC3A-8DC30352B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68DB1E-34F9-4AD8-8943-77BD03BB3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E5E70-81FF-414B-8437-A0F0DDA13FD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6E6BC87-1AF1-43B2-A21E-55DA795024F2}"/>
              </a:ext>
            </a:extLst>
          </p:cNvPr>
          <p:cNvSpPr/>
          <p:nvPr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3015291-D01D-4985-A02C-D9424B8BFCE5}"/>
              </a:ext>
            </a:extLst>
          </p:cNvPr>
          <p:cNvSpPr/>
          <p:nvPr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79DD761-7CCE-41C1-8524-DA5522271E3C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43E457F-9281-43F3-9926-E40E795CC45B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56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4" r:id="rId4"/>
    <p:sldLayoutId id="2147483658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emf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580246-D41F-49B3-82B5-4AA60A2F5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8555" y="2142906"/>
            <a:ext cx="9144000" cy="983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b="1" dirty="0"/>
              <a:t>Lighthouse</a:t>
            </a:r>
            <a:endParaRPr lang="en-US" altLang="ja-JP" sz="4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E6DE8E6-9A99-4128-8953-0C323B796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29812"/>
            <a:ext cx="9144000" cy="2505596"/>
          </a:xfrm>
        </p:spPr>
        <p:txBody>
          <a:bodyPr>
            <a:normAutofit/>
          </a:bodyPr>
          <a:lstStyle/>
          <a:p>
            <a:r>
              <a:rPr lang="en-US" altLang="ja-JP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RayVentry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実装資料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698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矢印: 上 124">
            <a:extLst>
              <a:ext uri="{FF2B5EF4-FFF2-40B4-BE49-F238E27FC236}">
                <a16:creationId xmlns:a16="http://schemas.microsoft.com/office/drawing/2014/main" id="{41DF034C-5F05-7906-30FA-06FDC632CEEC}"/>
              </a:ext>
            </a:extLst>
          </p:cNvPr>
          <p:cNvSpPr/>
          <p:nvPr/>
        </p:nvSpPr>
        <p:spPr>
          <a:xfrm>
            <a:off x="4437005" y="2119036"/>
            <a:ext cx="325225" cy="3302091"/>
          </a:xfrm>
          <a:prstGeom prst="upArrow">
            <a:avLst/>
          </a:prstGeom>
          <a:solidFill>
            <a:schemeClr val="bg1">
              <a:lumMod val="8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DEFD96-3DBF-1046-F3FF-26571DB5A9C6}"/>
              </a:ext>
            </a:extLst>
          </p:cNvPr>
          <p:cNvSpPr txBox="1"/>
          <p:nvPr/>
        </p:nvSpPr>
        <p:spPr>
          <a:xfrm>
            <a:off x="528320" y="52832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ネットワーク構成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0A53829-B687-2CA5-AE3A-612AC8820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39" y="1589534"/>
            <a:ext cx="1002349" cy="88442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506C848-DAB9-2F70-D68A-9E7F66295920}"/>
              </a:ext>
            </a:extLst>
          </p:cNvPr>
          <p:cNvSpPr txBox="1"/>
          <p:nvPr/>
        </p:nvSpPr>
        <p:spPr>
          <a:xfrm>
            <a:off x="1420595" y="1791135"/>
            <a:ext cx="30378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・</a:t>
            </a:r>
            <a:r>
              <a:rPr lang="en-US" altLang="ja-JP" sz="1800" b="0" i="0" u="none" strike="noStrike" baseline="0" dirty="0" err="1">
                <a:solidFill>
                  <a:srgbClr val="000000"/>
                </a:solidFill>
                <a:latin typeface="Segoe UI" panose="020B0502040204020203" pitchFamily="34" charset="0"/>
              </a:rPr>
              <a:t>RayVentory</a:t>
            </a:r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Server</a:t>
            </a:r>
          </a:p>
          <a:p>
            <a:pPr marR="0" algn="l" rtl="0"/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・</a:t>
            </a:r>
            <a:r>
              <a:rPr lang="en-US" altLang="ja-JP" sz="1800" b="0" i="0" u="none" strike="noStrike" baseline="0" dirty="0" err="1">
                <a:solidFill>
                  <a:srgbClr val="000000"/>
                </a:solidFill>
                <a:latin typeface="Segoe UI" panose="020B0502040204020203" pitchFamily="34" charset="0"/>
              </a:rPr>
              <a:t>RayVentory</a:t>
            </a:r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Data Hub</a:t>
            </a:r>
          </a:p>
          <a:p>
            <a:pPr marR="0" algn="l" rtl="0"/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・</a:t>
            </a:r>
            <a:r>
              <a:rPr lang="en-US" altLang="ja-JP" sz="1800" b="0" i="0" u="none" strike="noStrike" baseline="0" dirty="0" err="1">
                <a:solidFill>
                  <a:srgbClr val="000000"/>
                </a:solidFill>
                <a:latin typeface="Segoe UI" panose="020B0502040204020203" pitchFamily="34" charset="0"/>
              </a:rPr>
              <a:t>RayVentory</a:t>
            </a:r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Scan Engine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B748369-CC30-FCAC-FB47-863138D8A7B5}"/>
              </a:ext>
            </a:extLst>
          </p:cNvPr>
          <p:cNvSpPr txBox="1"/>
          <p:nvPr/>
        </p:nvSpPr>
        <p:spPr>
          <a:xfrm>
            <a:off x="9127977" y="1727922"/>
            <a:ext cx="30378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ja-JP" altLang="en-US" dirty="0">
                <a:solidFill>
                  <a:srgbClr val="000000"/>
                </a:solidFill>
                <a:latin typeface="Segoe UI" panose="020B0502040204020203" pitchFamily="34" charset="0"/>
              </a:rPr>
              <a:t>・</a:t>
            </a:r>
            <a:r>
              <a:rPr lang="en-US" altLang="ja-JP" dirty="0">
                <a:solidFill>
                  <a:srgbClr val="000000"/>
                </a:solidFill>
                <a:latin typeface="Segoe UI" panose="020B0502040204020203" pitchFamily="34" charset="0"/>
              </a:rPr>
              <a:t>Lighthouse</a:t>
            </a:r>
            <a:r>
              <a:rPr lang="ja-JP" altLang="en-US" dirty="0">
                <a:solidFill>
                  <a:srgbClr val="000000"/>
                </a:solidFill>
                <a:latin typeface="Segoe UI" panose="020B0502040204020203" pitchFamily="34" charset="0"/>
              </a:rPr>
              <a:t>（開発中）</a:t>
            </a:r>
            <a:endParaRPr lang="ja-JP" altLang="en-US" sz="1800" b="0" i="0" u="none" strike="noStrike" baseline="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C27E83C-02D8-52C5-DBE3-38567D13D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054" y="1345509"/>
            <a:ext cx="1101604" cy="38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80E7A09-0350-BD13-33C2-7EBE753531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466" y="1325014"/>
            <a:ext cx="1390375" cy="35941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D074C4D-9D3B-509D-0231-79C5FF9233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1379" y="1454729"/>
            <a:ext cx="469900" cy="3048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7A4EBA8-6039-2FE2-BA6E-E217A031B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3453" y="1470309"/>
            <a:ext cx="469900" cy="304800"/>
          </a:xfrm>
          <a:prstGeom prst="rect">
            <a:avLst/>
          </a:prstGeom>
        </p:spPr>
      </p:pic>
      <p:pic>
        <p:nvPicPr>
          <p:cNvPr id="21" name="図 20" descr="図形&#10;&#10;低い精度で自動的に生成された説明">
            <a:extLst>
              <a:ext uri="{FF2B5EF4-FFF2-40B4-BE49-F238E27FC236}">
                <a16:creationId xmlns:a16="http://schemas.microsoft.com/office/drawing/2014/main" id="{D4563F0E-4B3C-A00C-055A-DAF770BBA1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155" y="4858755"/>
            <a:ext cx="1239520" cy="1239520"/>
          </a:xfrm>
          <a:prstGeom prst="rect">
            <a:avLst/>
          </a:prstGeom>
        </p:spPr>
      </p:pic>
      <p:pic>
        <p:nvPicPr>
          <p:cNvPr id="23" name="図 22" descr="図形&#10;&#10;低い精度で自動的に生成された説明">
            <a:extLst>
              <a:ext uri="{FF2B5EF4-FFF2-40B4-BE49-F238E27FC236}">
                <a16:creationId xmlns:a16="http://schemas.microsoft.com/office/drawing/2014/main" id="{6F99CB92-92A6-A23F-674B-BE63622D7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38" y="3690503"/>
            <a:ext cx="1127760" cy="112776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661ECEF-9349-95B8-91F9-C5A2A87C7210}"/>
              </a:ext>
            </a:extLst>
          </p:cNvPr>
          <p:cNvSpPr txBox="1"/>
          <p:nvPr/>
        </p:nvSpPr>
        <p:spPr>
          <a:xfrm>
            <a:off x="4755694" y="478325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DMZ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8858A3-73C9-55FF-F7D3-062C21920032}"/>
              </a:ext>
            </a:extLst>
          </p:cNvPr>
          <p:cNvSpPr txBox="1"/>
          <p:nvPr/>
        </p:nvSpPr>
        <p:spPr>
          <a:xfrm>
            <a:off x="4750991" y="591360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RVSE</a:t>
            </a:r>
            <a:endParaRPr kumimoji="1" lang="en-US" altLang="ja-JP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C317B14-F699-E8E1-808D-37C8BA1C1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978" y="1626729"/>
            <a:ext cx="1002349" cy="884426"/>
          </a:xfrm>
          <a:prstGeom prst="rect">
            <a:avLst/>
          </a:prstGeom>
        </p:spPr>
      </p:pic>
      <p:cxnSp>
        <p:nvCxnSpPr>
          <p:cNvPr id="2060" name="直線矢印コネクタ 2059">
            <a:extLst>
              <a:ext uri="{FF2B5EF4-FFF2-40B4-BE49-F238E27FC236}">
                <a16:creationId xmlns:a16="http://schemas.microsoft.com/office/drawing/2014/main" id="{BD176193-A4BB-2BB1-BD55-E20DEB34C997}"/>
              </a:ext>
            </a:extLst>
          </p:cNvPr>
          <p:cNvCxnSpPr>
            <a:cxnSpLocks/>
          </p:cNvCxnSpPr>
          <p:nvPr/>
        </p:nvCxnSpPr>
        <p:spPr>
          <a:xfrm flipH="1" flipV="1">
            <a:off x="5525835" y="5523343"/>
            <a:ext cx="925717" cy="3291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1" name="図 2060" descr="図形&#10;&#10;低い精度で自動的に生成された説明">
            <a:extLst>
              <a:ext uri="{FF2B5EF4-FFF2-40B4-BE49-F238E27FC236}">
                <a16:creationId xmlns:a16="http://schemas.microsoft.com/office/drawing/2014/main" id="{AF01621A-3BF9-3AC5-4FBE-DA074EB2D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38" y="2596160"/>
            <a:ext cx="1239520" cy="1239520"/>
          </a:xfrm>
          <a:prstGeom prst="rect">
            <a:avLst/>
          </a:prstGeom>
        </p:spPr>
      </p:pic>
      <p:sp>
        <p:nvSpPr>
          <p:cNvPr id="2062" name="テキスト ボックス 2061">
            <a:extLst>
              <a:ext uri="{FF2B5EF4-FFF2-40B4-BE49-F238E27FC236}">
                <a16:creationId xmlns:a16="http://schemas.microsoft.com/office/drawing/2014/main" id="{128284F6-51A1-2B6E-39B7-314C98CC3357}"/>
              </a:ext>
            </a:extLst>
          </p:cNvPr>
          <p:cNvSpPr txBox="1"/>
          <p:nvPr/>
        </p:nvSpPr>
        <p:spPr>
          <a:xfrm>
            <a:off x="4754927" y="3673438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RVDH</a:t>
            </a:r>
            <a:endParaRPr kumimoji="1" lang="en-US" altLang="ja-JP" dirty="0"/>
          </a:p>
        </p:txBody>
      </p:sp>
      <p:pic>
        <p:nvPicPr>
          <p:cNvPr id="2063" name="図 2062" descr="図形&#10;&#10;低い精度で自動的に生成された説明">
            <a:extLst>
              <a:ext uri="{FF2B5EF4-FFF2-40B4-BE49-F238E27FC236}">
                <a16:creationId xmlns:a16="http://schemas.microsoft.com/office/drawing/2014/main" id="{DB6895A2-7684-3F8F-99CA-E8B284FDCC0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38" y="1470309"/>
            <a:ext cx="1239520" cy="1239520"/>
          </a:xfrm>
          <a:prstGeom prst="rect">
            <a:avLst/>
          </a:prstGeom>
        </p:spPr>
      </p:pic>
      <p:sp>
        <p:nvSpPr>
          <p:cNvPr id="2064" name="テキスト ボックス 2063">
            <a:extLst>
              <a:ext uri="{FF2B5EF4-FFF2-40B4-BE49-F238E27FC236}">
                <a16:creationId xmlns:a16="http://schemas.microsoft.com/office/drawing/2014/main" id="{28003471-5E54-46D3-7393-4FCB179477A1}"/>
              </a:ext>
            </a:extLst>
          </p:cNvPr>
          <p:cNvSpPr txBox="1"/>
          <p:nvPr/>
        </p:nvSpPr>
        <p:spPr>
          <a:xfrm>
            <a:off x="4822325" y="2604007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RVS</a:t>
            </a:r>
            <a:endParaRPr kumimoji="1" lang="en-US" altLang="ja-JP" dirty="0"/>
          </a:p>
        </p:txBody>
      </p:sp>
      <p:cxnSp>
        <p:nvCxnSpPr>
          <p:cNvPr id="2071" name="直線矢印コネクタ 2070">
            <a:extLst>
              <a:ext uri="{FF2B5EF4-FFF2-40B4-BE49-F238E27FC236}">
                <a16:creationId xmlns:a16="http://schemas.microsoft.com/office/drawing/2014/main" id="{B97CBE74-D712-E1BE-06F4-EAF16E5114F9}"/>
              </a:ext>
            </a:extLst>
          </p:cNvPr>
          <p:cNvCxnSpPr>
            <a:cxnSpLocks/>
          </p:cNvCxnSpPr>
          <p:nvPr/>
        </p:nvCxnSpPr>
        <p:spPr>
          <a:xfrm flipH="1" flipV="1">
            <a:off x="5525562" y="5798937"/>
            <a:ext cx="1196920" cy="269687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6" name="テキスト ボックス 2075">
            <a:extLst>
              <a:ext uri="{FF2B5EF4-FFF2-40B4-BE49-F238E27FC236}">
                <a16:creationId xmlns:a16="http://schemas.microsoft.com/office/drawing/2014/main" id="{2C193C92-5530-7F3A-FB6F-BB52B53BAAAA}"/>
              </a:ext>
            </a:extLst>
          </p:cNvPr>
          <p:cNvSpPr txBox="1"/>
          <p:nvPr/>
        </p:nvSpPr>
        <p:spPr>
          <a:xfrm>
            <a:off x="5716415" y="5131654"/>
            <a:ext cx="779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VPN?</a:t>
            </a:r>
            <a:endParaRPr kumimoji="1" lang="ja-JP" altLang="en-US" dirty="0"/>
          </a:p>
        </p:txBody>
      </p:sp>
      <p:sp>
        <p:nvSpPr>
          <p:cNvPr id="2078" name="テキスト ボックス 2077">
            <a:extLst>
              <a:ext uri="{FF2B5EF4-FFF2-40B4-BE49-F238E27FC236}">
                <a16:creationId xmlns:a16="http://schemas.microsoft.com/office/drawing/2014/main" id="{F334B4E9-382C-28FC-E8AC-A9042B805DEF}"/>
              </a:ext>
            </a:extLst>
          </p:cNvPr>
          <p:cNvSpPr txBox="1"/>
          <p:nvPr/>
        </p:nvSpPr>
        <p:spPr>
          <a:xfrm>
            <a:off x="292594" y="2681512"/>
            <a:ext cx="4087979" cy="1034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RayVentory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＜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25,000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台までは筐体１台で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OK(One box)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マルチテナント対応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55B0F719-E1A0-B33F-CF38-1A5A7C1646D5}"/>
              </a:ext>
            </a:extLst>
          </p:cNvPr>
          <p:cNvCxnSpPr>
            <a:cxnSpLocks/>
          </p:cNvCxnSpPr>
          <p:nvPr/>
        </p:nvCxnSpPr>
        <p:spPr>
          <a:xfrm flipV="1">
            <a:off x="7709417" y="3151219"/>
            <a:ext cx="0" cy="1395963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BB8AC8C-97A2-776C-3D2B-80EB821ECFA4}"/>
              </a:ext>
            </a:extLst>
          </p:cNvPr>
          <p:cNvSpPr txBox="1"/>
          <p:nvPr/>
        </p:nvSpPr>
        <p:spPr>
          <a:xfrm>
            <a:off x="8414469" y="3546879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https:443</a:t>
            </a:r>
            <a:endParaRPr kumimoji="1" lang="ja-JP" altLang="en-US" b="1" dirty="0"/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6A8932C3-7A44-60B3-D53C-0FEAA73DD5FF}"/>
              </a:ext>
            </a:extLst>
          </p:cNvPr>
          <p:cNvSpPr/>
          <p:nvPr/>
        </p:nvSpPr>
        <p:spPr>
          <a:xfrm>
            <a:off x="9348649" y="4547182"/>
            <a:ext cx="2680791" cy="207645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0" name="直線矢印コネクタ 99">
            <a:extLst>
              <a:ext uri="{FF2B5EF4-FFF2-40B4-BE49-F238E27FC236}">
                <a16:creationId xmlns:a16="http://schemas.microsoft.com/office/drawing/2014/main" id="{4F846AD1-A2CC-721B-0CA7-A60E96D4B3D4}"/>
              </a:ext>
            </a:extLst>
          </p:cNvPr>
          <p:cNvCxnSpPr>
            <a:cxnSpLocks/>
          </p:cNvCxnSpPr>
          <p:nvPr/>
        </p:nvCxnSpPr>
        <p:spPr>
          <a:xfrm flipV="1">
            <a:off x="10646896" y="3161063"/>
            <a:ext cx="0" cy="1395963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図 103" descr="図形&#10;&#10;低い精度で自動的に生成された説明">
            <a:extLst>
              <a:ext uri="{FF2B5EF4-FFF2-40B4-BE49-F238E27FC236}">
                <a16:creationId xmlns:a16="http://schemas.microsoft.com/office/drawing/2014/main" id="{CFA70CCC-543A-52FF-CFBB-30463E8A0D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46276" y="4725404"/>
            <a:ext cx="1661698" cy="1661698"/>
          </a:xfrm>
          <a:prstGeom prst="rect">
            <a:avLst/>
          </a:prstGeom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F3C34FC-EFEC-69CA-7560-2C1EAD9497D9}"/>
              </a:ext>
            </a:extLst>
          </p:cNvPr>
          <p:cNvSpPr txBox="1"/>
          <p:nvPr/>
        </p:nvSpPr>
        <p:spPr>
          <a:xfrm>
            <a:off x="10748020" y="4209641"/>
            <a:ext cx="146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運営環境</a:t>
            </a:r>
          </a:p>
        </p:txBody>
      </p:sp>
      <p:sp>
        <p:nvSpPr>
          <p:cNvPr id="110" name="フリーフォーム: 図形 109">
            <a:extLst>
              <a:ext uri="{FF2B5EF4-FFF2-40B4-BE49-F238E27FC236}">
                <a16:creationId xmlns:a16="http://schemas.microsoft.com/office/drawing/2014/main" id="{64CD5EC3-5034-50D7-EB2E-A56EB6FA73C5}"/>
              </a:ext>
            </a:extLst>
          </p:cNvPr>
          <p:cNvSpPr/>
          <p:nvPr/>
        </p:nvSpPr>
        <p:spPr>
          <a:xfrm>
            <a:off x="169773" y="1180835"/>
            <a:ext cx="5363455" cy="5442797"/>
          </a:xfrm>
          <a:custGeom>
            <a:avLst/>
            <a:gdLst>
              <a:gd name="connsiteX0" fmla="*/ 3972560 w 3992880"/>
              <a:gd name="connsiteY0" fmla="*/ 0 h 4917440"/>
              <a:gd name="connsiteX1" fmla="*/ 0 w 3992880"/>
              <a:gd name="connsiteY1" fmla="*/ 0 h 4917440"/>
              <a:gd name="connsiteX2" fmla="*/ 0 w 3992880"/>
              <a:gd name="connsiteY2" fmla="*/ 4917440 h 4917440"/>
              <a:gd name="connsiteX3" fmla="*/ 3992880 w 3992880"/>
              <a:gd name="connsiteY3" fmla="*/ 4866640 h 491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2880" h="4917440">
                <a:moveTo>
                  <a:pt x="3972560" y="0"/>
                </a:moveTo>
                <a:lnTo>
                  <a:pt x="0" y="0"/>
                </a:lnTo>
                <a:lnTo>
                  <a:pt x="0" y="4917440"/>
                </a:lnTo>
                <a:lnTo>
                  <a:pt x="3992880" y="4866640"/>
                </a:lnTo>
              </a:path>
            </a:pathLst>
          </a:cu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1" name="図 110" descr="図形&#10;&#10;低い精度で自動的に生成された説明">
            <a:extLst>
              <a:ext uri="{FF2B5EF4-FFF2-40B4-BE49-F238E27FC236}">
                <a16:creationId xmlns:a16="http://schemas.microsoft.com/office/drawing/2014/main" id="{45D6EF6F-1D8D-0973-EF39-F4EE4C315FB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18" y="1477494"/>
            <a:ext cx="1239520" cy="1239520"/>
          </a:xfrm>
          <a:prstGeom prst="rect">
            <a:avLst/>
          </a:prstGeom>
        </p:spPr>
      </p:pic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517AD907-2BEA-C6C8-7E90-A665B6B56E5C}"/>
              </a:ext>
            </a:extLst>
          </p:cNvPr>
          <p:cNvSpPr txBox="1"/>
          <p:nvPr/>
        </p:nvSpPr>
        <p:spPr>
          <a:xfrm>
            <a:off x="7107126" y="2585912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LH</a:t>
            </a:r>
          </a:p>
        </p:txBody>
      </p:sp>
      <p:sp>
        <p:nvSpPr>
          <p:cNvPr id="114" name="フリーフォーム: 図形 113">
            <a:extLst>
              <a:ext uri="{FF2B5EF4-FFF2-40B4-BE49-F238E27FC236}">
                <a16:creationId xmlns:a16="http://schemas.microsoft.com/office/drawing/2014/main" id="{11E134F5-C041-4139-2374-DD683E21D48A}"/>
              </a:ext>
            </a:extLst>
          </p:cNvPr>
          <p:cNvSpPr/>
          <p:nvPr/>
        </p:nvSpPr>
        <p:spPr>
          <a:xfrm rot="10800000">
            <a:off x="5585604" y="1151312"/>
            <a:ext cx="6210216" cy="1959411"/>
          </a:xfrm>
          <a:custGeom>
            <a:avLst/>
            <a:gdLst>
              <a:gd name="connsiteX0" fmla="*/ 3972560 w 3992880"/>
              <a:gd name="connsiteY0" fmla="*/ 0 h 4917440"/>
              <a:gd name="connsiteX1" fmla="*/ 0 w 3992880"/>
              <a:gd name="connsiteY1" fmla="*/ 0 h 4917440"/>
              <a:gd name="connsiteX2" fmla="*/ 0 w 3992880"/>
              <a:gd name="connsiteY2" fmla="*/ 4917440 h 4917440"/>
              <a:gd name="connsiteX3" fmla="*/ 3992880 w 3992880"/>
              <a:gd name="connsiteY3" fmla="*/ 4866640 h 491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2880" h="4917440">
                <a:moveTo>
                  <a:pt x="3972560" y="0"/>
                </a:moveTo>
                <a:lnTo>
                  <a:pt x="0" y="0"/>
                </a:lnTo>
                <a:lnTo>
                  <a:pt x="0" y="4917440"/>
                </a:lnTo>
                <a:lnTo>
                  <a:pt x="3992880" y="4866640"/>
                </a:lnTo>
              </a:path>
            </a:pathLst>
          </a:cu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6" name="直線コネクタ 115">
            <a:extLst>
              <a:ext uri="{FF2B5EF4-FFF2-40B4-BE49-F238E27FC236}">
                <a16:creationId xmlns:a16="http://schemas.microsoft.com/office/drawing/2014/main" id="{C8D498EF-79F1-33AD-1E75-16189B8518A5}"/>
              </a:ext>
            </a:extLst>
          </p:cNvPr>
          <p:cNvCxnSpPr>
            <a:stCxn id="114" idx="0"/>
          </p:cNvCxnSpPr>
          <p:nvPr/>
        </p:nvCxnSpPr>
        <p:spPr>
          <a:xfrm>
            <a:off x="5617208" y="3110723"/>
            <a:ext cx="14071" cy="3512909"/>
          </a:xfrm>
          <a:prstGeom prst="line">
            <a:avLst/>
          </a:prstGeom>
          <a:ln w="571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4" name="グループ化 2083">
            <a:extLst>
              <a:ext uri="{FF2B5EF4-FFF2-40B4-BE49-F238E27FC236}">
                <a16:creationId xmlns:a16="http://schemas.microsoft.com/office/drawing/2014/main" id="{B0F7CF4E-33E0-82D4-C568-FA5CCDE775B4}"/>
              </a:ext>
            </a:extLst>
          </p:cNvPr>
          <p:cNvGrpSpPr/>
          <p:nvPr/>
        </p:nvGrpSpPr>
        <p:grpSpPr>
          <a:xfrm>
            <a:off x="6451552" y="4214026"/>
            <a:ext cx="2109665" cy="2259017"/>
            <a:chOff x="6482037" y="4209641"/>
            <a:chExt cx="1745070" cy="2259017"/>
          </a:xfrm>
        </p:grpSpPr>
        <p:pic>
          <p:nvPicPr>
            <p:cNvPr id="31" name="図 30" descr="図形&#10;&#10;低い精度で自動的に生成された説明">
              <a:extLst>
                <a:ext uri="{FF2B5EF4-FFF2-40B4-BE49-F238E27FC236}">
                  <a16:creationId xmlns:a16="http://schemas.microsoft.com/office/drawing/2014/main" id="{535C2B4F-EBEA-DBEB-94A6-FD68B3BE8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7909" y="4808428"/>
              <a:ext cx="427708" cy="427708"/>
            </a:xfrm>
            <a:prstGeom prst="rect">
              <a:avLst/>
            </a:prstGeom>
          </p:spPr>
        </p:pic>
        <p:sp>
          <p:nvSpPr>
            <p:cNvPr id="2049" name="テキスト ボックス 2048">
              <a:extLst>
                <a:ext uri="{FF2B5EF4-FFF2-40B4-BE49-F238E27FC236}">
                  <a16:creationId xmlns:a16="http://schemas.microsoft.com/office/drawing/2014/main" id="{D56E0FE2-97D5-1DBC-5676-4A6322846AFE}"/>
                </a:ext>
              </a:extLst>
            </p:cNvPr>
            <p:cNvSpPr txBox="1"/>
            <p:nvPr/>
          </p:nvSpPr>
          <p:spPr>
            <a:xfrm>
              <a:off x="6482037" y="4209641"/>
              <a:ext cx="14639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顧客環境</a:t>
              </a:r>
              <a:endPara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52" name="図 2051" descr="図形&#10;&#10;低い精度で自動的に生成された説明">
              <a:extLst>
                <a:ext uri="{FF2B5EF4-FFF2-40B4-BE49-F238E27FC236}">
                  <a16:creationId xmlns:a16="http://schemas.microsoft.com/office/drawing/2014/main" id="{8B71C7CE-C054-4733-386E-B9C05D473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4933" y="5514568"/>
              <a:ext cx="954090" cy="954090"/>
            </a:xfrm>
            <a:prstGeom prst="rect">
              <a:avLst/>
            </a:prstGeom>
          </p:spPr>
        </p:pic>
        <p:pic>
          <p:nvPicPr>
            <p:cNvPr id="2056" name="図 2055" descr="図形&#10;&#10;低い精度で自動的に生成された説明">
              <a:extLst>
                <a:ext uri="{FF2B5EF4-FFF2-40B4-BE49-F238E27FC236}">
                  <a16:creationId xmlns:a16="http://schemas.microsoft.com/office/drawing/2014/main" id="{9EFE6D8B-9024-B1C3-B658-B4142ECA3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6815" y="4626895"/>
              <a:ext cx="511775" cy="511775"/>
            </a:xfrm>
            <a:prstGeom prst="rect">
              <a:avLst/>
            </a:prstGeom>
          </p:spPr>
        </p:pic>
        <p:pic>
          <p:nvPicPr>
            <p:cNvPr id="2057" name="図 2056" descr="図形&#10;&#10;低い精度で自動的に生成された説明">
              <a:extLst>
                <a:ext uri="{FF2B5EF4-FFF2-40B4-BE49-F238E27FC236}">
                  <a16:creationId xmlns:a16="http://schemas.microsoft.com/office/drawing/2014/main" id="{05409930-30DE-0DD1-6F06-9194F7EFA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7031" y="4808428"/>
              <a:ext cx="427708" cy="427708"/>
            </a:xfrm>
            <a:prstGeom prst="rect">
              <a:avLst/>
            </a:prstGeom>
          </p:spPr>
        </p:pic>
        <p:pic>
          <p:nvPicPr>
            <p:cNvPr id="2058" name="図 2057" descr="図形&#10;&#10;低い精度で自動的に生成された説明">
              <a:extLst>
                <a:ext uri="{FF2B5EF4-FFF2-40B4-BE49-F238E27FC236}">
                  <a16:creationId xmlns:a16="http://schemas.microsoft.com/office/drawing/2014/main" id="{1273C096-E343-8A21-6234-07ACBFFF3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890" y="5260993"/>
              <a:ext cx="427708" cy="427708"/>
            </a:xfrm>
            <a:prstGeom prst="rect">
              <a:avLst/>
            </a:prstGeom>
          </p:spPr>
        </p:pic>
        <p:pic>
          <p:nvPicPr>
            <p:cNvPr id="2066" name="図 2065" descr="図形&#10;&#10;低い精度で自動的に生成された説明">
              <a:extLst>
                <a:ext uri="{FF2B5EF4-FFF2-40B4-BE49-F238E27FC236}">
                  <a16:creationId xmlns:a16="http://schemas.microsoft.com/office/drawing/2014/main" id="{1001CF2E-0C05-2B3E-5B63-9FCD0B2E6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5856" y="5789633"/>
              <a:ext cx="506890" cy="506890"/>
            </a:xfrm>
            <a:prstGeom prst="rect">
              <a:avLst/>
            </a:prstGeom>
          </p:spPr>
        </p:pic>
        <p:cxnSp>
          <p:nvCxnSpPr>
            <p:cNvPr id="2069" name="直線矢印コネクタ 2068">
              <a:extLst>
                <a:ext uri="{FF2B5EF4-FFF2-40B4-BE49-F238E27FC236}">
                  <a16:creationId xmlns:a16="http://schemas.microsoft.com/office/drawing/2014/main" id="{DF3C222B-73B2-5289-A6FC-0231A4355202}"/>
                </a:ext>
              </a:extLst>
            </p:cNvPr>
            <p:cNvCxnSpPr>
              <a:cxnSpLocks/>
              <a:stCxn id="2066" idx="1"/>
            </p:cNvCxnSpPr>
            <p:nvPr/>
          </p:nvCxnSpPr>
          <p:spPr>
            <a:xfrm flipH="1" flipV="1">
              <a:off x="7117909" y="5996731"/>
              <a:ext cx="297947" cy="4634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9" name="正方形/長方形 2078">
              <a:extLst>
                <a:ext uri="{FF2B5EF4-FFF2-40B4-BE49-F238E27FC236}">
                  <a16:creationId xmlns:a16="http://schemas.microsoft.com/office/drawing/2014/main" id="{C08E2069-2D18-8954-606C-672F7705BA52}"/>
                </a:ext>
              </a:extLst>
            </p:cNvPr>
            <p:cNvSpPr/>
            <p:nvPr/>
          </p:nvSpPr>
          <p:spPr>
            <a:xfrm>
              <a:off x="6521946" y="4551256"/>
              <a:ext cx="1705161" cy="1216020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3904BD99-1405-2A62-EC19-C4C6BE3EB342}"/>
                </a:ext>
              </a:extLst>
            </p:cNvPr>
            <p:cNvSpPr txBox="1"/>
            <p:nvPr/>
          </p:nvSpPr>
          <p:spPr>
            <a:xfrm>
              <a:off x="7248046" y="4557026"/>
              <a:ext cx="6687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/>
                <a:t>Online</a:t>
              </a:r>
              <a:endParaRPr kumimoji="1" lang="ja-JP" altLang="en-US" sz="1200" b="1" dirty="0"/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4A602FF3-1EDF-4763-B07D-512E7A71CFA7}"/>
                </a:ext>
              </a:extLst>
            </p:cNvPr>
            <p:cNvSpPr txBox="1"/>
            <p:nvPr/>
          </p:nvSpPr>
          <p:spPr>
            <a:xfrm>
              <a:off x="7019805" y="5295066"/>
              <a:ext cx="6896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/>
                <a:t>Off</a:t>
              </a:r>
              <a:r>
                <a:rPr kumimoji="1" lang="en-US" altLang="ja-JP" sz="1200" b="1" dirty="0"/>
                <a:t>line</a:t>
              </a:r>
              <a:endParaRPr kumimoji="1" lang="ja-JP" altLang="en-US" sz="1200" b="1" dirty="0"/>
            </a:p>
          </p:txBody>
        </p:sp>
      </p:grp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6437834C-B46C-DF33-53D6-52A0EA51854D}"/>
              </a:ext>
            </a:extLst>
          </p:cNvPr>
          <p:cNvSpPr txBox="1"/>
          <p:nvPr/>
        </p:nvSpPr>
        <p:spPr>
          <a:xfrm>
            <a:off x="7309420" y="6282941"/>
            <a:ext cx="694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Mobile</a:t>
            </a:r>
            <a:endParaRPr kumimoji="1" lang="ja-JP" altLang="en-US" sz="1200" b="1" dirty="0"/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8EFBAABC-81C6-9806-42F9-B2614839783B}"/>
              </a:ext>
            </a:extLst>
          </p:cNvPr>
          <p:cNvSpPr txBox="1"/>
          <p:nvPr/>
        </p:nvSpPr>
        <p:spPr>
          <a:xfrm>
            <a:off x="9416202" y="2160226"/>
            <a:ext cx="2146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マルチテナント対応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80" name="図 2079">
            <a:extLst>
              <a:ext uri="{FF2B5EF4-FFF2-40B4-BE49-F238E27FC236}">
                <a16:creationId xmlns:a16="http://schemas.microsoft.com/office/drawing/2014/main" id="{66176486-8A85-5AE5-3AF5-55C2DE8371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93" y="977814"/>
            <a:ext cx="577850" cy="5778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64A97B8-299A-B9BD-1ABF-901D18B8A9FE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63634" y="1857292"/>
            <a:ext cx="896620" cy="672465"/>
          </a:xfrm>
          <a:prstGeom prst="rect">
            <a:avLst/>
          </a:prstGeom>
        </p:spPr>
      </p:pic>
      <p:sp>
        <p:nvSpPr>
          <p:cNvPr id="7" name="矢印: 上 6">
            <a:extLst>
              <a:ext uri="{FF2B5EF4-FFF2-40B4-BE49-F238E27FC236}">
                <a16:creationId xmlns:a16="http://schemas.microsoft.com/office/drawing/2014/main" id="{369B8836-C216-9609-DECC-E8C2979734B8}"/>
              </a:ext>
            </a:extLst>
          </p:cNvPr>
          <p:cNvSpPr/>
          <p:nvPr/>
        </p:nvSpPr>
        <p:spPr>
          <a:xfrm rot="5400000">
            <a:off x="6116140" y="1294717"/>
            <a:ext cx="306003" cy="1809742"/>
          </a:xfrm>
          <a:prstGeom prst="upArrow">
            <a:avLst/>
          </a:prstGeom>
          <a:solidFill>
            <a:schemeClr val="bg1">
              <a:lumMod val="8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40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図 109">
            <a:extLst>
              <a:ext uri="{FF2B5EF4-FFF2-40B4-BE49-F238E27FC236}">
                <a16:creationId xmlns:a16="http://schemas.microsoft.com/office/drawing/2014/main" id="{55961074-453B-DD59-5A47-BF1C7F774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0" y="1012573"/>
            <a:ext cx="1002349" cy="884426"/>
          </a:xfrm>
          <a:prstGeom prst="rect">
            <a:avLst/>
          </a:prstGeom>
        </p:spPr>
      </p:pic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EF284901-3467-1438-D10D-19907701BB7D}"/>
              </a:ext>
            </a:extLst>
          </p:cNvPr>
          <p:cNvSpPr txBox="1"/>
          <p:nvPr/>
        </p:nvSpPr>
        <p:spPr>
          <a:xfrm>
            <a:off x="2451895" y="929625"/>
            <a:ext cx="30378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One box</a:t>
            </a:r>
            <a:endParaRPr lang="ja-JP" altLang="en-US" sz="1800" b="0" i="0" u="none" strike="noStrike" baseline="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R="0" algn="l" rtl="0"/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・</a:t>
            </a:r>
            <a:r>
              <a:rPr lang="en-US" altLang="ja-JP" sz="1800" b="0" i="0" u="none" strike="noStrike" baseline="0" dirty="0" err="1">
                <a:solidFill>
                  <a:srgbClr val="000000"/>
                </a:solidFill>
                <a:latin typeface="Segoe UI" panose="020B0502040204020203" pitchFamily="34" charset="0"/>
              </a:rPr>
              <a:t>RayVentory</a:t>
            </a:r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Server</a:t>
            </a:r>
          </a:p>
          <a:p>
            <a:pPr marR="0" algn="l" rtl="0"/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・</a:t>
            </a:r>
            <a:r>
              <a:rPr lang="en-US" altLang="ja-JP" sz="1800" b="0" i="0" u="none" strike="noStrike" baseline="0" dirty="0" err="1">
                <a:solidFill>
                  <a:srgbClr val="000000"/>
                </a:solidFill>
                <a:latin typeface="Segoe UI" panose="020B0502040204020203" pitchFamily="34" charset="0"/>
              </a:rPr>
              <a:t>RayVentory</a:t>
            </a:r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Data Hub</a:t>
            </a:r>
          </a:p>
          <a:p>
            <a:pPr marR="0" algn="l" rtl="0"/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・</a:t>
            </a:r>
            <a:r>
              <a:rPr lang="en-US" altLang="ja-JP" sz="1800" b="0" i="0" u="none" strike="noStrike" baseline="0" dirty="0" err="1">
                <a:solidFill>
                  <a:srgbClr val="000000"/>
                </a:solidFill>
                <a:latin typeface="Segoe UI" panose="020B0502040204020203" pitchFamily="34" charset="0"/>
              </a:rPr>
              <a:t>RayVentory</a:t>
            </a:r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Scan Engine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56F9A2B3-883E-529D-34B5-38C7B5A3340F}"/>
              </a:ext>
            </a:extLst>
          </p:cNvPr>
          <p:cNvSpPr txBox="1"/>
          <p:nvPr/>
        </p:nvSpPr>
        <p:spPr>
          <a:xfrm>
            <a:off x="62547" y="4495868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サーバー仕様：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 Cores | 8 GB RAM | &gt;50 GB disk</a:t>
            </a:r>
            <a:endParaRPr lang="ja-JP" altLang="en-US" sz="1400" dirty="0"/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78713A78-BF72-446D-F39A-993F43996BE9}"/>
              </a:ext>
            </a:extLst>
          </p:cNvPr>
          <p:cNvSpPr txBox="1"/>
          <p:nvPr/>
        </p:nvSpPr>
        <p:spPr>
          <a:xfrm>
            <a:off x="62547" y="3945498"/>
            <a:ext cx="52198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OS:Microsoft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Windows Server 2016</a:t>
            </a:r>
            <a:r>
              <a:rPr lang="ja-JP" altLang="en-US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以降</a:t>
            </a:r>
            <a:endParaRPr lang="ja-JP" altLang="en-US" sz="1400" dirty="0"/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18F9E338-733D-2B60-21F3-805674807217}"/>
              </a:ext>
            </a:extLst>
          </p:cNvPr>
          <p:cNvSpPr txBox="1"/>
          <p:nvPr/>
        </p:nvSpPr>
        <p:spPr>
          <a:xfrm>
            <a:off x="62547" y="3679365"/>
            <a:ext cx="7995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Microsoft .NET 6.0 – Windows Server Hosting Bundle</a:t>
            </a:r>
            <a:endParaRPr lang="ja-JP" altLang="en-US" sz="1400" dirty="0"/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E86A1155-014F-10AA-0C04-FC25E2B7ADFF}"/>
              </a:ext>
            </a:extLst>
          </p:cNvPr>
          <p:cNvSpPr txBox="1"/>
          <p:nvPr/>
        </p:nvSpPr>
        <p:spPr>
          <a:xfrm>
            <a:off x="62547" y="3179685"/>
            <a:ext cx="6248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.NET</a:t>
            </a:r>
            <a:r>
              <a:rPr lang="ja-JP" altLang="en-US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ランタイム環境と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Visual C++ Redistributable for Visual Studio 2015-2022</a:t>
            </a:r>
            <a:endParaRPr lang="ja-JP" altLang="en-US" sz="1400" dirty="0"/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6DCE0ACB-FE47-2E7B-7334-9050CF09865B}"/>
              </a:ext>
            </a:extLst>
          </p:cNvPr>
          <p:cNvSpPr txBox="1"/>
          <p:nvPr/>
        </p:nvSpPr>
        <p:spPr>
          <a:xfrm>
            <a:off x="40321" y="2990552"/>
            <a:ext cx="6903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Java SE 6</a:t>
            </a:r>
            <a:r>
              <a:rPr lang="ja-JP" altLang="en-US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互換のランタイム環境</a:t>
            </a:r>
            <a:endParaRPr lang="ja-JP" altLang="en-US" sz="1400" dirty="0"/>
          </a:p>
        </p:txBody>
      </p:sp>
      <p:sp>
        <p:nvSpPr>
          <p:cNvPr id="1120" name="テキスト ボックス 1119">
            <a:extLst>
              <a:ext uri="{FF2B5EF4-FFF2-40B4-BE49-F238E27FC236}">
                <a16:creationId xmlns:a16="http://schemas.microsoft.com/office/drawing/2014/main" id="{D719EACB-9302-D181-E2ED-62F76756E777}"/>
              </a:ext>
            </a:extLst>
          </p:cNvPr>
          <p:cNvSpPr txBox="1"/>
          <p:nvPr/>
        </p:nvSpPr>
        <p:spPr>
          <a:xfrm>
            <a:off x="62547" y="2629315"/>
            <a:ext cx="62280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DB:Microsoft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SQL Server Express 2019 </a:t>
            </a:r>
            <a:r>
              <a:rPr lang="ja-JP" altLang="en-US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以降</a:t>
            </a:r>
            <a:endParaRPr lang="ja-JP" altLang="en-US" sz="1400" dirty="0"/>
          </a:p>
        </p:txBody>
      </p:sp>
      <p:pic>
        <p:nvPicPr>
          <p:cNvPr id="1122" name="Picture 2">
            <a:extLst>
              <a:ext uri="{FF2B5EF4-FFF2-40B4-BE49-F238E27FC236}">
                <a16:creationId xmlns:a16="http://schemas.microsoft.com/office/drawing/2014/main" id="{43A8FDBB-4E0D-B4DE-40D5-6C91A808C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860" y="949170"/>
            <a:ext cx="1101604" cy="38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3" name="テキスト ボックス 1122">
            <a:extLst>
              <a:ext uri="{FF2B5EF4-FFF2-40B4-BE49-F238E27FC236}">
                <a16:creationId xmlns:a16="http://schemas.microsoft.com/office/drawing/2014/main" id="{90EB14C6-35A2-1F9B-65F1-D9899741DB9B}"/>
              </a:ext>
            </a:extLst>
          </p:cNvPr>
          <p:cNvSpPr txBox="1"/>
          <p:nvPr/>
        </p:nvSpPr>
        <p:spPr>
          <a:xfrm>
            <a:off x="269080" y="218227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本番環境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4" name="テキスト ボックス 1123">
            <a:extLst>
              <a:ext uri="{FF2B5EF4-FFF2-40B4-BE49-F238E27FC236}">
                <a16:creationId xmlns:a16="http://schemas.microsoft.com/office/drawing/2014/main" id="{C76B2AC9-AAD3-47DC-58BF-FD7EF85343C8}"/>
              </a:ext>
            </a:extLst>
          </p:cNvPr>
          <p:cNvSpPr txBox="1"/>
          <p:nvPr/>
        </p:nvSpPr>
        <p:spPr>
          <a:xfrm>
            <a:off x="7665560" y="225545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テスト環境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5" name="テキスト ボックス 1124">
            <a:extLst>
              <a:ext uri="{FF2B5EF4-FFF2-40B4-BE49-F238E27FC236}">
                <a16:creationId xmlns:a16="http://schemas.microsoft.com/office/drawing/2014/main" id="{93821B21-44F4-FD5D-FE0E-BB6B22859A03}"/>
              </a:ext>
            </a:extLst>
          </p:cNvPr>
          <p:cNvSpPr txBox="1"/>
          <p:nvPr/>
        </p:nvSpPr>
        <p:spPr>
          <a:xfrm>
            <a:off x="6310948" y="447434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サーバー仕様：</a:t>
            </a:r>
            <a:r>
              <a:rPr lang="en-US" altLang="ja-JP" sz="1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 </a:t>
            </a:r>
            <a:r>
              <a:rPr lang="en-US" altLang="ja-JP" sz="140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vcpu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| 1 GiB RAM | &gt;</a:t>
            </a:r>
            <a:r>
              <a:rPr lang="en-US" altLang="ja-JP" sz="14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GiB disk</a:t>
            </a:r>
            <a:endParaRPr lang="ja-JP" altLang="en-US" sz="1400" dirty="0"/>
          </a:p>
        </p:txBody>
      </p:sp>
      <p:sp>
        <p:nvSpPr>
          <p:cNvPr id="1128" name="テキスト ボックス 1127">
            <a:extLst>
              <a:ext uri="{FF2B5EF4-FFF2-40B4-BE49-F238E27FC236}">
                <a16:creationId xmlns:a16="http://schemas.microsoft.com/office/drawing/2014/main" id="{73FF120A-A9EE-4C2B-C328-DCD183E6B3B7}"/>
              </a:ext>
            </a:extLst>
          </p:cNvPr>
          <p:cNvSpPr txBox="1"/>
          <p:nvPr/>
        </p:nvSpPr>
        <p:spPr>
          <a:xfrm>
            <a:off x="6310948" y="3859897"/>
            <a:ext cx="52198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OS:Microsoft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Windows Server 2019 Base</a:t>
            </a:r>
            <a:endParaRPr lang="ja-JP" altLang="en-US" sz="1400" dirty="0"/>
          </a:p>
        </p:txBody>
      </p:sp>
      <p:sp>
        <p:nvSpPr>
          <p:cNvPr id="1129" name="テキスト ボックス 1128">
            <a:extLst>
              <a:ext uri="{FF2B5EF4-FFF2-40B4-BE49-F238E27FC236}">
                <a16:creationId xmlns:a16="http://schemas.microsoft.com/office/drawing/2014/main" id="{1DCD8B9C-66CB-83ED-7C95-A3ADF852DFCA}"/>
              </a:ext>
            </a:extLst>
          </p:cNvPr>
          <p:cNvSpPr txBox="1"/>
          <p:nvPr/>
        </p:nvSpPr>
        <p:spPr>
          <a:xfrm>
            <a:off x="6310948" y="3664729"/>
            <a:ext cx="7995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Microsoft .NET 6.0 – Windows Server Hosting Bundle</a:t>
            </a:r>
            <a:endParaRPr lang="ja-JP" altLang="en-US" sz="1400" dirty="0"/>
          </a:p>
        </p:txBody>
      </p:sp>
      <p:sp>
        <p:nvSpPr>
          <p:cNvPr id="1130" name="テキスト ボックス 1129">
            <a:extLst>
              <a:ext uri="{FF2B5EF4-FFF2-40B4-BE49-F238E27FC236}">
                <a16:creationId xmlns:a16="http://schemas.microsoft.com/office/drawing/2014/main" id="{0D1172B1-1DBC-0635-5D0C-36BBFBC0526B}"/>
              </a:ext>
            </a:extLst>
          </p:cNvPr>
          <p:cNvSpPr txBox="1"/>
          <p:nvPr/>
        </p:nvSpPr>
        <p:spPr>
          <a:xfrm>
            <a:off x="6310948" y="3206134"/>
            <a:ext cx="6248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.NET</a:t>
            </a:r>
            <a:r>
              <a:rPr lang="ja-JP" altLang="en-US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ランタイム環境と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Visual C++ Redistributable for Visual Studio 2015-2022</a:t>
            </a:r>
            <a:endParaRPr lang="ja-JP" altLang="en-US" sz="1400" dirty="0"/>
          </a:p>
        </p:txBody>
      </p:sp>
      <p:sp>
        <p:nvSpPr>
          <p:cNvPr id="1131" name="テキスト ボックス 1130">
            <a:extLst>
              <a:ext uri="{FF2B5EF4-FFF2-40B4-BE49-F238E27FC236}">
                <a16:creationId xmlns:a16="http://schemas.microsoft.com/office/drawing/2014/main" id="{3C556784-E402-B00D-2B31-386C33252299}"/>
              </a:ext>
            </a:extLst>
          </p:cNvPr>
          <p:cNvSpPr txBox="1"/>
          <p:nvPr/>
        </p:nvSpPr>
        <p:spPr>
          <a:xfrm>
            <a:off x="6310948" y="2989104"/>
            <a:ext cx="6903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Java SE 6</a:t>
            </a:r>
            <a:r>
              <a:rPr lang="ja-JP" altLang="en-US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互換のランタイム環境</a:t>
            </a:r>
            <a:endParaRPr lang="ja-JP" altLang="en-US" sz="1400" dirty="0"/>
          </a:p>
        </p:txBody>
      </p:sp>
      <p:sp>
        <p:nvSpPr>
          <p:cNvPr id="1132" name="テキスト ボックス 1131">
            <a:extLst>
              <a:ext uri="{FF2B5EF4-FFF2-40B4-BE49-F238E27FC236}">
                <a16:creationId xmlns:a16="http://schemas.microsoft.com/office/drawing/2014/main" id="{F61D30BE-593A-C1AB-60AA-FDE004AC52CD}"/>
              </a:ext>
            </a:extLst>
          </p:cNvPr>
          <p:cNvSpPr txBox="1"/>
          <p:nvPr/>
        </p:nvSpPr>
        <p:spPr>
          <a:xfrm>
            <a:off x="6310948" y="2712763"/>
            <a:ext cx="62280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0" i="0" u="none" strike="noStrike" baseline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DB:Microsoft</a:t>
            </a:r>
            <a:r>
              <a:rPr lang="en-US" altLang="ja-JP" sz="14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SQL Server Express 2019</a:t>
            </a:r>
            <a:endParaRPr lang="ja-JP" altLang="en-US" sz="1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ED55BEE-FCA8-9E66-E516-3E5A6D8230AB}"/>
              </a:ext>
            </a:extLst>
          </p:cNvPr>
          <p:cNvSpPr txBox="1"/>
          <p:nvPr/>
        </p:nvSpPr>
        <p:spPr>
          <a:xfrm>
            <a:off x="6775288" y="5624608"/>
            <a:ext cx="4087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AWS</a:t>
            </a:r>
            <a:r>
              <a:rPr kumimoji="1" lang="ja-JP" altLang="en-US" dirty="0"/>
              <a:t>アカウント：</a:t>
            </a:r>
            <a:r>
              <a:rPr kumimoji="1" lang="en-US" altLang="ja-JP" dirty="0" err="1"/>
              <a:t>Iam</a:t>
            </a:r>
            <a:r>
              <a:rPr kumimoji="1" lang="ja-JP" altLang="en-US" dirty="0"/>
              <a:t>を複数発行する</a:t>
            </a:r>
          </a:p>
        </p:txBody>
      </p:sp>
    </p:spTree>
    <p:extLst>
      <p:ext uri="{BB962C8B-B14F-4D97-AF65-F5344CB8AC3E}">
        <p14:creationId xmlns:p14="http://schemas.microsoft.com/office/powerpoint/2010/main" val="368008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3B1FC-729E-E034-A475-76EAA8181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図 109">
            <a:extLst>
              <a:ext uri="{FF2B5EF4-FFF2-40B4-BE49-F238E27FC236}">
                <a16:creationId xmlns:a16="http://schemas.microsoft.com/office/drawing/2014/main" id="{022C07CE-2D35-22AD-66BC-0ACC43872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0" y="1012573"/>
            <a:ext cx="1002349" cy="884426"/>
          </a:xfrm>
          <a:prstGeom prst="rect">
            <a:avLst/>
          </a:prstGeom>
        </p:spPr>
      </p:pic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709FC646-775C-1692-1130-78009B13C418}"/>
              </a:ext>
            </a:extLst>
          </p:cNvPr>
          <p:cNvSpPr txBox="1"/>
          <p:nvPr/>
        </p:nvSpPr>
        <p:spPr>
          <a:xfrm>
            <a:off x="2451895" y="929625"/>
            <a:ext cx="30378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One box</a:t>
            </a:r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（開発中）</a:t>
            </a:r>
          </a:p>
          <a:p>
            <a:pPr marR="0" algn="l" rtl="0"/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・</a:t>
            </a:r>
            <a:r>
              <a:rPr lang="en-US" altLang="ja-JP" dirty="0">
                <a:solidFill>
                  <a:srgbClr val="000000"/>
                </a:solidFill>
                <a:latin typeface="Segoe UI" panose="020B0502040204020203" pitchFamily="34" charset="0"/>
              </a:rPr>
              <a:t>Lighthouse</a:t>
            </a:r>
            <a:endParaRPr lang="en-US" altLang="ja-JP" sz="1800" b="0" i="0" u="none" strike="noStrike" baseline="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BBD92ADC-EFCD-AC66-DF88-6761A158D111}"/>
              </a:ext>
            </a:extLst>
          </p:cNvPr>
          <p:cNvSpPr txBox="1"/>
          <p:nvPr/>
        </p:nvSpPr>
        <p:spPr>
          <a:xfrm>
            <a:off x="323211" y="5559043"/>
            <a:ext cx="69412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サーバー仕様：</a:t>
            </a:r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 Cores | 8 GB RAM | &gt;50 GB disk(</a:t>
            </a:r>
            <a:r>
              <a:rPr lang="ja-JP" altLang="en-US" sz="18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開発中）</a:t>
            </a:r>
            <a:endParaRPr lang="en-US" altLang="ja-JP" sz="1800" b="0" i="0" u="none" strike="noStrike" baseline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dirty="0"/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58DD445B-08E7-F3BA-FDBB-AA41C98756BB}"/>
              </a:ext>
            </a:extLst>
          </p:cNvPr>
          <p:cNvSpPr txBox="1"/>
          <p:nvPr/>
        </p:nvSpPr>
        <p:spPr>
          <a:xfrm>
            <a:off x="432436" y="5038848"/>
            <a:ext cx="521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0" i="0" u="none" strike="noStrike" baseline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OS:Linux</a:t>
            </a:r>
            <a:endParaRPr lang="ja-JP" altLang="en-US" dirty="0"/>
          </a:p>
        </p:txBody>
      </p:sp>
      <p:sp>
        <p:nvSpPr>
          <p:cNvPr id="1120" name="テキスト ボックス 1119">
            <a:extLst>
              <a:ext uri="{FF2B5EF4-FFF2-40B4-BE49-F238E27FC236}">
                <a16:creationId xmlns:a16="http://schemas.microsoft.com/office/drawing/2014/main" id="{CB182066-079A-5F45-F820-E32BEB029E34}"/>
              </a:ext>
            </a:extLst>
          </p:cNvPr>
          <p:cNvSpPr txBox="1"/>
          <p:nvPr/>
        </p:nvSpPr>
        <p:spPr>
          <a:xfrm>
            <a:off x="432436" y="4533139"/>
            <a:ext cx="6228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0" i="0" u="none" strike="noStrike" baseline="0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DB:</a:t>
            </a:r>
            <a:r>
              <a:rPr lang="en-US" altLang="ja-JP" dirty="0" err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Postgre</a:t>
            </a:r>
            <a:r>
              <a:rPr lang="en-US" altLang="ja-JP" sz="1800" b="0" i="0" u="none" strike="noStrike" baseline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SQL Server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659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3CB627C-CEAC-4896-A387-741DFF73F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372" y="2698712"/>
            <a:ext cx="4953255" cy="146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09157"/>
      </p:ext>
    </p:extLst>
  </p:cSld>
  <p:clrMapOvr>
    <a:masterClrMapping/>
  </p:clrMapOvr>
</p:sld>
</file>

<file path=ppt/theme/theme1.xml><?xml version="1.0" encoding="utf-8"?>
<a:theme xmlns:a="http://schemas.openxmlformats.org/drawingml/2006/main" name="RIAMS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AMSテーマ" id="{2818033C-800F-4D6E-B6CA-5257B8A86BF5}" vid="{2143B7D4-25A2-4DF3-8263-D689A08AC36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</TotalTime>
  <Words>230</Words>
  <Application>Microsoft Office PowerPoint</Application>
  <PresentationFormat>ワイド画面</PresentationFormat>
  <Paragraphs>48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メイリオ</vt:lpstr>
      <vt:lpstr>游ゴシック</vt:lpstr>
      <vt:lpstr>游ゴシック Light</vt:lpstr>
      <vt:lpstr>Arial</vt:lpstr>
      <vt:lpstr>Segoe UI</vt:lpstr>
      <vt:lpstr>RIAMSテーマ</vt:lpstr>
      <vt:lpstr>Lighthouse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片貝 和人</dc:creator>
  <cp:lastModifiedBy>片貝和人</cp:lastModifiedBy>
  <cp:revision>42</cp:revision>
  <dcterms:created xsi:type="dcterms:W3CDTF">2019-06-26T00:02:19Z</dcterms:created>
  <dcterms:modified xsi:type="dcterms:W3CDTF">2024-02-13T06:20:36Z</dcterms:modified>
</cp:coreProperties>
</file>