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B272F-0B8D-9DB0-7B59-827C139FF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3D1192-6A29-7356-E9A8-37494F3EA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18F881-FAE9-4C05-17F6-4525AF7BE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895A5F-8890-75BF-D97E-E94F60C08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DDEA25-97D3-F2C1-6344-99D62D8A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05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0841B7-471E-4058-6424-F3C80F76F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2C08B0-8374-20BE-C93E-5FC888EE7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B18B95-0C24-8806-FCDD-62A0450E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38CF0B-D972-8722-7C96-32CCDBC0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2EC196-B7AD-8F6E-5CE9-BB02DF6FE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37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9BC41D-EB76-5812-156E-DAB9EE119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AF57B27-881E-8DB8-296B-6AB824DA4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3A8D42-6106-E523-5C11-1AFAA574F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286009-B955-E5A3-3364-A1D9DF0D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3F8EB5-ED17-2D31-DE01-008995169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1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F174F-4D5B-B13D-DB3E-05A955CB5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5055D0-94E8-95E1-F7D9-B01A9BE8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397F8C-A276-2D86-32A5-382DB86A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CC7324-DD7F-FC4A-94B2-4C3AB1384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404E1A-EBC9-3E6F-1457-8A672723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9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35153-1F38-1BFC-1FB4-AFD8163D9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971BF0-CF6D-47DF-9044-84BD656EE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5823C3-3407-CB7C-C825-7B69AC8C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29C4F5-93E5-FB0E-904B-AA207630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792C29-6C63-A616-5532-0DE782EE8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29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73577-4AB0-AC9B-D6B0-803031F0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13D936-64C9-51BD-C977-993BB3687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021187-F350-7A63-64B8-83A8F1551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BBD242-7C74-EC83-FACB-19BACDE39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59FDC4-B60A-8952-549A-00DF22CF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EE0627-1D39-8C94-FE30-5337814D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89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FFB5C-F1B9-AF8E-68F9-E9CBECF00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2A9BE26-80AF-DC98-0D03-9B0A5307F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8611D2-7C84-360D-B7F1-FB22E6353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E1AD4F-35EF-BC7A-5620-E2874C5D2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986BA84-0F5E-8581-751F-E25254E578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2168AF-23F2-891F-AF27-56E5DA33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677E0F0-C6FF-8557-891A-D236306E2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398E80-09A1-1118-6710-EF4B926A9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25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659135-CE72-7966-4AB9-E4417696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2C482B-CF90-D136-BF70-5B1F1860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6FDC67-519C-688F-35DA-77D48EA68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2110D35-FF9B-C746-5E12-D965302C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73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C4AD6A-3ED8-19A0-AFFD-1BD89875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B0C57B-9C2B-55AA-83CB-6D62BC8DB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789D10-F163-2ED0-EA42-02DFDB4C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45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9CC17-81C4-1510-F4B3-615AC6B89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84B634-0560-486C-5080-C39065EA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1E302C-7A4F-7110-F09C-FDB1C8500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E867D6-9B3F-6F4C-7895-904C092E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016115-D480-F009-777A-3A69646AC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FE19019-54BF-85B8-9174-321B4D13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5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D6B05F-31B5-0E4F-A082-07A6AD136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5762FD4-EDA4-7EE9-8F37-F2015102CA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6F414E-23D1-3764-4244-6E825F686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9BDE6B-9CA8-11E0-53DA-26F6C4111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E38E75-ABF7-1482-C774-A5082AA9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F70E84-E9CB-D587-7108-2A1E7F72F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41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8072AB-AC15-7C27-66A9-E44058EE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19C64B-2D52-705B-448F-1613C5842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0A37B2-8094-0D01-57EE-8E664F06C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EC729-2107-476F-AEA7-4E912BB44E9E}" type="datetimeFigureOut">
              <a:rPr kumimoji="1" lang="ja-JP" altLang="en-US" smtClean="0"/>
              <a:t>2025/11/22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7B828F-B91D-4C5E-7FF6-06E193C081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77F9B9-8AF2-C289-C06D-E06E420A8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9E296-E350-45C6-A161-6DC601AE7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12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2643B105-498D-FED9-53EB-1FDCA26EF8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645"/>
          <a:stretch>
            <a:fillRect/>
          </a:stretch>
        </p:blipFill>
        <p:spPr bwMode="auto">
          <a:xfrm>
            <a:off x="2792361" y="631825"/>
            <a:ext cx="7236542" cy="559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079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半月板損傷の診断・原因・治療 [骨・筋肉・関節の病気] All About">
            <a:extLst>
              <a:ext uri="{FF2B5EF4-FFF2-40B4-BE49-F238E27FC236}">
                <a16:creationId xmlns:a16="http://schemas.microsoft.com/office/drawing/2014/main" id="{68376281-068E-7A4F-40EB-B255D6CC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2286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204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KOUKI KAWADA</dc:creator>
  <cp:lastModifiedBy>KOUKI KAWADA</cp:lastModifiedBy>
  <cp:revision>1</cp:revision>
  <dcterms:created xsi:type="dcterms:W3CDTF">2025-11-21T23:57:30Z</dcterms:created>
  <dcterms:modified xsi:type="dcterms:W3CDTF">2025-11-22T00:05:36Z</dcterms:modified>
</cp:coreProperties>
</file>