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90" r:id="rId4"/>
    <p:sldId id="292" r:id="rId5"/>
    <p:sldId id="285" r:id="rId6"/>
    <p:sldId id="286" r:id="rId7"/>
    <p:sldId id="287" r:id="rId8"/>
    <p:sldId id="288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D6220B-A67A-B884-E566-CCFA10F03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21353EA-84D5-8AEB-4604-4DD23702F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0144DC-165D-B5FB-291C-0D01EA57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36CB6E-9750-9263-6EBD-5BFEC5A2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C422C3-2FF9-E8E3-BF98-D19A8CF36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949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36392-122B-135C-C077-661CAE29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61AB652-6633-3355-B6FC-5CA774620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C889D3-5C29-3C98-ECB3-EF3423976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7CC1A-54DC-CC38-AD78-237D08E60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C9EF2D-6920-F74F-1C97-523A645C8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040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0553130-B265-3E4F-3C32-571506912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B266A2-CE32-6668-16CF-FB728F41A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A006F8-2E42-F787-8DA2-76FB66EC0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2F95F8-3E84-6949-AEA9-F4DDA7999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DBB7E-A99F-128C-FD1A-0D7774FB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933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61A91E-4E9E-4118-4B96-13E21BFAE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9DD9A7-E78E-1CAB-CFF7-3B228E94F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4A5CE4-AA42-1FB5-FE1F-68227A1A1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73A574-169C-F4DC-3497-68BD35FEC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8B1CDF-EB28-83B2-330A-B841539CD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66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8994F3-45BE-8D00-34B1-D740C6B01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2E94681-5DFC-D70A-FC58-9380E02E1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8E4B3A-B117-F1ED-A4C4-0AA1F7695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0D3092-7ADB-9E46-BDB5-7C8C13B97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C2D38-FE63-5EFD-08AA-B3AA1BD92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B331BB-1106-9627-D294-C0C5CCD1E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3EAC12-E667-5D11-0552-1BF598C82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4278FA0-29C8-3E90-7598-EC8272E3E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AB58CB-0CAB-3E0F-B198-52CD72B1D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D0E150-C979-949F-0DB5-385B125CD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D5A0AC-7BED-BE07-9F2D-F4F2955E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790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54BFD0-F50F-7205-E40E-7962B7495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2F5FC4D-22DB-26F4-16F9-CBA931B69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214DBFB-6742-0FA2-404B-CC4F2EA1C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2884CB0-2DA5-9D35-B64A-A7631E402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EACD940-3BC7-0EED-7302-93D354734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7CFADC4-CF88-AE4B-651B-E94EA7BC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1516047-E43F-50CE-0FDC-DF6B373D9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B1172D8-4991-738A-52DE-D9AFFC159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53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F9267E-D347-6031-6FC3-2CC914AEF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BAF30C3-C334-3935-0001-174849BC8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888AEC8-0E32-9CC0-CF83-4950CA605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9BC15C9-CB6B-EAF4-9D5B-FA205B122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57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EDE205A-D61D-A981-89F2-DAD33927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5B352E2-2B2D-4AEB-4916-ACF967852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9FD6F1-29B4-D250-2544-3C52871AA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300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8A5D71-B593-8F11-3C03-2FD6E1380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D3C7B9-937E-141E-0774-C6E0B0EAB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899A28D-BE84-2A32-062E-1E77762FE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1C70DC-A96D-E6C5-4E78-0F91A79D8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E672DF-C17A-6227-3F1F-736EC5AC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D1D667-0CAD-B7A9-B56C-9750D98D4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7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E836B2-558C-34A0-DFD9-DAA8C6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D5A9338-EC29-39CC-55AB-C4C195042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3124CBA-ED50-CB13-A6CA-23584E24D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0571F35-2EF2-DB23-7AA7-7EA6C9163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E792F12-03F1-C638-729E-B6714F96C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D77D5E-3FB5-1A0D-D9A8-A2F21FAD6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00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7C5864B-5434-D51D-B4E2-19BF5E982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82CFF3-7B43-C265-39F7-C3C87EA87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495988-D183-00AA-5BB2-EA6DF9F7E1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0D78A-BE33-4A75-97E3-1DDCF75E0B53}" type="datetimeFigureOut">
              <a:rPr kumimoji="1" lang="ja-JP" altLang="en-US" smtClean="0"/>
              <a:t>2023/10/7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9B1CC4-488C-97B1-8DED-6ED445BD4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FF4128-B6AA-CAF8-2B23-0FB1DB5B04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A4711-4370-4DD6-84A8-A4D875337B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28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A949224C-3718-5205-2BAB-7E73E1853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921175"/>
              </p:ext>
            </p:extLst>
          </p:nvPr>
        </p:nvGraphicFramePr>
        <p:xfrm>
          <a:off x="1362635" y="719665"/>
          <a:ext cx="9663956" cy="4650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566">
                  <a:extLst>
                    <a:ext uri="{9D8B030D-6E8A-4147-A177-3AD203B41FA5}">
                      <a16:colId xmlns:a16="http://schemas.microsoft.com/office/drawing/2014/main" val="4091290094"/>
                    </a:ext>
                  </a:extLst>
                </a:gridCol>
                <a:gridCol w="1380565">
                  <a:extLst>
                    <a:ext uri="{9D8B030D-6E8A-4147-A177-3AD203B41FA5}">
                      <a16:colId xmlns:a16="http://schemas.microsoft.com/office/drawing/2014/main" val="633866995"/>
                    </a:ext>
                  </a:extLst>
                </a:gridCol>
                <a:gridCol w="1380565">
                  <a:extLst>
                    <a:ext uri="{9D8B030D-6E8A-4147-A177-3AD203B41FA5}">
                      <a16:colId xmlns:a16="http://schemas.microsoft.com/office/drawing/2014/main" val="3150163444"/>
                    </a:ext>
                  </a:extLst>
                </a:gridCol>
                <a:gridCol w="1380565">
                  <a:extLst>
                    <a:ext uri="{9D8B030D-6E8A-4147-A177-3AD203B41FA5}">
                      <a16:colId xmlns:a16="http://schemas.microsoft.com/office/drawing/2014/main" val="3709128586"/>
                    </a:ext>
                  </a:extLst>
                </a:gridCol>
                <a:gridCol w="1380565">
                  <a:extLst>
                    <a:ext uri="{9D8B030D-6E8A-4147-A177-3AD203B41FA5}">
                      <a16:colId xmlns:a16="http://schemas.microsoft.com/office/drawing/2014/main" val="4286232362"/>
                    </a:ext>
                  </a:extLst>
                </a:gridCol>
                <a:gridCol w="1380565">
                  <a:extLst>
                    <a:ext uri="{9D8B030D-6E8A-4147-A177-3AD203B41FA5}">
                      <a16:colId xmlns:a16="http://schemas.microsoft.com/office/drawing/2014/main" val="921419299"/>
                    </a:ext>
                  </a:extLst>
                </a:gridCol>
                <a:gridCol w="1380565">
                  <a:extLst>
                    <a:ext uri="{9D8B030D-6E8A-4147-A177-3AD203B41FA5}">
                      <a16:colId xmlns:a16="http://schemas.microsoft.com/office/drawing/2014/main" val="1400551735"/>
                    </a:ext>
                  </a:extLst>
                </a:gridCol>
              </a:tblGrid>
              <a:tr h="664313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音楽１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音楽２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音楽３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音楽４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音楽５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音楽６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音楽７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79028"/>
                  </a:ext>
                </a:extLst>
              </a:tr>
              <a:tr h="664313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スポーツ</a:t>
                      </a:r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スポーツ</a:t>
                      </a:r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スポーツ</a:t>
                      </a:r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スポーツ</a:t>
                      </a:r>
                      <a:r>
                        <a:rPr kumimoji="1" lang="en-US" altLang="ja-JP" dirty="0"/>
                        <a:t>4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スポーツ</a:t>
                      </a:r>
                      <a:r>
                        <a:rPr kumimoji="1" lang="en-US" altLang="ja-JP" dirty="0"/>
                        <a:t>5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スポーツ</a:t>
                      </a:r>
                      <a:r>
                        <a:rPr kumimoji="1" lang="en-US" altLang="ja-JP" dirty="0"/>
                        <a:t>6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スポーツ</a:t>
                      </a:r>
                      <a:r>
                        <a:rPr kumimoji="1" lang="en-US" altLang="ja-JP" dirty="0"/>
                        <a:t>7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554939"/>
                  </a:ext>
                </a:extLst>
              </a:tr>
              <a:tr h="664313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地理</a:t>
                      </a:r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地理</a:t>
                      </a:r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地理</a:t>
                      </a:r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地理</a:t>
                      </a:r>
                      <a:r>
                        <a:rPr kumimoji="1" lang="en-US" altLang="ja-JP" dirty="0"/>
                        <a:t>4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地理</a:t>
                      </a:r>
                      <a:r>
                        <a:rPr kumimoji="1" lang="en-US" altLang="ja-JP" dirty="0"/>
                        <a:t>5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地理</a:t>
                      </a:r>
                      <a:r>
                        <a:rPr kumimoji="1" lang="en-US" altLang="ja-JP" dirty="0"/>
                        <a:t>6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地理</a:t>
                      </a:r>
                      <a:r>
                        <a:rPr kumimoji="1" lang="en-US" altLang="ja-JP" dirty="0"/>
                        <a:t>7</a:t>
                      </a:r>
                      <a:endParaRPr kumimoji="1" lang="ja-JP" altLang="en-US" dirty="0"/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137713"/>
                  </a:ext>
                </a:extLst>
              </a:tr>
              <a:tr h="664313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394111"/>
                  </a:ext>
                </a:extLst>
              </a:tr>
              <a:tr h="664313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207084"/>
                  </a:ext>
                </a:extLst>
              </a:tr>
              <a:tr h="664313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355553"/>
                  </a:ext>
                </a:extLst>
              </a:tr>
              <a:tr h="664313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38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303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20B0FBA-3131-4823-BEEE-25FDCC0D78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32D8F"/>
              </a:gs>
              <a:gs pos="100000">
                <a:srgbClr val="150C4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EA39EB4-933C-4D94-B890-A54EC623E7DF}"/>
              </a:ext>
            </a:extLst>
          </p:cNvPr>
          <p:cNvCxnSpPr>
            <a:cxnSpLocks/>
          </p:cNvCxnSpPr>
          <p:nvPr/>
        </p:nvCxnSpPr>
        <p:spPr>
          <a:xfrm flipH="1">
            <a:off x="0" y="3977112"/>
            <a:ext cx="12192001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2728CF-E402-4F51-8507-42E77F342242}"/>
              </a:ext>
            </a:extLst>
          </p:cNvPr>
          <p:cNvCxnSpPr>
            <a:cxnSpLocks/>
          </p:cNvCxnSpPr>
          <p:nvPr/>
        </p:nvCxnSpPr>
        <p:spPr>
          <a:xfrm flipH="1">
            <a:off x="0" y="5243179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F5825BE-0479-4557-8BE6-098672EEFEC5}"/>
              </a:ext>
            </a:extLst>
          </p:cNvPr>
          <p:cNvCxnSpPr>
            <a:cxnSpLocks/>
          </p:cNvCxnSpPr>
          <p:nvPr/>
        </p:nvCxnSpPr>
        <p:spPr>
          <a:xfrm flipH="1">
            <a:off x="0" y="6165798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六角形 4">
            <a:extLst>
              <a:ext uri="{FF2B5EF4-FFF2-40B4-BE49-F238E27FC236}">
                <a16:creationId xmlns:a16="http://schemas.microsoft.com/office/drawing/2014/main" id="{B9DB56A8-C6B2-4766-97B6-40B1338D5056}"/>
              </a:ext>
            </a:extLst>
          </p:cNvPr>
          <p:cNvSpPr/>
          <p:nvPr/>
        </p:nvSpPr>
        <p:spPr>
          <a:xfrm>
            <a:off x="694248" y="3250852"/>
            <a:ext cx="10803505" cy="1490603"/>
          </a:xfrm>
          <a:prstGeom prst="hexagon">
            <a:avLst>
              <a:gd name="adj" fmla="val 26157"/>
              <a:gd name="vf" fmla="val 115470"/>
            </a:avLst>
          </a:prstGeom>
          <a:solidFill>
            <a:schemeClr val="bg2">
              <a:lumMod val="25000"/>
            </a:schemeClr>
          </a:solidFill>
          <a:ln w="57150" cmpd="sng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288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音楽１　ここに問題文を入力してください。</a:t>
            </a:r>
            <a:endParaRPr lang="en-US" sz="288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57B0DF66-FA4F-4F5E-8694-C5D89E3574FD}"/>
              </a:ext>
            </a:extLst>
          </p:cNvPr>
          <p:cNvSpPr/>
          <p:nvPr/>
        </p:nvSpPr>
        <p:spPr>
          <a:xfrm>
            <a:off x="694247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30D1A-B4B1-4922-9195-554E8A1F0F47}"/>
              </a:ext>
            </a:extLst>
          </p:cNvPr>
          <p:cNvGrpSpPr/>
          <p:nvPr/>
        </p:nvGrpSpPr>
        <p:grpSpPr>
          <a:xfrm>
            <a:off x="780602" y="5000142"/>
            <a:ext cx="596834" cy="584775"/>
            <a:chOff x="1983352" y="4579229"/>
            <a:chExt cx="481067" cy="58477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30F1CE6-4083-408F-9B86-9CCC6E1EFA1E}"/>
                </a:ext>
              </a:extLst>
            </p:cNvPr>
            <p:cNvSpPr txBox="1"/>
            <p:nvPr/>
          </p:nvSpPr>
          <p:spPr>
            <a:xfrm>
              <a:off x="2006767" y="4579229"/>
              <a:ext cx="457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A: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137A0BFB-CE18-48DA-85D2-6A4DB10D65E2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4" name="六角形 23">
            <a:extLst>
              <a:ext uri="{FF2B5EF4-FFF2-40B4-BE49-F238E27FC236}">
                <a16:creationId xmlns:a16="http://schemas.microsoft.com/office/drawing/2014/main" id="{F79E7A87-176D-49EB-B83B-D64D3448042B}"/>
              </a:ext>
            </a:extLst>
          </p:cNvPr>
          <p:cNvSpPr/>
          <p:nvPr/>
        </p:nvSpPr>
        <p:spPr>
          <a:xfrm>
            <a:off x="6309060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D352283B-AFC5-46FA-8721-946119C80073}"/>
              </a:ext>
            </a:extLst>
          </p:cNvPr>
          <p:cNvGrpSpPr/>
          <p:nvPr/>
        </p:nvGrpSpPr>
        <p:grpSpPr>
          <a:xfrm>
            <a:off x="6395413" y="5000142"/>
            <a:ext cx="609658" cy="584775"/>
            <a:chOff x="1983352" y="4579229"/>
            <a:chExt cx="491404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923301F-DDC6-4DA7-8532-04200FF1709D}"/>
                </a:ext>
              </a:extLst>
            </p:cNvPr>
            <p:cNvSpPr txBox="1"/>
            <p:nvPr/>
          </p:nvSpPr>
          <p:spPr>
            <a:xfrm>
              <a:off x="2006767" y="4579229"/>
              <a:ext cx="4679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sz="3200">
                  <a:solidFill>
                    <a:schemeClr val="accent2"/>
                  </a:solidFill>
                </a:rPr>
                <a:t>B: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E5BC19A9-23CB-4085-9315-B8A4518089C5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8" name="六角形 27">
            <a:extLst>
              <a:ext uri="{FF2B5EF4-FFF2-40B4-BE49-F238E27FC236}">
                <a16:creationId xmlns:a16="http://schemas.microsoft.com/office/drawing/2014/main" id="{9911F60D-2B3E-488F-8A56-925FFFCA3E88}"/>
              </a:ext>
            </a:extLst>
          </p:cNvPr>
          <p:cNvSpPr/>
          <p:nvPr/>
        </p:nvSpPr>
        <p:spPr>
          <a:xfrm>
            <a:off x="694247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CC52B933-BAE4-4E1F-AA92-32909AC947C9}"/>
              </a:ext>
            </a:extLst>
          </p:cNvPr>
          <p:cNvGrpSpPr/>
          <p:nvPr/>
        </p:nvGrpSpPr>
        <p:grpSpPr>
          <a:xfrm>
            <a:off x="780600" y="5922761"/>
            <a:ext cx="611261" cy="584775"/>
            <a:chOff x="1983352" y="4579229"/>
            <a:chExt cx="492696" cy="584775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A81E1A5-6BD7-4EE5-81CF-7A05626EEF26}"/>
                </a:ext>
              </a:extLst>
            </p:cNvPr>
            <p:cNvSpPr txBox="1"/>
            <p:nvPr/>
          </p:nvSpPr>
          <p:spPr>
            <a:xfrm>
              <a:off x="2006767" y="4579229"/>
              <a:ext cx="4692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C: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4DFD6C00-B916-4095-811B-6D9C3E82449D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32" name="六角形 31">
            <a:extLst>
              <a:ext uri="{FF2B5EF4-FFF2-40B4-BE49-F238E27FC236}">
                <a16:creationId xmlns:a16="http://schemas.microsoft.com/office/drawing/2014/main" id="{45B3E468-06F7-45D9-AE0F-0B31B6D7890B}"/>
              </a:ext>
            </a:extLst>
          </p:cNvPr>
          <p:cNvSpPr/>
          <p:nvPr/>
        </p:nvSpPr>
        <p:spPr>
          <a:xfrm>
            <a:off x="6309060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9978956-3C93-406C-8608-EB89A783E8D7}"/>
              </a:ext>
            </a:extLst>
          </p:cNvPr>
          <p:cNvGrpSpPr/>
          <p:nvPr/>
        </p:nvGrpSpPr>
        <p:grpSpPr>
          <a:xfrm>
            <a:off x="6395414" y="5922761"/>
            <a:ext cx="636909" cy="584775"/>
            <a:chOff x="1983352" y="4579229"/>
            <a:chExt cx="513369" cy="58477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549AEB6-0AEB-44CC-88AC-722751C512CB}"/>
                </a:ext>
              </a:extLst>
            </p:cNvPr>
            <p:cNvSpPr txBox="1"/>
            <p:nvPr/>
          </p:nvSpPr>
          <p:spPr>
            <a:xfrm>
              <a:off x="2006767" y="4579229"/>
              <a:ext cx="4899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D: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4194BF6D-31CE-4492-8ECE-6F62219F913B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858E2086-80FF-4730-9E46-F8E815C2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5" y="-413945"/>
            <a:ext cx="3602149" cy="42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8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20B0FBA-3131-4823-BEEE-25FDCC0D78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32D8F"/>
              </a:gs>
              <a:gs pos="100000">
                <a:srgbClr val="150C4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EA39EB4-933C-4D94-B890-A54EC623E7DF}"/>
              </a:ext>
            </a:extLst>
          </p:cNvPr>
          <p:cNvCxnSpPr>
            <a:cxnSpLocks/>
          </p:cNvCxnSpPr>
          <p:nvPr/>
        </p:nvCxnSpPr>
        <p:spPr>
          <a:xfrm flipH="1">
            <a:off x="0" y="3977112"/>
            <a:ext cx="12192001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2728CF-E402-4F51-8507-42E77F342242}"/>
              </a:ext>
            </a:extLst>
          </p:cNvPr>
          <p:cNvCxnSpPr>
            <a:cxnSpLocks/>
          </p:cNvCxnSpPr>
          <p:nvPr/>
        </p:nvCxnSpPr>
        <p:spPr>
          <a:xfrm flipH="1">
            <a:off x="0" y="5243179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F5825BE-0479-4557-8BE6-098672EEFEC5}"/>
              </a:ext>
            </a:extLst>
          </p:cNvPr>
          <p:cNvCxnSpPr>
            <a:cxnSpLocks/>
          </p:cNvCxnSpPr>
          <p:nvPr/>
        </p:nvCxnSpPr>
        <p:spPr>
          <a:xfrm flipH="1">
            <a:off x="0" y="6165798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六角形 4">
            <a:extLst>
              <a:ext uri="{FF2B5EF4-FFF2-40B4-BE49-F238E27FC236}">
                <a16:creationId xmlns:a16="http://schemas.microsoft.com/office/drawing/2014/main" id="{B9DB56A8-C6B2-4766-97B6-40B1338D5056}"/>
              </a:ext>
            </a:extLst>
          </p:cNvPr>
          <p:cNvSpPr/>
          <p:nvPr/>
        </p:nvSpPr>
        <p:spPr>
          <a:xfrm>
            <a:off x="694248" y="3250852"/>
            <a:ext cx="10803505" cy="1490603"/>
          </a:xfrm>
          <a:prstGeom prst="hexagon">
            <a:avLst>
              <a:gd name="adj" fmla="val 26157"/>
              <a:gd name="vf" fmla="val 115470"/>
            </a:avLst>
          </a:prstGeom>
          <a:solidFill>
            <a:schemeClr val="bg2">
              <a:lumMod val="25000"/>
            </a:schemeClr>
          </a:solidFill>
          <a:ln w="57150" cmpd="sng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288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音楽２　ここに問題文を入力してください。</a:t>
            </a:r>
            <a:endParaRPr lang="en-US" sz="288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57B0DF66-FA4F-4F5E-8694-C5D89E3574FD}"/>
              </a:ext>
            </a:extLst>
          </p:cNvPr>
          <p:cNvSpPr/>
          <p:nvPr/>
        </p:nvSpPr>
        <p:spPr>
          <a:xfrm>
            <a:off x="694247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30D1A-B4B1-4922-9195-554E8A1F0F47}"/>
              </a:ext>
            </a:extLst>
          </p:cNvPr>
          <p:cNvGrpSpPr/>
          <p:nvPr/>
        </p:nvGrpSpPr>
        <p:grpSpPr>
          <a:xfrm>
            <a:off x="780602" y="5000142"/>
            <a:ext cx="596834" cy="584775"/>
            <a:chOff x="1983352" y="4579229"/>
            <a:chExt cx="481067" cy="58477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30F1CE6-4083-408F-9B86-9CCC6E1EFA1E}"/>
                </a:ext>
              </a:extLst>
            </p:cNvPr>
            <p:cNvSpPr txBox="1"/>
            <p:nvPr/>
          </p:nvSpPr>
          <p:spPr>
            <a:xfrm>
              <a:off x="2006767" y="4579229"/>
              <a:ext cx="457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A: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137A0BFB-CE18-48DA-85D2-6A4DB10D65E2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4" name="六角形 23">
            <a:extLst>
              <a:ext uri="{FF2B5EF4-FFF2-40B4-BE49-F238E27FC236}">
                <a16:creationId xmlns:a16="http://schemas.microsoft.com/office/drawing/2014/main" id="{F79E7A87-176D-49EB-B83B-D64D3448042B}"/>
              </a:ext>
            </a:extLst>
          </p:cNvPr>
          <p:cNvSpPr/>
          <p:nvPr/>
        </p:nvSpPr>
        <p:spPr>
          <a:xfrm>
            <a:off x="6309060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D352283B-AFC5-46FA-8721-946119C80073}"/>
              </a:ext>
            </a:extLst>
          </p:cNvPr>
          <p:cNvGrpSpPr/>
          <p:nvPr/>
        </p:nvGrpSpPr>
        <p:grpSpPr>
          <a:xfrm>
            <a:off x="6395413" y="5000142"/>
            <a:ext cx="609658" cy="584775"/>
            <a:chOff x="1983352" y="4579229"/>
            <a:chExt cx="491404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923301F-DDC6-4DA7-8532-04200FF1709D}"/>
                </a:ext>
              </a:extLst>
            </p:cNvPr>
            <p:cNvSpPr txBox="1"/>
            <p:nvPr/>
          </p:nvSpPr>
          <p:spPr>
            <a:xfrm>
              <a:off x="2006767" y="4579229"/>
              <a:ext cx="4679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sz="3200">
                  <a:solidFill>
                    <a:schemeClr val="accent2"/>
                  </a:solidFill>
                </a:rPr>
                <a:t>B: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E5BC19A9-23CB-4085-9315-B8A4518089C5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8" name="六角形 27">
            <a:extLst>
              <a:ext uri="{FF2B5EF4-FFF2-40B4-BE49-F238E27FC236}">
                <a16:creationId xmlns:a16="http://schemas.microsoft.com/office/drawing/2014/main" id="{9911F60D-2B3E-488F-8A56-925FFFCA3E88}"/>
              </a:ext>
            </a:extLst>
          </p:cNvPr>
          <p:cNvSpPr/>
          <p:nvPr/>
        </p:nvSpPr>
        <p:spPr>
          <a:xfrm>
            <a:off x="694247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CC52B933-BAE4-4E1F-AA92-32909AC947C9}"/>
              </a:ext>
            </a:extLst>
          </p:cNvPr>
          <p:cNvGrpSpPr/>
          <p:nvPr/>
        </p:nvGrpSpPr>
        <p:grpSpPr>
          <a:xfrm>
            <a:off x="780600" y="5922761"/>
            <a:ext cx="611261" cy="584775"/>
            <a:chOff x="1983352" y="4579229"/>
            <a:chExt cx="492696" cy="584775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A81E1A5-6BD7-4EE5-81CF-7A05626EEF26}"/>
                </a:ext>
              </a:extLst>
            </p:cNvPr>
            <p:cNvSpPr txBox="1"/>
            <p:nvPr/>
          </p:nvSpPr>
          <p:spPr>
            <a:xfrm>
              <a:off x="2006767" y="4579229"/>
              <a:ext cx="4692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C: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4DFD6C00-B916-4095-811B-6D9C3E82449D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32" name="六角形 31">
            <a:extLst>
              <a:ext uri="{FF2B5EF4-FFF2-40B4-BE49-F238E27FC236}">
                <a16:creationId xmlns:a16="http://schemas.microsoft.com/office/drawing/2014/main" id="{45B3E468-06F7-45D9-AE0F-0B31B6D7890B}"/>
              </a:ext>
            </a:extLst>
          </p:cNvPr>
          <p:cNvSpPr/>
          <p:nvPr/>
        </p:nvSpPr>
        <p:spPr>
          <a:xfrm>
            <a:off x="6309060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9978956-3C93-406C-8608-EB89A783E8D7}"/>
              </a:ext>
            </a:extLst>
          </p:cNvPr>
          <p:cNvGrpSpPr/>
          <p:nvPr/>
        </p:nvGrpSpPr>
        <p:grpSpPr>
          <a:xfrm>
            <a:off x="6395414" y="5922761"/>
            <a:ext cx="636909" cy="584775"/>
            <a:chOff x="1983352" y="4579229"/>
            <a:chExt cx="513369" cy="58477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549AEB6-0AEB-44CC-88AC-722751C512CB}"/>
                </a:ext>
              </a:extLst>
            </p:cNvPr>
            <p:cNvSpPr txBox="1"/>
            <p:nvPr/>
          </p:nvSpPr>
          <p:spPr>
            <a:xfrm>
              <a:off x="2006767" y="4579229"/>
              <a:ext cx="4899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D: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4194BF6D-31CE-4492-8ECE-6F62219F913B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858E2086-80FF-4730-9E46-F8E815C2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5" y="-413945"/>
            <a:ext cx="3602149" cy="42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87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20B0FBA-3131-4823-BEEE-25FDCC0D78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32D8F"/>
              </a:gs>
              <a:gs pos="100000">
                <a:srgbClr val="150C4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EA39EB4-933C-4D94-B890-A54EC623E7DF}"/>
              </a:ext>
            </a:extLst>
          </p:cNvPr>
          <p:cNvCxnSpPr>
            <a:cxnSpLocks/>
          </p:cNvCxnSpPr>
          <p:nvPr/>
        </p:nvCxnSpPr>
        <p:spPr>
          <a:xfrm flipH="1">
            <a:off x="0" y="3977112"/>
            <a:ext cx="12192001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2728CF-E402-4F51-8507-42E77F342242}"/>
              </a:ext>
            </a:extLst>
          </p:cNvPr>
          <p:cNvCxnSpPr>
            <a:cxnSpLocks/>
          </p:cNvCxnSpPr>
          <p:nvPr/>
        </p:nvCxnSpPr>
        <p:spPr>
          <a:xfrm flipH="1">
            <a:off x="0" y="5243179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F5825BE-0479-4557-8BE6-098672EEFEC5}"/>
              </a:ext>
            </a:extLst>
          </p:cNvPr>
          <p:cNvCxnSpPr>
            <a:cxnSpLocks/>
          </p:cNvCxnSpPr>
          <p:nvPr/>
        </p:nvCxnSpPr>
        <p:spPr>
          <a:xfrm flipH="1">
            <a:off x="0" y="6165798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六角形 4">
            <a:extLst>
              <a:ext uri="{FF2B5EF4-FFF2-40B4-BE49-F238E27FC236}">
                <a16:creationId xmlns:a16="http://schemas.microsoft.com/office/drawing/2014/main" id="{B9DB56A8-C6B2-4766-97B6-40B1338D5056}"/>
              </a:ext>
            </a:extLst>
          </p:cNvPr>
          <p:cNvSpPr/>
          <p:nvPr/>
        </p:nvSpPr>
        <p:spPr>
          <a:xfrm>
            <a:off x="694248" y="3250852"/>
            <a:ext cx="10803505" cy="1490603"/>
          </a:xfrm>
          <a:prstGeom prst="hexagon">
            <a:avLst>
              <a:gd name="adj" fmla="val 26157"/>
              <a:gd name="vf" fmla="val 115470"/>
            </a:avLst>
          </a:prstGeom>
          <a:solidFill>
            <a:schemeClr val="bg2">
              <a:lumMod val="25000"/>
            </a:schemeClr>
          </a:solidFill>
          <a:ln w="57150" cmpd="sng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288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音楽３　ここに問題文を入力してください。</a:t>
            </a:r>
            <a:endParaRPr lang="en-US" sz="288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57B0DF66-FA4F-4F5E-8694-C5D89E3574FD}"/>
              </a:ext>
            </a:extLst>
          </p:cNvPr>
          <p:cNvSpPr/>
          <p:nvPr/>
        </p:nvSpPr>
        <p:spPr>
          <a:xfrm>
            <a:off x="694247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30D1A-B4B1-4922-9195-554E8A1F0F47}"/>
              </a:ext>
            </a:extLst>
          </p:cNvPr>
          <p:cNvGrpSpPr/>
          <p:nvPr/>
        </p:nvGrpSpPr>
        <p:grpSpPr>
          <a:xfrm>
            <a:off x="780602" y="5000142"/>
            <a:ext cx="596834" cy="584775"/>
            <a:chOff x="1983352" y="4579229"/>
            <a:chExt cx="481067" cy="58477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30F1CE6-4083-408F-9B86-9CCC6E1EFA1E}"/>
                </a:ext>
              </a:extLst>
            </p:cNvPr>
            <p:cNvSpPr txBox="1"/>
            <p:nvPr/>
          </p:nvSpPr>
          <p:spPr>
            <a:xfrm>
              <a:off x="2006767" y="4579229"/>
              <a:ext cx="457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A: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137A0BFB-CE18-48DA-85D2-6A4DB10D65E2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4" name="六角形 23">
            <a:extLst>
              <a:ext uri="{FF2B5EF4-FFF2-40B4-BE49-F238E27FC236}">
                <a16:creationId xmlns:a16="http://schemas.microsoft.com/office/drawing/2014/main" id="{F79E7A87-176D-49EB-B83B-D64D3448042B}"/>
              </a:ext>
            </a:extLst>
          </p:cNvPr>
          <p:cNvSpPr/>
          <p:nvPr/>
        </p:nvSpPr>
        <p:spPr>
          <a:xfrm>
            <a:off x="6309060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D352283B-AFC5-46FA-8721-946119C80073}"/>
              </a:ext>
            </a:extLst>
          </p:cNvPr>
          <p:cNvGrpSpPr/>
          <p:nvPr/>
        </p:nvGrpSpPr>
        <p:grpSpPr>
          <a:xfrm>
            <a:off x="6395413" y="5000142"/>
            <a:ext cx="609658" cy="584775"/>
            <a:chOff x="1983352" y="4579229"/>
            <a:chExt cx="491404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923301F-DDC6-4DA7-8532-04200FF1709D}"/>
                </a:ext>
              </a:extLst>
            </p:cNvPr>
            <p:cNvSpPr txBox="1"/>
            <p:nvPr/>
          </p:nvSpPr>
          <p:spPr>
            <a:xfrm>
              <a:off x="2006767" y="4579229"/>
              <a:ext cx="4679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sz="3200">
                  <a:solidFill>
                    <a:schemeClr val="accent2"/>
                  </a:solidFill>
                </a:rPr>
                <a:t>B: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E5BC19A9-23CB-4085-9315-B8A4518089C5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8" name="六角形 27">
            <a:extLst>
              <a:ext uri="{FF2B5EF4-FFF2-40B4-BE49-F238E27FC236}">
                <a16:creationId xmlns:a16="http://schemas.microsoft.com/office/drawing/2014/main" id="{9911F60D-2B3E-488F-8A56-925FFFCA3E88}"/>
              </a:ext>
            </a:extLst>
          </p:cNvPr>
          <p:cNvSpPr/>
          <p:nvPr/>
        </p:nvSpPr>
        <p:spPr>
          <a:xfrm>
            <a:off x="694247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CC52B933-BAE4-4E1F-AA92-32909AC947C9}"/>
              </a:ext>
            </a:extLst>
          </p:cNvPr>
          <p:cNvGrpSpPr/>
          <p:nvPr/>
        </p:nvGrpSpPr>
        <p:grpSpPr>
          <a:xfrm>
            <a:off x="780600" y="5922761"/>
            <a:ext cx="611261" cy="584775"/>
            <a:chOff x="1983352" y="4579229"/>
            <a:chExt cx="492696" cy="584775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A81E1A5-6BD7-4EE5-81CF-7A05626EEF26}"/>
                </a:ext>
              </a:extLst>
            </p:cNvPr>
            <p:cNvSpPr txBox="1"/>
            <p:nvPr/>
          </p:nvSpPr>
          <p:spPr>
            <a:xfrm>
              <a:off x="2006767" y="4579229"/>
              <a:ext cx="4692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C: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4DFD6C00-B916-4095-811B-6D9C3E82449D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32" name="六角形 31">
            <a:extLst>
              <a:ext uri="{FF2B5EF4-FFF2-40B4-BE49-F238E27FC236}">
                <a16:creationId xmlns:a16="http://schemas.microsoft.com/office/drawing/2014/main" id="{45B3E468-06F7-45D9-AE0F-0B31B6D7890B}"/>
              </a:ext>
            </a:extLst>
          </p:cNvPr>
          <p:cNvSpPr/>
          <p:nvPr/>
        </p:nvSpPr>
        <p:spPr>
          <a:xfrm>
            <a:off x="6309060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9978956-3C93-406C-8608-EB89A783E8D7}"/>
              </a:ext>
            </a:extLst>
          </p:cNvPr>
          <p:cNvGrpSpPr/>
          <p:nvPr/>
        </p:nvGrpSpPr>
        <p:grpSpPr>
          <a:xfrm>
            <a:off x="6395414" y="5922761"/>
            <a:ext cx="636909" cy="584775"/>
            <a:chOff x="1983352" y="4579229"/>
            <a:chExt cx="513369" cy="58477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549AEB6-0AEB-44CC-88AC-722751C512CB}"/>
                </a:ext>
              </a:extLst>
            </p:cNvPr>
            <p:cNvSpPr txBox="1"/>
            <p:nvPr/>
          </p:nvSpPr>
          <p:spPr>
            <a:xfrm>
              <a:off x="2006767" y="4579229"/>
              <a:ext cx="4899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D: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4194BF6D-31CE-4492-8ECE-6F62219F913B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858E2086-80FF-4730-9E46-F8E815C2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5" y="-413945"/>
            <a:ext cx="3602149" cy="42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65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5C82A0D-64D9-41E8-86D4-46E900FFE4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32D8F"/>
              </a:gs>
              <a:gs pos="100000">
                <a:srgbClr val="150C4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EA39EB4-933C-4D94-B890-A54EC623E7DF}"/>
              </a:ext>
            </a:extLst>
          </p:cNvPr>
          <p:cNvCxnSpPr>
            <a:cxnSpLocks/>
          </p:cNvCxnSpPr>
          <p:nvPr/>
        </p:nvCxnSpPr>
        <p:spPr>
          <a:xfrm flipH="1">
            <a:off x="0" y="3977112"/>
            <a:ext cx="12192001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2728CF-E402-4F51-8507-42E77F342242}"/>
              </a:ext>
            </a:extLst>
          </p:cNvPr>
          <p:cNvCxnSpPr>
            <a:cxnSpLocks/>
          </p:cNvCxnSpPr>
          <p:nvPr/>
        </p:nvCxnSpPr>
        <p:spPr>
          <a:xfrm flipH="1">
            <a:off x="0" y="5243179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F5825BE-0479-4557-8BE6-098672EEFEC5}"/>
              </a:ext>
            </a:extLst>
          </p:cNvPr>
          <p:cNvCxnSpPr>
            <a:cxnSpLocks/>
          </p:cNvCxnSpPr>
          <p:nvPr/>
        </p:nvCxnSpPr>
        <p:spPr>
          <a:xfrm flipH="1">
            <a:off x="0" y="6165798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六角形 4">
            <a:extLst>
              <a:ext uri="{FF2B5EF4-FFF2-40B4-BE49-F238E27FC236}">
                <a16:creationId xmlns:a16="http://schemas.microsoft.com/office/drawing/2014/main" id="{B9DB56A8-C6B2-4766-97B6-40B1338D5056}"/>
              </a:ext>
            </a:extLst>
          </p:cNvPr>
          <p:cNvSpPr/>
          <p:nvPr/>
        </p:nvSpPr>
        <p:spPr>
          <a:xfrm>
            <a:off x="694248" y="3250852"/>
            <a:ext cx="10803505" cy="1490603"/>
          </a:xfrm>
          <a:prstGeom prst="hexagon">
            <a:avLst>
              <a:gd name="adj" fmla="val 26157"/>
              <a:gd name="vf" fmla="val 115470"/>
            </a:avLst>
          </a:prstGeom>
          <a:solidFill>
            <a:schemeClr val="bg2">
              <a:lumMod val="25000"/>
            </a:schemeClr>
          </a:solidFill>
          <a:ln w="57150" cmpd="sng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288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ここに問題文を入力してください。</a:t>
            </a:r>
            <a:endParaRPr lang="en-US" sz="288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57B0DF66-FA4F-4F5E-8694-C5D89E3574FD}"/>
              </a:ext>
            </a:extLst>
          </p:cNvPr>
          <p:cNvSpPr/>
          <p:nvPr/>
        </p:nvSpPr>
        <p:spPr>
          <a:xfrm>
            <a:off x="694247" y="4876953"/>
            <a:ext cx="5188693" cy="787121"/>
          </a:xfrm>
          <a:prstGeom prst="hexagon">
            <a:avLst/>
          </a:prstGeom>
          <a:solidFill>
            <a:schemeClr val="accent4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2">
                    <a:lumMod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2">
                  <a:lumMod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30D1A-B4B1-4922-9195-554E8A1F0F47}"/>
              </a:ext>
            </a:extLst>
          </p:cNvPr>
          <p:cNvGrpSpPr/>
          <p:nvPr/>
        </p:nvGrpSpPr>
        <p:grpSpPr>
          <a:xfrm>
            <a:off x="780602" y="5000142"/>
            <a:ext cx="596834" cy="584775"/>
            <a:chOff x="1983352" y="4579229"/>
            <a:chExt cx="481067" cy="58477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30F1CE6-4083-408F-9B86-9CCC6E1EFA1E}"/>
                </a:ext>
              </a:extLst>
            </p:cNvPr>
            <p:cNvSpPr txBox="1"/>
            <p:nvPr/>
          </p:nvSpPr>
          <p:spPr>
            <a:xfrm>
              <a:off x="2006767" y="4579229"/>
              <a:ext cx="457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bg1"/>
                  </a:solidFill>
                </a:rPr>
                <a:t>A:</a:t>
              </a:r>
              <a:endParaRPr kumimoji="1" lang="en-US" sz="3200">
                <a:solidFill>
                  <a:schemeClr val="bg1"/>
                </a:solidFill>
              </a:endParaRPr>
            </a:p>
          </p:txBody>
        </p:sp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137A0BFB-CE18-48DA-85D2-6A4DB10D65E2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4" name="六角形 23">
            <a:extLst>
              <a:ext uri="{FF2B5EF4-FFF2-40B4-BE49-F238E27FC236}">
                <a16:creationId xmlns:a16="http://schemas.microsoft.com/office/drawing/2014/main" id="{F79E7A87-176D-49EB-B83B-D64D3448042B}"/>
              </a:ext>
            </a:extLst>
          </p:cNvPr>
          <p:cNvSpPr/>
          <p:nvPr/>
        </p:nvSpPr>
        <p:spPr>
          <a:xfrm>
            <a:off x="6309060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D352283B-AFC5-46FA-8721-946119C80073}"/>
              </a:ext>
            </a:extLst>
          </p:cNvPr>
          <p:cNvGrpSpPr/>
          <p:nvPr/>
        </p:nvGrpSpPr>
        <p:grpSpPr>
          <a:xfrm>
            <a:off x="6395413" y="5000142"/>
            <a:ext cx="609658" cy="584775"/>
            <a:chOff x="1983352" y="4579229"/>
            <a:chExt cx="491404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923301F-DDC6-4DA7-8532-04200FF1709D}"/>
                </a:ext>
              </a:extLst>
            </p:cNvPr>
            <p:cNvSpPr txBox="1"/>
            <p:nvPr/>
          </p:nvSpPr>
          <p:spPr>
            <a:xfrm>
              <a:off x="2006767" y="4579229"/>
              <a:ext cx="4679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sz="3200">
                  <a:solidFill>
                    <a:schemeClr val="accent2"/>
                  </a:solidFill>
                </a:rPr>
                <a:t>B: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E5BC19A9-23CB-4085-9315-B8A4518089C5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8" name="六角形 27">
            <a:extLst>
              <a:ext uri="{FF2B5EF4-FFF2-40B4-BE49-F238E27FC236}">
                <a16:creationId xmlns:a16="http://schemas.microsoft.com/office/drawing/2014/main" id="{9911F60D-2B3E-488F-8A56-925FFFCA3E88}"/>
              </a:ext>
            </a:extLst>
          </p:cNvPr>
          <p:cNvSpPr/>
          <p:nvPr/>
        </p:nvSpPr>
        <p:spPr>
          <a:xfrm>
            <a:off x="694247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CC52B933-BAE4-4E1F-AA92-32909AC947C9}"/>
              </a:ext>
            </a:extLst>
          </p:cNvPr>
          <p:cNvGrpSpPr/>
          <p:nvPr/>
        </p:nvGrpSpPr>
        <p:grpSpPr>
          <a:xfrm>
            <a:off x="780600" y="5922761"/>
            <a:ext cx="611261" cy="584775"/>
            <a:chOff x="1983352" y="4579229"/>
            <a:chExt cx="492696" cy="584775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A81E1A5-6BD7-4EE5-81CF-7A05626EEF26}"/>
                </a:ext>
              </a:extLst>
            </p:cNvPr>
            <p:cNvSpPr txBox="1"/>
            <p:nvPr/>
          </p:nvSpPr>
          <p:spPr>
            <a:xfrm>
              <a:off x="2006767" y="4579229"/>
              <a:ext cx="4692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C: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4DFD6C00-B916-4095-811B-6D9C3E82449D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32" name="六角形 31">
            <a:extLst>
              <a:ext uri="{FF2B5EF4-FFF2-40B4-BE49-F238E27FC236}">
                <a16:creationId xmlns:a16="http://schemas.microsoft.com/office/drawing/2014/main" id="{45B3E468-06F7-45D9-AE0F-0B31B6D7890B}"/>
              </a:ext>
            </a:extLst>
          </p:cNvPr>
          <p:cNvSpPr/>
          <p:nvPr/>
        </p:nvSpPr>
        <p:spPr>
          <a:xfrm>
            <a:off x="6309060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9978956-3C93-406C-8608-EB89A783E8D7}"/>
              </a:ext>
            </a:extLst>
          </p:cNvPr>
          <p:cNvGrpSpPr/>
          <p:nvPr/>
        </p:nvGrpSpPr>
        <p:grpSpPr>
          <a:xfrm>
            <a:off x="6395414" y="5922761"/>
            <a:ext cx="636909" cy="584775"/>
            <a:chOff x="1983352" y="4579229"/>
            <a:chExt cx="513369" cy="58477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549AEB6-0AEB-44CC-88AC-722751C512CB}"/>
                </a:ext>
              </a:extLst>
            </p:cNvPr>
            <p:cNvSpPr txBox="1"/>
            <p:nvPr/>
          </p:nvSpPr>
          <p:spPr>
            <a:xfrm>
              <a:off x="2006767" y="4579229"/>
              <a:ext cx="4899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D: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4194BF6D-31CE-4492-8ECE-6F62219F913B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858E2086-80FF-4730-9E46-F8E815C2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5" y="-413945"/>
            <a:ext cx="3602149" cy="42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8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4BF9941-B201-4948-86A6-AAEB41D219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32D8F"/>
              </a:gs>
              <a:gs pos="100000">
                <a:srgbClr val="150C4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EA39EB4-933C-4D94-B890-A54EC623E7DF}"/>
              </a:ext>
            </a:extLst>
          </p:cNvPr>
          <p:cNvCxnSpPr>
            <a:cxnSpLocks/>
          </p:cNvCxnSpPr>
          <p:nvPr/>
        </p:nvCxnSpPr>
        <p:spPr>
          <a:xfrm flipH="1">
            <a:off x="0" y="3977112"/>
            <a:ext cx="12192001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2728CF-E402-4F51-8507-42E77F342242}"/>
              </a:ext>
            </a:extLst>
          </p:cNvPr>
          <p:cNvCxnSpPr>
            <a:cxnSpLocks/>
          </p:cNvCxnSpPr>
          <p:nvPr/>
        </p:nvCxnSpPr>
        <p:spPr>
          <a:xfrm flipH="1">
            <a:off x="0" y="5243179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F5825BE-0479-4557-8BE6-098672EEFEC5}"/>
              </a:ext>
            </a:extLst>
          </p:cNvPr>
          <p:cNvCxnSpPr>
            <a:cxnSpLocks/>
          </p:cNvCxnSpPr>
          <p:nvPr/>
        </p:nvCxnSpPr>
        <p:spPr>
          <a:xfrm flipH="1">
            <a:off x="0" y="6165798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六角形 4">
            <a:extLst>
              <a:ext uri="{FF2B5EF4-FFF2-40B4-BE49-F238E27FC236}">
                <a16:creationId xmlns:a16="http://schemas.microsoft.com/office/drawing/2014/main" id="{B9DB56A8-C6B2-4766-97B6-40B1338D5056}"/>
              </a:ext>
            </a:extLst>
          </p:cNvPr>
          <p:cNvSpPr/>
          <p:nvPr/>
        </p:nvSpPr>
        <p:spPr>
          <a:xfrm>
            <a:off x="694248" y="3250852"/>
            <a:ext cx="10803505" cy="1490603"/>
          </a:xfrm>
          <a:prstGeom prst="hexagon">
            <a:avLst>
              <a:gd name="adj" fmla="val 26157"/>
              <a:gd name="vf" fmla="val 115470"/>
            </a:avLst>
          </a:prstGeom>
          <a:solidFill>
            <a:schemeClr val="bg2">
              <a:lumMod val="25000"/>
            </a:schemeClr>
          </a:solidFill>
          <a:ln w="57150" cmpd="sng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288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ここに問題文を入力してください。</a:t>
            </a:r>
            <a:endParaRPr lang="en-US" sz="288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57B0DF66-FA4F-4F5E-8694-C5D89E3574FD}"/>
              </a:ext>
            </a:extLst>
          </p:cNvPr>
          <p:cNvSpPr/>
          <p:nvPr/>
        </p:nvSpPr>
        <p:spPr>
          <a:xfrm>
            <a:off x="694247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30D1A-B4B1-4922-9195-554E8A1F0F47}"/>
              </a:ext>
            </a:extLst>
          </p:cNvPr>
          <p:cNvGrpSpPr/>
          <p:nvPr/>
        </p:nvGrpSpPr>
        <p:grpSpPr>
          <a:xfrm>
            <a:off x="780602" y="5000142"/>
            <a:ext cx="596834" cy="584775"/>
            <a:chOff x="1983352" y="4579229"/>
            <a:chExt cx="481067" cy="58477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30F1CE6-4083-408F-9B86-9CCC6E1EFA1E}"/>
                </a:ext>
              </a:extLst>
            </p:cNvPr>
            <p:cNvSpPr txBox="1"/>
            <p:nvPr/>
          </p:nvSpPr>
          <p:spPr>
            <a:xfrm>
              <a:off x="2006767" y="4579229"/>
              <a:ext cx="457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A: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137A0BFB-CE18-48DA-85D2-6A4DB10D65E2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4" name="六角形 23">
            <a:extLst>
              <a:ext uri="{FF2B5EF4-FFF2-40B4-BE49-F238E27FC236}">
                <a16:creationId xmlns:a16="http://schemas.microsoft.com/office/drawing/2014/main" id="{F79E7A87-176D-49EB-B83B-D64D3448042B}"/>
              </a:ext>
            </a:extLst>
          </p:cNvPr>
          <p:cNvSpPr/>
          <p:nvPr/>
        </p:nvSpPr>
        <p:spPr>
          <a:xfrm>
            <a:off x="6309060" y="4876953"/>
            <a:ext cx="5188693" cy="787121"/>
          </a:xfrm>
          <a:prstGeom prst="hexagon">
            <a:avLst/>
          </a:prstGeom>
          <a:solidFill>
            <a:schemeClr val="accent4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D352283B-AFC5-46FA-8721-946119C80073}"/>
              </a:ext>
            </a:extLst>
          </p:cNvPr>
          <p:cNvGrpSpPr/>
          <p:nvPr/>
        </p:nvGrpSpPr>
        <p:grpSpPr>
          <a:xfrm>
            <a:off x="6395413" y="5000142"/>
            <a:ext cx="609658" cy="584775"/>
            <a:chOff x="1983352" y="4579229"/>
            <a:chExt cx="491404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923301F-DDC6-4DA7-8532-04200FF1709D}"/>
                </a:ext>
              </a:extLst>
            </p:cNvPr>
            <p:cNvSpPr txBox="1"/>
            <p:nvPr/>
          </p:nvSpPr>
          <p:spPr>
            <a:xfrm>
              <a:off x="2006767" y="4579229"/>
              <a:ext cx="4679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sz="3200">
                  <a:solidFill>
                    <a:schemeClr val="bg1"/>
                  </a:solidFill>
                </a:rPr>
                <a:t>B: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E5BC19A9-23CB-4085-9315-B8A4518089C5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8" name="六角形 27">
            <a:extLst>
              <a:ext uri="{FF2B5EF4-FFF2-40B4-BE49-F238E27FC236}">
                <a16:creationId xmlns:a16="http://schemas.microsoft.com/office/drawing/2014/main" id="{9911F60D-2B3E-488F-8A56-925FFFCA3E88}"/>
              </a:ext>
            </a:extLst>
          </p:cNvPr>
          <p:cNvSpPr/>
          <p:nvPr/>
        </p:nvSpPr>
        <p:spPr>
          <a:xfrm>
            <a:off x="694247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CC52B933-BAE4-4E1F-AA92-32909AC947C9}"/>
              </a:ext>
            </a:extLst>
          </p:cNvPr>
          <p:cNvGrpSpPr/>
          <p:nvPr/>
        </p:nvGrpSpPr>
        <p:grpSpPr>
          <a:xfrm>
            <a:off x="780600" y="5922761"/>
            <a:ext cx="611261" cy="584775"/>
            <a:chOff x="1983352" y="4579229"/>
            <a:chExt cx="492696" cy="584775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A81E1A5-6BD7-4EE5-81CF-7A05626EEF26}"/>
                </a:ext>
              </a:extLst>
            </p:cNvPr>
            <p:cNvSpPr txBox="1"/>
            <p:nvPr/>
          </p:nvSpPr>
          <p:spPr>
            <a:xfrm>
              <a:off x="2006767" y="4579229"/>
              <a:ext cx="4692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C: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4DFD6C00-B916-4095-811B-6D9C3E82449D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32" name="六角形 31">
            <a:extLst>
              <a:ext uri="{FF2B5EF4-FFF2-40B4-BE49-F238E27FC236}">
                <a16:creationId xmlns:a16="http://schemas.microsoft.com/office/drawing/2014/main" id="{45B3E468-06F7-45D9-AE0F-0B31B6D7890B}"/>
              </a:ext>
            </a:extLst>
          </p:cNvPr>
          <p:cNvSpPr/>
          <p:nvPr/>
        </p:nvSpPr>
        <p:spPr>
          <a:xfrm>
            <a:off x="6309060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9978956-3C93-406C-8608-EB89A783E8D7}"/>
              </a:ext>
            </a:extLst>
          </p:cNvPr>
          <p:cNvGrpSpPr/>
          <p:nvPr/>
        </p:nvGrpSpPr>
        <p:grpSpPr>
          <a:xfrm>
            <a:off x="6395414" y="5922761"/>
            <a:ext cx="636909" cy="584775"/>
            <a:chOff x="1983352" y="4579229"/>
            <a:chExt cx="513369" cy="58477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549AEB6-0AEB-44CC-88AC-722751C512CB}"/>
                </a:ext>
              </a:extLst>
            </p:cNvPr>
            <p:cNvSpPr txBox="1"/>
            <p:nvPr/>
          </p:nvSpPr>
          <p:spPr>
            <a:xfrm>
              <a:off x="2006767" y="4579229"/>
              <a:ext cx="4899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D: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4194BF6D-31CE-4492-8ECE-6F62219F913B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858E2086-80FF-4730-9E46-F8E815C2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5" y="-413945"/>
            <a:ext cx="3602149" cy="42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1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E92C07E-82D6-4437-BA2E-28C2D0AAF5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32D8F"/>
              </a:gs>
              <a:gs pos="100000">
                <a:srgbClr val="150C4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EA39EB4-933C-4D94-B890-A54EC623E7DF}"/>
              </a:ext>
            </a:extLst>
          </p:cNvPr>
          <p:cNvCxnSpPr>
            <a:cxnSpLocks/>
          </p:cNvCxnSpPr>
          <p:nvPr/>
        </p:nvCxnSpPr>
        <p:spPr>
          <a:xfrm flipH="1">
            <a:off x="0" y="3977112"/>
            <a:ext cx="12192001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2728CF-E402-4F51-8507-42E77F342242}"/>
              </a:ext>
            </a:extLst>
          </p:cNvPr>
          <p:cNvCxnSpPr>
            <a:cxnSpLocks/>
          </p:cNvCxnSpPr>
          <p:nvPr/>
        </p:nvCxnSpPr>
        <p:spPr>
          <a:xfrm flipH="1">
            <a:off x="0" y="5243179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F5825BE-0479-4557-8BE6-098672EEFEC5}"/>
              </a:ext>
            </a:extLst>
          </p:cNvPr>
          <p:cNvCxnSpPr>
            <a:cxnSpLocks/>
          </p:cNvCxnSpPr>
          <p:nvPr/>
        </p:nvCxnSpPr>
        <p:spPr>
          <a:xfrm flipH="1">
            <a:off x="0" y="6165798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六角形 4">
            <a:extLst>
              <a:ext uri="{FF2B5EF4-FFF2-40B4-BE49-F238E27FC236}">
                <a16:creationId xmlns:a16="http://schemas.microsoft.com/office/drawing/2014/main" id="{B9DB56A8-C6B2-4766-97B6-40B1338D5056}"/>
              </a:ext>
            </a:extLst>
          </p:cNvPr>
          <p:cNvSpPr/>
          <p:nvPr/>
        </p:nvSpPr>
        <p:spPr>
          <a:xfrm>
            <a:off x="694248" y="3250852"/>
            <a:ext cx="10803505" cy="1490603"/>
          </a:xfrm>
          <a:prstGeom prst="hexagon">
            <a:avLst>
              <a:gd name="adj" fmla="val 26157"/>
              <a:gd name="vf" fmla="val 115470"/>
            </a:avLst>
          </a:prstGeom>
          <a:solidFill>
            <a:schemeClr val="bg2">
              <a:lumMod val="25000"/>
            </a:schemeClr>
          </a:solidFill>
          <a:ln w="57150" cmpd="sng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288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ここに問題文を入力してください。</a:t>
            </a:r>
            <a:endParaRPr lang="en-US" sz="288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57B0DF66-FA4F-4F5E-8694-C5D89E3574FD}"/>
              </a:ext>
            </a:extLst>
          </p:cNvPr>
          <p:cNvSpPr/>
          <p:nvPr/>
        </p:nvSpPr>
        <p:spPr>
          <a:xfrm>
            <a:off x="694247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30D1A-B4B1-4922-9195-554E8A1F0F47}"/>
              </a:ext>
            </a:extLst>
          </p:cNvPr>
          <p:cNvGrpSpPr/>
          <p:nvPr/>
        </p:nvGrpSpPr>
        <p:grpSpPr>
          <a:xfrm>
            <a:off x="780602" y="5000142"/>
            <a:ext cx="596834" cy="584775"/>
            <a:chOff x="1983352" y="4579229"/>
            <a:chExt cx="481067" cy="58477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30F1CE6-4083-408F-9B86-9CCC6E1EFA1E}"/>
                </a:ext>
              </a:extLst>
            </p:cNvPr>
            <p:cNvSpPr txBox="1"/>
            <p:nvPr/>
          </p:nvSpPr>
          <p:spPr>
            <a:xfrm>
              <a:off x="2006767" y="4579229"/>
              <a:ext cx="457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A: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137A0BFB-CE18-48DA-85D2-6A4DB10D65E2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4" name="六角形 23">
            <a:extLst>
              <a:ext uri="{FF2B5EF4-FFF2-40B4-BE49-F238E27FC236}">
                <a16:creationId xmlns:a16="http://schemas.microsoft.com/office/drawing/2014/main" id="{F79E7A87-176D-49EB-B83B-D64D3448042B}"/>
              </a:ext>
            </a:extLst>
          </p:cNvPr>
          <p:cNvSpPr/>
          <p:nvPr/>
        </p:nvSpPr>
        <p:spPr>
          <a:xfrm>
            <a:off x="6309060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D352283B-AFC5-46FA-8721-946119C80073}"/>
              </a:ext>
            </a:extLst>
          </p:cNvPr>
          <p:cNvGrpSpPr/>
          <p:nvPr/>
        </p:nvGrpSpPr>
        <p:grpSpPr>
          <a:xfrm>
            <a:off x="6395413" y="5000142"/>
            <a:ext cx="609658" cy="584775"/>
            <a:chOff x="1983352" y="4579229"/>
            <a:chExt cx="491404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923301F-DDC6-4DA7-8532-04200FF1709D}"/>
                </a:ext>
              </a:extLst>
            </p:cNvPr>
            <p:cNvSpPr txBox="1"/>
            <p:nvPr/>
          </p:nvSpPr>
          <p:spPr>
            <a:xfrm>
              <a:off x="2006767" y="4579229"/>
              <a:ext cx="4679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sz="3200">
                  <a:solidFill>
                    <a:schemeClr val="accent2"/>
                  </a:solidFill>
                </a:rPr>
                <a:t>B: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E5BC19A9-23CB-4085-9315-B8A4518089C5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32" name="六角形 31">
            <a:extLst>
              <a:ext uri="{FF2B5EF4-FFF2-40B4-BE49-F238E27FC236}">
                <a16:creationId xmlns:a16="http://schemas.microsoft.com/office/drawing/2014/main" id="{45B3E468-06F7-45D9-AE0F-0B31B6D7890B}"/>
              </a:ext>
            </a:extLst>
          </p:cNvPr>
          <p:cNvSpPr/>
          <p:nvPr/>
        </p:nvSpPr>
        <p:spPr>
          <a:xfrm>
            <a:off x="6309060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9978956-3C93-406C-8608-EB89A783E8D7}"/>
              </a:ext>
            </a:extLst>
          </p:cNvPr>
          <p:cNvGrpSpPr/>
          <p:nvPr/>
        </p:nvGrpSpPr>
        <p:grpSpPr>
          <a:xfrm>
            <a:off x="6395414" y="5922761"/>
            <a:ext cx="636909" cy="584775"/>
            <a:chOff x="1983352" y="4579229"/>
            <a:chExt cx="513369" cy="58477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549AEB6-0AEB-44CC-88AC-722751C512CB}"/>
                </a:ext>
              </a:extLst>
            </p:cNvPr>
            <p:cNvSpPr txBox="1"/>
            <p:nvPr/>
          </p:nvSpPr>
          <p:spPr>
            <a:xfrm>
              <a:off x="2006767" y="4579229"/>
              <a:ext cx="4899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D: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4194BF6D-31CE-4492-8ECE-6F62219F913B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858E2086-80FF-4730-9E46-F8E815C2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5" y="-413945"/>
            <a:ext cx="3602149" cy="4221524"/>
          </a:xfrm>
          <a:prstGeom prst="rect">
            <a:avLst/>
          </a:prstGeom>
        </p:spPr>
      </p:pic>
      <p:sp>
        <p:nvSpPr>
          <p:cNvPr id="23" name="六角形 22">
            <a:extLst>
              <a:ext uri="{FF2B5EF4-FFF2-40B4-BE49-F238E27FC236}">
                <a16:creationId xmlns:a16="http://schemas.microsoft.com/office/drawing/2014/main" id="{0A86F767-E715-4D10-B81D-E9BDA9A2A3B0}"/>
              </a:ext>
            </a:extLst>
          </p:cNvPr>
          <p:cNvSpPr/>
          <p:nvPr/>
        </p:nvSpPr>
        <p:spPr>
          <a:xfrm>
            <a:off x="694247" y="5799572"/>
            <a:ext cx="5188693" cy="787121"/>
          </a:xfrm>
          <a:prstGeom prst="hexagon">
            <a:avLst/>
          </a:prstGeom>
          <a:solidFill>
            <a:schemeClr val="accent4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2AC44D36-66D5-41BE-927E-6508EA9EFCCB}"/>
              </a:ext>
            </a:extLst>
          </p:cNvPr>
          <p:cNvGrpSpPr/>
          <p:nvPr/>
        </p:nvGrpSpPr>
        <p:grpSpPr>
          <a:xfrm>
            <a:off x="780600" y="5922761"/>
            <a:ext cx="611261" cy="584775"/>
            <a:chOff x="1983352" y="4579229"/>
            <a:chExt cx="492696" cy="584775"/>
          </a:xfrm>
        </p:grpSpPr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658CBB1E-2DCD-4D23-8524-0F6AD235DE8E}"/>
                </a:ext>
              </a:extLst>
            </p:cNvPr>
            <p:cNvSpPr txBox="1"/>
            <p:nvPr/>
          </p:nvSpPr>
          <p:spPr>
            <a:xfrm>
              <a:off x="2006767" y="4579229"/>
              <a:ext cx="4692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bg1"/>
                  </a:solidFill>
                </a:rPr>
                <a:t>C:</a:t>
              </a:r>
              <a:endParaRPr kumimoji="1" lang="en-US" sz="3200">
                <a:solidFill>
                  <a:schemeClr val="bg1"/>
                </a:solidFill>
              </a:endParaRPr>
            </a:p>
          </p:txBody>
        </p:sp>
        <p:sp>
          <p:nvSpPr>
            <p:cNvPr id="40" name="楕円 39">
              <a:extLst>
                <a:ext uri="{FF2B5EF4-FFF2-40B4-BE49-F238E27FC236}">
                  <a16:creationId xmlns:a16="http://schemas.microsoft.com/office/drawing/2014/main" id="{6FD5E0A2-78FC-4547-B568-88B1CF3C851F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286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CBBB63B-1223-4691-B87D-72B52CB3ED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32D8F"/>
              </a:gs>
              <a:gs pos="100000">
                <a:srgbClr val="150C4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EA39EB4-933C-4D94-B890-A54EC623E7DF}"/>
              </a:ext>
            </a:extLst>
          </p:cNvPr>
          <p:cNvCxnSpPr>
            <a:cxnSpLocks/>
          </p:cNvCxnSpPr>
          <p:nvPr/>
        </p:nvCxnSpPr>
        <p:spPr>
          <a:xfrm flipH="1">
            <a:off x="0" y="3977112"/>
            <a:ext cx="12192001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A42728CF-E402-4F51-8507-42E77F342242}"/>
              </a:ext>
            </a:extLst>
          </p:cNvPr>
          <p:cNvCxnSpPr>
            <a:cxnSpLocks/>
          </p:cNvCxnSpPr>
          <p:nvPr/>
        </p:nvCxnSpPr>
        <p:spPr>
          <a:xfrm flipH="1">
            <a:off x="0" y="5243179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F5825BE-0479-4557-8BE6-098672EEFEC5}"/>
              </a:ext>
            </a:extLst>
          </p:cNvPr>
          <p:cNvCxnSpPr>
            <a:cxnSpLocks/>
          </p:cNvCxnSpPr>
          <p:nvPr/>
        </p:nvCxnSpPr>
        <p:spPr>
          <a:xfrm flipH="1">
            <a:off x="0" y="6165798"/>
            <a:ext cx="12192000" cy="0"/>
          </a:xfrm>
          <a:prstGeom prst="line">
            <a:avLst/>
          </a:prstGeom>
          <a:ln w="57150">
            <a:solidFill>
              <a:srgbClr val="9DC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六角形 4">
            <a:extLst>
              <a:ext uri="{FF2B5EF4-FFF2-40B4-BE49-F238E27FC236}">
                <a16:creationId xmlns:a16="http://schemas.microsoft.com/office/drawing/2014/main" id="{B9DB56A8-C6B2-4766-97B6-40B1338D5056}"/>
              </a:ext>
            </a:extLst>
          </p:cNvPr>
          <p:cNvSpPr/>
          <p:nvPr/>
        </p:nvSpPr>
        <p:spPr>
          <a:xfrm>
            <a:off x="694248" y="3250852"/>
            <a:ext cx="10803505" cy="1490603"/>
          </a:xfrm>
          <a:prstGeom prst="hexagon">
            <a:avLst>
              <a:gd name="adj" fmla="val 26157"/>
              <a:gd name="vf" fmla="val 115470"/>
            </a:avLst>
          </a:prstGeom>
          <a:solidFill>
            <a:schemeClr val="bg2">
              <a:lumMod val="25000"/>
            </a:schemeClr>
          </a:solidFill>
          <a:ln w="57150" cmpd="sng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288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ここに問題文を入力してください。</a:t>
            </a:r>
            <a:endParaRPr lang="en-US" sz="288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57B0DF66-FA4F-4F5E-8694-C5D89E3574FD}"/>
              </a:ext>
            </a:extLst>
          </p:cNvPr>
          <p:cNvSpPr/>
          <p:nvPr/>
        </p:nvSpPr>
        <p:spPr>
          <a:xfrm>
            <a:off x="694247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30D1A-B4B1-4922-9195-554E8A1F0F47}"/>
              </a:ext>
            </a:extLst>
          </p:cNvPr>
          <p:cNvGrpSpPr/>
          <p:nvPr/>
        </p:nvGrpSpPr>
        <p:grpSpPr>
          <a:xfrm>
            <a:off x="780602" y="5000142"/>
            <a:ext cx="596834" cy="584775"/>
            <a:chOff x="1983352" y="4579229"/>
            <a:chExt cx="481067" cy="58477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30F1CE6-4083-408F-9B86-9CCC6E1EFA1E}"/>
                </a:ext>
              </a:extLst>
            </p:cNvPr>
            <p:cNvSpPr txBox="1"/>
            <p:nvPr/>
          </p:nvSpPr>
          <p:spPr>
            <a:xfrm>
              <a:off x="2006767" y="4579229"/>
              <a:ext cx="457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A: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137A0BFB-CE18-48DA-85D2-6A4DB10D65E2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24" name="六角形 23">
            <a:extLst>
              <a:ext uri="{FF2B5EF4-FFF2-40B4-BE49-F238E27FC236}">
                <a16:creationId xmlns:a16="http://schemas.microsoft.com/office/drawing/2014/main" id="{F79E7A87-176D-49EB-B83B-D64D3448042B}"/>
              </a:ext>
            </a:extLst>
          </p:cNvPr>
          <p:cNvSpPr/>
          <p:nvPr/>
        </p:nvSpPr>
        <p:spPr>
          <a:xfrm>
            <a:off x="6309060" y="4876953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D352283B-AFC5-46FA-8721-946119C80073}"/>
              </a:ext>
            </a:extLst>
          </p:cNvPr>
          <p:cNvGrpSpPr/>
          <p:nvPr/>
        </p:nvGrpSpPr>
        <p:grpSpPr>
          <a:xfrm>
            <a:off x="6395413" y="5000142"/>
            <a:ext cx="609658" cy="584775"/>
            <a:chOff x="1983352" y="4579229"/>
            <a:chExt cx="491404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923301F-DDC6-4DA7-8532-04200FF1709D}"/>
                </a:ext>
              </a:extLst>
            </p:cNvPr>
            <p:cNvSpPr txBox="1"/>
            <p:nvPr/>
          </p:nvSpPr>
          <p:spPr>
            <a:xfrm>
              <a:off x="2006767" y="4579229"/>
              <a:ext cx="4679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sz="3200">
                  <a:solidFill>
                    <a:schemeClr val="accent2"/>
                  </a:solidFill>
                </a:rPr>
                <a:t>B: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E5BC19A9-23CB-4085-9315-B8A4518089C5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sp>
        <p:nvSpPr>
          <p:cNvPr id="32" name="六角形 31">
            <a:extLst>
              <a:ext uri="{FF2B5EF4-FFF2-40B4-BE49-F238E27FC236}">
                <a16:creationId xmlns:a16="http://schemas.microsoft.com/office/drawing/2014/main" id="{45B3E468-06F7-45D9-AE0F-0B31B6D7890B}"/>
              </a:ext>
            </a:extLst>
          </p:cNvPr>
          <p:cNvSpPr/>
          <p:nvPr/>
        </p:nvSpPr>
        <p:spPr>
          <a:xfrm>
            <a:off x="6309060" y="5799572"/>
            <a:ext cx="5188693" cy="787121"/>
          </a:xfrm>
          <a:prstGeom prst="hexagon">
            <a:avLst/>
          </a:prstGeom>
          <a:solidFill>
            <a:schemeClr val="accent4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9978956-3C93-406C-8608-EB89A783E8D7}"/>
              </a:ext>
            </a:extLst>
          </p:cNvPr>
          <p:cNvGrpSpPr/>
          <p:nvPr/>
        </p:nvGrpSpPr>
        <p:grpSpPr>
          <a:xfrm>
            <a:off x="6395414" y="5922761"/>
            <a:ext cx="636909" cy="584775"/>
            <a:chOff x="1983352" y="4579229"/>
            <a:chExt cx="513369" cy="58477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549AEB6-0AEB-44CC-88AC-722751C512CB}"/>
                </a:ext>
              </a:extLst>
            </p:cNvPr>
            <p:cNvSpPr txBox="1"/>
            <p:nvPr/>
          </p:nvSpPr>
          <p:spPr>
            <a:xfrm>
              <a:off x="2006767" y="4579229"/>
              <a:ext cx="4899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bg1"/>
                  </a:solidFill>
                </a:rPr>
                <a:t>D:</a:t>
              </a:r>
              <a:endParaRPr kumimoji="1" lang="en-US" sz="3200">
                <a:solidFill>
                  <a:schemeClr val="bg1"/>
                </a:solidFill>
              </a:endParaRP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4194BF6D-31CE-4492-8ECE-6F62219F913B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858E2086-80FF-4730-9E46-F8E815C2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5" y="-413945"/>
            <a:ext cx="3602149" cy="4221524"/>
          </a:xfrm>
          <a:prstGeom prst="rect">
            <a:avLst/>
          </a:prstGeom>
        </p:spPr>
      </p:pic>
      <p:sp>
        <p:nvSpPr>
          <p:cNvPr id="23" name="六角形 22">
            <a:extLst>
              <a:ext uri="{FF2B5EF4-FFF2-40B4-BE49-F238E27FC236}">
                <a16:creationId xmlns:a16="http://schemas.microsoft.com/office/drawing/2014/main" id="{5E0C0706-ED43-44CA-9D42-00F4AADC7A69}"/>
              </a:ext>
            </a:extLst>
          </p:cNvPr>
          <p:cNvSpPr/>
          <p:nvPr/>
        </p:nvSpPr>
        <p:spPr>
          <a:xfrm>
            <a:off x="694247" y="5799572"/>
            <a:ext cx="5188693" cy="787121"/>
          </a:xfrm>
          <a:prstGeom prst="hexagon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rtlCol="0" anchor="ctr"/>
          <a:lstStyle/>
          <a:p>
            <a:r>
              <a:rPr lang="ja-JP" altLang="en-US" sz="384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ここにテキスト</a:t>
            </a:r>
            <a:endParaRPr lang="en-US" sz="384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C5403934-6EB7-4A96-B716-FE078919E56A}"/>
              </a:ext>
            </a:extLst>
          </p:cNvPr>
          <p:cNvGrpSpPr/>
          <p:nvPr/>
        </p:nvGrpSpPr>
        <p:grpSpPr>
          <a:xfrm>
            <a:off x="780600" y="5922761"/>
            <a:ext cx="611261" cy="584775"/>
            <a:chOff x="1983352" y="4579229"/>
            <a:chExt cx="492696" cy="584775"/>
          </a:xfrm>
        </p:grpSpPr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2B20D142-15C1-47C1-9C1B-171B87BBDD2F}"/>
                </a:ext>
              </a:extLst>
            </p:cNvPr>
            <p:cNvSpPr txBox="1"/>
            <p:nvPr/>
          </p:nvSpPr>
          <p:spPr>
            <a:xfrm>
              <a:off x="2006767" y="4579229"/>
              <a:ext cx="4692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>
                  <a:solidFill>
                    <a:schemeClr val="accent2"/>
                  </a:solidFill>
                </a:rPr>
                <a:t>C:</a:t>
              </a:r>
              <a:endParaRPr kumimoji="1" lang="en-US" sz="3200">
                <a:solidFill>
                  <a:schemeClr val="accent2"/>
                </a:solidFill>
              </a:endParaRPr>
            </a:p>
          </p:txBody>
        </p:sp>
        <p:sp>
          <p:nvSpPr>
            <p:cNvPr id="40" name="楕円 39">
              <a:extLst>
                <a:ext uri="{FF2B5EF4-FFF2-40B4-BE49-F238E27FC236}">
                  <a16:creationId xmlns:a16="http://schemas.microsoft.com/office/drawing/2014/main" id="{DD97DC62-3E5D-4AED-89C7-F439B8F7713D}"/>
                </a:ext>
              </a:extLst>
            </p:cNvPr>
            <p:cNvSpPr/>
            <p:nvPr/>
          </p:nvSpPr>
          <p:spPr>
            <a:xfrm>
              <a:off x="1983352" y="4795107"/>
              <a:ext cx="97861" cy="97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845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251</Words>
  <Application>Microsoft Office PowerPoint</Application>
  <PresentationFormat>ワイド画面</PresentationFormat>
  <Paragraphs>84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UD デジタル 教科書体 NK-R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Hitomi Seta</dc:creator>
  <cp:lastModifiedBy>Hitomi Seta</cp:lastModifiedBy>
  <cp:revision>2</cp:revision>
  <dcterms:created xsi:type="dcterms:W3CDTF">2023-10-07T11:23:05Z</dcterms:created>
  <dcterms:modified xsi:type="dcterms:W3CDTF">2023-10-07T11:38:38Z</dcterms:modified>
</cp:coreProperties>
</file>