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  <p:sldId id="268" r:id="rId3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16" y="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dirty="0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dirty="0"/>
              <a:t>マスタ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マスタ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dirty="0"/>
              <a:t>マスタ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dirty="0"/>
              <a:t>マスタ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マスタ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dirty="0"/>
              <a:t>マスタ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dirty="0"/>
              <a:t>マスタ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dirty="0"/>
              <a:t>マスタ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マスタ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dirty="0"/>
              <a:t>マスタ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dirty="0"/>
              <a:t>マスタ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dirty="0"/>
              <a:t>マスタ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8725A-28AD-45F8-B362-09C8E353BCD4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8928E-AA9A-4D89-BC1F-A2C05AB4BD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 3"/>
          <p:cNvSpPr/>
          <p:nvPr/>
        </p:nvSpPr>
        <p:spPr>
          <a:xfrm>
            <a:off x="-15240" y="-49530"/>
            <a:ext cx="12222480" cy="135001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5" name="四角形 4"/>
          <p:cNvSpPr/>
          <p:nvPr/>
        </p:nvSpPr>
        <p:spPr>
          <a:xfrm>
            <a:off x="-15240" y="5608955"/>
            <a:ext cx="12222480" cy="125476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1" name="四角形 10"/>
          <p:cNvSpPr/>
          <p:nvPr/>
        </p:nvSpPr>
        <p:spPr>
          <a:xfrm>
            <a:off x="331470" y="13335"/>
            <a:ext cx="3166745" cy="1224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pic>
        <p:nvPicPr>
          <p:cNvPr id="7" name="コンテンツプレースホルダ 6" descr="logo-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81660" y="183515"/>
            <a:ext cx="2667000" cy="1054100"/>
          </a:xfrm>
          <a:prstGeom prst="rect">
            <a:avLst/>
          </a:prstGeom>
        </p:spPr>
      </p:pic>
      <p:sp>
        <p:nvSpPr>
          <p:cNvPr id="16" name="四角形 15"/>
          <p:cNvSpPr/>
          <p:nvPr/>
        </p:nvSpPr>
        <p:spPr>
          <a:xfrm>
            <a:off x="267970" y="5639435"/>
            <a:ext cx="3292475" cy="1224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pic>
        <p:nvPicPr>
          <p:cNvPr id="9" name="図形 8" descr="logo-alpha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970" y="5869940"/>
            <a:ext cx="3204845" cy="732790"/>
          </a:xfrm>
          <a:prstGeom prst="rect">
            <a:avLst/>
          </a:prstGeom>
        </p:spPr>
      </p:pic>
      <p:pic>
        <p:nvPicPr>
          <p:cNvPr id="8" name="コンテンツプレースホルダ 7" descr="表面1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584315" y="183515"/>
            <a:ext cx="4769485" cy="6490970"/>
          </a:xfrm>
          <a:prstGeom prst="rect">
            <a:avLst/>
          </a:prstGeom>
        </p:spPr>
      </p:pic>
      <p:sp>
        <p:nvSpPr>
          <p:cNvPr id="22" name="テキストボックス 21"/>
          <p:cNvSpPr txBox="1"/>
          <p:nvPr/>
        </p:nvSpPr>
        <p:spPr>
          <a:xfrm>
            <a:off x="475615" y="2396490"/>
            <a:ext cx="4707255" cy="76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/>
              <a:t>たなか　　　　たろう</a:t>
            </a:r>
          </a:p>
        </p:txBody>
      </p:sp>
      <p:sp>
        <p:nvSpPr>
          <p:cNvPr id="26" name="テキストボックス 25"/>
          <p:cNvSpPr txBox="1"/>
          <p:nvPr/>
        </p:nvSpPr>
        <p:spPr>
          <a:xfrm>
            <a:off x="475615" y="3158490"/>
            <a:ext cx="5447030" cy="1432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/>
              <a:t>田中　太郎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形 4" descr="スクリーンショット (27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3650" y="147320"/>
            <a:ext cx="4584700" cy="2265045"/>
          </a:xfrm>
          <a:prstGeom prst="rect">
            <a:avLst/>
          </a:prstGeom>
        </p:spPr>
      </p:pic>
      <p:pic>
        <p:nvPicPr>
          <p:cNvPr id="6" name="図形 5" descr="スクリーンショット (28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2412365"/>
            <a:ext cx="10058400" cy="1620520"/>
          </a:xfrm>
          <a:prstGeom prst="rect">
            <a:avLst/>
          </a:prstGeom>
        </p:spPr>
      </p:pic>
      <p:pic>
        <p:nvPicPr>
          <p:cNvPr id="7" name="図形 6" descr="スクリーンショット 9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575" y="4667885"/>
            <a:ext cx="2057400" cy="1304925"/>
          </a:xfrm>
          <a:prstGeom prst="rect">
            <a:avLst/>
          </a:prstGeom>
        </p:spPr>
      </p:pic>
      <p:pic>
        <p:nvPicPr>
          <p:cNvPr id="8" name="図形 7" descr="スクリーンショット (29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7810" y="4032885"/>
            <a:ext cx="5525135" cy="828675"/>
          </a:xfrm>
          <a:prstGeom prst="rect">
            <a:avLst/>
          </a:prstGeom>
        </p:spPr>
      </p:pic>
      <p:pic>
        <p:nvPicPr>
          <p:cNvPr id="9" name="図形 8" descr="スクリーンショット (30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7810" y="4578985"/>
            <a:ext cx="5144135" cy="762000"/>
          </a:xfrm>
          <a:prstGeom prst="rect">
            <a:avLst/>
          </a:prstGeom>
        </p:spPr>
      </p:pic>
      <p:pic>
        <p:nvPicPr>
          <p:cNvPr id="10" name="図形 9" descr="スクリーンショット (31)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3510" y="5467985"/>
            <a:ext cx="6049010" cy="504825"/>
          </a:xfrm>
          <a:prstGeom prst="rect">
            <a:avLst/>
          </a:prstGeom>
        </p:spPr>
      </p:pic>
      <p:pic>
        <p:nvPicPr>
          <p:cNvPr id="11" name="図形 10" descr="スクリーンショット (32)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97810" y="6071235"/>
            <a:ext cx="7421245" cy="638175"/>
          </a:xfrm>
          <a:prstGeom prst="rect">
            <a:avLst/>
          </a:prstGeom>
        </p:spPr>
      </p:pic>
      <p:cxnSp>
        <p:nvCxnSpPr>
          <p:cNvPr id="12" name="直線コネクタ 11"/>
          <p:cNvCxnSpPr/>
          <p:nvPr/>
        </p:nvCxnSpPr>
        <p:spPr>
          <a:xfrm>
            <a:off x="-57150" y="4159250"/>
            <a:ext cx="12188190" cy="12700"/>
          </a:xfrm>
          <a:prstGeom prst="line">
            <a:avLst/>
          </a:prstGeom>
          <a:ln cmpd="sng">
            <a:solidFill>
              <a:schemeClr val="tx1"/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ワイド画面</PresentationFormat>
  <Paragraphs>2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raintree</dc:creator>
  <cp:lastModifiedBy>スタッフ アルファ</cp:lastModifiedBy>
  <cp:revision>4</cp:revision>
  <dcterms:created xsi:type="dcterms:W3CDTF">2023-09-19T22:48:00Z</dcterms:created>
  <dcterms:modified xsi:type="dcterms:W3CDTF">2023-09-21T01:38:49Z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1041-10.8.0.5745</vt:lpwstr>
  </property>
</Properties>
</file>