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373" r:id="rId2"/>
    <p:sldId id="375" r:id="rId3"/>
    <p:sldId id="372" r:id="rId4"/>
    <p:sldId id="378" r:id="rId5"/>
    <p:sldId id="379" r:id="rId6"/>
    <p:sldId id="382" r:id="rId7"/>
    <p:sldId id="381" r:id="rId8"/>
    <p:sldId id="383" r:id="rId9"/>
    <p:sldId id="385" r:id="rId10"/>
    <p:sldId id="387" r:id="rId11"/>
    <p:sldId id="374" r:id="rId12"/>
  </p:sldIdLst>
  <p:sldSz cx="14668500" cy="82867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FFC50D"/>
    <a:srgbClr val="FF5050"/>
    <a:srgbClr val="00FF00"/>
    <a:srgbClr val="FF6600"/>
    <a:srgbClr val="FF0066"/>
    <a:srgbClr val="FF7C80"/>
    <a:srgbClr val="9CE0FE"/>
    <a:srgbClr val="FDEB03"/>
    <a:srgbClr val="69E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19" autoAdjust="0"/>
    <p:restoredTop sz="77294" autoAdjust="0"/>
  </p:normalViewPr>
  <p:slideViewPr>
    <p:cSldViewPr snapToGrid="0">
      <p:cViewPr varScale="1">
        <p:scale>
          <a:sx n="71" d="100"/>
          <a:sy n="71" d="100"/>
        </p:scale>
        <p:origin x="840"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6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3766E-A8E7-4582-BDEF-8774B13DEC6F}" type="datetimeFigureOut">
              <a:rPr kumimoji="1" lang="ja-JP" altLang="en-US" smtClean="0"/>
              <a:t>2023/1/31</a:t>
            </a:fld>
            <a:endParaRPr kumimoji="1" lang="ja-JP" altLang="en-US"/>
          </a:p>
        </p:txBody>
      </p:sp>
      <p:sp>
        <p:nvSpPr>
          <p:cNvPr id="4" name="スライド イメージ プレースホルダー 3"/>
          <p:cNvSpPr>
            <a:spLocks noGrp="1" noRot="1" noChangeAspect="1"/>
          </p:cNvSpPr>
          <p:nvPr>
            <p:ph type="sldImg" idx="2"/>
          </p:nvPr>
        </p:nvSpPr>
        <p:spPr>
          <a:xfrm>
            <a:off x="696913" y="1143000"/>
            <a:ext cx="546417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404E8-6959-40FD-A003-8E15B0129473}" type="slidenum">
              <a:rPr kumimoji="1" lang="ja-JP" altLang="en-US" smtClean="0"/>
              <a:t>‹#›</a:t>
            </a:fld>
            <a:endParaRPr kumimoji="1" lang="ja-JP" altLang="en-US"/>
          </a:p>
        </p:txBody>
      </p:sp>
    </p:spTree>
    <p:extLst>
      <p:ext uri="{BB962C8B-B14F-4D97-AF65-F5344CB8AC3E}">
        <p14:creationId xmlns:p14="http://schemas.microsoft.com/office/powerpoint/2010/main" val="129209519"/>
      </p:ext>
    </p:extLst>
  </p:cSld>
  <p:clrMap bg1="lt1" tx1="dk1" bg2="lt2" tx2="dk2" accent1="accent1" accent2="accent2" accent3="accent3" accent4="accent4" accent5="accent5" accent6="accent6" hlink="hlink" folHlink="folHlink"/>
  <p:notesStyle>
    <a:lvl1pPr marL="0" algn="l" defTabSz="1101852" rtl="0" eaLnBrk="1" latinLnBrk="0" hangingPunct="1">
      <a:defRPr kumimoji="1" sz="1446" kern="1200">
        <a:solidFill>
          <a:schemeClr val="tx1"/>
        </a:solidFill>
        <a:latin typeface="+mn-lt"/>
        <a:ea typeface="+mn-ea"/>
        <a:cs typeface="+mn-cs"/>
      </a:defRPr>
    </a:lvl1pPr>
    <a:lvl2pPr marL="550926" algn="l" defTabSz="1101852" rtl="0" eaLnBrk="1" latinLnBrk="0" hangingPunct="1">
      <a:defRPr kumimoji="1" sz="1446" kern="1200">
        <a:solidFill>
          <a:schemeClr val="tx1"/>
        </a:solidFill>
        <a:latin typeface="+mn-lt"/>
        <a:ea typeface="+mn-ea"/>
        <a:cs typeface="+mn-cs"/>
      </a:defRPr>
    </a:lvl2pPr>
    <a:lvl3pPr marL="1101852" algn="l" defTabSz="1101852" rtl="0" eaLnBrk="1" latinLnBrk="0" hangingPunct="1">
      <a:defRPr kumimoji="1" sz="1446" kern="1200">
        <a:solidFill>
          <a:schemeClr val="tx1"/>
        </a:solidFill>
        <a:latin typeface="+mn-lt"/>
        <a:ea typeface="+mn-ea"/>
        <a:cs typeface="+mn-cs"/>
      </a:defRPr>
    </a:lvl3pPr>
    <a:lvl4pPr marL="1652778" algn="l" defTabSz="1101852" rtl="0" eaLnBrk="1" latinLnBrk="0" hangingPunct="1">
      <a:defRPr kumimoji="1" sz="1446" kern="1200">
        <a:solidFill>
          <a:schemeClr val="tx1"/>
        </a:solidFill>
        <a:latin typeface="+mn-lt"/>
        <a:ea typeface="+mn-ea"/>
        <a:cs typeface="+mn-cs"/>
      </a:defRPr>
    </a:lvl4pPr>
    <a:lvl5pPr marL="2203704" algn="l" defTabSz="1101852" rtl="0" eaLnBrk="1" latinLnBrk="0" hangingPunct="1">
      <a:defRPr kumimoji="1" sz="1446" kern="1200">
        <a:solidFill>
          <a:schemeClr val="tx1"/>
        </a:solidFill>
        <a:latin typeface="+mn-lt"/>
        <a:ea typeface="+mn-ea"/>
        <a:cs typeface="+mn-cs"/>
      </a:defRPr>
    </a:lvl5pPr>
    <a:lvl6pPr marL="2754630" algn="l" defTabSz="1101852" rtl="0" eaLnBrk="1" latinLnBrk="0" hangingPunct="1">
      <a:defRPr kumimoji="1" sz="1446" kern="1200">
        <a:solidFill>
          <a:schemeClr val="tx1"/>
        </a:solidFill>
        <a:latin typeface="+mn-lt"/>
        <a:ea typeface="+mn-ea"/>
        <a:cs typeface="+mn-cs"/>
      </a:defRPr>
    </a:lvl6pPr>
    <a:lvl7pPr marL="3305556" algn="l" defTabSz="1101852" rtl="0" eaLnBrk="1" latinLnBrk="0" hangingPunct="1">
      <a:defRPr kumimoji="1" sz="1446" kern="1200">
        <a:solidFill>
          <a:schemeClr val="tx1"/>
        </a:solidFill>
        <a:latin typeface="+mn-lt"/>
        <a:ea typeface="+mn-ea"/>
        <a:cs typeface="+mn-cs"/>
      </a:defRPr>
    </a:lvl7pPr>
    <a:lvl8pPr marL="3856482" algn="l" defTabSz="1101852" rtl="0" eaLnBrk="1" latinLnBrk="0" hangingPunct="1">
      <a:defRPr kumimoji="1" sz="1446" kern="1200">
        <a:solidFill>
          <a:schemeClr val="tx1"/>
        </a:solidFill>
        <a:latin typeface="+mn-lt"/>
        <a:ea typeface="+mn-ea"/>
        <a:cs typeface="+mn-cs"/>
      </a:defRPr>
    </a:lvl8pPr>
    <a:lvl9pPr marL="4407408" algn="l" defTabSz="1101852" rtl="0" eaLnBrk="1" latinLnBrk="0" hangingPunct="1">
      <a:defRPr kumimoji="1" sz="14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6913" y="1143000"/>
            <a:ext cx="5464175" cy="3086100"/>
          </a:xfrm>
        </p:spPr>
      </p:sp>
      <p:sp>
        <p:nvSpPr>
          <p:cNvPr id="3" name="ノート プレースホルダー 2"/>
          <p:cNvSpPr>
            <a:spLocks noGrp="1"/>
          </p:cNvSpPr>
          <p:nvPr>
            <p:ph type="body" idx="1"/>
          </p:nvPr>
        </p:nvSpPr>
        <p:spPr/>
        <p:txBody>
          <a:bodyPr/>
          <a:lstStyle/>
          <a:p>
            <a:pPr algn="just"/>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宇宙旅行に行くために、</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夜のアルバイトを始めました。</a:t>
            </a:r>
          </a:p>
          <a:p>
            <a:pPr algn="just"/>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アリスです。</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みなさんは</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宇宙とはどのようなものだと思いますか。</a:t>
            </a: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子どものときに</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宇宙飛行士になりたいと</a:t>
            </a: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夢見た方も中にはいるのではないでしょうか。</a:t>
            </a: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小さい子どもですら知っている空間ですが、</a:t>
            </a: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宇宙とは</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なにかと具体的に問われると難しいですよね。</a:t>
            </a: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そこで</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今回は、</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宇宙の構造</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について</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簡単に解説</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していきたいと思いますので</a:t>
            </a:r>
          </a:p>
          <a:p>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ぜひ最後まで見ていってください。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B19404E8-6959-40FD-A003-8E15B0129473}" type="slidenum">
              <a:rPr kumimoji="1" lang="ja-JP" altLang="en-US" smtClean="0"/>
              <a:t>1</a:t>
            </a:fld>
            <a:endParaRPr kumimoji="1" lang="ja-JP" altLang="en-US"/>
          </a:p>
        </p:txBody>
      </p:sp>
    </p:spTree>
    <p:extLst>
      <p:ext uri="{BB962C8B-B14F-4D97-AF65-F5344CB8AC3E}">
        <p14:creationId xmlns:p14="http://schemas.microsoft.com/office/powerpoint/2010/main" val="3243591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6913" y="1143000"/>
            <a:ext cx="5464175" cy="3086100"/>
          </a:xfrm>
        </p:spPr>
      </p:sp>
      <p:sp>
        <p:nvSpPr>
          <p:cNvPr id="3" name="ノート プレースホルダー 2"/>
          <p:cNvSpPr>
            <a:spLocks noGrp="1"/>
          </p:cNvSpPr>
          <p:nvPr>
            <p:ph type="body" idx="1"/>
          </p:nvPr>
        </p:nvSpPr>
        <p:spPr/>
        <p:txBody>
          <a:bodyPr/>
          <a:lstStyle/>
          <a:p>
            <a:r>
              <a:rPr kumimoji="1" lang="ja-JP" altLang="en-US" dirty="0"/>
              <a:t>この●素粒子と力の働き方について</a:t>
            </a:r>
          </a:p>
          <a:p>
            <a:r>
              <a:rPr kumimoji="1" lang="ja-JP" altLang="en-US" dirty="0"/>
              <a:t>●全てを説明することができる究極の理論こそが、</a:t>
            </a:r>
          </a:p>
          <a:p>
            <a:r>
              <a:rPr kumimoji="1" lang="ja-JP" altLang="en-US" dirty="0"/>
              <a:t>●「宇宙の物理法則」だといえますが、</a:t>
            </a:r>
          </a:p>
          <a:p>
            <a:r>
              <a:rPr kumimoji="1" lang="ja-JP" altLang="en-US" dirty="0"/>
              <a:t>残念ながら今のところ</a:t>
            </a:r>
            <a:endParaRPr kumimoji="1" lang="en-US" altLang="ja-JP" dirty="0"/>
          </a:p>
          <a:p>
            <a:r>
              <a:rPr kumimoji="1" lang="ja-JP" altLang="en-US" dirty="0"/>
              <a:t>この真理にはたどりついていません。</a:t>
            </a:r>
          </a:p>
          <a:p>
            <a:r>
              <a:rPr kumimoji="1" lang="ja-JP" altLang="en-US" dirty="0"/>
              <a:t>しかし、●物理学者たちの積み上げによって構築された●「標準モデル」は、</a:t>
            </a:r>
          </a:p>
          <a:p>
            <a:r>
              <a:rPr kumimoji="1" lang="ja-JP" altLang="en-US" dirty="0"/>
              <a:t>●素粒子と●重力以外の３つの力を</a:t>
            </a:r>
          </a:p>
          <a:p>
            <a:r>
              <a:rPr kumimoji="1" lang="ja-JP" altLang="en-US" dirty="0"/>
              <a:t>食い違いなくほぼ正確に説明できる理論として完成しています。</a:t>
            </a:r>
          </a:p>
          <a:p>
            <a:r>
              <a:rPr kumimoji="1" lang="ja-JP" altLang="en-US" dirty="0"/>
              <a:t>現代の宇宙論はこの標準理論をベースとしていると言えます。</a:t>
            </a:r>
          </a:p>
          <a:p>
            <a:r>
              <a:rPr kumimoji="1" lang="ja-JP" altLang="en-US" dirty="0"/>
              <a:t>ただし、未だ謎が多い宇宙には</a:t>
            </a:r>
          </a:p>
          <a:p>
            <a:r>
              <a:rPr kumimoji="1" lang="ja-JP" altLang="en-US" dirty="0"/>
              <a:t>標準モデルで説明しきれないことも多々あります。</a:t>
            </a:r>
          </a:p>
          <a:p>
            <a:r>
              <a:rPr kumimoji="1" lang="ja-JP" altLang="en-US" dirty="0"/>
              <a:t>例えば、標準モデルが捉えている</a:t>
            </a:r>
            <a:r>
              <a:rPr kumimoji="1" lang="en-US" altLang="ja-JP" dirty="0"/>
              <a:t>17</a:t>
            </a:r>
            <a:r>
              <a:rPr kumimoji="1" lang="ja-JP" altLang="en-US" dirty="0"/>
              <a:t>の素粒子がカバーしていのは</a:t>
            </a:r>
          </a:p>
          <a:p>
            <a:r>
              <a:rPr kumimoji="1" lang="ja-JP" altLang="en-US" dirty="0"/>
              <a:t>全宇宙の●わずか</a:t>
            </a:r>
            <a:r>
              <a:rPr kumimoji="1" lang="en-US" altLang="ja-JP" dirty="0"/>
              <a:t>4</a:t>
            </a:r>
            <a:r>
              <a:rPr kumimoji="1" lang="ja-JP" altLang="en-US" dirty="0"/>
              <a:t>％だと考えられていて、</a:t>
            </a:r>
          </a:p>
          <a:p>
            <a:r>
              <a:rPr kumimoji="1" lang="ja-JP" altLang="en-US" dirty="0"/>
              <a:t>それ以外の</a:t>
            </a:r>
            <a:r>
              <a:rPr kumimoji="1" lang="en-US" altLang="ja-JP" dirty="0"/>
              <a:t>96</a:t>
            </a:r>
            <a:r>
              <a:rPr kumimoji="1" lang="ja-JP" altLang="en-US" dirty="0"/>
              <a:t>％は●未知の物質やエネルギー●「ダークマター」や</a:t>
            </a:r>
          </a:p>
          <a:p>
            <a:r>
              <a:rPr kumimoji="1" lang="ja-JP" altLang="en-US" dirty="0"/>
              <a:t>●「ダークエネルギー」によって満たされていると言われています。</a:t>
            </a:r>
          </a:p>
          <a:p>
            <a:r>
              <a:rPr kumimoji="1" lang="ja-JP" altLang="en-US" dirty="0"/>
              <a:t>そのため標準理論を超える理論の構築は</a:t>
            </a:r>
          </a:p>
          <a:p>
            <a:r>
              <a:rPr kumimoji="1" lang="ja-JP" altLang="en-US" dirty="0"/>
              <a:t>現代の物理学者たちの大きな目標の一つとなっています。▼</a:t>
            </a:r>
          </a:p>
        </p:txBody>
      </p:sp>
      <p:sp>
        <p:nvSpPr>
          <p:cNvPr id="4" name="スライド番号プレースホルダー 3"/>
          <p:cNvSpPr>
            <a:spLocks noGrp="1"/>
          </p:cNvSpPr>
          <p:nvPr>
            <p:ph type="sldNum" sz="quarter" idx="5"/>
          </p:nvPr>
        </p:nvSpPr>
        <p:spPr/>
        <p:txBody>
          <a:bodyPr/>
          <a:lstStyle/>
          <a:p>
            <a:fld id="{B19404E8-6959-40FD-A003-8E15B0129473}" type="slidenum">
              <a:rPr kumimoji="1" lang="ja-JP" altLang="en-US" smtClean="0"/>
              <a:t>10</a:t>
            </a:fld>
            <a:endParaRPr kumimoji="1" lang="ja-JP" altLang="en-US"/>
          </a:p>
        </p:txBody>
      </p:sp>
    </p:spTree>
    <p:extLst>
      <p:ext uri="{BB962C8B-B14F-4D97-AF65-F5344CB8AC3E}">
        <p14:creationId xmlns:p14="http://schemas.microsoft.com/office/powerpoint/2010/main" val="2586456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6913" y="1143000"/>
            <a:ext cx="5464175" cy="3086100"/>
          </a:xfrm>
        </p:spPr>
      </p:sp>
      <p:sp>
        <p:nvSpPr>
          <p:cNvPr id="3" name="ノート プレースホルダー 2"/>
          <p:cNvSpPr>
            <a:spLocks noGrp="1"/>
          </p:cNvSpPr>
          <p:nvPr>
            <p:ph type="body" idx="1"/>
          </p:nvPr>
        </p:nvSpPr>
        <p:spPr/>
        <p:txBody>
          <a:bodyPr/>
          <a:lstStyle/>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宇宙にはまだたくさんの不思議があります。</a:t>
            </a: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私たち人類は宇宙の仕組みを</a:t>
            </a: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完全に解明できる日が来るのでしょうか。</a:t>
            </a:r>
          </a:p>
          <a:p>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現代科学の進歩に期待が高まりますね。</a:t>
            </a:r>
            <a:endPar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endParaRPr>
          </a:p>
          <a:p>
            <a:r>
              <a:rPr kumimoji="1" lang="ja-JP" altLang="en-US" dirty="0"/>
              <a:t>それでは今回も最後までご覧いただき</a:t>
            </a:r>
          </a:p>
          <a:p>
            <a:r>
              <a:rPr kumimoji="1" lang="ja-JP" altLang="en-US" dirty="0"/>
              <a:t>ありがとうございました。</a:t>
            </a:r>
          </a:p>
          <a:p>
            <a:r>
              <a:rPr kumimoji="1" lang="ja-JP" altLang="en-US" dirty="0"/>
              <a:t>また、お会いしましょう。▼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B19404E8-6959-40FD-A003-8E15B0129473}" type="slidenum">
              <a:rPr kumimoji="1" lang="ja-JP" altLang="en-US" smtClean="0"/>
              <a:t>11</a:t>
            </a:fld>
            <a:endParaRPr kumimoji="1" lang="ja-JP" altLang="en-US"/>
          </a:p>
        </p:txBody>
      </p:sp>
    </p:spTree>
    <p:extLst>
      <p:ext uri="{BB962C8B-B14F-4D97-AF65-F5344CB8AC3E}">
        <p14:creationId xmlns:p14="http://schemas.microsoft.com/office/powerpoint/2010/main" val="1984791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6913" y="1143000"/>
            <a:ext cx="5464175" cy="3086100"/>
          </a:xfrm>
        </p:spPr>
      </p:sp>
      <p:sp>
        <p:nvSpPr>
          <p:cNvPr id="3" name="ノート プレースホルダー 2"/>
          <p:cNvSpPr>
            <a:spLocks noGrp="1"/>
          </p:cNvSpPr>
          <p:nvPr>
            <p:ph type="body" idx="1"/>
          </p:nvPr>
        </p:nvSpPr>
        <p:spPr/>
        <p:txBody>
          <a:bodyPr/>
          <a:lstStyle/>
          <a:p>
            <a:pPr algn="just"/>
            <a:r>
              <a:rPr lang="ja-JP" altLang="ja-JP" sz="1800" kern="100" dirty="0">
                <a:effectLst/>
                <a:latin typeface="游明朝" panose="02020400000000000000" pitchFamily="18" charset="-128"/>
                <a:ea typeface="ＭＳ ゴシック" panose="020B0609070205080204" pitchFamily="49" charset="-128"/>
                <a:cs typeface="ＭＳ ゴシック" panose="020B0609070205080204" pitchFamily="49" charset="-128"/>
              </a:rPr>
              <a:t>このチャンネルでは</a:t>
            </a:r>
            <a:endParaRPr lang="ja-JP" altLang="ja-JP" sz="1800" kern="100" dirty="0">
              <a:effectLst/>
              <a:latin typeface="游明朝" panose="02020400000000000000" pitchFamily="18" charset="-128"/>
              <a:ea typeface="游明朝" panose="02020400000000000000" pitchFamily="18" charset="-128"/>
              <a:cs typeface="Courier New" panose="02070309020205020404" pitchFamily="49" charset="0"/>
            </a:endParaRPr>
          </a:p>
          <a:p>
            <a:pPr algn="just"/>
            <a:r>
              <a:rPr lang="ja-JP" altLang="ja-JP" sz="1800" kern="100" dirty="0">
                <a:effectLst/>
                <a:latin typeface="游明朝" panose="02020400000000000000" pitchFamily="18" charset="-128"/>
                <a:ea typeface="ＭＳ ゴシック" panose="020B0609070205080204" pitchFamily="49" charset="-128"/>
                <a:cs typeface="ＭＳ ゴシック" panose="020B0609070205080204" pitchFamily="49" charset="-128"/>
              </a:rPr>
              <a:t>日常のふとした疑問を</a:t>
            </a:r>
            <a:endParaRPr lang="ja-JP" altLang="ja-JP" sz="1800" kern="100" dirty="0">
              <a:effectLst/>
              <a:latin typeface="游明朝" panose="02020400000000000000" pitchFamily="18" charset="-128"/>
              <a:ea typeface="游明朝" panose="02020400000000000000" pitchFamily="18" charset="-128"/>
              <a:cs typeface="Courier New" panose="02070309020205020404" pitchFamily="49" charset="0"/>
            </a:endParaRPr>
          </a:p>
          <a:p>
            <a:pPr algn="just"/>
            <a:r>
              <a:rPr lang="ja-JP" altLang="en-US" sz="1800" kern="100" dirty="0">
                <a:effectLst/>
                <a:latin typeface="游明朝" panose="02020400000000000000" pitchFamily="18" charset="-128"/>
                <a:ea typeface="ＭＳ ゴシック" panose="020B0609070205080204" pitchFamily="49" charset="-128"/>
                <a:cs typeface="ＭＳ ゴシック" panose="020B0609070205080204" pitchFamily="49" charset="-128"/>
              </a:rPr>
              <a:t>●</a:t>
            </a:r>
            <a:r>
              <a:rPr lang="ja-JP" altLang="ja-JP" sz="1800" kern="100" dirty="0">
                <a:effectLst/>
                <a:latin typeface="游明朝" panose="02020400000000000000" pitchFamily="18" charset="-128"/>
                <a:ea typeface="ＭＳ ゴシック" panose="020B0609070205080204" pitchFamily="49" charset="-128"/>
                <a:cs typeface="ＭＳ ゴシック" panose="020B0609070205080204" pitchFamily="49" charset="-128"/>
              </a:rPr>
              <a:t>科学的な知見からゆるめに考察して</a:t>
            </a:r>
            <a:endParaRPr lang="ja-JP" altLang="ja-JP" sz="1800" kern="100" dirty="0">
              <a:effectLst/>
              <a:latin typeface="游明朝" panose="02020400000000000000" pitchFamily="18" charset="-128"/>
              <a:ea typeface="游明朝" panose="02020400000000000000" pitchFamily="18" charset="-128"/>
              <a:cs typeface="Courier New" panose="02070309020205020404" pitchFamily="49" charset="0"/>
            </a:endParaRPr>
          </a:p>
          <a:p>
            <a:pPr algn="just"/>
            <a:r>
              <a:rPr lang="ja-JP" altLang="ja-JP" sz="1800" kern="100" dirty="0">
                <a:effectLst/>
                <a:latin typeface="游明朝" panose="02020400000000000000" pitchFamily="18" charset="-128"/>
                <a:ea typeface="ＭＳ ゴシック" panose="020B0609070205080204" pitchFamily="49" charset="-128"/>
                <a:cs typeface="ＭＳ ゴシック" panose="020B0609070205080204" pitchFamily="49" charset="-128"/>
              </a:rPr>
              <a:t>それっぽい結論を導き出す動画を配信しています。</a:t>
            </a:r>
            <a:endParaRPr lang="ja-JP" altLang="ja-JP" sz="1800" kern="100" dirty="0">
              <a:effectLst/>
              <a:latin typeface="游明朝" panose="02020400000000000000" pitchFamily="18" charset="-128"/>
              <a:ea typeface="游明朝" panose="02020400000000000000" pitchFamily="18" charset="-128"/>
              <a:cs typeface="Courier New" panose="02070309020205020404" pitchFamily="49" charset="0"/>
            </a:endParaRPr>
          </a:p>
          <a:p>
            <a:pPr algn="just"/>
            <a:r>
              <a:rPr lang="ja-JP" altLang="ja-JP" sz="1800" kern="100" dirty="0">
                <a:effectLst/>
                <a:latin typeface="游明朝" panose="02020400000000000000" pitchFamily="18" charset="-128"/>
                <a:ea typeface="ＭＳ ゴシック" panose="020B0609070205080204" pitchFamily="49" charset="-128"/>
                <a:cs typeface="ＭＳ ゴシック" panose="020B0609070205080204" pitchFamily="49" charset="-128"/>
              </a:rPr>
              <a:t>さまざまな科学的テーマに触れていますので</a:t>
            </a:r>
            <a:endParaRPr lang="ja-JP" altLang="ja-JP" sz="1800" kern="100" dirty="0">
              <a:effectLst/>
              <a:latin typeface="游明朝" panose="02020400000000000000" pitchFamily="18" charset="-128"/>
              <a:ea typeface="游明朝" panose="02020400000000000000" pitchFamily="18" charset="-128"/>
              <a:cs typeface="Courier New" panose="02070309020205020404" pitchFamily="49" charset="0"/>
            </a:endParaRPr>
          </a:p>
          <a:p>
            <a:pPr algn="just"/>
            <a:r>
              <a:rPr lang="ja-JP" altLang="ja-JP" sz="1800" kern="100" dirty="0">
                <a:effectLst/>
                <a:latin typeface="游明朝" panose="02020400000000000000" pitchFamily="18" charset="-128"/>
                <a:ea typeface="ＭＳ ゴシック" panose="020B0609070205080204" pitchFamily="49" charset="-128"/>
                <a:cs typeface="ＭＳ ゴシック" panose="020B0609070205080204" pitchFamily="49" charset="-128"/>
              </a:rPr>
              <a:t>興味を持っていただけた方は</a:t>
            </a:r>
            <a:endParaRPr lang="ja-JP" altLang="ja-JP" sz="1800" kern="100" dirty="0">
              <a:effectLst/>
              <a:latin typeface="游明朝" panose="02020400000000000000" pitchFamily="18" charset="-128"/>
              <a:ea typeface="游明朝" panose="02020400000000000000" pitchFamily="18" charset="-128"/>
              <a:cs typeface="Courier New" panose="02070309020205020404" pitchFamily="49" charset="0"/>
            </a:endParaRPr>
          </a:p>
          <a:p>
            <a:pPr algn="just"/>
            <a:r>
              <a:rPr lang="ja-JP" altLang="ja-JP" sz="1800" kern="100" dirty="0">
                <a:effectLst/>
                <a:latin typeface="游明朝" panose="02020400000000000000" pitchFamily="18" charset="-128"/>
                <a:ea typeface="ＭＳ ゴシック" panose="020B0609070205080204" pitchFamily="49" charset="-128"/>
                <a:cs typeface="ＭＳ ゴシック" panose="020B0609070205080204" pitchFamily="49" charset="-128"/>
              </a:rPr>
              <a:t>チャンネル登録をして</a:t>
            </a:r>
            <a:endParaRPr lang="ja-JP" altLang="ja-JP" sz="1800" kern="100" dirty="0">
              <a:effectLst/>
              <a:latin typeface="游明朝" panose="02020400000000000000" pitchFamily="18" charset="-128"/>
              <a:ea typeface="游明朝" panose="02020400000000000000" pitchFamily="18" charset="-128"/>
              <a:cs typeface="Courier New" panose="02070309020205020404" pitchFamily="49" charset="0"/>
            </a:endParaRPr>
          </a:p>
          <a:p>
            <a:pPr algn="just"/>
            <a:r>
              <a:rPr lang="ja-JP" altLang="ja-JP" sz="1800" kern="100" dirty="0">
                <a:effectLst/>
                <a:latin typeface="游明朝" panose="02020400000000000000" pitchFamily="18" charset="-128"/>
                <a:ea typeface="ＭＳ ゴシック" panose="020B0609070205080204" pitchFamily="49" charset="-128"/>
                <a:cs typeface="ＭＳ ゴシック" panose="020B0609070205080204" pitchFamily="49" charset="-128"/>
              </a:rPr>
              <a:t>みんなで一緒に</a:t>
            </a:r>
            <a:endParaRPr lang="ja-JP" altLang="ja-JP" sz="1800" kern="100" dirty="0">
              <a:effectLst/>
              <a:latin typeface="游明朝" panose="02020400000000000000" pitchFamily="18" charset="-128"/>
              <a:ea typeface="游明朝" panose="02020400000000000000" pitchFamily="18" charset="-128"/>
              <a:cs typeface="Courier New" panose="02070309020205020404" pitchFamily="49" charset="0"/>
            </a:endParaRPr>
          </a:p>
          <a:p>
            <a:pPr algn="just"/>
            <a:r>
              <a:rPr lang="ja-JP" altLang="ja-JP" sz="1800" kern="100" dirty="0">
                <a:effectLst/>
                <a:latin typeface="游明朝" panose="02020400000000000000" pitchFamily="18" charset="-128"/>
                <a:ea typeface="ＭＳ ゴシック" panose="020B0609070205080204" pitchFamily="49" charset="-128"/>
                <a:cs typeface="ＭＳ ゴシック" panose="020B0609070205080204" pitchFamily="49" charset="-128"/>
              </a:rPr>
              <a:t>ゆるめのサイエンスを楽しみましょう！</a:t>
            </a:r>
            <a:endParaRPr lang="ja-JP" altLang="ja-JP" sz="1800" kern="100" dirty="0">
              <a:effectLst/>
              <a:latin typeface="游明朝" panose="02020400000000000000" pitchFamily="18" charset="-128"/>
              <a:ea typeface="游明朝" panose="02020400000000000000" pitchFamily="18" charset="-128"/>
              <a:cs typeface="Courier New" panose="02070309020205020404" pitchFamily="49" charset="0"/>
            </a:endParaRPr>
          </a:p>
        </p:txBody>
      </p:sp>
      <p:sp>
        <p:nvSpPr>
          <p:cNvPr id="4" name="スライド番号プレースホルダー 3"/>
          <p:cNvSpPr>
            <a:spLocks noGrp="1"/>
          </p:cNvSpPr>
          <p:nvPr>
            <p:ph type="sldNum" sz="quarter" idx="5"/>
          </p:nvPr>
        </p:nvSpPr>
        <p:spPr/>
        <p:txBody>
          <a:bodyPr/>
          <a:lstStyle/>
          <a:p>
            <a:fld id="{B19404E8-6959-40FD-A003-8E15B0129473}" type="slidenum">
              <a:rPr kumimoji="1" lang="ja-JP" altLang="en-US" smtClean="0"/>
              <a:t>2</a:t>
            </a:fld>
            <a:endParaRPr kumimoji="1" lang="ja-JP" altLang="en-US"/>
          </a:p>
        </p:txBody>
      </p:sp>
    </p:spTree>
    <p:extLst>
      <p:ext uri="{BB962C8B-B14F-4D97-AF65-F5344CB8AC3E}">
        <p14:creationId xmlns:p14="http://schemas.microsoft.com/office/powerpoint/2010/main" val="464438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6913" y="1143000"/>
            <a:ext cx="5464175" cy="3086100"/>
          </a:xfrm>
        </p:spPr>
      </p:sp>
      <p:sp>
        <p:nvSpPr>
          <p:cNvPr id="3" name="ノート プレースホルダー 2"/>
          <p:cNvSpPr>
            <a:spLocks noGrp="1"/>
          </p:cNvSpPr>
          <p:nvPr>
            <p:ph type="body" idx="1"/>
          </p:nvPr>
        </p:nvSpPr>
        <p:spPr/>
        <p:txBody>
          <a:bodyPr/>
          <a:lstStyle/>
          <a:p>
            <a:r>
              <a:rPr kumimoji="1" lang="ja-JP" altLang="en-US" dirty="0"/>
              <a:t>ところで、●宇宙と言っても</a:t>
            </a:r>
          </a:p>
          <a:p>
            <a:r>
              <a:rPr kumimoji="1" lang="ja-JP" altLang="en-US" dirty="0"/>
              <a:t>それが何を指し示すかは非常に難しい問題です。</a:t>
            </a:r>
          </a:p>
          <a:p>
            <a:r>
              <a:rPr kumimoji="1" lang="ja-JP" altLang="en-US" dirty="0"/>
              <a:t>●地球だって宇宙に存在する一惑星なのです。</a:t>
            </a:r>
          </a:p>
          <a:p>
            <a:r>
              <a:rPr kumimoji="1" lang="ja-JP" altLang="en-US" dirty="0"/>
              <a:t>まず宇宙を科学的に考える学問として</a:t>
            </a:r>
          </a:p>
          <a:p>
            <a:r>
              <a:rPr kumimoji="1" lang="ja-JP" altLang="en-US" dirty="0"/>
              <a:t>●「宇宙論」というものがあります。</a:t>
            </a:r>
          </a:p>
          <a:p>
            <a:r>
              <a:rPr kumimoji="1" lang="ja-JP" altLang="en-US" dirty="0"/>
              <a:t>宇宙論は宇宙の始まりから終わりまでの過程、</a:t>
            </a:r>
          </a:p>
          <a:p>
            <a:r>
              <a:rPr kumimoji="1" lang="ja-JP" altLang="en-US" dirty="0"/>
              <a:t>また、宇宙そのものの性質を研究していく学問です。</a:t>
            </a:r>
            <a:endParaRPr kumimoji="1" lang="en-US" altLang="ja-JP" dirty="0"/>
          </a:p>
          <a:p>
            <a:r>
              <a:rPr kumimoji="1" lang="ja-JP" altLang="en-US" dirty="0"/>
              <a:t>今回はこの宇宙論で定義される</a:t>
            </a:r>
            <a:endParaRPr kumimoji="1" lang="en-US" altLang="ja-JP" dirty="0"/>
          </a:p>
          <a:p>
            <a:r>
              <a:rPr kumimoji="1" lang="ja-JP" altLang="en-US" dirty="0"/>
              <a:t>「宇宙」についての話をしていきたいと思います。</a:t>
            </a:r>
          </a:p>
          <a:p>
            <a:r>
              <a:rPr kumimoji="1" lang="ja-JP" altLang="en-US" dirty="0"/>
              <a:t>●宇宙空間には無数の星が広がっていますが、</a:t>
            </a:r>
          </a:p>
          <a:p>
            <a:r>
              <a:rPr kumimoji="1" lang="ja-JP" altLang="en-US" dirty="0"/>
              <a:t>それらは一つ一つの位置が決まっていて整理された構造となっています。</a:t>
            </a:r>
          </a:p>
          <a:p>
            <a:r>
              <a:rPr kumimoji="1" lang="ja-JP" altLang="en-US" dirty="0"/>
              <a:t>その中でも●太陽は一際存在感の強い星といえるでしょう。</a:t>
            </a:r>
          </a:p>
          <a:p>
            <a:r>
              <a:rPr kumimoji="1" lang="ja-JP" altLang="en-US" dirty="0"/>
              <a:t>そして太陽のように自ら光を放つ星を●恒星、</a:t>
            </a:r>
          </a:p>
          <a:p>
            <a:r>
              <a:rPr kumimoji="1" lang="ja-JP" altLang="en-US" dirty="0"/>
              <a:t>恒星の周りを回っている星を●惑星と言います。</a:t>
            </a:r>
          </a:p>
          <a:p>
            <a:r>
              <a:rPr kumimoji="1" lang="ja-JP" altLang="en-US" dirty="0"/>
              <a:t>例えば、私達が生活している地球は太陽の周りを回っているため惑星です。▼</a:t>
            </a:r>
          </a:p>
        </p:txBody>
      </p:sp>
      <p:sp>
        <p:nvSpPr>
          <p:cNvPr id="4" name="スライド番号プレースホルダー 3"/>
          <p:cNvSpPr>
            <a:spLocks noGrp="1"/>
          </p:cNvSpPr>
          <p:nvPr>
            <p:ph type="sldNum" sz="quarter" idx="5"/>
          </p:nvPr>
        </p:nvSpPr>
        <p:spPr/>
        <p:txBody>
          <a:bodyPr/>
          <a:lstStyle/>
          <a:p>
            <a:fld id="{B19404E8-6959-40FD-A003-8E15B0129473}" type="slidenum">
              <a:rPr kumimoji="1" lang="ja-JP" altLang="en-US" smtClean="0"/>
              <a:t>3</a:t>
            </a:fld>
            <a:endParaRPr kumimoji="1" lang="ja-JP" altLang="en-US"/>
          </a:p>
        </p:txBody>
      </p:sp>
    </p:spTree>
    <p:extLst>
      <p:ext uri="{BB962C8B-B14F-4D97-AF65-F5344CB8AC3E}">
        <p14:creationId xmlns:p14="http://schemas.microsoft.com/office/powerpoint/2010/main" val="1888913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6913" y="1143000"/>
            <a:ext cx="5464175" cy="3086100"/>
          </a:xfrm>
        </p:spPr>
      </p:sp>
      <p:sp>
        <p:nvSpPr>
          <p:cNvPr id="3" name="ノート プレースホルダー 2"/>
          <p:cNvSpPr>
            <a:spLocks noGrp="1"/>
          </p:cNvSpPr>
          <p:nvPr>
            <p:ph type="body" idx="1"/>
          </p:nvPr>
        </p:nvSpPr>
        <p:spPr/>
        <p:txBody>
          <a:bodyPr/>
          <a:lstStyle/>
          <a:p>
            <a:r>
              <a:rPr kumimoji="1" lang="ja-JP" altLang="en-US" dirty="0"/>
              <a:t>東から太陽が昇り、西に沈み、夜が来る。</a:t>
            </a:r>
          </a:p>
          <a:p>
            <a:r>
              <a:rPr kumimoji="1" lang="ja-JP" altLang="en-US" dirty="0"/>
              <a:t>●私達から見るとまるで●天が動いているかのようですが、</a:t>
            </a:r>
          </a:p>
          <a:p>
            <a:r>
              <a:rPr kumimoji="1" lang="ja-JP" altLang="en-US" dirty="0"/>
              <a:t>実際には●地球が動いているため太陽の位置が変わるのです。</a:t>
            </a:r>
            <a:endParaRPr kumimoji="1" lang="en-US" altLang="ja-JP" dirty="0"/>
          </a:p>
          <a:p>
            <a:r>
              <a:rPr kumimoji="1" lang="ja-JP" altLang="en-US" dirty="0"/>
              <a:t>これは、今となっては常識ですが、</a:t>
            </a:r>
          </a:p>
          <a:p>
            <a:r>
              <a:rPr kumimoji="1" lang="ja-JP" altLang="en-US" dirty="0"/>
              <a:t>近代までは当然のように地球が全ての中心であると考えられ、</a:t>
            </a:r>
          </a:p>
          <a:p>
            <a:r>
              <a:rPr kumimoji="1" lang="ja-JP" altLang="en-US" dirty="0"/>
              <a:t>地球が他の星と同じだとは誰一人信じようとしませんでした。</a:t>
            </a:r>
          </a:p>
          <a:p>
            <a:r>
              <a:rPr kumimoji="1" lang="ja-JP" altLang="en-US" dirty="0"/>
              <a:t>そして水星、金星、火星、木星、土星、天王星、海王星も</a:t>
            </a:r>
          </a:p>
          <a:p>
            <a:r>
              <a:rPr kumimoji="1" lang="ja-JP" altLang="en-US" dirty="0"/>
              <a:t>また同じように太陽の周りを回る惑星です。</a:t>
            </a:r>
          </a:p>
          <a:p>
            <a:r>
              <a:rPr kumimoji="1" lang="ja-JP" altLang="en-US" dirty="0"/>
              <a:t>太陽を中心とするこれらの構造を●「太陽系」と言います。</a:t>
            </a:r>
          </a:p>
          <a:p>
            <a:r>
              <a:rPr kumimoji="1" lang="ja-JP" altLang="en-US" dirty="0"/>
              <a:t>ちなみに、一昔前まではこの他に●冥王星という星も</a:t>
            </a:r>
          </a:p>
          <a:p>
            <a:r>
              <a:rPr kumimoji="1" lang="ja-JP" altLang="en-US" dirty="0"/>
              <a:t>太陽系の惑星としてカウントされていましたが、</a:t>
            </a:r>
          </a:p>
          <a:p>
            <a:r>
              <a:rPr kumimoji="1" lang="en-US" altLang="ja-JP" dirty="0"/>
              <a:t>2006</a:t>
            </a:r>
            <a:r>
              <a:rPr kumimoji="1" lang="ja-JP" altLang="en-US" dirty="0"/>
              <a:t>年に国際天文学会で惑星の定義が再考されたことに伴い、</a:t>
            </a:r>
          </a:p>
          <a:p>
            <a:r>
              <a:rPr kumimoji="1" lang="ja-JP" altLang="en-US" dirty="0"/>
              <a:t>●惑星から除外されてしまいました。▼</a:t>
            </a:r>
          </a:p>
        </p:txBody>
      </p:sp>
      <p:sp>
        <p:nvSpPr>
          <p:cNvPr id="4" name="スライド番号プレースホルダー 3"/>
          <p:cNvSpPr>
            <a:spLocks noGrp="1"/>
          </p:cNvSpPr>
          <p:nvPr>
            <p:ph type="sldNum" sz="quarter" idx="5"/>
          </p:nvPr>
        </p:nvSpPr>
        <p:spPr/>
        <p:txBody>
          <a:bodyPr/>
          <a:lstStyle/>
          <a:p>
            <a:fld id="{B19404E8-6959-40FD-A003-8E15B0129473}" type="slidenum">
              <a:rPr kumimoji="1" lang="ja-JP" altLang="en-US" smtClean="0"/>
              <a:t>4</a:t>
            </a:fld>
            <a:endParaRPr kumimoji="1" lang="ja-JP" altLang="en-US"/>
          </a:p>
        </p:txBody>
      </p:sp>
    </p:spTree>
    <p:extLst>
      <p:ext uri="{BB962C8B-B14F-4D97-AF65-F5344CB8AC3E}">
        <p14:creationId xmlns:p14="http://schemas.microsoft.com/office/powerpoint/2010/main" val="302337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6913" y="1143000"/>
            <a:ext cx="5464175" cy="3086100"/>
          </a:xfrm>
        </p:spPr>
      </p:sp>
      <p:sp>
        <p:nvSpPr>
          <p:cNvPr id="3" name="ノート プレースホルダー 2"/>
          <p:cNvSpPr>
            <a:spLocks noGrp="1"/>
          </p:cNvSpPr>
          <p:nvPr>
            <p:ph type="body" idx="1"/>
          </p:nvPr>
        </p:nvSpPr>
        <p:spPr/>
        <p:txBody>
          <a:bodyPr/>
          <a:lstStyle/>
          <a:p>
            <a:r>
              <a:rPr kumimoji="1" lang="ja-JP" altLang="en-US" dirty="0"/>
              <a:t>話がそれましたが、</a:t>
            </a:r>
          </a:p>
          <a:p>
            <a:r>
              <a:rPr kumimoji="1" lang="ja-JP" altLang="en-US" dirty="0"/>
              <a:t>私たちは●夜空を見上げれば星を見ることができます。</a:t>
            </a:r>
          </a:p>
          <a:p>
            <a:r>
              <a:rPr kumimoji="1" lang="ja-JP" altLang="en-US" dirty="0"/>
              <a:t>この星のほとんどは●恒星です。</a:t>
            </a:r>
          </a:p>
          <a:p>
            <a:r>
              <a:rPr kumimoji="1" lang="ja-JP" altLang="en-US" dirty="0"/>
              <a:t>そして無数にある恒星の周りにも</a:t>
            </a:r>
          </a:p>
          <a:p>
            <a:r>
              <a:rPr kumimoji="1" lang="ja-JP" altLang="en-US" dirty="0"/>
              <a:t>また●数多くの惑星が回っているのです。</a:t>
            </a:r>
          </a:p>
          <a:p>
            <a:r>
              <a:rPr kumimoji="1" lang="ja-JP" altLang="en-US" dirty="0"/>
              <a:t>このようにいくつもの恒星系が織りなす集団を●「銀河」と呼びます。</a:t>
            </a:r>
          </a:p>
          <a:p>
            <a:r>
              <a:rPr kumimoji="1" lang="ja-JP" altLang="en-US" dirty="0"/>
              <a:t>銀河には様々な種類があり、</a:t>
            </a:r>
          </a:p>
          <a:p>
            <a:r>
              <a:rPr kumimoji="1" lang="ja-JP" altLang="en-US" dirty="0"/>
              <a:t>太陽系はそのうちの●「天の川銀河」に分類されます。</a:t>
            </a:r>
          </a:p>
          <a:p>
            <a:r>
              <a:rPr kumimoji="1" lang="ja-JP" altLang="en-US" dirty="0"/>
              <a:t>七夕などでお馴染みのあの天の川ですね。</a:t>
            </a:r>
          </a:p>
          <a:p>
            <a:r>
              <a:rPr kumimoji="1" lang="ja-JP" altLang="en-US" dirty="0"/>
              <a:t>天の川は実は大きな円の形となった</a:t>
            </a:r>
          </a:p>
          <a:p>
            <a:r>
              <a:rPr kumimoji="1" lang="ja-JP" altLang="en-US" dirty="0"/>
              <a:t>無数の恒星で成り立っているのです。</a:t>
            </a:r>
          </a:p>
          <a:p>
            <a:r>
              <a:rPr kumimoji="1" lang="ja-JP" altLang="en-US" dirty="0"/>
              <a:t>それを●地球から見るため、</a:t>
            </a:r>
          </a:p>
          <a:p>
            <a:r>
              <a:rPr kumimoji="1" lang="ja-JP" altLang="en-US" dirty="0"/>
              <a:t>円が広がって見え、</a:t>
            </a:r>
          </a:p>
          <a:p>
            <a:r>
              <a:rPr kumimoji="1" lang="ja-JP" altLang="en-US" dirty="0"/>
              <a:t>ああいった川の形に見えるのです。▼</a:t>
            </a:r>
          </a:p>
        </p:txBody>
      </p:sp>
      <p:sp>
        <p:nvSpPr>
          <p:cNvPr id="4" name="スライド番号プレースホルダー 3"/>
          <p:cNvSpPr>
            <a:spLocks noGrp="1"/>
          </p:cNvSpPr>
          <p:nvPr>
            <p:ph type="sldNum" sz="quarter" idx="5"/>
          </p:nvPr>
        </p:nvSpPr>
        <p:spPr/>
        <p:txBody>
          <a:bodyPr/>
          <a:lstStyle/>
          <a:p>
            <a:fld id="{B19404E8-6959-40FD-A003-8E15B0129473}" type="slidenum">
              <a:rPr kumimoji="1" lang="ja-JP" altLang="en-US" smtClean="0"/>
              <a:t>5</a:t>
            </a:fld>
            <a:endParaRPr kumimoji="1" lang="ja-JP" altLang="en-US"/>
          </a:p>
        </p:txBody>
      </p:sp>
    </p:spTree>
    <p:extLst>
      <p:ext uri="{BB962C8B-B14F-4D97-AF65-F5344CB8AC3E}">
        <p14:creationId xmlns:p14="http://schemas.microsoft.com/office/powerpoint/2010/main" val="3353667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6913" y="1143000"/>
            <a:ext cx="5464175" cy="3086100"/>
          </a:xfrm>
        </p:spPr>
      </p:sp>
      <p:sp>
        <p:nvSpPr>
          <p:cNvPr id="3" name="ノート プレースホルダー 2"/>
          <p:cNvSpPr>
            <a:spLocks noGrp="1"/>
          </p:cNvSpPr>
          <p:nvPr>
            <p:ph type="body" idx="1"/>
          </p:nvPr>
        </p:nvSpPr>
        <p:spPr/>
        <p:txBody>
          <a:bodyPr/>
          <a:lstStyle/>
          <a:p>
            <a:r>
              <a:rPr kumimoji="1" lang="ja-JP" altLang="en-US" dirty="0"/>
              <a:t>そして●この天の川銀河は●数千億もの恒星が集まっています。</a:t>
            </a:r>
          </a:p>
          <a:p>
            <a:r>
              <a:rPr kumimoji="1" lang="ja-JP" altLang="en-US" dirty="0"/>
              <a:t>さらにまた天の川銀河のそばには●アンドロメダ銀河という銀河があり、</a:t>
            </a:r>
          </a:p>
          <a:p>
            <a:r>
              <a:rPr kumimoji="1" lang="ja-JP" altLang="en-US" dirty="0"/>
              <a:t>これも地球上から肉眼で観察することができます。</a:t>
            </a:r>
          </a:p>
          <a:p>
            <a:r>
              <a:rPr kumimoji="1" lang="ja-JP" altLang="en-US" dirty="0"/>
              <a:t>このように銀河のグループが●さらにいくつも集まった集団を</a:t>
            </a:r>
          </a:p>
          <a:p>
            <a:r>
              <a:rPr kumimoji="1" lang="ja-JP" altLang="en-US" dirty="0"/>
              <a:t>●「銀河群」や「銀河団」と呼びます。</a:t>
            </a:r>
          </a:p>
          <a:p>
            <a:r>
              <a:rPr kumimoji="1" lang="ja-JP" altLang="en-US" dirty="0"/>
              <a:t>ちなみに地球が属しているのは●局所銀河群という銀河群で、</a:t>
            </a:r>
          </a:p>
          <a:p>
            <a:r>
              <a:rPr kumimoji="1" lang="ja-JP" altLang="en-US" dirty="0"/>
              <a:t>およそ</a:t>
            </a:r>
            <a:r>
              <a:rPr kumimoji="1" lang="en-US" altLang="ja-JP" dirty="0"/>
              <a:t>50</a:t>
            </a:r>
            <a:r>
              <a:rPr kumimoji="1" lang="ja-JP" altLang="en-US" dirty="0"/>
              <a:t>～</a:t>
            </a:r>
            <a:r>
              <a:rPr kumimoji="1" lang="en-US" altLang="ja-JP" dirty="0"/>
              <a:t>60</a:t>
            </a:r>
            <a:r>
              <a:rPr kumimoji="1" lang="ja-JP" altLang="en-US" dirty="0"/>
              <a:t>の銀河が集まったものです。▼</a:t>
            </a:r>
          </a:p>
        </p:txBody>
      </p:sp>
      <p:sp>
        <p:nvSpPr>
          <p:cNvPr id="4" name="スライド番号プレースホルダー 3"/>
          <p:cNvSpPr>
            <a:spLocks noGrp="1"/>
          </p:cNvSpPr>
          <p:nvPr>
            <p:ph type="sldNum" sz="quarter" idx="5"/>
          </p:nvPr>
        </p:nvSpPr>
        <p:spPr/>
        <p:txBody>
          <a:bodyPr/>
          <a:lstStyle/>
          <a:p>
            <a:fld id="{B19404E8-6959-40FD-A003-8E15B0129473}" type="slidenum">
              <a:rPr kumimoji="1" lang="ja-JP" altLang="en-US" smtClean="0"/>
              <a:t>6</a:t>
            </a:fld>
            <a:endParaRPr kumimoji="1" lang="ja-JP" altLang="en-US"/>
          </a:p>
        </p:txBody>
      </p:sp>
    </p:spTree>
    <p:extLst>
      <p:ext uri="{BB962C8B-B14F-4D97-AF65-F5344CB8AC3E}">
        <p14:creationId xmlns:p14="http://schemas.microsoft.com/office/powerpoint/2010/main" val="2224511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6913" y="1143000"/>
            <a:ext cx="5464175" cy="3086100"/>
          </a:xfrm>
        </p:spPr>
      </p:sp>
      <p:sp>
        <p:nvSpPr>
          <p:cNvPr id="3" name="ノート プレースホルダー 2"/>
          <p:cNvSpPr>
            <a:spLocks noGrp="1"/>
          </p:cNvSpPr>
          <p:nvPr>
            <p:ph type="body" idx="1"/>
          </p:nvPr>
        </p:nvSpPr>
        <p:spPr/>
        <p:txBody>
          <a:bodyPr/>
          <a:lstStyle/>
          <a:p>
            <a:r>
              <a:rPr kumimoji="1" lang="ja-JP" altLang="en-US" dirty="0"/>
              <a:t>さらに●銀河団や銀河群は集まって●「超銀河団」を形成しますが、</a:t>
            </a:r>
          </a:p>
          <a:p>
            <a:r>
              <a:rPr kumimoji="1" lang="ja-JP" altLang="en-US" dirty="0"/>
              <a:t>この超銀河団はバラバラに分布するわけではなく、</a:t>
            </a:r>
          </a:p>
          <a:p>
            <a:r>
              <a:rPr kumimoji="1" lang="ja-JP" altLang="en-US" dirty="0"/>
              <a:t>●平面状の壁のような分布を示しています。</a:t>
            </a:r>
          </a:p>
          <a:p>
            <a:r>
              <a:rPr kumimoji="1" lang="ja-JP" altLang="en-US" dirty="0"/>
              <a:t>これの構造はしばしば泡に例えられ、</a:t>
            </a:r>
          </a:p>
          <a:p>
            <a:r>
              <a:rPr kumimoji="1" lang="ja-JP" altLang="en-US" dirty="0"/>
              <a:t>泡の内部は空洞のように</a:t>
            </a:r>
          </a:p>
          <a:p>
            <a:r>
              <a:rPr kumimoji="1" lang="ja-JP" altLang="en-US" dirty="0"/>
              <a:t>ほとんど銀河がない空間が広がっています。</a:t>
            </a:r>
          </a:p>
          <a:p>
            <a:r>
              <a:rPr kumimoji="1" lang="ja-JP" altLang="en-US" dirty="0"/>
              <a:t>観測することのできる宇宙の中で</a:t>
            </a:r>
          </a:p>
          <a:p>
            <a:r>
              <a:rPr kumimoji="1" lang="ja-JP" altLang="en-US" dirty="0"/>
              <a:t>最大級であるこの構造は●「宇宙の大規模構造」と呼ばれています。</a:t>
            </a:r>
          </a:p>
          <a:p>
            <a:r>
              <a:rPr kumimoji="1" lang="ja-JP" altLang="en-US" dirty="0"/>
              <a:t>このような現象は一か所で起こっているのではなく、</a:t>
            </a:r>
          </a:p>
          <a:p>
            <a:r>
              <a:rPr kumimoji="1" lang="ja-JP" altLang="en-US" dirty="0"/>
              <a:t>●どこを切り取ってみても概ね同じような構造になっています。</a:t>
            </a:r>
          </a:p>
          <a:p>
            <a:r>
              <a:rPr kumimoji="1" lang="ja-JP" altLang="en-US" dirty="0"/>
              <a:t>局所的に見れば、銀河の密集具合に濃淡はありますが、</a:t>
            </a:r>
          </a:p>
          <a:p>
            <a:r>
              <a:rPr kumimoji="1" lang="ja-JP" altLang="en-US" dirty="0"/>
              <a:t>ものすごく引いた目線で見れば、</a:t>
            </a:r>
          </a:p>
          <a:p>
            <a:r>
              <a:rPr kumimoji="1" lang="ja-JP" altLang="en-US" dirty="0"/>
              <a:t>どこかに特異な点を見つけることはできません。</a:t>
            </a:r>
          </a:p>
          <a:p>
            <a:r>
              <a:rPr kumimoji="1" lang="ja-JP" altLang="en-US" dirty="0"/>
              <a:t>これはつまり、宇宙には●特別な場所は一か所も存在しないということを示していて、</a:t>
            </a:r>
          </a:p>
          <a:p>
            <a:r>
              <a:rPr kumimoji="1" lang="ja-JP" altLang="en-US" dirty="0"/>
              <a:t>このことを「宇宙原理」と言います。</a:t>
            </a:r>
          </a:p>
          <a:p>
            <a:r>
              <a:rPr kumimoji="1" lang="ja-JP" altLang="en-US" dirty="0"/>
              <a:t>この宇宙原理にはいまだに解明されていない部分も数多くあり、</a:t>
            </a:r>
          </a:p>
          <a:p>
            <a:r>
              <a:rPr kumimoji="1" lang="ja-JP" altLang="en-US" dirty="0"/>
              <a:t>それ自体が証明されている訳ではないのですが、</a:t>
            </a:r>
          </a:p>
          <a:p>
            <a:r>
              <a:rPr kumimoji="1" lang="ja-JP" altLang="en-US" dirty="0"/>
              <a:t>裏付けるような観測結果は数多くあり、</a:t>
            </a:r>
          </a:p>
          <a:p>
            <a:r>
              <a:rPr kumimoji="1" lang="ja-JP" altLang="en-US" dirty="0"/>
              <a:t>中心的な支持を集めている考え方です。▼</a:t>
            </a:r>
          </a:p>
        </p:txBody>
      </p:sp>
      <p:sp>
        <p:nvSpPr>
          <p:cNvPr id="4" name="スライド番号プレースホルダー 3"/>
          <p:cNvSpPr>
            <a:spLocks noGrp="1"/>
          </p:cNvSpPr>
          <p:nvPr>
            <p:ph type="sldNum" sz="quarter" idx="5"/>
          </p:nvPr>
        </p:nvSpPr>
        <p:spPr/>
        <p:txBody>
          <a:bodyPr/>
          <a:lstStyle/>
          <a:p>
            <a:fld id="{B19404E8-6959-40FD-A003-8E15B0129473}" type="slidenum">
              <a:rPr kumimoji="1" lang="ja-JP" altLang="en-US" smtClean="0"/>
              <a:t>7</a:t>
            </a:fld>
            <a:endParaRPr kumimoji="1" lang="ja-JP" altLang="en-US"/>
          </a:p>
        </p:txBody>
      </p:sp>
    </p:spTree>
    <p:extLst>
      <p:ext uri="{BB962C8B-B14F-4D97-AF65-F5344CB8AC3E}">
        <p14:creationId xmlns:p14="http://schemas.microsoft.com/office/powerpoint/2010/main" val="2721417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6913" y="1143000"/>
            <a:ext cx="5464175" cy="3086100"/>
          </a:xfrm>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特別な場所が存在しない</a:t>
            </a:r>
            <a:r>
              <a:rPr kumimoji="1" lang="en-US" altLang="ja-JP" dirty="0"/>
              <a:t>』</a:t>
            </a:r>
            <a:r>
              <a:rPr kumimoji="1" lang="ja-JP" altLang="en-US" dirty="0"/>
              <a:t>ということが意味することは、</a:t>
            </a:r>
          </a:p>
          <a:p>
            <a:r>
              <a:rPr kumimoji="1" lang="ja-JP" altLang="en-US" dirty="0"/>
              <a:t>ちょっと直感的にはわかりにくいかもしれませんが、</a:t>
            </a:r>
          </a:p>
          <a:p>
            <a:r>
              <a:rPr kumimoji="1" lang="ja-JP" altLang="en-US" dirty="0"/>
              <a:t>●宇宙には●「中心」も「端」も存在しないということです。</a:t>
            </a:r>
          </a:p>
          <a:p>
            <a:r>
              <a:rPr kumimoji="1" lang="ja-JP" altLang="en-US" dirty="0"/>
              <a:t>仮に「宇宙の中心」なるものがあれば、</a:t>
            </a:r>
          </a:p>
          <a:p>
            <a:r>
              <a:rPr kumimoji="1" lang="ja-JP" altLang="en-US" dirty="0"/>
              <a:t>そこが特別な場所になり、全ての場所が「中心」からの距離などで</a:t>
            </a:r>
          </a:p>
          <a:p>
            <a:r>
              <a:rPr kumimoji="1" lang="ja-JP" altLang="en-US" dirty="0"/>
              <a:t>特異な点だということになってしまいます。</a:t>
            </a:r>
          </a:p>
          <a:p>
            <a:r>
              <a:rPr kumimoji="1" lang="ja-JP" altLang="en-US" dirty="0"/>
              <a:t>これは「端」があった場合でも同じです。</a:t>
            </a:r>
          </a:p>
          <a:p>
            <a:r>
              <a:rPr kumimoji="1" lang="ja-JP" altLang="en-US" dirty="0"/>
              <a:t>要するに、●観測できる範囲の宇宙では</a:t>
            </a:r>
          </a:p>
          <a:p>
            <a:r>
              <a:rPr kumimoji="1" lang="en-US" altLang="ja-JP" dirty="0"/>
              <a:t>『</a:t>
            </a:r>
            <a:r>
              <a:rPr kumimoji="1" lang="ja-JP" altLang="en-US" dirty="0"/>
              <a:t>特別な場所の存在</a:t>
            </a:r>
            <a:r>
              <a:rPr kumimoji="1" lang="en-US" altLang="ja-JP" dirty="0"/>
              <a:t>』</a:t>
            </a:r>
            <a:r>
              <a:rPr kumimoji="1" lang="ja-JP" altLang="en-US" dirty="0"/>
              <a:t>を見つけることができず、</a:t>
            </a:r>
          </a:p>
          <a:p>
            <a:r>
              <a:rPr kumimoji="1" lang="ja-JP" altLang="en-US" dirty="0"/>
              <a:t>このことから宇宙は●中心も端もない</a:t>
            </a:r>
            <a:r>
              <a:rPr kumimoji="1" lang="en-US" altLang="ja-JP" dirty="0"/>
              <a:t>…</a:t>
            </a:r>
            <a:r>
              <a:rPr kumimoji="1" lang="ja-JP" altLang="en-US" dirty="0"/>
              <a:t>、</a:t>
            </a:r>
          </a:p>
          <a:p>
            <a:r>
              <a:rPr kumimoji="1" lang="ja-JP" altLang="en-US" dirty="0"/>
              <a:t>どこに行っても同じ物理法則が成り立っていると考えるのが</a:t>
            </a:r>
          </a:p>
          <a:p>
            <a:r>
              <a:rPr kumimoji="1" lang="ja-JP" altLang="en-US" dirty="0"/>
              <a:t>妥当とされているということなんです。</a:t>
            </a:r>
          </a:p>
          <a:p>
            <a:r>
              <a:rPr kumimoji="1" lang="ja-JP" altLang="en-US" dirty="0"/>
              <a:t>これが、「宇宙」の像だと言えます。▼</a:t>
            </a:r>
          </a:p>
        </p:txBody>
      </p:sp>
      <p:sp>
        <p:nvSpPr>
          <p:cNvPr id="4" name="スライド番号プレースホルダー 3"/>
          <p:cNvSpPr>
            <a:spLocks noGrp="1"/>
          </p:cNvSpPr>
          <p:nvPr>
            <p:ph type="sldNum" sz="quarter" idx="5"/>
          </p:nvPr>
        </p:nvSpPr>
        <p:spPr/>
        <p:txBody>
          <a:bodyPr/>
          <a:lstStyle/>
          <a:p>
            <a:fld id="{B19404E8-6959-40FD-A003-8E15B0129473}" type="slidenum">
              <a:rPr kumimoji="1" lang="ja-JP" altLang="en-US" smtClean="0"/>
              <a:t>8</a:t>
            </a:fld>
            <a:endParaRPr kumimoji="1" lang="ja-JP" altLang="en-US"/>
          </a:p>
        </p:txBody>
      </p:sp>
    </p:spTree>
    <p:extLst>
      <p:ext uri="{BB962C8B-B14F-4D97-AF65-F5344CB8AC3E}">
        <p14:creationId xmlns:p14="http://schemas.microsoft.com/office/powerpoint/2010/main" val="2450751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6913" y="1143000"/>
            <a:ext cx="5464175" cy="3086100"/>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特別な場所がない</a:t>
            </a:r>
            <a:r>
              <a:rPr kumimoji="1" lang="en-US" altLang="ja-JP" dirty="0"/>
              <a:t>』</a:t>
            </a:r>
            <a:r>
              <a:rPr kumimoji="1" lang="ja-JP" altLang="en-US" dirty="0"/>
              <a:t>、</a:t>
            </a:r>
            <a:endParaRPr kumimoji="1" lang="en-US" altLang="ja-JP" dirty="0"/>
          </a:p>
          <a:p>
            <a:r>
              <a:rPr kumimoji="1" lang="en-US" altLang="ja-JP" dirty="0"/>
              <a:t>『</a:t>
            </a:r>
            <a:r>
              <a:rPr kumimoji="1" lang="ja-JP" altLang="en-US" dirty="0"/>
              <a:t>どこに行っても同じ</a:t>
            </a:r>
            <a:r>
              <a:rPr kumimoji="1" lang="en-US" altLang="ja-JP" dirty="0"/>
              <a:t>』</a:t>
            </a:r>
            <a:r>
              <a:rPr kumimoji="1" lang="ja-JP" altLang="en-US" dirty="0"/>
              <a:t>というのは、</a:t>
            </a:r>
          </a:p>
          <a:p>
            <a:r>
              <a:rPr kumimoji="1" lang="ja-JP" altLang="en-US" dirty="0"/>
              <a:t>●今私たちの目の前で起きていることも、</a:t>
            </a:r>
          </a:p>
          <a:p>
            <a:r>
              <a:rPr kumimoji="1" lang="ja-JP" altLang="en-US" dirty="0"/>
              <a:t>●遠い銀河の星で起きていることも</a:t>
            </a:r>
          </a:p>
          <a:p>
            <a:r>
              <a:rPr kumimoji="1" lang="ja-JP" altLang="en-US" dirty="0"/>
              <a:t>●同じ法則に従っているということを示しています。</a:t>
            </a:r>
          </a:p>
          <a:p>
            <a:r>
              <a:rPr kumimoji="1" lang="ja-JP" altLang="en-US" dirty="0"/>
              <a:t>この同じ法則ということをもう少し掘り下げると、</a:t>
            </a:r>
          </a:p>
          <a:p>
            <a:r>
              <a:rPr kumimoji="1" lang="ja-JP" altLang="en-US" dirty="0"/>
              <a:t>宇宙の成り立ちの話に行き着きます。</a:t>
            </a:r>
          </a:p>
          <a:p>
            <a:r>
              <a:rPr kumimoji="1" lang="ja-JP" altLang="en-US" dirty="0"/>
              <a:t>宇宙は●「素粒子」と呼ばれる超極小の粒と</a:t>
            </a:r>
          </a:p>
          <a:p>
            <a:r>
              <a:rPr kumimoji="1" lang="ja-JP" altLang="en-US" dirty="0"/>
              <a:t>●「重力」・「電磁力」・「強い力」・「弱い力」という</a:t>
            </a:r>
          </a:p>
          <a:p>
            <a:r>
              <a:rPr kumimoji="1" lang="ja-JP" altLang="en-US" dirty="0"/>
              <a:t>●４つの力によって成立しています。</a:t>
            </a:r>
          </a:p>
          <a:p>
            <a:r>
              <a:rPr kumimoji="1" lang="ja-JP" altLang="en-US" dirty="0"/>
              <a:t>●「金」のような物質が●粒からできている、</a:t>
            </a:r>
          </a:p>
          <a:p>
            <a:r>
              <a:rPr kumimoji="1" lang="ja-JP" altLang="en-US" dirty="0"/>
              <a:t>というのは直感的に分かるかと思いますが、</a:t>
            </a:r>
          </a:p>
          <a:p>
            <a:r>
              <a:rPr kumimoji="1" lang="ja-JP" altLang="en-US" dirty="0"/>
              <a:t>わたしたちが空気と呼ぶ●窒素や酸素、</a:t>
            </a:r>
          </a:p>
          <a:p>
            <a:r>
              <a:rPr kumimoji="1" lang="ja-JP" altLang="en-US" dirty="0"/>
              <a:t>さらには●光ですら全て素粒子の集まりです。</a:t>
            </a:r>
          </a:p>
          <a:p>
            <a:r>
              <a:rPr kumimoji="1" lang="ja-JP" altLang="en-US" dirty="0"/>
              <a:t>この●素粒子によって構成されるモノの全てが</a:t>
            </a:r>
          </a:p>
          <a:p>
            <a:r>
              <a:rPr kumimoji="1" lang="ja-JP" altLang="en-US" dirty="0"/>
              <a:t>●４つの力によって、</a:t>
            </a:r>
          </a:p>
          <a:p>
            <a:r>
              <a:rPr kumimoji="1" lang="ja-JP" altLang="en-US" dirty="0"/>
              <a:t>お互いに影響を及ぼし合っているのがこの宇宙だということです。</a:t>
            </a:r>
            <a:endParaRPr kumimoji="1" lang="en-US" altLang="ja-JP" dirty="0"/>
          </a:p>
          <a:p>
            <a:pPr algn="just"/>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約</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時間前</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私がライバルの動画のコメント欄にクソリプを投稿したあの行為も、</a:t>
            </a:r>
          </a:p>
          <a:p>
            <a:pPr algn="just"/>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どこかの遠い宇宙で起きた超新星爆発も、</a:t>
            </a:r>
          </a:p>
          <a:p>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どちらも素粒子と力の作用で説明ができるということなんですね。</a:t>
            </a:r>
            <a:r>
              <a:rPr kumimoji="1" lang="ja-JP" altLang="en-US" dirty="0"/>
              <a:t>▼</a:t>
            </a:r>
          </a:p>
        </p:txBody>
      </p:sp>
      <p:sp>
        <p:nvSpPr>
          <p:cNvPr id="4" name="スライド番号プレースホルダー 3"/>
          <p:cNvSpPr>
            <a:spLocks noGrp="1"/>
          </p:cNvSpPr>
          <p:nvPr>
            <p:ph type="sldNum" sz="quarter" idx="5"/>
          </p:nvPr>
        </p:nvSpPr>
        <p:spPr/>
        <p:txBody>
          <a:bodyPr/>
          <a:lstStyle/>
          <a:p>
            <a:fld id="{B19404E8-6959-40FD-A003-8E15B0129473}" type="slidenum">
              <a:rPr kumimoji="1" lang="ja-JP" altLang="en-US" smtClean="0"/>
              <a:t>9</a:t>
            </a:fld>
            <a:endParaRPr kumimoji="1" lang="ja-JP" altLang="en-US"/>
          </a:p>
        </p:txBody>
      </p:sp>
    </p:spTree>
    <p:extLst>
      <p:ext uri="{BB962C8B-B14F-4D97-AF65-F5344CB8AC3E}">
        <p14:creationId xmlns:p14="http://schemas.microsoft.com/office/powerpoint/2010/main" val="4024461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833563" y="1356188"/>
            <a:ext cx="11001375" cy="2885017"/>
          </a:xfrm>
        </p:spPr>
        <p:txBody>
          <a:bodyPr anchor="b"/>
          <a:lstStyle>
            <a:lvl1pPr algn="ctr">
              <a:defRPr sz="7219"/>
            </a:lvl1pPr>
          </a:lstStyle>
          <a:p>
            <a:r>
              <a:rPr lang="ja-JP" altLang="en-US"/>
              <a:t>マスター タイトルの書式設定</a:t>
            </a:r>
            <a:endParaRPr lang="en-US" dirty="0"/>
          </a:p>
        </p:txBody>
      </p:sp>
      <p:sp>
        <p:nvSpPr>
          <p:cNvPr id="3" name="Subtitle 2"/>
          <p:cNvSpPr>
            <a:spLocks noGrp="1"/>
          </p:cNvSpPr>
          <p:nvPr>
            <p:ph type="subTitle" idx="1"/>
          </p:nvPr>
        </p:nvSpPr>
        <p:spPr>
          <a:xfrm>
            <a:off x="1833563" y="4352463"/>
            <a:ext cx="11001375" cy="2000712"/>
          </a:xfrm>
        </p:spPr>
        <p:txBody>
          <a:bodyPr/>
          <a:lstStyle>
            <a:lvl1pPr marL="0" indent="0" algn="ctr">
              <a:buNone/>
              <a:defRPr sz="2887"/>
            </a:lvl1pPr>
            <a:lvl2pPr marL="550057" indent="0" algn="ctr">
              <a:buNone/>
              <a:defRPr sz="2406"/>
            </a:lvl2pPr>
            <a:lvl3pPr marL="1100115" indent="0" algn="ctr">
              <a:buNone/>
              <a:defRPr sz="2166"/>
            </a:lvl3pPr>
            <a:lvl4pPr marL="1650172" indent="0" algn="ctr">
              <a:buNone/>
              <a:defRPr sz="1925"/>
            </a:lvl4pPr>
            <a:lvl5pPr marL="2200229" indent="0" algn="ctr">
              <a:buNone/>
              <a:defRPr sz="1925"/>
            </a:lvl5pPr>
            <a:lvl6pPr marL="2750287" indent="0" algn="ctr">
              <a:buNone/>
              <a:defRPr sz="1925"/>
            </a:lvl6pPr>
            <a:lvl7pPr marL="3300344" indent="0" algn="ctr">
              <a:buNone/>
              <a:defRPr sz="1925"/>
            </a:lvl7pPr>
            <a:lvl8pPr marL="3850401" indent="0" algn="ctr">
              <a:buNone/>
              <a:defRPr sz="1925"/>
            </a:lvl8pPr>
            <a:lvl9pPr marL="4400459" indent="0" algn="ctr">
              <a:buNone/>
              <a:defRPr sz="1925"/>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38537AE-5AB6-4665-8686-B8D616612348}"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7B4351-7B65-4454-9BFE-04203A47E9B8}" type="slidenum">
              <a:rPr kumimoji="1" lang="ja-JP" altLang="en-US" smtClean="0"/>
              <a:t>‹#›</a:t>
            </a:fld>
            <a:endParaRPr kumimoji="1" lang="ja-JP" altLang="en-US"/>
          </a:p>
        </p:txBody>
      </p:sp>
    </p:spTree>
    <p:extLst>
      <p:ext uri="{BB962C8B-B14F-4D97-AF65-F5344CB8AC3E}">
        <p14:creationId xmlns:p14="http://schemas.microsoft.com/office/powerpoint/2010/main" val="41243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8537AE-5AB6-4665-8686-B8D616612348}"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7B4351-7B65-4454-9BFE-04203A47E9B8}" type="slidenum">
              <a:rPr kumimoji="1" lang="ja-JP" altLang="en-US" smtClean="0"/>
              <a:t>‹#›</a:t>
            </a:fld>
            <a:endParaRPr kumimoji="1" lang="ja-JP" altLang="en-US"/>
          </a:p>
        </p:txBody>
      </p:sp>
    </p:spTree>
    <p:extLst>
      <p:ext uri="{BB962C8B-B14F-4D97-AF65-F5344CB8AC3E}">
        <p14:creationId xmlns:p14="http://schemas.microsoft.com/office/powerpoint/2010/main" val="364581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97145" y="441193"/>
            <a:ext cx="3162895" cy="70226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08459" y="441193"/>
            <a:ext cx="9305330" cy="70226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8537AE-5AB6-4665-8686-B8D616612348}"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7B4351-7B65-4454-9BFE-04203A47E9B8}" type="slidenum">
              <a:rPr kumimoji="1" lang="ja-JP" altLang="en-US" smtClean="0"/>
              <a:t>‹#›</a:t>
            </a:fld>
            <a:endParaRPr kumimoji="1" lang="ja-JP" altLang="en-US"/>
          </a:p>
        </p:txBody>
      </p:sp>
    </p:spTree>
    <p:extLst>
      <p:ext uri="{BB962C8B-B14F-4D97-AF65-F5344CB8AC3E}">
        <p14:creationId xmlns:p14="http://schemas.microsoft.com/office/powerpoint/2010/main" val="195683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8537AE-5AB6-4665-8686-B8D616612348}"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7B4351-7B65-4454-9BFE-04203A47E9B8}" type="slidenum">
              <a:rPr kumimoji="1" lang="ja-JP" altLang="en-US" smtClean="0"/>
              <a:t>‹#›</a:t>
            </a:fld>
            <a:endParaRPr kumimoji="1" lang="ja-JP" altLang="en-US"/>
          </a:p>
        </p:txBody>
      </p:sp>
    </p:spTree>
    <p:extLst>
      <p:ext uri="{BB962C8B-B14F-4D97-AF65-F5344CB8AC3E}">
        <p14:creationId xmlns:p14="http://schemas.microsoft.com/office/powerpoint/2010/main" val="139528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00820" y="2065934"/>
            <a:ext cx="12651581" cy="3447057"/>
          </a:xfrm>
        </p:spPr>
        <p:txBody>
          <a:bodyPr anchor="b"/>
          <a:lstStyle>
            <a:lvl1pPr>
              <a:defRPr sz="721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00820" y="5545602"/>
            <a:ext cx="12651581" cy="1812726"/>
          </a:xfrm>
        </p:spPr>
        <p:txBody>
          <a:bodyPr/>
          <a:lstStyle>
            <a:lvl1pPr marL="0" indent="0">
              <a:buNone/>
              <a:defRPr sz="2887">
                <a:solidFill>
                  <a:schemeClr val="tx1">
                    <a:tint val="75000"/>
                  </a:schemeClr>
                </a:solidFill>
              </a:defRPr>
            </a:lvl1pPr>
            <a:lvl2pPr marL="550057" indent="0">
              <a:buNone/>
              <a:defRPr sz="2406">
                <a:solidFill>
                  <a:schemeClr val="tx1">
                    <a:tint val="75000"/>
                  </a:schemeClr>
                </a:solidFill>
              </a:defRPr>
            </a:lvl2pPr>
            <a:lvl3pPr marL="1100115" indent="0">
              <a:buNone/>
              <a:defRPr sz="2166">
                <a:solidFill>
                  <a:schemeClr val="tx1">
                    <a:tint val="75000"/>
                  </a:schemeClr>
                </a:solidFill>
              </a:defRPr>
            </a:lvl3pPr>
            <a:lvl4pPr marL="1650172" indent="0">
              <a:buNone/>
              <a:defRPr sz="1925">
                <a:solidFill>
                  <a:schemeClr val="tx1">
                    <a:tint val="75000"/>
                  </a:schemeClr>
                </a:solidFill>
              </a:defRPr>
            </a:lvl4pPr>
            <a:lvl5pPr marL="2200229" indent="0">
              <a:buNone/>
              <a:defRPr sz="1925">
                <a:solidFill>
                  <a:schemeClr val="tx1">
                    <a:tint val="75000"/>
                  </a:schemeClr>
                </a:solidFill>
              </a:defRPr>
            </a:lvl5pPr>
            <a:lvl6pPr marL="2750287" indent="0">
              <a:buNone/>
              <a:defRPr sz="1925">
                <a:solidFill>
                  <a:schemeClr val="tx1">
                    <a:tint val="75000"/>
                  </a:schemeClr>
                </a:solidFill>
              </a:defRPr>
            </a:lvl6pPr>
            <a:lvl7pPr marL="3300344" indent="0">
              <a:buNone/>
              <a:defRPr sz="1925">
                <a:solidFill>
                  <a:schemeClr val="tx1">
                    <a:tint val="75000"/>
                  </a:schemeClr>
                </a:solidFill>
              </a:defRPr>
            </a:lvl7pPr>
            <a:lvl8pPr marL="3850401" indent="0">
              <a:buNone/>
              <a:defRPr sz="1925">
                <a:solidFill>
                  <a:schemeClr val="tx1">
                    <a:tint val="75000"/>
                  </a:schemeClr>
                </a:solidFill>
              </a:defRPr>
            </a:lvl8pPr>
            <a:lvl9pPr marL="4400459" indent="0">
              <a:buNone/>
              <a:defRPr sz="1925">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38537AE-5AB6-4665-8686-B8D616612348}"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7B4351-7B65-4454-9BFE-04203A47E9B8}" type="slidenum">
              <a:rPr kumimoji="1" lang="ja-JP" altLang="en-US" smtClean="0"/>
              <a:t>‹#›</a:t>
            </a:fld>
            <a:endParaRPr kumimoji="1" lang="ja-JP" altLang="en-US"/>
          </a:p>
        </p:txBody>
      </p:sp>
    </p:spTree>
    <p:extLst>
      <p:ext uri="{BB962C8B-B14F-4D97-AF65-F5344CB8AC3E}">
        <p14:creationId xmlns:p14="http://schemas.microsoft.com/office/powerpoint/2010/main" val="219459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08459" y="2205963"/>
            <a:ext cx="6234113" cy="525786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425928" y="2205963"/>
            <a:ext cx="6234113" cy="525786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38537AE-5AB6-4665-8686-B8D616612348}" type="datetimeFigureOut">
              <a:rPr kumimoji="1" lang="ja-JP" altLang="en-US" smtClean="0"/>
              <a:t>2023/1/31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07B4351-7B65-4454-9BFE-04203A47E9B8}" type="slidenum">
              <a:rPr kumimoji="1" lang="ja-JP" altLang="en-US" smtClean="0"/>
              <a:t>‹#›</a:t>
            </a:fld>
            <a:endParaRPr kumimoji="1" lang="ja-JP" altLang="en-US"/>
          </a:p>
        </p:txBody>
      </p:sp>
    </p:spTree>
    <p:extLst>
      <p:ext uri="{BB962C8B-B14F-4D97-AF65-F5344CB8AC3E}">
        <p14:creationId xmlns:p14="http://schemas.microsoft.com/office/powerpoint/2010/main" val="155429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10370" y="441193"/>
            <a:ext cx="12651581" cy="160172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10371" y="2031405"/>
            <a:ext cx="6205462" cy="995560"/>
          </a:xfrm>
        </p:spPr>
        <p:txBody>
          <a:bodyPr anchor="b"/>
          <a:lstStyle>
            <a:lvl1pPr marL="0" indent="0">
              <a:buNone/>
              <a:defRPr sz="2887" b="1"/>
            </a:lvl1pPr>
            <a:lvl2pPr marL="550057" indent="0">
              <a:buNone/>
              <a:defRPr sz="2406" b="1"/>
            </a:lvl2pPr>
            <a:lvl3pPr marL="1100115" indent="0">
              <a:buNone/>
              <a:defRPr sz="2166" b="1"/>
            </a:lvl3pPr>
            <a:lvl4pPr marL="1650172" indent="0">
              <a:buNone/>
              <a:defRPr sz="1925" b="1"/>
            </a:lvl4pPr>
            <a:lvl5pPr marL="2200229" indent="0">
              <a:buNone/>
              <a:defRPr sz="1925" b="1"/>
            </a:lvl5pPr>
            <a:lvl6pPr marL="2750287" indent="0">
              <a:buNone/>
              <a:defRPr sz="1925" b="1"/>
            </a:lvl6pPr>
            <a:lvl7pPr marL="3300344" indent="0">
              <a:buNone/>
              <a:defRPr sz="1925" b="1"/>
            </a:lvl7pPr>
            <a:lvl8pPr marL="3850401" indent="0">
              <a:buNone/>
              <a:defRPr sz="1925" b="1"/>
            </a:lvl8pPr>
            <a:lvl9pPr marL="4400459" indent="0">
              <a:buNone/>
              <a:defRPr sz="1925" b="1"/>
            </a:lvl9pPr>
          </a:lstStyle>
          <a:p>
            <a:pPr lvl="0"/>
            <a:r>
              <a:rPr lang="ja-JP" altLang="en-US"/>
              <a:t>マスター テキストの書式設定</a:t>
            </a:r>
          </a:p>
        </p:txBody>
      </p:sp>
      <p:sp>
        <p:nvSpPr>
          <p:cNvPr id="4" name="Content Placeholder 3"/>
          <p:cNvSpPr>
            <a:spLocks noGrp="1"/>
          </p:cNvSpPr>
          <p:nvPr>
            <p:ph sz="half" idx="2"/>
          </p:nvPr>
        </p:nvSpPr>
        <p:spPr>
          <a:xfrm>
            <a:off x="1010371" y="3026965"/>
            <a:ext cx="6205462" cy="445221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425928" y="2031405"/>
            <a:ext cx="6236023" cy="995560"/>
          </a:xfrm>
        </p:spPr>
        <p:txBody>
          <a:bodyPr anchor="b"/>
          <a:lstStyle>
            <a:lvl1pPr marL="0" indent="0">
              <a:buNone/>
              <a:defRPr sz="2887" b="1"/>
            </a:lvl1pPr>
            <a:lvl2pPr marL="550057" indent="0">
              <a:buNone/>
              <a:defRPr sz="2406" b="1"/>
            </a:lvl2pPr>
            <a:lvl3pPr marL="1100115" indent="0">
              <a:buNone/>
              <a:defRPr sz="2166" b="1"/>
            </a:lvl3pPr>
            <a:lvl4pPr marL="1650172" indent="0">
              <a:buNone/>
              <a:defRPr sz="1925" b="1"/>
            </a:lvl4pPr>
            <a:lvl5pPr marL="2200229" indent="0">
              <a:buNone/>
              <a:defRPr sz="1925" b="1"/>
            </a:lvl5pPr>
            <a:lvl6pPr marL="2750287" indent="0">
              <a:buNone/>
              <a:defRPr sz="1925" b="1"/>
            </a:lvl6pPr>
            <a:lvl7pPr marL="3300344" indent="0">
              <a:buNone/>
              <a:defRPr sz="1925" b="1"/>
            </a:lvl7pPr>
            <a:lvl8pPr marL="3850401" indent="0">
              <a:buNone/>
              <a:defRPr sz="1925" b="1"/>
            </a:lvl8pPr>
            <a:lvl9pPr marL="4400459" indent="0">
              <a:buNone/>
              <a:defRPr sz="1925" b="1"/>
            </a:lvl9pPr>
          </a:lstStyle>
          <a:p>
            <a:pPr lvl="0"/>
            <a:r>
              <a:rPr lang="ja-JP" altLang="en-US"/>
              <a:t>マスター テキストの書式設定</a:t>
            </a:r>
          </a:p>
        </p:txBody>
      </p:sp>
      <p:sp>
        <p:nvSpPr>
          <p:cNvPr id="6" name="Content Placeholder 5"/>
          <p:cNvSpPr>
            <a:spLocks noGrp="1"/>
          </p:cNvSpPr>
          <p:nvPr>
            <p:ph sz="quarter" idx="4"/>
          </p:nvPr>
        </p:nvSpPr>
        <p:spPr>
          <a:xfrm>
            <a:off x="7425928" y="3026965"/>
            <a:ext cx="6236023" cy="445221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38537AE-5AB6-4665-8686-B8D616612348}" type="datetimeFigureOut">
              <a:rPr kumimoji="1" lang="ja-JP" altLang="en-US" smtClean="0"/>
              <a:t>2023/1/31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07B4351-7B65-4454-9BFE-04203A47E9B8}" type="slidenum">
              <a:rPr kumimoji="1" lang="ja-JP" altLang="en-US" smtClean="0"/>
              <a:t>‹#›</a:t>
            </a:fld>
            <a:endParaRPr kumimoji="1" lang="ja-JP" altLang="en-US"/>
          </a:p>
        </p:txBody>
      </p:sp>
    </p:spTree>
    <p:extLst>
      <p:ext uri="{BB962C8B-B14F-4D97-AF65-F5344CB8AC3E}">
        <p14:creationId xmlns:p14="http://schemas.microsoft.com/office/powerpoint/2010/main" val="380143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38537AE-5AB6-4665-8686-B8D616612348}" type="datetimeFigureOut">
              <a:rPr kumimoji="1" lang="ja-JP" altLang="en-US" smtClean="0"/>
              <a:t>2023/1/31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07B4351-7B65-4454-9BFE-04203A47E9B8}" type="slidenum">
              <a:rPr kumimoji="1" lang="ja-JP" altLang="en-US" smtClean="0"/>
              <a:t>‹#›</a:t>
            </a:fld>
            <a:endParaRPr kumimoji="1" lang="ja-JP" altLang="en-US"/>
          </a:p>
        </p:txBody>
      </p:sp>
    </p:spTree>
    <p:extLst>
      <p:ext uri="{BB962C8B-B14F-4D97-AF65-F5344CB8AC3E}">
        <p14:creationId xmlns:p14="http://schemas.microsoft.com/office/powerpoint/2010/main" val="389138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537AE-5AB6-4665-8686-B8D616612348}" type="datetimeFigureOut">
              <a:rPr kumimoji="1" lang="ja-JP" altLang="en-US" smtClean="0"/>
              <a:t>2023/1/31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07B4351-7B65-4454-9BFE-04203A47E9B8}" type="slidenum">
              <a:rPr kumimoji="1" lang="ja-JP" altLang="en-US" smtClean="0"/>
              <a:t>‹#›</a:t>
            </a:fld>
            <a:endParaRPr kumimoji="1" lang="ja-JP" altLang="en-US"/>
          </a:p>
        </p:txBody>
      </p:sp>
    </p:spTree>
    <p:extLst>
      <p:ext uri="{BB962C8B-B14F-4D97-AF65-F5344CB8AC3E}">
        <p14:creationId xmlns:p14="http://schemas.microsoft.com/office/powerpoint/2010/main" val="34314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10370" y="552450"/>
            <a:ext cx="4730973" cy="1933575"/>
          </a:xfrm>
        </p:spPr>
        <p:txBody>
          <a:bodyPr anchor="b"/>
          <a:lstStyle>
            <a:lvl1pPr>
              <a:defRPr sz="3850"/>
            </a:lvl1pPr>
          </a:lstStyle>
          <a:p>
            <a:r>
              <a:rPr lang="ja-JP" altLang="en-US"/>
              <a:t>マスター タイトルの書式設定</a:t>
            </a:r>
            <a:endParaRPr lang="en-US" dirty="0"/>
          </a:p>
        </p:txBody>
      </p:sp>
      <p:sp>
        <p:nvSpPr>
          <p:cNvPr id="3" name="Content Placeholder 2"/>
          <p:cNvSpPr>
            <a:spLocks noGrp="1"/>
          </p:cNvSpPr>
          <p:nvPr>
            <p:ph idx="1"/>
          </p:nvPr>
        </p:nvSpPr>
        <p:spPr>
          <a:xfrm>
            <a:off x="6236023" y="1193139"/>
            <a:ext cx="7425928" cy="5888964"/>
          </a:xfrm>
        </p:spPr>
        <p:txBody>
          <a:bodyPr/>
          <a:lstStyle>
            <a:lvl1pPr>
              <a:defRPr sz="3850"/>
            </a:lvl1pPr>
            <a:lvl2pPr>
              <a:defRPr sz="3369"/>
            </a:lvl2pPr>
            <a:lvl3pPr>
              <a:defRPr sz="2887"/>
            </a:lvl3pPr>
            <a:lvl4pPr>
              <a:defRPr sz="2406"/>
            </a:lvl4pPr>
            <a:lvl5pPr>
              <a:defRPr sz="2406"/>
            </a:lvl5pPr>
            <a:lvl6pPr>
              <a:defRPr sz="2406"/>
            </a:lvl6pPr>
            <a:lvl7pPr>
              <a:defRPr sz="2406"/>
            </a:lvl7pPr>
            <a:lvl8pPr>
              <a:defRPr sz="2406"/>
            </a:lvl8pPr>
            <a:lvl9pPr>
              <a:defRPr sz="240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10370" y="2486025"/>
            <a:ext cx="4730973" cy="4605669"/>
          </a:xfrm>
        </p:spPr>
        <p:txBody>
          <a:bodyPr/>
          <a:lstStyle>
            <a:lvl1pPr marL="0" indent="0">
              <a:buNone/>
              <a:defRPr sz="1925"/>
            </a:lvl1pPr>
            <a:lvl2pPr marL="550057" indent="0">
              <a:buNone/>
              <a:defRPr sz="1684"/>
            </a:lvl2pPr>
            <a:lvl3pPr marL="1100115" indent="0">
              <a:buNone/>
              <a:defRPr sz="1444"/>
            </a:lvl3pPr>
            <a:lvl4pPr marL="1650172" indent="0">
              <a:buNone/>
              <a:defRPr sz="1203"/>
            </a:lvl4pPr>
            <a:lvl5pPr marL="2200229" indent="0">
              <a:buNone/>
              <a:defRPr sz="1203"/>
            </a:lvl5pPr>
            <a:lvl6pPr marL="2750287" indent="0">
              <a:buNone/>
              <a:defRPr sz="1203"/>
            </a:lvl6pPr>
            <a:lvl7pPr marL="3300344" indent="0">
              <a:buNone/>
              <a:defRPr sz="1203"/>
            </a:lvl7pPr>
            <a:lvl8pPr marL="3850401" indent="0">
              <a:buNone/>
              <a:defRPr sz="1203"/>
            </a:lvl8pPr>
            <a:lvl9pPr marL="4400459" indent="0">
              <a:buNone/>
              <a:defRPr sz="120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8537AE-5AB6-4665-8686-B8D616612348}" type="datetimeFigureOut">
              <a:rPr kumimoji="1" lang="ja-JP" altLang="en-US" smtClean="0"/>
              <a:t>2023/1/31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07B4351-7B65-4454-9BFE-04203A47E9B8}" type="slidenum">
              <a:rPr kumimoji="1" lang="ja-JP" altLang="en-US" smtClean="0"/>
              <a:t>‹#›</a:t>
            </a:fld>
            <a:endParaRPr kumimoji="1" lang="ja-JP" altLang="en-US"/>
          </a:p>
        </p:txBody>
      </p:sp>
    </p:spTree>
    <p:extLst>
      <p:ext uri="{BB962C8B-B14F-4D97-AF65-F5344CB8AC3E}">
        <p14:creationId xmlns:p14="http://schemas.microsoft.com/office/powerpoint/2010/main" val="263969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10370" y="552450"/>
            <a:ext cx="4730973" cy="1933575"/>
          </a:xfrm>
        </p:spPr>
        <p:txBody>
          <a:bodyPr anchor="b"/>
          <a:lstStyle>
            <a:lvl1pPr>
              <a:defRPr sz="385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236023" y="1193139"/>
            <a:ext cx="7425928" cy="5888964"/>
          </a:xfrm>
        </p:spPr>
        <p:txBody>
          <a:bodyPr anchor="t"/>
          <a:lstStyle>
            <a:lvl1pPr marL="0" indent="0">
              <a:buNone/>
              <a:defRPr sz="3850"/>
            </a:lvl1pPr>
            <a:lvl2pPr marL="550057" indent="0">
              <a:buNone/>
              <a:defRPr sz="3369"/>
            </a:lvl2pPr>
            <a:lvl3pPr marL="1100115" indent="0">
              <a:buNone/>
              <a:defRPr sz="2887"/>
            </a:lvl3pPr>
            <a:lvl4pPr marL="1650172" indent="0">
              <a:buNone/>
              <a:defRPr sz="2406"/>
            </a:lvl4pPr>
            <a:lvl5pPr marL="2200229" indent="0">
              <a:buNone/>
              <a:defRPr sz="2406"/>
            </a:lvl5pPr>
            <a:lvl6pPr marL="2750287" indent="0">
              <a:buNone/>
              <a:defRPr sz="2406"/>
            </a:lvl6pPr>
            <a:lvl7pPr marL="3300344" indent="0">
              <a:buNone/>
              <a:defRPr sz="2406"/>
            </a:lvl7pPr>
            <a:lvl8pPr marL="3850401" indent="0">
              <a:buNone/>
              <a:defRPr sz="2406"/>
            </a:lvl8pPr>
            <a:lvl9pPr marL="4400459" indent="0">
              <a:buNone/>
              <a:defRPr sz="2406"/>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10370" y="2486025"/>
            <a:ext cx="4730973" cy="4605669"/>
          </a:xfrm>
        </p:spPr>
        <p:txBody>
          <a:bodyPr/>
          <a:lstStyle>
            <a:lvl1pPr marL="0" indent="0">
              <a:buNone/>
              <a:defRPr sz="1925"/>
            </a:lvl1pPr>
            <a:lvl2pPr marL="550057" indent="0">
              <a:buNone/>
              <a:defRPr sz="1684"/>
            </a:lvl2pPr>
            <a:lvl3pPr marL="1100115" indent="0">
              <a:buNone/>
              <a:defRPr sz="1444"/>
            </a:lvl3pPr>
            <a:lvl4pPr marL="1650172" indent="0">
              <a:buNone/>
              <a:defRPr sz="1203"/>
            </a:lvl4pPr>
            <a:lvl5pPr marL="2200229" indent="0">
              <a:buNone/>
              <a:defRPr sz="1203"/>
            </a:lvl5pPr>
            <a:lvl6pPr marL="2750287" indent="0">
              <a:buNone/>
              <a:defRPr sz="1203"/>
            </a:lvl6pPr>
            <a:lvl7pPr marL="3300344" indent="0">
              <a:buNone/>
              <a:defRPr sz="1203"/>
            </a:lvl7pPr>
            <a:lvl8pPr marL="3850401" indent="0">
              <a:buNone/>
              <a:defRPr sz="1203"/>
            </a:lvl8pPr>
            <a:lvl9pPr marL="4400459" indent="0">
              <a:buNone/>
              <a:defRPr sz="120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8537AE-5AB6-4665-8686-B8D616612348}" type="datetimeFigureOut">
              <a:rPr kumimoji="1" lang="ja-JP" altLang="en-US" smtClean="0"/>
              <a:t>2023/1/31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07B4351-7B65-4454-9BFE-04203A47E9B8}" type="slidenum">
              <a:rPr kumimoji="1" lang="ja-JP" altLang="en-US" smtClean="0"/>
              <a:t>‹#›</a:t>
            </a:fld>
            <a:endParaRPr kumimoji="1" lang="ja-JP" altLang="en-US"/>
          </a:p>
        </p:txBody>
      </p:sp>
    </p:spTree>
    <p:extLst>
      <p:ext uri="{BB962C8B-B14F-4D97-AF65-F5344CB8AC3E}">
        <p14:creationId xmlns:p14="http://schemas.microsoft.com/office/powerpoint/2010/main" val="286158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8460" y="441193"/>
            <a:ext cx="12651581" cy="160172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08460" y="2205963"/>
            <a:ext cx="12651581" cy="525786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08459" y="7680590"/>
            <a:ext cx="3300413" cy="441193"/>
          </a:xfrm>
          <a:prstGeom prst="rect">
            <a:avLst/>
          </a:prstGeom>
        </p:spPr>
        <p:txBody>
          <a:bodyPr vert="horz" lIns="91440" tIns="45720" rIns="91440" bIns="45720" rtlCol="0" anchor="ctr"/>
          <a:lstStyle>
            <a:lvl1pPr algn="l">
              <a:defRPr sz="1444">
                <a:solidFill>
                  <a:schemeClr val="tx1">
                    <a:tint val="75000"/>
                  </a:schemeClr>
                </a:solidFill>
              </a:defRPr>
            </a:lvl1pPr>
          </a:lstStyle>
          <a:p>
            <a:fld id="{838537AE-5AB6-4665-8686-B8D616612348}" type="datetimeFigureOut">
              <a:rPr kumimoji="1" lang="ja-JP" altLang="en-US" smtClean="0"/>
              <a:t>2023/1/31</a:t>
            </a:fld>
            <a:endParaRPr kumimoji="1" lang="ja-JP" altLang="en-US"/>
          </a:p>
        </p:txBody>
      </p:sp>
      <p:sp>
        <p:nvSpPr>
          <p:cNvPr id="5" name="Footer Placeholder 4"/>
          <p:cNvSpPr>
            <a:spLocks noGrp="1"/>
          </p:cNvSpPr>
          <p:nvPr>
            <p:ph type="ftr" sz="quarter" idx="3"/>
          </p:nvPr>
        </p:nvSpPr>
        <p:spPr>
          <a:xfrm>
            <a:off x="4858941" y="7680590"/>
            <a:ext cx="4950619" cy="441193"/>
          </a:xfrm>
          <a:prstGeom prst="rect">
            <a:avLst/>
          </a:prstGeom>
        </p:spPr>
        <p:txBody>
          <a:bodyPr vert="horz" lIns="91440" tIns="45720" rIns="91440" bIns="45720" rtlCol="0" anchor="ctr"/>
          <a:lstStyle>
            <a:lvl1pPr algn="ctr">
              <a:defRPr sz="1444">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10359628" y="7680590"/>
            <a:ext cx="3300413" cy="441193"/>
          </a:xfrm>
          <a:prstGeom prst="rect">
            <a:avLst/>
          </a:prstGeom>
        </p:spPr>
        <p:txBody>
          <a:bodyPr vert="horz" lIns="91440" tIns="45720" rIns="91440" bIns="45720" rtlCol="0" anchor="ctr"/>
          <a:lstStyle>
            <a:lvl1pPr algn="r">
              <a:defRPr sz="1444">
                <a:solidFill>
                  <a:schemeClr val="tx1">
                    <a:tint val="75000"/>
                  </a:schemeClr>
                </a:solidFill>
              </a:defRPr>
            </a:lvl1pPr>
          </a:lstStyle>
          <a:p>
            <a:fld id="{407B4351-7B65-4454-9BFE-04203A47E9B8}" type="slidenum">
              <a:rPr kumimoji="1" lang="ja-JP" altLang="en-US" smtClean="0"/>
              <a:t>‹#›</a:t>
            </a:fld>
            <a:endParaRPr kumimoji="1" lang="ja-JP" altLang="en-US"/>
          </a:p>
        </p:txBody>
      </p:sp>
    </p:spTree>
    <p:extLst>
      <p:ext uri="{BB962C8B-B14F-4D97-AF65-F5344CB8AC3E}">
        <p14:creationId xmlns:p14="http://schemas.microsoft.com/office/powerpoint/2010/main" val="2887341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100115" rtl="0" eaLnBrk="1" latinLnBrk="0" hangingPunct="1">
        <a:lnSpc>
          <a:spcPct val="90000"/>
        </a:lnSpc>
        <a:spcBef>
          <a:spcPct val="0"/>
        </a:spcBef>
        <a:buNone/>
        <a:defRPr kumimoji="1" sz="5294" kern="1200">
          <a:solidFill>
            <a:schemeClr val="tx1"/>
          </a:solidFill>
          <a:latin typeface="+mj-lt"/>
          <a:ea typeface="+mj-ea"/>
          <a:cs typeface="+mj-cs"/>
        </a:defRPr>
      </a:lvl1pPr>
    </p:titleStyle>
    <p:bodyStyle>
      <a:lvl1pPr marL="275029" indent="-275029" algn="l" defTabSz="1100115" rtl="0" eaLnBrk="1" latinLnBrk="0" hangingPunct="1">
        <a:lnSpc>
          <a:spcPct val="90000"/>
        </a:lnSpc>
        <a:spcBef>
          <a:spcPts val="1203"/>
        </a:spcBef>
        <a:buFont typeface="Arial" panose="020B0604020202020204" pitchFamily="34" charset="0"/>
        <a:buChar char="•"/>
        <a:defRPr kumimoji="1" sz="3369" kern="1200">
          <a:solidFill>
            <a:schemeClr val="tx1"/>
          </a:solidFill>
          <a:latin typeface="+mn-lt"/>
          <a:ea typeface="+mn-ea"/>
          <a:cs typeface="+mn-cs"/>
        </a:defRPr>
      </a:lvl1pPr>
      <a:lvl2pPr marL="825086" indent="-275029" algn="l" defTabSz="1100115" rtl="0" eaLnBrk="1" latinLnBrk="0" hangingPunct="1">
        <a:lnSpc>
          <a:spcPct val="90000"/>
        </a:lnSpc>
        <a:spcBef>
          <a:spcPts val="602"/>
        </a:spcBef>
        <a:buFont typeface="Arial" panose="020B0604020202020204" pitchFamily="34" charset="0"/>
        <a:buChar char="•"/>
        <a:defRPr kumimoji="1" sz="2887" kern="1200">
          <a:solidFill>
            <a:schemeClr val="tx1"/>
          </a:solidFill>
          <a:latin typeface="+mn-lt"/>
          <a:ea typeface="+mn-ea"/>
          <a:cs typeface="+mn-cs"/>
        </a:defRPr>
      </a:lvl2pPr>
      <a:lvl3pPr marL="1375143" indent="-275029" algn="l" defTabSz="1100115" rtl="0" eaLnBrk="1" latinLnBrk="0" hangingPunct="1">
        <a:lnSpc>
          <a:spcPct val="90000"/>
        </a:lnSpc>
        <a:spcBef>
          <a:spcPts val="602"/>
        </a:spcBef>
        <a:buFont typeface="Arial" panose="020B0604020202020204" pitchFamily="34" charset="0"/>
        <a:buChar char="•"/>
        <a:defRPr kumimoji="1" sz="2406" kern="1200">
          <a:solidFill>
            <a:schemeClr val="tx1"/>
          </a:solidFill>
          <a:latin typeface="+mn-lt"/>
          <a:ea typeface="+mn-ea"/>
          <a:cs typeface="+mn-cs"/>
        </a:defRPr>
      </a:lvl3pPr>
      <a:lvl4pPr marL="1925201" indent="-275029" algn="l" defTabSz="1100115" rtl="0" eaLnBrk="1" latinLnBrk="0" hangingPunct="1">
        <a:lnSpc>
          <a:spcPct val="90000"/>
        </a:lnSpc>
        <a:spcBef>
          <a:spcPts val="602"/>
        </a:spcBef>
        <a:buFont typeface="Arial" panose="020B0604020202020204" pitchFamily="34" charset="0"/>
        <a:buChar char="•"/>
        <a:defRPr kumimoji="1" sz="2166" kern="1200">
          <a:solidFill>
            <a:schemeClr val="tx1"/>
          </a:solidFill>
          <a:latin typeface="+mn-lt"/>
          <a:ea typeface="+mn-ea"/>
          <a:cs typeface="+mn-cs"/>
        </a:defRPr>
      </a:lvl4pPr>
      <a:lvl5pPr marL="2475258" indent="-275029" algn="l" defTabSz="1100115" rtl="0" eaLnBrk="1" latinLnBrk="0" hangingPunct="1">
        <a:lnSpc>
          <a:spcPct val="90000"/>
        </a:lnSpc>
        <a:spcBef>
          <a:spcPts val="602"/>
        </a:spcBef>
        <a:buFont typeface="Arial" panose="020B0604020202020204" pitchFamily="34" charset="0"/>
        <a:buChar char="•"/>
        <a:defRPr kumimoji="1" sz="2166" kern="1200">
          <a:solidFill>
            <a:schemeClr val="tx1"/>
          </a:solidFill>
          <a:latin typeface="+mn-lt"/>
          <a:ea typeface="+mn-ea"/>
          <a:cs typeface="+mn-cs"/>
        </a:defRPr>
      </a:lvl5pPr>
      <a:lvl6pPr marL="3025315" indent="-275029" algn="l" defTabSz="1100115" rtl="0" eaLnBrk="1" latinLnBrk="0" hangingPunct="1">
        <a:lnSpc>
          <a:spcPct val="90000"/>
        </a:lnSpc>
        <a:spcBef>
          <a:spcPts val="602"/>
        </a:spcBef>
        <a:buFont typeface="Arial" panose="020B0604020202020204" pitchFamily="34" charset="0"/>
        <a:buChar char="•"/>
        <a:defRPr kumimoji="1" sz="2166" kern="1200">
          <a:solidFill>
            <a:schemeClr val="tx1"/>
          </a:solidFill>
          <a:latin typeface="+mn-lt"/>
          <a:ea typeface="+mn-ea"/>
          <a:cs typeface="+mn-cs"/>
        </a:defRPr>
      </a:lvl6pPr>
      <a:lvl7pPr marL="3575373" indent="-275029" algn="l" defTabSz="1100115" rtl="0" eaLnBrk="1" latinLnBrk="0" hangingPunct="1">
        <a:lnSpc>
          <a:spcPct val="90000"/>
        </a:lnSpc>
        <a:spcBef>
          <a:spcPts val="602"/>
        </a:spcBef>
        <a:buFont typeface="Arial" panose="020B0604020202020204" pitchFamily="34" charset="0"/>
        <a:buChar char="•"/>
        <a:defRPr kumimoji="1" sz="2166" kern="1200">
          <a:solidFill>
            <a:schemeClr val="tx1"/>
          </a:solidFill>
          <a:latin typeface="+mn-lt"/>
          <a:ea typeface="+mn-ea"/>
          <a:cs typeface="+mn-cs"/>
        </a:defRPr>
      </a:lvl7pPr>
      <a:lvl8pPr marL="4125430" indent="-275029" algn="l" defTabSz="1100115" rtl="0" eaLnBrk="1" latinLnBrk="0" hangingPunct="1">
        <a:lnSpc>
          <a:spcPct val="90000"/>
        </a:lnSpc>
        <a:spcBef>
          <a:spcPts val="602"/>
        </a:spcBef>
        <a:buFont typeface="Arial" panose="020B0604020202020204" pitchFamily="34" charset="0"/>
        <a:buChar char="•"/>
        <a:defRPr kumimoji="1" sz="2166" kern="1200">
          <a:solidFill>
            <a:schemeClr val="tx1"/>
          </a:solidFill>
          <a:latin typeface="+mn-lt"/>
          <a:ea typeface="+mn-ea"/>
          <a:cs typeface="+mn-cs"/>
        </a:defRPr>
      </a:lvl8pPr>
      <a:lvl9pPr marL="4675487" indent="-275029" algn="l" defTabSz="1100115" rtl="0" eaLnBrk="1" latinLnBrk="0" hangingPunct="1">
        <a:lnSpc>
          <a:spcPct val="90000"/>
        </a:lnSpc>
        <a:spcBef>
          <a:spcPts val="602"/>
        </a:spcBef>
        <a:buFont typeface="Arial" panose="020B0604020202020204" pitchFamily="34" charset="0"/>
        <a:buChar char="•"/>
        <a:defRPr kumimoji="1" sz="2166" kern="1200">
          <a:solidFill>
            <a:schemeClr val="tx1"/>
          </a:solidFill>
          <a:latin typeface="+mn-lt"/>
          <a:ea typeface="+mn-ea"/>
          <a:cs typeface="+mn-cs"/>
        </a:defRPr>
      </a:lvl9pPr>
    </p:bodyStyle>
    <p:otherStyle>
      <a:defPPr>
        <a:defRPr lang="en-US"/>
      </a:defPPr>
      <a:lvl1pPr marL="0" algn="l" defTabSz="1100115" rtl="0" eaLnBrk="1" latinLnBrk="0" hangingPunct="1">
        <a:defRPr kumimoji="1" sz="2166" kern="1200">
          <a:solidFill>
            <a:schemeClr val="tx1"/>
          </a:solidFill>
          <a:latin typeface="+mn-lt"/>
          <a:ea typeface="+mn-ea"/>
          <a:cs typeface="+mn-cs"/>
        </a:defRPr>
      </a:lvl1pPr>
      <a:lvl2pPr marL="550057" algn="l" defTabSz="1100115" rtl="0" eaLnBrk="1" latinLnBrk="0" hangingPunct="1">
        <a:defRPr kumimoji="1" sz="2166" kern="1200">
          <a:solidFill>
            <a:schemeClr val="tx1"/>
          </a:solidFill>
          <a:latin typeface="+mn-lt"/>
          <a:ea typeface="+mn-ea"/>
          <a:cs typeface="+mn-cs"/>
        </a:defRPr>
      </a:lvl2pPr>
      <a:lvl3pPr marL="1100115" algn="l" defTabSz="1100115" rtl="0" eaLnBrk="1" latinLnBrk="0" hangingPunct="1">
        <a:defRPr kumimoji="1" sz="2166" kern="1200">
          <a:solidFill>
            <a:schemeClr val="tx1"/>
          </a:solidFill>
          <a:latin typeface="+mn-lt"/>
          <a:ea typeface="+mn-ea"/>
          <a:cs typeface="+mn-cs"/>
        </a:defRPr>
      </a:lvl3pPr>
      <a:lvl4pPr marL="1650172" algn="l" defTabSz="1100115" rtl="0" eaLnBrk="1" latinLnBrk="0" hangingPunct="1">
        <a:defRPr kumimoji="1" sz="2166" kern="1200">
          <a:solidFill>
            <a:schemeClr val="tx1"/>
          </a:solidFill>
          <a:latin typeface="+mn-lt"/>
          <a:ea typeface="+mn-ea"/>
          <a:cs typeface="+mn-cs"/>
        </a:defRPr>
      </a:lvl4pPr>
      <a:lvl5pPr marL="2200229" algn="l" defTabSz="1100115" rtl="0" eaLnBrk="1" latinLnBrk="0" hangingPunct="1">
        <a:defRPr kumimoji="1" sz="2166" kern="1200">
          <a:solidFill>
            <a:schemeClr val="tx1"/>
          </a:solidFill>
          <a:latin typeface="+mn-lt"/>
          <a:ea typeface="+mn-ea"/>
          <a:cs typeface="+mn-cs"/>
        </a:defRPr>
      </a:lvl5pPr>
      <a:lvl6pPr marL="2750287" algn="l" defTabSz="1100115" rtl="0" eaLnBrk="1" latinLnBrk="0" hangingPunct="1">
        <a:defRPr kumimoji="1" sz="2166" kern="1200">
          <a:solidFill>
            <a:schemeClr val="tx1"/>
          </a:solidFill>
          <a:latin typeface="+mn-lt"/>
          <a:ea typeface="+mn-ea"/>
          <a:cs typeface="+mn-cs"/>
        </a:defRPr>
      </a:lvl6pPr>
      <a:lvl7pPr marL="3300344" algn="l" defTabSz="1100115" rtl="0" eaLnBrk="1" latinLnBrk="0" hangingPunct="1">
        <a:defRPr kumimoji="1" sz="2166" kern="1200">
          <a:solidFill>
            <a:schemeClr val="tx1"/>
          </a:solidFill>
          <a:latin typeface="+mn-lt"/>
          <a:ea typeface="+mn-ea"/>
          <a:cs typeface="+mn-cs"/>
        </a:defRPr>
      </a:lvl7pPr>
      <a:lvl8pPr marL="3850401" algn="l" defTabSz="1100115" rtl="0" eaLnBrk="1" latinLnBrk="0" hangingPunct="1">
        <a:defRPr kumimoji="1" sz="2166" kern="1200">
          <a:solidFill>
            <a:schemeClr val="tx1"/>
          </a:solidFill>
          <a:latin typeface="+mn-lt"/>
          <a:ea typeface="+mn-ea"/>
          <a:cs typeface="+mn-cs"/>
        </a:defRPr>
      </a:lvl8pPr>
      <a:lvl9pPr marL="4400459" algn="l" defTabSz="1100115" rtl="0" eaLnBrk="1" latinLnBrk="0" hangingPunct="1">
        <a:defRPr kumimoji="1" sz="21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image" Target="../media/image14.jp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6.jpeg"/><Relationship Id="rId5" Type="http://schemas.openxmlformats.org/officeDocument/2006/relationships/image" Target="../media/image14.jp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9.xml"/><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14.jp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85607A-B69A-DBD6-1CCF-2EC4BB8E26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7593" y="1407113"/>
            <a:ext cx="4330513" cy="40905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3C82DF3-50A5-798A-9F58-A2A7EF7007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0974" y="867478"/>
            <a:ext cx="3185910" cy="5169833"/>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星と惑星のcg&#10;&#10;自動的に生成された説明">
            <a:extLst>
              <a:ext uri="{FF2B5EF4-FFF2-40B4-BE49-F238E27FC236}">
                <a16:creationId xmlns:a16="http://schemas.microsoft.com/office/drawing/2014/main" id="{37C3FCFB-A0EA-8606-603F-7B3A48F0F3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093" y="571357"/>
            <a:ext cx="9130553" cy="6847915"/>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674CE72B-99D4-A324-A1AB-84870327C804}"/>
              </a:ext>
            </a:extLst>
          </p:cNvPr>
          <p:cNvSpPr txBox="1"/>
          <p:nvPr/>
        </p:nvSpPr>
        <p:spPr>
          <a:xfrm>
            <a:off x="3900877" y="3333594"/>
            <a:ext cx="2296984" cy="1323439"/>
          </a:xfrm>
          <a:prstGeom prst="rect">
            <a:avLst/>
          </a:prstGeom>
          <a:noFill/>
        </p:spPr>
        <p:txBody>
          <a:bodyPr wrap="square" rtlCol="0">
            <a:spAutoFit/>
          </a:bodyPr>
          <a:lstStyle/>
          <a:p>
            <a:r>
              <a:rPr lang="ja-JP" altLang="en-US" sz="8000" dirty="0">
                <a:solidFill>
                  <a:schemeClr val="bg1"/>
                </a:solidFill>
                <a:effectLst>
                  <a:outerShdw blurRad="38100" dist="38100" dir="2700000" algn="tl">
                    <a:srgbClr val="000000">
                      <a:alpha val="43137"/>
                    </a:srgbClr>
                  </a:outerShdw>
                </a:effectLst>
                <a:latin typeface="M PLUS 2 Black" pitchFamily="50" charset="-128"/>
                <a:ea typeface="M PLUS 2 Black" pitchFamily="50" charset="-128"/>
                <a:cs typeface="M+ 1p black" panose="020B0803020203020204" pitchFamily="50" charset="-128"/>
              </a:rPr>
              <a:t>宇宙</a:t>
            </a:r>
            <a:endParaRPr lang="en-US" altLang="ja-JP" sz="8000" dirty="0">
              <a:solidFill>
                <a:schemeClr val="bg1"/>
              </a:solidFill>
              <a:effectLst>
                <a:outerShdw blurRad="38100" dist="38100" dir="2700000" algn="tl">
                  <a:srgbClr val="000000">
                    <a:alpha val="43137"/>
                  </a:srgbClr>
                </a:outerShdw>
              </a:effectLst>
              <a:latin typeface="M PLUS 2 Black" pitchFamily="50" charset="-128"/>
              <a:ea typeface="M PLUS 2 Black" pitchFamily="50" charset="-128"/>
              <a:cs typeface="M+ 1p black" panose="020B0803020203020204" pitchFamily="50" charset="-128"/>
            </a:endParaRPr>
          </a:p>
        </p:txBody>
      </p:sp>
      <p:pic>
        <p:nvPicPr>
          <p:cNvPr id="1030" name="Picture 6">
            <a:extLst>
              <a:ext uri="{FF2B5EF4-FFF2-40B4-BE49-F238E27FC236}">
                <a16:creationId xmlns:a16="http://schemas.microsoft.com/office/drawing/2014/main" id="{DFBAB8D3-DE01-D2EF-D422-7903B003BD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1219" y="2347142"/>
            <a:ext cx="2748770" cy="461978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4D7AC8FB-C757-5085-149C-2A62D2C067B7}"/>
              </a:ext>
            </a:extLst>
          </p:cNvPr>
          <p:cNvSpPr txBox="1"/>
          <p:nvPr/>
        </p:nvSpPr>
        <p:spPr>
          <a:xfrm>
            <a:off x="3900877" y="4593469"/>
            <a:ext cx="3231694" cy="1200329"/>
          </a:xfrm>
          <a:prstGeom prst="rect">
            <a:avLst/>
          </a:prstGeom>
          <a:noFill/>
        </p:spPr>
        <p:txBody>
          <a:bodyPr wrap="square" rtlCol="0">
            <a:spAutoFit/>
          </a:bodyPr>
          <a:lstStyle/>
          <a:p>
            <a:r>
              <a:rPr lang="ja-JP" altLang="en-US" sz="7200" dirty="0">
                <a:solidFill>
                  <a:schemeClr val="bg1"/>
                </a:solidFill>
                <a:effectLst>
                  <a:outerShdw blurRad="38100" dist="38100" dir="2700000" algn="tl">
                    <a:srgbClr val="000000">
                      <a:alpha val="43137"/>
                    </a:srgbClr>
                  </a:outerShdw>
                </a:effectLst>
                <a:latin typeface="M PLUS 2 Black" pitchFamily="50" charset="-128"/>
                <a:ea typeface="M PLUS 2 Black" pitchFamily="50" charset="-128"/>
                <a:cs typeface="M+ 1p black" panose="020B0803020203020204" pitchFamily="50" charset="-128"/>
              </a:rPr>
              <a:t>とは？</a:t>
            </a:r>
            <a:endParaRPr lang="en-US" altLang="ja-JP" sz="7200" dirty="0">
              <a:solidFill>
                <a:schemeClr val="bg1"/>
              </a:solidFill>
              <a:effectLst>
                <a:outerShdw blurRad="38100" dist="38100" dir="2700000" algn="tl">
                  <a:srgbClr val="000000">
                    <a:alpha val="43137"/>
                  </a:srgbClr>
                </a:outerShdw>
              </a:effectLst>
              <a:latin typeface="M PLUS 2 Black" pitchFamily="50" charset="-128"/>
              <a:ea typeface="M PLUS 2 Black" pitchFamily="50" charset="-128"/>
              <a:cs typeface="M+ 1p black" panose="020B0803020203020204" pitchFamily="50" charset="-128"/>
            </a:endParaRPr>
          </a:p>
        </p:txBody>
      </p:sp>
      <p:sp>
        <p:nvSpPr>
          <p:cNvPr id="6" name="タイトル 8">
            <a:extLst>
              <a:ext uri="{FF2B5EF4-FFF2-40B4-BE49-F238E27FC236}">
                <a16:creationId xmlns:a16="http://schemas.microsoft.com/office/drawing/2014/main" id="{DDE085A2-5576-5DDB-4C61-097BE2BCF62E}"/>
              </a:ext>
            </a:extLst>
          </p:cNvPr>
          <p:cNvSpPr txBox="1">
            <a:spLocks/>
          </p:cNvSpPr>
          <p:nvPr/>
        </p:nvSpPr>
        <p:spPr>
          <a:xfrm>
            <a:off x="846044" y="1287819"/>
            <a:ext cx="12976411" cy="1604980"/>
          </a:xfrm>
          <a:prstGeom prst="rect">
            <a:avLst/>
          </a:prstGeom>
          <a:noFill/>
          <a:ln w="146050" cmpd="thickThin">
            <a:noFill/>
          </a:ln>
          <a:effectLst/>
        </p:spPr>
        <p:txBody>
          <a:bodyPr vert="horz" lIns="110014" tIns="55007" rIns="110014" bIns="55007"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6600" dirty="0">
                <a:ln w="28575">
                  <a:noFill/>
                  <a:prstDash val="solid"/>
                </a:ln>
                <a:solidFill>
                  <a:schemeClr val="bg1"/>
                </a:solidFill>
                <a:effectLst>
                  <a:glow rad="101600">
                    <a:schemeClr val="tx1">
                      <a:lumMod val="75000"/>
                      <a:lumOff val="25000"/>
                      <a:alpha val="40000"/>
                    </a:schemeClr>
                  </a:glow>
                  <a:outerShdw blurRad="50800" dist="38100" dir="2700000" algn="tl" rotWithShape="0">
                    <a:prstClr val="black">
                      <a:alpha val="40000"/>
                    </a:prstClr>
                  </a:outerShdw>
                </a:effectLst>
                <a:latin typeface="M PLUS 2 Black" pitchFamily="50" charset="-128"/>
                <a:ea typeface="M PLUS 2 Black" pitchFamily="50" charset="-128"/>
                <a:cs typeface="M+ 1p black" panose="020B0803020203020204" pitchFamily="50" charset="-128"/>
              </a:rPr>
              <a:t>宇宙</a:t>
            </a:r>
            <a:r>
              <a:rPr lang="ja-JP" altLang="en-US" sz="11500" dirty="0">
                <a:ln w="28575">
                  <a:noFill/>
                  <a:prstDash val="solid"/>
                </a:ln>
                <a:solidFill>
                  <a:schemeClr val="bg1"/>
                </a:solidFill>
                <a:effectLst>
                  <a:glow rad="101600">
                    <a:schemeClr val="tx1">
                      <a:lumMod val="75000"/>
                      <a:lumOff val="25000"/>
                      <a:alpha val="40000"/>
                    </a:schemeClr>
                  </a:glow>
                  <a:outerShdw blurRad="50800" dist="38100" dir="2700000" algn="tl" rotWithShape="0">
                    <a:prstClr val="black">
                      <a:alpha val="40000"/>
                    </a:prstClr>
                  </a:outerShdw>
                </a:effectLst>
                <a:latin typeface="M PLUS 2 Black" pitchFamily="50" charset="-128"/>
                <a:ea typeface="M PLUS 2 Black" pitchFamily="50" charset="-128"/>
                <a:cs typeface="M+ 1p black" panose="020B0803020203020204" pitchFamily="50" charset="-128"/>
              </a:rPr>
              <a:t>の</a:t>
            </a:r>
            <a:r>
              <a:rPr lang="ja-JP" altLang="en-US" sz="16600" dirty="0">
                <a:ln w="28575">
                  <a:noFill/>
                  <a:prstDash val="solid"/>
                </a:ln>
                <a:solidFill>
                  <a:schemeClr val="bg1"/>
                </a:solidFill>
                <a:effectLst>
                  <a:glow rad="101600">
                    <a:schemeClr val="tx1">
                      <a:lumMod val="75000"/>
                      <a:lumOff val="25000"/>
                      <a:alpha val="40000"/>
                    </a:schemeClr>
                  </a:glow>
                  <a:outerShdw blurRad="50800" dist="38100" dir="2700000" algn="tl" rotWithShape="0">
                    <a:prstClr val="black">
                      <a:alpha val="40000"/>
                    </a:prstClr>
                  </a:outerShdw>
                </a:effectLst>
                <a:latin typeface="M PLUS 2 Black" pitchFamily="50" charset="-128"/>
                <a:ea typeface="M PLUS 2 Black" pitchFamily="50" charset="-128"/>
                <a:cs typeface="M+ 1p black" panose="020B0803020203020204" pitchFamily="50" charset="-128"/>
              </a:rPr>
              <a:t>構造</a:t>
            </a:r>
          </a:p>
        </p:txBody>
      </p:sp>
    </p:spTree>
    <p:custDataLst>
      <p:tags r:id="rId1"/>
    </p:custDataLst>
    <p:extLst>
      <p:ext uri="{BB962C8B-B14F-4D97-AF65-F5344CB8AC3E}">
        <p14:creationId xmlns:p14="http://schemas.microsoft.com/office/powerpoint/2010/main" val="3547106504"/>
      </p:ext>
    </p:extLst>
  </p:cSld>
  <p:clrMapOvr>
    <a:masterClrMapping/>
  </p:clrMapOvr>
  <mc:AlternateContent xmlns:mc="http://schemas.openxmlformats.org/markup-compatibility/2006" xmlns:p14="http://schemas.microsoft.com/office/powerpoint/2010/main">
    <mc:Choice Requires="p14">
      <p:transition spd="med" p14:dur="700" advTm="43419">
        <p:fade/>
      </p:transition>
    </mc:Choice>
    <mc:Fallback xmlns="">
      <p:transition spd="med" advTm="434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randombar(horizontal)">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28"/>
                                        </p:tgtEl>
                                      </p:cBhvr>
                                    </p:animEffect>
                                    <p:set>
                                      <p:cBhvr>
                                        <p:cTn id="22" dur="1" fill="hold">
                                          <p:stCondLst>
                                            <p:cond delay="499"/>
                                          </p:stCondLst>
                                        </p:cTn>
                                        <p:tgtEl>
                                          <p:spTgt spid="10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fade">
                                      <p:cBhvr>
                                        <p:cTn id="38" dur="500"/>
                                        <p:tgtEl>
                                          <p:spTgt spid="103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30"/>
                                        </p:tgtEl>
                                      </p:cBhvr>
                                    </p:animEffect>
                                    <p:set>
                                      <p:cBhvr>
                                        <p:cTn id="56" dur="1" fill="hold">
                                          <p:stCondLst>
                                            <p:cond delay="499"/>
                                          </p:stCondLst>
                                        </p:cTn>
                                        <p:tgtEl>
                                          <p:spTgt spid="103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1" presetClass="entr" presetSubtype="0" fill="hold" grpId="0" nodeType="clickEffect">
                                  <p:stCondLst>
                                    <p:cond delay="0"/>
                                  </p:stCondLst>
                                  <p:iterate type="lt">
                                    <p:tmPct val="10000"/>
                                  </p:iterate>
                                  <p:childTnLst>
                                    <p:set>
                                      <p:cBhvr>
                                        <p:cTn id="63" dur="1" fill="hold">
                                          <p:stCondLst>
                                            <p:cond delay="0"/>
                                          </p:stCondLst>
                                        </p:cTn>
                                        <p:tgtEl>
                                          <p:spTgt spid="6"/>
                                        </p:tgtEl>
                                        <p:attrNameLst>
                                          <p:attrName>style.visibility</p:attrName>
                                        </p:attrNameLst>
                                      </p:cBhvr>
                                      <p:to>
                                        <p:strVal val="visible"/>
                                      </p:to>
                                    </p:set>
                                    <p:anim calcmode="lin" valueType="num">
                                      <p:cBhvr>
                                        <p:cTn id="6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6"/>
                                        </p:tgtEl>
                                        <p:attrNameLst>
                                          <p:attrName>ppt_y</p:attrName>
                                        </p:attrNameLst>
                                      </p:cBhvr>
                                      <p:tavLst>
                                        <p:tav tm="0">
                                          <p:val>
                                            <p:strVal val="#ppt_y"/>
                                          </p:val>
                                        </p:tav>
                                        <p:tav tm="100000">
                                          <p:val>
                                            <p:strVal val="#ppt_y"/>
                                          </p:val>
                                        </p:tav>
                                      </p:tavLst>
                                    </p:anim>
                                    <p:anim calcmode="lin" valueType="num">
                                      <p:cBhvr>
                                        <p:cTn id="6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5E74E7C-7446-0F37-56C9-151E14345DD1}"/>
              </a:ext>
            </a:extLst>
          </p:cNvPr>
          <p:cNvSpPr/>
          <p:nvPr/>
        </p:nvSpPr>
        <p:spPr>
          <a:xfrm>
            <a:off x="4034864" y="5187425"/>
            <a:ext cx="9654242" cy="2039707"/>
          </a:xfrm>
          <a:prstGeom prst="rect">
            <a:avLst/>
          </a:prstGeom>
          <a:solidFill>
            <a:schemeClr val="tx1">
              <a:lumMod val="65000"/>
              <a:lumOff val="3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pic>
        <p:nvPicPr>
          <p:cNvPr id="2" name="Picture 2">
            <a:extLst>
              <a:ext uri="{FF2B5EF4-FFF2-40B4-BE49-F238E27FC236}">
                <a16:creationId xmlns:a16="http://schemas.microsoft.com/office/drawing/2014/main" id="{45F6DA93-5B2A-43B4-B5E7-05B28CD876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370" y="1057296"/>
            <a:ext cx="4764253" cy="2681765"/>
          </a:xfrm>
          <a:prstGeom prst="rect">
            <a:avLst/>
          </a:prstGeom>
          <a:noFill/>
          <a:extLst>
            <a:ext uri="{909E8E84-426E-40DD-AFC4-6F175D3DCCD1}">
              <a14:hiddenFill xmlns:a14="http://schemas.microsoft.com/office/drawing/2010/main">
                <a:solidFill>
                  <a:srgbClr val="FFFFFF"/>
                </a:solidFill>
              </a14:hiddenFill>
            </a:ext>
          </a:extLst>
        </p:spPr>
      </p:pic>
      <p:sp>
        <p:nvSpPr>
          <p:cNvPr id="3" name="楕円 2">
            <a:extLst>
              <a:ext uri="{FF2B5EF4-FFF2-40B4-BE49-F238E27FC236}">
                <a16:creationId xmlns:a16="http://schemas.microsoft.com/office/drawing/2014/main" id="{D2DFEE22-CB88-3D30-F149-C67E95BE5047}"/>
              </a:ext>
            </a:extLst>
          </p:cNvPr>
          <p:cNvSpPr/>
          <p:nvPr/>
        </p:nvSpPr>
        <p:spPr>
          <a:xfrm>
            <a:off x="9499181" y="3112188"/>
            <a:ext cx="290234" cy="297515"/>
          </a:xfrm>
          <a:prstGeom prst="ellipse">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3D1F5C05-545E-EF21-5533-BD57243F0A36}"/>
              </a:ext>
            </a:extLst>
          </p:cNvPr>
          <p:cNvSpPr/>
          <p:nvPr/>
        </p:nvSpPr>
        <p:spPr>
          <a:xfrm>
            <a:off x="10969850" y="3121086"/>
            <a:ext cx="290234" cy="29751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5CA13590-5922-F7BC-F416-0772C6E885E3}"/>
              </a:ext>
            </a:extLst>
          </p:cNvPr>
          <p:cNvSpPr/>
          <p:nvPr/>
        </p:nvSpPr>
        <p:spPr>
          <a:xfrm>
            <a:off x="10189057" y="2212904"/>
            <a:ext cx="290234" cy="297515"/>
          </a:xfrm>
          <a:prstGeom prst="ellipse">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E4BA267F-85AC-AF4F-7E3B-D4EAEBCC1332}"/>
              </a:ext>
            </a:extLst>
          </p:cNvPr>
          <p:cNvSpPr/>
          <p:nvPr/>
        </p:nvSpPr>
        <p:spPr>
          <a:xfrm>
            <a:off x="10114240" y="2727139"/>
            <a:ext cx="451262" cy="804417"/>
          </a:xfrm>
          <a:prstGeom prst="downArrow">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 6">
            <a:extLst>
              <a:ext uri="{FF2B5EF4-FFF2-40B4-BE49-F238E27FC236}">
                <a16:creationId xmlns:a16="http://schemas.microsoft.com/office/drawing/2014/main" id="{006F4B3E-F4FE-9C7D-6327-C7D791CF616F}"/>
              </a:ext>
            </a:extLst>
          </p:cNvPr>
          <p:cNvSpPr/>
          <p:nvPr/>
        </p:nvSpPr>
        <p:spPr>
          <a:xfrm rot="5400000">
            <a:off x="8612073" y="1874248"/>
            <a:ext cx="451262" cy="929219"/>
          </a:xfrm>
          <a:prstGeom prst="downArrow">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id="{D126F1D2-CF97-2434-1B28-1D6945506E80}"/>
              </a:ext>
            </a:extLst>
          </p:cNvPr>
          <p:cNvSpPr/>
          <p:nvPr/>
        </p:nvSpPr>
        <p:spPr>
          <a:xfrm rot="16200000">
            <a:off x="11695931" y="1874248"/>
            <a:ext cx="451262" cy="929219"/>
          </a:xfrm>
          <a:prstGeom prst="downArrow">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8">
            <a:extLst>
              <a:ext uri="{FF2B5EF4-FFF2-40B4-BE49-F238E27FC236}">
                <a16:creationId xmlns:a16="http://schemas.microsoft.com/office/drawing/2014/main" id="{0A309C5C-682A-C20F-DC3D-2C2794DAB038}"/>
              </a:ext>
            </a:extLst>
          </p:cNvPr>
          <p:cNvSpPr/>
          <p:nvPr/>
        </p:nvSpPr>
        <p:spPr>
          <a:xfrm rot="10800000">
            <a:off x="10108543" y="1191768"/>
            <a:ext cx="451262" cy="804417"/>
          </a:xfrm>
          <a:prstGeom prst="downArrow">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66A350A-BED7-0C6E-5F17-9D96F5C5D054}"/>
              </a:ext>
            </a:extLst>
          </p:cNvPr>
          <p:cNvSpPr txBox="1"/>
          <p:nvPr/>
        </p:nvSpPr>
        <p:spPr>
          <a:xfrm>
            <a:off x="8001370" y="3739061"/>
            <a:ext cx="4764253" cy="936404"/>
          </a:xfrm>
          <a:prstGeom prst="rect">
            <a:avLst/>
          </a:prstGeom>
          <a:solidFill>
            <a:schemeClr val="tx1">
              <a:alpha val="50000"/>
            </a:schemeClr>
          </a:solidFill>
        </p:spPr>
        <p:txBody>
          <a:bodyPr wrap="square" tIns="129938" bIns="129938" rtlCol="0" anchor="ctr" anchorCtr="0">
            <a:noAutofit/>
          </a:bodyPr>
          <a:lstStyle/>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宇宙の物理法則</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pic>
        <p:nvPicPr>
          <p:cNvPr id="11" name="図 10" descr="おもちゃ が含まれている画像&#10;&#10;自動的に生成された説明">
            <a:extLst>
              <a:ext uri="{FF2B5EF4-FFF2-40B4-BE49-F238E27FC236}">
                <a16:creationId xmlns:a16="http://schemas.microsoft.com/office/drawing/2014/main" id="{2EE99437-0D84-A61C-70C8-066F30BE59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32" y="967579"/>
            <a:ext cx="2669113" cy="3085680"/>
          </a:xfrm>
          <a:prstGeom prst="rect">
            <a:avLst/>
          </a:prstGeom>
        </p:spPr>
      </p:pic>
      <p:sp>
        <p:nvSpPr>
          <p:cNvPr id="12" name="テキスト ボックス 11">
            <a:extLst>
              <a:ext uri="{FF2B5EF4-FFF2-40B4-BE49-F238E27FC236}">
                <a16:creationId xmlns:a16="http://schemas.microsoft.com/office/drawing/2014/main" id="{0F123D52-F6D2-C235-EF40-8378326759FD}"/>
              </a:ext>
            </a:extLst>
          </p:cNvPr>
          <p:cNvSpPr txBox="1"/>
          <p:nvPr/>
        </p:nvSpPr>
        <p:spPr>
          <a:xfrm>
            <a:off x="1131170" y="4053259"/>
            <a:ext cx="3476439" cy="936404"/>
          </a:xfrm>
          <a:prstGeom prst="rect">
            <a:avLst/>
          </a:prstGeom>
          <a:solidFill>
            <a:schemeClr val="tx1">
              <a:alpha val="50000"/>
            </a:schemeClr>
          </a:solidFill>
        </p:spPr>
        <p:txBody>
          <a:bodyPr wrap="square" tIns="129938" bIns="129938" rtlCol="0" anchor="ctr" anchorCtr="0">
            <a:noAutofit/>
          </a:bodyPr>
          <a:lstStyle/>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標準モデル</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pic>
        <p:nvPicPr>
          <p:cNvPr id="10242" name="Picture 2" descr="標準模型 - 素粒子物理学入門 - Cute.Guides at 九州大学 Kyushu University">
            <a:extLst>
              <a:ext uri="{FF2B5EF4-FFF2-40B4-BE49-F238E27FC236}">
                <a16:creationId xmlns:a16="http://schemas.microsoft.com/office/drawing/2014/main" id="{D294BBF4-BD66-71ED-27C6-50691C199DB8}"/>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773196" y="2339636"/>
            <a:ext cx="3150855" cy="138245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he Standard Model of particle physics is brilliant and completely flawed -  ABC News">
            <a:extLst>
              <a:ext uri="{FF2B5EF4-FFF2-40B4-BE49-F238E27FC236}">
                <a16:creationId xmlns:a16="http://schemas.microsoft.com/office/drawing/2014/main" id="{7EDECE97-0554-A41A-D8E8-BF6CFB2FFB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4832" y="5187426"/>
            <a:ext cx="2714439" cy="203970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39922F54-E9C7-C470-EABE-3B37AC5C5422}"/>
              </a:ext>
            </a:extLst>
          </p:cNvPr>
          <p:cNvSpPr txBox="1"/>
          <p:nvPr/>
        </p:nvSpPr>
        <p:spPr>
          <a:xfrm>
            <a:off x="4409554" y="5308779"/>
            <a:ext cx="3963540" cy="936404"/>
          </a:xfrm>
          <a:prstGeom prst="rect">
            <a:avLst/>
          </a:prstGeom>
          <a:solidFill>
            <a:schemeClr val="tx1">
              <a:alpha val="50000"/>
            </a:schemeClr>
          </a:solidFill>
        </p:spPr>
        <p:txBody>
          <a:bodyPr wrap="square" tIns="129938" bIns="129938" rtlCol="0" anchor="ctr" anchorCtr="0">
            <a:noAutofit/>
          </a:bodyPr>
          <a:lstStyle/>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ダークマター</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sp>
        <p:nvSpPr>
          <p:cNvPr id="17" name="楕円 16">
            <a:extLst>
              <a:ext uri="{FF2B5EF4-FFF2-40B4-BE49-F238E27FC236}">
                <a16:creationId xmlns:a16="http://schemas.microsoft.com/office/drawing/2014/main" id="{F91DE06F-8E02-B95E-C7E4-452A532EB017}"/>
              </a:ext>
            </a:extLst>
          </p:cNvPr>
          <p:cNvSpPr/>
          <p:nvPr/>
        </p:nvSpPr>
        <p:spPr>
          <a:xfrm>
            <a:off x="6064624" y="6442945"/>
            <a:ext cx="578248" cy="58495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D6A5206D-A37A-7966-02B5-D4B76F886D04}"/>
              </a:ext>
            </a:extLst>
          </p:cNvPr>
          <p:cNvSpPr txBox="1"/>
          <p:nvPr/>
        </p:nvSpPr>
        <p:spPr>
          <a:xfrm>
            <a:off x="8491306" y="5308779"/>
            <a:ext cx="5079587" cy="936404"/>
          </a:xfrm>
          <a:prstGeom prst="rect">
            <a:avLst/>
          </a:prstGeom>
          <a:solidFill>
            <a:schemeClr val="tx1">
              <a:alpha val="50000"/>
            </a:schemeClr>
          </a:solidFill>
        </p:spPr>
        <p:txBody>
          <a:bodyPr wrap="square" tIns="129938" bIns="129938" rtlCol="0" anchor="ctr" anchorCtr="0">
            <a:noAutofit/>
          </a:bodyPr>
          <a:lstStyle/>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ダークエネルギー</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sp>
        <p:nvSpPr>
          <p:cNvPr id="20" name="太陽 19">
            <a:extLst>
              <a:ext uri="{FF2B5EF4-FFF2-40B4-BE49-F238E27FC236}">
                <a16:creationId xmlns:a16="http://schemas.microsoft.com/office/drawing/2014/main" id="{8642F04C-9D5D-B0AE-4FAA-C1D3A69A0608}"/>
              </a:ext>
            </a:extLst>
          </p:cNvPr>
          <p:cNvSpPr/>
          <p:nvPr/>
        </p:nvSpPr>
        <p:spPr>
          <a:xfrm>
            <a:off x="10694893" y="6359809"/>
            <a:ext cx="762059" cy="754802"/>
          </a:xfrm>
          <a:prstGeom prst="su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448433047"/>
      </p:ext>
    </p:extLst>
  </p:cSld>
  <p:clrMapOvr>
    <a:masterClrMapping/>
  </p:clrMapOvr>
  <mc:AlternateContent xmlns:mc="http://schemas.openxmlformats.org/markup-compatibility/2006">
    <mc:Choice xmlns:p14="http://schemas.microsoft.com/office/powerpoint/2010/main" Requires="p14">
      <p:transition spd="med" p14:dur="700" advTm="57014">
        <p:fade/>
      </p:transition>
    </mc:Choice>
    <mc:Fallback>
      <p:transition spd="med" advTm="570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248"/>
                                        </p:tgtEl>
                                        <p:attrNameLst>
                                          <p:attrName>style.visibility</p:attrName>
                                        </p:attrNameLst>
                                      </p:cBhvr>
                                      <p:to>
                                        <p:strVal val="visible"/>
                                      </p:to>
                                    </p:set>
                                    <p:animEffect transition="in" filter="fade">
                                      <p:cBhvr>
                                        <p:cTn id="59" dur="500"/>
                                        <p:tgtEl>
                                          <p:spTgt spid="1024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0242"/>
                                        </p:tgtEl>
                                        <p:attrNameLst>
                                          <p:attrName>style.visibility</p:attrName>
                                        </p:attrNameLst>
                                      </p:cBhvr>
                                      <p:to>
                                        <p:strVal val="visible"/>
                                      </p:to>
                                    </p:set>
                                    <p:animEffect transition="in" filter="wipe(up)">
                                      <p:cBhvr>
                                        <p:cTn id="64" dur="500"/>
                                        <p:tgtEl>
                                          <p:spTgt spid="10242"/>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circle(in)">
                                      <p:cBhvr>
                                        <p:cTn id="69" dur="20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fltVal val="0"/>
                                          </p:val>
                                        </p:tav>
                                        <p:tav tm="100000">
                                          <p:val>
                                            <p:strVal val="#ppt_w"/>
                                          </p:val>
                                        </p:tav>
                                      </p:tavLst>
                                    </p:anim>
                                    <p:anim calcmode="lin" valueType="num">
                                      <p:cBhvr>
                                        <p:cTn id="75" dur="500" fill="hold"/>
                                        <p:tgtEl>
                                          <p:spTgt spid="17"/>
                                        </p:tgtEl>
                                        <p:attrNameLst>
                                          <p:attrName>ppt_h</p:attrName>
                                        </p:attrNameLst>
                                      </p:cBhvr>
                                      <p:tavLst>
                                        <p:tav tm="0">
                                          <p:val>
                                            <p:fltVal val="0"/>
                                          </p:val>
                                        </p:tav>
                                        <p:tav tm="100000">
                                          <p:val>
                                            <p:strVal val="#ppt_h"/>
                                          </p:val>
                                        </p:tav>
                                      </p:tavLst>
                                    </p:anim>
                                    <p:animEffect transition="in" filter="fade">
                                      <p:cBhvr>
                                        <p:cTn id="76" dur="500"/>
                                        <p:tgtEl>
                                          <p:spTgt spid="17"/>
                                        </p:tgtEl>
                                      </p:cBhvr>
                                    </p:animEffect>
                                  </p:childTnLst>
                                </p:cTn>
                              </p:par>
                            </p:childTnLst>
                          </p:cTn>
                        </p:par>
                        <p:par>
                          <p:cTn id="77" fill="hold">
                            <p:stCondLst>
                              <p:cond delay="500"/>
                            </p:stCondLst>
                            <p:childTnLst>
                              <p:par>
                                <p:cTn id="78" presetID="53" presetClass="entr" presetSubtype="16"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ipe(left)">
                                      <p:cBhvr>
                                        <p:cTn id="87" dur="5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wipe(left)">
                                      <p:cBhvr>
                                        <p:cTn id="9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4" grpId="0" animBg="1"/>
      <p:bldP spid="5" grpId="0" animBg="1"/>
      <p:bldP spid="6" grpId="0" animBg="1"/>
      <p:bldP spid="7" grpId="0" animBg="1"/>
      <p:bldP spid="8" grpId="0" animBg="1"/>
      <p:bldP spid="9" grpId="0" animBg="1"/>
      <p:bldP spid="10" grpId="0" animBg="1"/>
      <p:bldP spid="12" grpId="0" animBg="1"/>
      <p:bldP spid="16" grpId="0" animBg="1"/>
      <p:bldP spid="17" grpId="0" animBg="1"/>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77832218"/>
      </p:ext>
    </p:extLst>
  </p:cSld>
  <p:clrMapOvr>
    <a:masterClrMapping/>
  </p:clrMapOvr>
  <mc:AlternateContent xmlns:mc="http://schemas.openxmlformats.org/markup-compatibility/2006" xmlns:p14="http://schemas.microsoft.com/office/powerpoint/2010/main">
    <mc:Choice Requires="p14">
      <p:transition spd="med" p14:dur="700" advTm="23870">
        <p:fade/>
      </p:transition>
    </mc:Choice>
    <mc:Fallback xmlns="">
      <p:transition spd="med" advTm="2387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図 3" descr="グラフィカル ユーザー インターフェイス, テキスト&#10;&#10;自動的に生成された説明">
            <a:extLst>
              <a:ext uri="{FF2B5EF4-FFF2-40B4-BE49-F238E27FC236}">
                <a16:creationId xmlns:a16="http://schemas.microsoft.com/office/drawing/2014/main" id="{9C319033-F249-27DA-D3D1-3FB7299BD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21" y="1506070"/>
            <a:ext cx="5955554" cy="3349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図 5" descr="QR コード が含まれている画像&#10;&#10;自動的に生成された説明">
            <a:extLst>
              <a:ext uri="{FF2B5EF4-FFF2-40B4-BE49-F238E27FC236}">
                <a16:creationId xmlns:a16="http://schemas.microsoft.com/office/drawing/2014/main" id="{745C8957-1510-2A3D-4B03-8EE00ED789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7427" y="1506070"/>
            <a:ext cx="5955554" cy="3349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769101112"/>
      </p:ext>
    </p:extLst>
  </p:cSld>
  <p:clrMapOvr>
    <a:masterClrMapping/>
  </p:clrMapOvr>
  <mc:AlternateContent xmlns:mc="http://schemas.openxmlformats.org/markup-compatibility/2006" xmlns:p14="http://schemas.microsoft.com/office/powerpoint/2010/main">
    <mc:Choice Requires="p14">
      <p:transition spd="med" p14:dur="700" advTm="22129">
        <p:fade/>
      </p:transition>
    </mc:Choice>
    <mc:Fallback xmlns="">
      <p:transition spd="med" advTm="221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星と惑星のcg&#10;&#10;自動的に生成された説明">
            <a:extLst>
              <a:ext uri="{FF2B5EF4-FFF2-40B4-BE49-F238E27FC236}">
                <a16:creationId xmlns:a16="http://schemas.microsoft.com/office/drawing/2014/main" id="{20B1ABDE-1A6F-A472-17B7-A574549F2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829" y="1444258"/>
            <a:ext cx="10920700" cy="5902474"/>
          </a:xfrm>
          <a:prstGeom prst="rect">
            <a:avLst/>
          </a:prstGeom>
          <a:ln>
            <a:noFill/>
          </a:ln>
          <a:effectLst>
            <a:softEdge rad="112500"/>
          </a:effectLst>
        </p:spPr>
      </p:pic>
      <p:sp>
        <p:nvSpPr>
          <p:cNvPr id="2" name="テキスト ボックス 1">
            <a:extLst>
              <a:ext uri="{FF2B5EF4-FFF2-40B4-BE49-F238E27FC236}">
                <a16:creationId xmlns:a16="http://schemas.microsoft.com/office/drawing/2014/main" id="{644C9B43-201F-2DA7-7C73-5387CCC1ABDD}"/>
              </a:ext>
            </a:extLst>
          </p:cNvPr>
          <p:cNvSpPr txBox="1"/>
          <p:nvPr/>
        </p:nvSpPr>
        <p:spPr>
          <a:xfrm>
            <a:off x="1144229" y="940018"/>
            <a:ext cx="2580605" cy="1446550"/>
          </a:xfrm>
          <a:prstGeom prst="rect">
            <a:avLst/>
          </a:prstGeom>
          <a:noFill/>
        </p:spPr>
        <p:txBody>
          <a:bodyPr wrap="square" rtlCol="0">
            <a:spAutoFit/>
          </a:bodyPr>
          <a:lstStyle/>
          <a:p>
            <a:r>
              <a:rPr lang="ja-JP" altLang="en-US" sz="8800" dirty="0">
                <a:solidFill>
                  <a:schemeClr val="bg1"/>
                </a:solidFill>
                <a:effectLst>
                  <a:outerShdw blurRad="38100" dist="38100" dir="2700000" algn="tl">
                    <a:srgbClr val="000000">
                      <a:alpha val="43137"/>
                    </a:srgbClr>
                  </a:outerShdw>
                </a:effectLst>
                <a:latin typeface="M PLUS 2 Black" pitchFamily="50" charset="-128"/>
                <a:ea typeface="M PLUS 2 Black" pitchFamily="50" charset="-128"/>
                <a:cs typeface="M+ 1p black" panose="020B0803020203020204" pitchFamily="50" charset="-128"/>
              </a:rPr>
              <a:t>宇宙</a:t>
            </a:r>
            <a:endParaRPr lang="en-US" altLang="ja-JP" sz="8800" dirty="0">
              <a:solidFill>
                <a:schemeClr val="bg1"/>
              </a:solidFill>
              <a:effectLst>
                <a:outerShdw blurRad="38100" dist="38100" dir="2700000" algn="tl">
                  <a:srgbClr val="000000">
                    <a:alpha val="43137"/>
                  </a:srgbClr>
                </a:outerShdw>
              </a:effectLst>
              <a:latin typeface="M PLUS 2 Black" pitchFamily="50" charset="-128"/>
              <a:ea typeface="M PLUS 2 Black" pitchFamily="50" charset="-128"/>
              <a:cs typeface="M+ 1p black" panose="020B0803020203020204" pitchFamily="50" charset="-128"/>
            </a:endParaRPr>
          </a:p>
        </p:txBody>
      </p:sp>
      <p:pic>
        <p:nvPicPr>
          <p:cNvPr id="3" name="図 2" descr="ブルー, 記号, 座る, スポーツゲーム が含まれている画像&#10;&#10;自動的に生成された説明">
            <a:extLst>
              <a:ext uri="{FF2B5EF4-FFF2-40B4-BE49-F238E27FC236}">
                <a16:creationId xmlns:a16="http://schemas.microsoft.com/office/drawing/2014/main" id="{F6F67296-B735-99C4-8994-ABA96004E1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6124" y="3669971"/>
            <a:ext cx="2230212" cy="2230212"/>
          </a:xfrm>
          <a:prstGeom prst="rect">
            <a:avLst/>
          </a:prstGeom>
        </p:spPr>
      </p:pic>
      <p:sp>
        <p:nvSpPr>
          <p:cNvPr id="4" name="テキスト ボックス 3">
            <a:extLst>
              <a:ext uri="{FF2B5EF4-FFF2-40B4-BE49-F238E27FC236}">
                <a16:creationId xmlns:a16="http://schemas.microsoft.com/office/drawing/2014/main" id="{8AA7222E-FC0A-29AA-56DD-91873CCA4483}"/>
              </a:ext>
            </a:extLst>
          </p:cNvPr>
          <p:cNvSpPr txBox="1"/>
          <p:nvPr/>
        </p:nvSpPr>
        <p:spPr>
          <a:xfrm>
            <a:off x="3421265" y="940018"/>
            <a:ext cx="1406230" cy="1446550"/>
          </a:xfrm>
          <a:prstGeom prst="rect">
            <a:avLst/>
          </a:prstGeom>
          <a:noFill/>
        </p:spPr>
        <p:txBody>
          <a:bodyPr wrap="square" rtlCol="0">
            <a:spAutoFit/>
          </a:bodyPr>
          <a:lstStyle/>
          <a:p>
            <a:r>
              <a:rPr lang="ja-JP" altLang="en-US" sz="8800" dirty="0">
                <a:solidFill>
                  <a:schemeClr val="bg1"/>
                </a:solidFill>
                <a:effectLst>
                  <a:outerShdw blurRad="38100" dist="38100" dir="2700000" algn="tl">
                    <a:srgbClr val="000000">
                      <a:alpha val="43137"/>
                    </a:srgbClr>
                  </a:outerShdw>
                </a:effectLst>
                <a:latin typeface="M PLUS 2 Black" pitchFamily="50" charset="-128"/>
                <a:ea typeface="M PLUS 2 Black" pitchFamily="50" charset="-128"/>
                <a:cs typeface="M+ 1p black" panose="020B0803020203020204" pitchFamily="50" charset="-128"/>
              </a:rPr>
              <a:t>論</a:t>
            </a:r>
            <a:endParaRPr lang="en-US" altLang="ja-JP" sz="8800" dirty="0">
              <a:solidFill>
                <a:schemeClr val="bg1"/>
              </a:solidFill>
              <a:effectLst>
                <a:outerShdw blurRad="38100" dist="38100" dir="2700000" algn="tl">
                  <a:srgbClr val="000000">
                    <a:alpha val="43137"/>
                  </a:srgbClr>
                </a:outerShdw>
              </a:effectLst>
              <a:latin typeface="M PLUS 2 Black" pitchFamily="50" charset="-128"/>
              <a:ea typeface="M PLUS 2 Black" pitchFamily="50" charset="-128"/>
              <a:cs typeface="M+ 1p black" panose="020B0803020203020204" pitchFamily="50" charset="-128"/>
            </a:endParaRPr>
          </a:p>
        </p:txBody>
      </p:sp>
      <p:pic>
        <p:nvPicPr>
          <p:cNvPr id="2050" name="Picture 2">
            <a:extLst>
              <a:ext uri="{FF2B5EF4-FFF2-40B4-BE49-F238E27FC236}">
                <a16:creationId xmlns:a16="http://schemas.microsoft.com/office/drawing/2014/main" id="{5386E68F-9BEC-1D1C-ABC1-F4693C8E33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012" y="2096055"/>
            <a:ext cx="4230623" cy="4094639"/>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AF201F18-CB7E-56A5-F6FF-507B0E2C6268}"/>
              </a:ext>
            </a:extLst>
          </p:cNvPr>
          <p:cNvSpPr txBox="1"/>
          <p:nvPr/>
        </p:nvSpPr>
        <p:spPr>
          <a:xfrm>
            <a:off x="8640568" y="6190694"/>
            <a:ext cx="1929509" cy="892860"/>
          </a:xfrm>
          <a:prstGeom prst="rect">
            <a:avLst/>
          </a:prstGeom>
          <a:solidFill>
            <a:schemeClr val="tx1">
              <a:alpha val="50000"/>
            </a:schemeClr>
          </a:solidFill>
        </p:spPr>
        <p:txBody>
          <a:bodyPr wrap="square" tIns="129938" bIns="129938" rtlCol="0" anchor="ctr" anchorCtr="0">
            <a:noAutofit/>
          </a:bodyPr>
          <a:lstStyle/>
          <a:p>
            <a:pPr algn="ctr"/>
            <a:r>
              <a:rPr lang="ja-JP" altLang="en-US" sz="5775"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恒星</a:t>
            </a:r>
            <a:endParaRPr lang="en-US" altLang="ja-JP" sz="5775"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sp>
        <p:nvSpPr>
          <p:cNvPr id="7" name="テキスト ボックス 6">
            <a:extLst>
              <a:ext uri="{FF2B5EF4-FFF2-40B4-BE49-F238E27FC236}">
                <a16:creationId xmlns:a16="http://schemas.microsoft.com/office/drawing/2014/main" id="{89657ACA-E016-9CF7-D9CF-6C87E85CB48A}"/>
              </a:ext>
            </a:extLst>
          </p:cNvPr>
          <p:cNvSpPr txBox="1"/>
          <p:nvPr/>
        </p:nvSpPr>
        <p:spPr>
          <a:xfrm>
            <a:off x="3286475" y="6190694"/>
            <a:ext cx="1929509" cy="892860"/>
          </a:xfrm>
          <a:prstGeom prst="rect">
            <a:avLst/>
          </a:prstGeom>
          <a:solidFill>
            <a:schemeClr val="tx1">
              <a:alpha val="50000"/>
            </a:schemeClr>
          </a:solidFill>
        </p:spPr>
        <p:txBody>
          <a:bodyPr wrap="square" tIns="129938" bIns="129938" rtlCol="0" anchor="ctr" anchorCtr="0">
            <a:noAutofit/>
          </a:bodyPr>
          <a:lstStyle/>
          <a:p>
            <a:pPr algn="ctr"/>
            <a:r>
              <a:rPr lang="ja-JP" altLang="en-US" sz="5775"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惑星</a:t>
            </a:r>
            <a:endParaRPr lang="en-US" altLang="ja-JP" sz="5775"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spTree>
    <p:custDataLst>
      <p:tags r:id="rId1"/>
    </p:custDataLst>
    <p:extLst>
      <p:ext uri="{BB962C8B-B14F-4D97-AF65-F5344CB8AC3E}">
        <p14:creationId xmlns:p14="http://schemas.microsoft.com/office/powerpoint/2010/main" val="3047554327"/>
      </p:ext>
    </p:extLst>
  </p:cSld>
  <p:clrMapOvr>
    <a:masterClrMapping/>
  </p:clrMapOvr>
  <mc:AlternateContent xmlns:mc="http://schemas.openxmlformats.org/markup-compatibility/2006" xmlns:p14="http://schemas.microsoft.com/office/powerpoint/2010/main">
    <mc:Choice Requires="p14">
      <p:transition spd="med" p14:dur="700" advTm="57014">
        <p:fade/>
      </p:transition>
    </mc:Choice>
    <mc:Fallback xmlns="">
      <p:transition spd="med" advTm="570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p:cTn id="33" dur="1000" fill="hold"/>
                                        <p:tgtEl>
                                          <p:spTgt spid="2050"/>
                                        </p:tgtEl>
                                        <p:attrNameLst>
                                          <p:attrName>ppt_w</p:attrName>
                                        </p:attrNameLst>
                                      </p:cBhvr>
                                      <p:tavLst>
                                        <p:tav tm="0">
                                          <p:val>
                                            <p:fltVal val="0"/>
                                          </p:val>
                                        </p:tav>
                                        <p:tav tm="100000">
                                          <p:val>
                                            <p:strVal val="#ppt_w"/>
                                          </p:val>
                                        </p:tav>
                                      </p:tavLst>
                                    </p:anim>
                                    <p:anim calcmode="lin" valueType="num">
                                      <p:cBhvr>
                                        <p:cTn id="34" dur="1000" fill="hold"/>
                                        <p:tgtEl>
                                          <p:spTgt spid="2050"/>
                                        </p:tgtEl>
                                        <p:attrNameLst>
                                          <p:attrName>ppt_h</p:attrName>
                                        </p:attrNameLst>
                                      </p:cBhvr>
                                      <p:tavLst>
                                        <p:tav tm="0">
                                          <p:val>
                                            <p:fltVal val="0"/>
                                          </p:val>
                                        </p:tav>
                                        <p:tav tm="100000">
                                          <p:val>
                                            <p:strVal val="#ppt_h"/>
                                          </p:val>
                                        </p:tav>
                                      </p:tavLst>
                                    </p:anim>
                                    <p:anim calcmode="lin" valueType="num">
                                      <p:cBhvr>
                                        <p:cTn id="35" dur="1000" fill="hold"/>
                                        <p:tgtEl>
                                          <p:spTgt spid="2050"/>
                                        </p:tgtEl>
                                        <p:attrNameLst>
                                          <p:attrName>style.rotation</p:attrName>
                                        </p:attrNameLst>
                                      </p:cBhvr>
                                      <p:tavLst>
                                        <p:tav tm="0">
                                          <p:val>
                                            <p:fltVal val="360"/>
                                          </p:val>
                                        </p:tav>
                                        <p:tav tm="100000">
                                          <p:val>
                                            <p:fltVal val="0"/>
                                          </p:val>
                                        </p:tav>
                                      </p:tavLst>
                                    </p:anim>
                                    <p:animEffect transition="in" filter="fade">
                                      <p:cBhvr>
                                        <p:cTn id="36" dur="1000"/>
                                        <p:tgtEl>
                                          <p:spTgt spid="205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EE64CB9-A382-2192-71D6-933EC95CF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32" y="1237129"/>
            <a:ext cx="9367202" cy="5737411"/>
          </a:xfrm>
          <a:prstGeom prst="rect">
            <a:avLst/>
          </a:prstGeom>
          <a:noFill/>
          <a:extLst>
            <a:ext uri="{909E8E84-426E-40DD-AFC4-6F175D3DCCD1}">
              <a14:hiddenFill xmlns:a14="http://schemas.microsoft.com/office/drawing/2010/main">
                <a:solidFill>
                  <a:srgbClr val="FFFFFF"/>
                </a:solidFill>
              </a14:hiddenFill>
            </a:ext>
          </a:extLst>
        </p:spPr>
      </p:pic>
      <p:sp>
        <p:nvSpPr>
          <p:cNvPr id="2" name="矢印: 環状 1">
            <a:extLst>
              <a:ext uri="{FF2B5EF4-FFF2-40B4-BE49-F238E27FC236}">
                <a16:creationId xmlns:a16="http://schemas.microsoft.com/office/drawing/2014/main" id="{C44B9B88-4B50-1E48-93D0-CA1C4411F451}"/>
              </a:ext>
            </a:extLst>
          </p:cNvPr>
          <p:cNvSpPr/>
          <p:nvPr/>
        </p:nvSpPr>
        <p:spPr>
          <a:xfrm>
            <a:off x="2286001" y="1896035"/>
            <a:ext cx="3321423" cy="3805517"/>
          </a:xfrm>
          <a:prstGeom prst="circularArrow">
            <a:avLst>
              <a:gd name="adj1" fmla="val 10716"/>
              <a:gd name="adj2" fmla="val 1741945"/>
              <a:gd name="adj3" fmla="val 19767333"/>
              <a:gd name="adj4" fmla="val 1421477"/>
              <a:gd name="adj5" fmla="val 18471"/>
            </a:avLst>
          </a:prstGeom>
          <a:solidFill>
            <a:srgbClr val="FF5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6" name="矢印: 環状 5">
            <a:extLst>
              <a:ext uri="{FF2B5EF4-FFF2-40B4-BE49-F238E27FC236}">
                <a16:creationId xmlns:a16="http://schemas.microsoft.com/office/drawing/2014/main" id="{CBAE3DB3-D63D-F0DB-AA61-5A51701E130E}"/>
              </a:ext>
            </a:extLst>
          </p:cNvPr>
          <p:cNvSpPr/>
          <p:nvPr/>
        </p:nvSpPr>
        <p:spPr>
          <a:xfrm rot="4629344">
            <a:off x="-783195" y="1113533"/>
            <a:ext cx="6138392" cy="6059683"/>
          </a:xfrm>
          <a:prstGeom prst="circularArrow">
            <a:avLst>
              <a:gd name="adj1" fmla="val 6793"/>
              <a:gd name="adj2" fmla="val 1741945"/>
              <a:gd name="adj3" fmla="val 20011939"/>
              <a:gd name="adj4" fmla="val 12530740"/>
              <a:gd name="adj5" fmla="val 11875"/>
            </a:avLst>
          </a:prstGeom>
          <a:solidFill>
            <a:srgbClr val="FF5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pic>
        <p:nvPicPr>
          <p:cNvPr id="4100" name="Picture 4">
            <a:extLst>
              <a:ext uri="{FF2B5EF4-FFF2-40B4-BE49-F238E27FC236}">
                <a16:creationId xmlns:a16="http://schemas.microsoft.com/office/drawing/2014/main" id="{11B0255E-BE6E-E3D4-4A58-A4DB8F6C9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5224" y="4603842"/>
            <a:ext cx="1453538" cy="1429196"/>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CC1B991-BF64-3650-5DD3-9FE24A73F39C}"/>
              </a:ext>
            </a:extLst>
          </p:cNvPr>
          <p:cNvSpPr txBox="1"/>
          <p:nvPr/>
        </p:nvSpPr>
        <p:spPr>
          <a:xfrm>
            <a:off x="9258444" y="6081680"/>
            <a:ext cx="2547097" cy="892860"/>
          </a:xfrm>
          <a:prstGeom prst="rect">
            <a:avLst/>
          </a:prstGeom>
          <a:solidFill>
            <a:schemeClr val="tx1">
              <a:alpha val="50000"/>
            </a:schemeClr>
          </a:solidFill>
        </p:spPr>
        <p:txBody>
          <a:bodyPr wrap="square" tIns="129938" bIns="129938" rtlCol="0" anchor="ctr" anchorCtr="0">
            <a:noAutofit/>
          </a:bodyPr>
          <a:lstStyle/>
          <a:p>
            <a:pPr algn="ctr"/>
            <a:r>
              <a:rPr lang="ja-JP" altLang="en-US" sz="5775"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冥王星</a:t>
            </a:r>
            <a:endParaRPr lang="en-US" altLang="ja-JP" sz="5775"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sp>
        <p:nvSpPr>
          <p:cNvPr id="8" name="吹き出し: 角を丸めた四角形 7">
            <a:extLst>
              <a:ext uri="{FF2B5EF4-FFF2-40B4-BE49-F238E27FC236}">
                <a16:creationId xmlns:a16="http://schemas.microsoft.com/office/drawing/2014/main" id="{9D9EB777-4E22-ADC0-561A-9D66574A5CAB}"/>
              </a:ext>
            </a:extLst>
          </p:cNvPr>
          <p:cNvSpPr/>
          <p:nvPr/>
        </p:nvSpPr>
        <p:spPr>
          <a:xfrm>
            <a:off x="9691380" y="2986015"/>
            <a:ext cx="3134764" cy="1157359"/>
          </a:xfrm>
          <a:prstGeom prst="wedgeRoundRectCallout">
            <a:avLst>
              <a:gd name="adj1" fmla="val -22531"/>
              <a:gd name="adj2" fmla="val 74496"/>
              <a:gd name="adj3" fmla="val 16667"/>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0" b="1" dirty="0">
                <a:latin typeface="M PLUS 2 ExtraBold" pitchFamily="2" charset="-128"/>
                <a:ea typeface="M PLUS 2 ExtraBold" pitchFamily="2" charset="-128"/>
              </a:rPr>
              <a:t>準惑星</a:t>
            </a:r>
            <a:endParaRPr lang="en-US" altLang="ja-JP" sz="6000" b="1" dirty="0">
              <a:latin typeface="M PLUS 2 ExtraBold" pitchFamily="2" charset="-128"/>
              <a:ea typeface="M PLUS 2 ExtraBold" pitchFamily="2" charset="-128"/>
            </a:endParaRPr>
          </a:p>
        </p:txBody>
      </p:sp>
      <p:sp>
        <p:nvSpPr>
          <p:cNvPr id="9" name="テキスト ボックス 8">
            <a:extLst>
              <a:ext uri="{FF2B5EF4-FFF2-40B4-BE49-F238E27FC236}">
                <a16:creationId xmlns:a16="http://schemas.microsoft.com/office/drawing/2014/main" id="{088FF3C6-AFD4-4960-0AE0-E109B3525B2E}"/>
              </a:ext>
            </a:extLst>
          </p:cNvPr>
          <p:cNvSpPr txBox="1"/>
          <p:nvPr/>
        </p:nvSpPr>
        <p:spPr>
          <a:xfrm>
            <a:off x="3532668" y="4377472"/>
            <a:ext cx="2547097" cy="892860"/>
          </a:xfrm>
          <a:prstGeom prst="rect">
            <a:avLst/>
          </a:prstGeom>
          <a:solidFill>
            <a:schemeClr val="tx1">
              <a:alpha val="50000"/>
            </a:schemeClr>
          </a:solidFill>
        </p:spPr>
        <p:txBody>
          <a:bodyPr wrap="square" tIns="129938" bIns="129938" rtlCol="0" anchor="ctr" anchorCtr="0">
            <a:noAutofit/>
          </a:bodyPr>
          <a:lstStyle/>
          <a:p>
            <a:pPr algn="ctr"/>
            <a:r>
              <a:rPr lang="ja-JP" altLang="en-US" sz="5775"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太陽系</a:t>
            </a:r>
            <a:endParaRPr lang="en-US" altLang="ja-JP" sz="5775"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spTree>
    <p:custDataLst>
      <p:tags r:id="rId1"/>
    </p:custDataLst>
    <p:extLst>
      <p:ext uri="{BB962C8B-B14F-4D97-AF65-F5344CB8AC3E}">
        <p14:creationId xmlns:p14="http://schemas.microsoft.com/office/powerpoint/2010/main" val="3443909305"/>
      </p:ext>
    </p:extLst>
  </p:cSld>
  <p:clrMapOvr>
    <a:masterClrMapping/>
  </p:clrMapOvr>
  <mc:AlternateContent xmlns:mc="http://schemas.openxmlformats.org/markup-compatibility/2006" xmlns:p14="http://schemas.microsoft.com/office/powerpoint/2010/main">
    <mc:Choice Requires="p14">
      <p:transition spd="med" p14:dur="700" advTm="57014">
        <p:fade/>
      </p:transition>
    </mc:Choice>
    <mc:Fallback xmlns="">
      <p:transition spd="med" advTm="570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fade">
                                      <p:cBhvr>
                                        <p:cTn id="31" dur="1000"/>
                                        <p:tgtEl>
                                          <p:spTgt spid="4100"/>
                                        </p:tgtEl>
                                      </p:cBhvr>
                                    </p:animEffect>
                                    <p:anim calcmode="lin" valueType="num">
                                      <p:cBhvr>
                                        <p:cTn id="32" dur="1000" fill="hold"/>
                                        <p:tgtEl>
                                          <p:spTgt spid="4100"/>
                                        </p:tgtEl>
                                        <p:attrNameLst>
                                          <p:attrName>ppt_x</p:attrName>
                                        </p:attrNameLst>
                                      </p:cBhvr>
                                      <p:tavLst>
                                        <p:tav tm="0">
                                          <p:val>
                                            <p:strVal val="#ppt_x"/>
                                          </p:val>
                                        </p:tav>
                                        <p:tav tm="100000">
                                          <p:val>
                                            <p:strVal val="#ppt_x"/>
                                          </p:val>
                                        </p:tav>
                                      </p:tavLst>
                                    </p:anim>
                                    <p:anim calcmode="lin" valueType="num">
                                      <p:cBhvr>
                                        <p:cTn id="33" dur="1000" fill="hold"/>
                                        <p:tgtEl>
                                          <p:spTgt spid="4100"/>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5E66F88-CFD0-873D-809E-23078AA08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038" y="914119"/>
            <a:ext cx="8720000" cy="6199375"/>
          </a:xfrm>
          <a:prstGeom prst="rect">
            <a:avLst/>
          </a:prstGeom>
          <a:ln>
            <a:noFill/>
          </a:ln>
          <a:effectLst>
            <a:softEdge rad="112500"/>
          </a:effectLst>
        </p:spPr>
      </p:pic>
      <p:pic>
        <p:nvPicPr>
          <p:cNvPr id="4" name="Picture 2">
            <a:extLst>
              <a:ext uri="{FF2B5EF4-FFF2-40B4-BE49-F238E27FC236}">
                <a16:creationId xmlns:a16="http://schemas.microsoft.com/office/drawing/2014/main" id="{DC81FDA7-DE0B-8B83-5F0F-6E22EFD098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0757" y="2597236"/>
            <a:ext cx="731841" cy="7083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D80A745-7CE7-0AA8-0063-4EF3A6C0D2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6852" y="1888917"/>
            <a:ext cx="731841" cy="7083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270347E-BECA-1991-2E14-480B4BDCA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5593" y="1534757"/>
            <a:ext cx="731841" cy="7083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DDA5F2C-1EB3-A9FE-51A0-21EC0C01F5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7408" y="1165078"/>
            <a:ext cx="731841" cy="7083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0F911F1-6F81-3861-8D09-7A412FEFD3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8548" y="1900681"/>
            <a:ext cx="1069563" cy="6551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769B865-D585-2EAB-5BC1-A748C430E0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1897" y="1545844"/>
            <a:ext cx="1069563" cy="6551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6E1C3050-7F76-4120-3C4E-F3CFB4C9A4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900" y="2611952"/>
            <a:ext cx="1069563" cy="655107"/>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900540DC-5E73-C3E8-D7D6-2265BB2FC2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6544" y="2611952"/>
            <a:ext cx="4037655" cy="2854443"/>
          </a:xfrm>
          <a:prstGeom prst="rect">
            <a:avLst/>
          </a:prstGeom>
          <a:ln>
            <a:noFill/>
          </a:ln>
          <a:effectLst>
            <a:softEdge rad="112500"/>
          </a:effectLst>
        </p:spPr>
      </p:pic>
      <p:sp>
        <p:nvSpPr>
          <p:cNvPr id="15" name="テキスト ボックス 14">
            <a:extLst>
              <a:ext uri="{FF2B5EF4-FFF2-40B4-BE49-F238E27FC236}">
                <a16:creationId xmlns:a16="http://schemas.microsoft.com/office/drawing/2014/main" id="{04B2EF1C-F46F-A1E3-0416-B3B1E70E8C57}"/>
              </a:ext>
            </a:extLst>
          </p:cNvPr>
          <p:cNvSpPr txBox="1"/>
          <p:nvPr/>
        </p:nvSpPr>
        <p:spPr>
          <a:xfrm>
            <a:off x="10700616" y="5305568"/>
            <a:ext cx="1929509" cy="1071280"/>
          </a:xfrm>
          <a:prstGeom prst="rect">
            <a:avLst/>
          </a:prstGeom>
          <a:solidFill>
            <a:schemeClr val="tx1">
              <a:alpha val="50000"/>
            </a:schemeClr>
          </a:solidFill>
        </p:spPr>
        <p:txBody>
          <a:bodyPr wrap="square" tIns="129938" bIns="129938" rtlCol="0" anchor="ctr" anchorCtr="0">
            <a:noAutofit/>
          </a:bodyPr>
          <a:lstStyle/>
          <a:p>
            <a:pPr algn="ctr"/>
            <a:r>
              <a:rPr lang="ja-JP" altLang="en-US" sz="5775"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銀河</a:t>
            </a:r>
            <a:endParaRPr lang="en-US" altLang="ja-JP" sz="5775"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sp>
        <p:nvSpPr>
          <p:cNvPr id="16" name="テキスト ボックス 15">
            <a:extLst>
              <a:ext uri="{FF2B5EF4-FFF2-40B4-BE49-F238E27FC236}">
                <a16:creationId xmlns:a16="http://schemas.microsoft.com/office/drawing/2014/main" id="{668CA24C-890D-0C7D-9AB9-3DF4D227B40E}"/>
              </a:ext>
            </a:extLst>
          </p:cNvPr>
          <p:cNvSpPr txBox="1"/>
          <p:nvPr/>
        </p:nvSpPr>
        <p:spPr>
          <a:xfrm>
            <a:off x="3096536" y="4445556"/>
            <a:ext cx="4349003" cy="1071280"/>
          </a:xfrm>
          <a:prstGeom prst="rect">
            <a:avLst/>
          </a:prstGeom>
          <a:solidFill>
            <a:schemeClr val="tx1">
              <a:alpha val="50000"/>
            </a:schemeClr>
          </a:solidFill>
        </p:spPr>
        <p:txBody>
          <a:bodyPr wrap="square" tIns="129938" bIns="129938" rtlCol="0" anchor="ctr" anchorCtr="0">
            <a:noAutofit/>
          </a:bodyPr>
          <a:lstStyle/>
          <a:p>
            <a:pPr algn="ctr"/>
            <a:r>
              <a:rPr lang="ja-JP" altLang="en-US" sz="5775"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天の川銀河</a:t>
            </a:r>
            <a:endParaRPr lang="en-US" altLang="ja-JP" sz="5775"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pic>
        <p:nvPicPr>
          <p:cNvPr id="19" name="図 18" descr="ブルー, 記号, 座る, スポーツゲーム が含まれている画像&#10;&#10;自動的に生成された説明">
            <a:extLst>
              <a:ext uri="{FF2B5EF4-FFF2-40B4-BE49-F238E27FC236}">
                <a16:creationId xmlns:a16="http://schemas.microsoft.com/office/drawing/2014/main" id="{1FBB7368-BB94-18CC-1C7F-27EB7910DA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7472" y="4296289"/>
            <a:ext cx="613144" cy="613144"/>
          </a:xfrm>
          <a:prstGeom prst="rect">
            <a:avLst/>
          </a:prstGeom>
        </p:spPr>
      </p:pic>
      <p:sp>
        <p:nvSpPr>
          <p:cNvPr id="20" name="吹き出し: 角を丸めた四角形 19">
            <a:extLst>
              <a:ext uri="{FF2B5EF4-FFF2-40B4-BE49-F238E27FC236}">
                <a16:creationId xmlns:a16="http://schemas.microsoft.com/office/drawing/2014/main" id="{6276A6FF-3EB2-1425-0767-DC2F1D43C602}"/>
              </a:ext>
            </a:extLst>
          </p:cNvPr>
          <p:cNvSpPr/>
          <p:nvPr/>
        </p:nvSpPr>
        <p:spPr>
          <a:xfrm>
            <a:off x="9732389" y="1377420"/>
            <a:ext cx="3134764" cy="1990909"/>
          </a:xfrm>
          <a:prstGeom prst="wedgeRoundRectCallout">
            <a:avLst>
              <a:gd name="adj1" fmla="val -29823"/>
              <a:gd name="adj2" fmla="val 85384"/>
              <a:gd name="adj3" fmla="val 16667"/>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800" b="1" dirty="0">
                <a:latin typeface="M PLUS 2 ExtraBold" pitchFamily="2" charset="-128"/>
                <a:ea typeface="M PLUS 2 ExtraBold" pitchFamily="2" charset="-128"/>
              </a:rPr>
              <a:t>内側から</a:t>
            </a:r>
            <a:endParaRPr lang="en-US" altLang="ja-JP" sz="4800" b="1" dirty="0">
              <a:latin typeface="M PLUS 2 ExtraBold" pitchFamily="2" charset="-128"/>
              <a:ea typeface="M PLUS 2 ExtraBold" pitchFamily="2" charset="-128"/>
            </a:endParaRPr>
          </a:p>
          <a:p>
            <a:pPr algn="ctr"/>
            <a:r>
              <a:rPr lang="ja-JP" altLang="en-US" sz="4800" b="1" dirty="0">
                <a:latin typeface="M PLUS 2 ExtraBold" pitchFamily="2" charset="-128"/>
                <a:ea typeface="M PLUS 2 ExtraBold" pitchFamily="2" charset="-128"/>
              </a:rPr>
              <a:t>見てる</a:t>
            </a:r>
            <a:endParaRPr lang="en-US" altLang="ja-JP" sz="4800" b="1" dirty="0">
              <a:latin typeface="M PLUS 2 ExtraBold" pitchFamily="2" charset="-128"/>
              <a:ea typeface="M PLUS 2 ExtraBold" pitchFamily="2" charset="-128"/>
            </a:endParaRPr>
          </a:p>
        </p:txBody>
      </p:sp>
    </p:spTree>
    <p:custDataLst>
      <p:tags r:id="rId1"/>
    </p:custDataLst>
    <p:extLst>
      <p:ext uri="{BB962C8B-B14F-4D97-AF65-F5344CB8AC3E}">
        <p14:creationId xmlns:p14="http://schemas.microsoft.com/office/powerpoint/2010/main" val="2633526038"/>
      </p:ext>
    </p:extLst>
  </p:cSld>
  <p:clrMapOvr>
    <a:masterClrMapping/>
  </p:clrMapOvr>
  <mc:AlternateContent xmlns:mc="http://schemas.openxmlformats.org/markup-compatibility/2006" xmlns:p14="http://schemas.microsoft.com/office/powerpoint/2010/main">
    <mc:Choice Requires="p14">
      <p:transition spd="med" p14:dur="700" advTm="57014">
        <p:fade/>
      </p:transition>
    </mc:Choice>
    <mc:Fallback xmlns="">
      <p:transition spd="med" advTm="570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par>
                          <p:cTn id="42" fill="hold">
                            <p:stCondLst>
                              <p:cond delay="1000"/>
                            </p:stCondLst>
                            <p:childTnLst>
                              <p:par>
                                <p:cTn id="43" presetID="22" presetClass="entr" presetSubtype="4"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Effect transition="in" filter="fade">
                                      <p:cBhvr>
                                        <p:cTn id="70" dur="500"/>
                                        <p:tgtEl>
                                          <p:spTgt spid="19"/>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銀河系 - Wikipedia">
            <a:extLst>
              <a:ext uri="{FF2B5EF4-FFF2-40B4-BE49-F238E27FC236}">
                <a16:creationId xmlns:a16="http://schemas.microsoft.com/office/drawing/2014/main" id="{65C985DB-E996-E41E-F3F7-64D6ACE6E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529" y="1988844"/>
            <a:ext cx="2537572" cy="2537572"/>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B226BAC6-5D9F-238F-5E03-B19790FC5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3039" y="2315307"/>
            <a:ext cx="2665862" cy="1884646"/>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23B67243-D0B5-6E0F-8FC1-1F4144AA655D}"/>
              </a:ext>
            </a:extLst>
          </p:cNvPr>
          <p:cNvSpPr txBox="1"/>
          <p:nvPr/>
        </p:nvSpPr>
        <p:spPr>
          <a:xfrm>
            <a:off x="1422868" y="4528097"/>
            <a:ext cx="2284893" cy="1594389"/>
          </a:xfrm>
          <a:prstGeom prst="rect">
            <a:avLst/>
          </a:prstGeom>
          <a:solidFill>
            <a:schemeClr val="tx1">
              <a:alpha val="50000"/>
            </a:schemeClr>
          </a:solidFill>
        </p:spPr>
        <p:txBody>
          <a:bodyPr wrap="square" tIns="129938" bIns="129938" rtlCol="0" anchor="ctr" anchorCtr="0">
            <a:noAutofit/>
          </a:bodyPr>
          <a:lstStyle/>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天の川</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銀河</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sp>
        <p:nvSpPr>
          <p:cNvPr id="5" name="テキスト ボックス 4">
            <a:extLst>
              <a:ext uri="{FF2B5EF4-FFF2-40B4-BE49-F238E27FC236}">
                <a16:creationId xmlns:a16="http://schemas.microsoft.com/office/drawing/2014/main" id="{706128D1-B138-D5FE-6E1B-78A1074CB37D}"/>
              </a:ext>
            </a:extLst>
          </p:cNvPr>
          <p:cNvSpPr txBox="1"/>
          <p:nvPr/>
        </p:nvSpPr>
        <p:spPr>
          <a:xfrm>
            <a:off x="3707761" y="4531914"/>
            <a:ext cx="4147898" cy="1532965"/>
          </a:xfrm>
          <a:prstGeom prst="rect">
            <a:avLst/>
          </a:prstGeom>
          <a:solidFill>
            <a:schemeClr val="tx1">
              <a:alpha val="50000"/>
            </a:schemeClr>
          </a:solidFill>
        </p:spPr>
        <p:txBody>
          <a:bodyPr wrap="square" tIns="129938" bIns="129938" rtlCol="0" anchor="ctr" anchorCtr="0">
            <a:noAutofit/>
          </a:bodyPr>
          <a:lstStyle/>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アンドロメダ</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銀河</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pic>
        <p:nvPicPr>
          <p:cNvPr id="5126" name="Picture 6">
            <a:extLst>
              <a:ext uri="{FF2B5EF4-FFF2-40B4-BE49-F238E27FC236}">
                <a16:creationId xmlns:a16="http://schemas.microsoft.com/office/drawing/2014/main" id="{42D534DE-6B16-C4C8-4412-0E18272C1E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412"/>
          <a:stretch/>
        </p:blipFill>
        <p:spPr bwMode="auto">
          <a:xfrm>
            <a:off x="7855659" y="802202"/>
            <a:ext cx="5516312" cy="372696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22245441-E90B-BEE6-0C45-E32DB50F65BB}"/>
              </a:ext>
            </a:extLst>
          </p:cNvPr>
          <p:cNvSpPr txBox="1"/>
          <p:nvPr/>
        </p:nvSpPr>
        <p:spPr>
          <a:xfrm>
            <a:off x="9446405" y="4758977"/>
            <a:ext cx="2284893" cy="936404"/>
          </a:xfrm>
          <a:prstGeom prst="rect">
            <a:avLst/>
          </a:prstGeom>
          <a:solidFill>
            <a:schemeClr val="tx1">
              <a:alpha val="50000"/>
            </a:schemeClr>
          </a:solidFill>
        </p:spPr>
        <p:txBody>
          <a:bodyPr wrap="square" tIns="129938" bIns="129938" rtlCol="0" anchor="ctr" anchorCtr="0">
            <a:noAutofit/>
          </a:bodyPr>
          <a:lstStyle/>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銀河群</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pic>
        <p:nvPicPr>
          <p:cNvPr id="7" name="Picture 2">
            <a:extLst>
              <a:ext uri="{FF2B5EF4-FFF2-40B4-BE49-F238E27FC236}">
                <a16:creationId xmlns:a16="http://schemas.microsoft.com/office/drawing/2014/main" id="{C5C55FC6-EB4B-AA90-5387-F20EC9A703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6947" y="1004887"/>
            <a:ext cx="731841" cy="70831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9A3967D5-AF44-B395-41A3-619574978A68}"/>
              </a:ext>
            </a:extLst>
          </p:cNvPr>
          <p:cNvSpPr txBox="1"/>
          <p:nvPr/>
        </p:nvSpPr>
        <p:spPr>
          <a:xfrm>
            <a:off x="1788788" y="943547"/>
            <a:ext cx="4314043" cy="830997"/>
          </a:xfrm>
          <a:prstGeom prst="rect">
            <a:avLst/>
          </a:prstGeom>
          <a:noFill/>
        </p:spPr>
        <p:txBody>
          <a:bodyPr wrap="square" rtlCol="0">
            <a:spAutoFit/>
          </a:bodyPr>
          <a:lstStyle/>
          <a:p>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p black" panose="020B0803020203020204" pitchFamily="50" charset="-128"/>
              </a:rPr>
              <a:t>✕数千億</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p black" panose="020B0803020203020204" pitchFamily="50" charset="-128"/>
            </a:endParaRPr>
          </a:p>
        </p:txBody>
      </p:sp>
      <p:sp>
        <p:nvSpPr>
          <p:cNvPr id="9" name="テキスト ボックス 8">
            <a:extLst>
              <a:ext uri="{FF2B5EF4-FFF2-40B4-BE49-F238E27FC236}">
                <a16:creationId xmlns:a16="http://schemas.microsoft.com/office/drawing/2014/main" id="{8E052B02-C6F1-2A1D-C689-687944E1DDBD}"/>
              </a:ext>
            </a:extLst>
          </p:cNvPr>
          <p:cNvSpPr txBox="1"/>
          <p:nvPr/>
        </p:nvSpPr>
        <p:spPr>
          <a:xfrm>
            <a:off x="9882252" y="4127675"/>
            <a:ext cx="1463125" cy="748401"/>
          </a:xfrm>
          <a:prstGeom prst="rect">
            <a:avLst/>
          </a:prstGeom>
          <a:solidFill>
            <a:schemeClr val="tx1">
              <a:alpha val="50000"/>
            </a:schemeClr>
          </a:solidFill>
        </p:spPr>
        <p:txBody>
          <a:bodyPr wrap="square" tIns="129938" bIns="129938" rtlCol="0" anchor="ctr" anchorCtr="0">
            <a:noAutofit/>
          </a:bodyPr>
          <a:lstStyle/>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局所</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spTree>
    <p:custDataLst>
      <p:tags r:id="rId1"/>
    </p:custDataLst>
    <p:extLst>
      <p:ext uri="{BB962C8B-B14F-4D97-AF65-F5344CB8AC3E}">
        <p14:creationId xmlns:p14="http://schemas.microsoft.com/office/powerpoint/2010/main" val="1797996414"/>
      </p:ext>
    </p:extLst>
  </p:cSld>
  <p:clrMapOvr>
    <a:masterClrMapping/>
  </p:clrMapOvr>
  <mc:AlternateContent xmlns:mc="http://schemas.openxmlformats.org/markup-compatibility/2006">
    <mc:Choice xmlns:p14="http://schemas.microsoft.com/office/powerpoint/2010/main" Requires="p14">
      <p:transition spd="med" p14:dur="700" advTm="57014">
        <p:fade/>
      </p:transition>
    </mc:Choice>
    <mc:Fallback>
      <p:transition spd="med" advTm="570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26"/>
                                        </p:tgtEl>
                                        <p:attrNameLst>
                                          <p:attrName>style.visibility</p:attrName>
                                        </p:attrNameLst>
                                      </p:cBhvr>
                                      <p:to>
                                        <p:strVal val="visible"/>
                                      </p:to>
                                    </p:set>
                                    <p:animEffect transition="in" filter="fade">
                                      <p:cBhvr>
                                        <p:cTn id="32" dur="500"/>
                                        <p:tgtEl>
                                          <p:spTgt spid="51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宇宙物理学 超銀河団 | 星空が好き、猫も好き">
            <a:extLst>
              <a:ext uri="{FF2B5EF4-FFF2-40B4-BE49-F238E27FC236}">
                <a16:creationId xmlns:a16="http://schemas.microsoft.com/office/drawing/2014/main" id="{B12A195D-401C-EB0A-C046-2A805273E1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457"/>
          <a:stretch/>
        </p:blipFill>
        <p:spPr bwMode="auto">
          <a:xfrm>
            <a:off x="1903919" y="2581834"/>
            <a:ext cx="2858204" cy="2349377"/>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C13E4233-0025-4DE9-D403-33B15E4AB55A}"/>
              </a:ext>
            </a:extLst>
          </p:cNvPr>
          <p:cNvSpPr txBox="1"/>
          <p:nvPr/>
        </p:nvSpPr>
        <p:spPr>
          <a:xfrm>
            <a:off x="1984876" y="4890342"/>
            <a:ext cx="2696289" cy="936404"/>
          </a:xfrm>
          <a:prstGeom prst="rect">
            <a:avLst/>
          </a:prstGeom>
          <a:solidFill>
            <a:schemeClr val="tx1">
              <a:alpha val="50000"/>
            </a:schemeClr>
          </a:solidFill>
        </p:spPr>
        <p:txBody>
          <a:bodyPr wrap="square" tIns="129938" bIns="129938" rtlCol="0" anchor="ctr" anchorCtr="0">
            <a:noAutofit/>
          </a:bodyPr>
          <a:lstStyle/>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超銀河団</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sp>
        <p:nvSpPr>
          <p:cNvPr id="3" name="テキスト ボックス 2">
            <a:extLst>
              <a:ext uri="{FF2B5EF4-FFF2-40B4-BE49-F238E27FC236}">
                <a16:creationId xmlns:a16="http://schemas.microsoft.com/office/drawing/2014/main" id="{8F6D4E10-2FFE-F095-A489-639412C47480}"/>
              </a:ext>
            </a:extLst>
          </p:cNvPr>
          <p:cNvSpPr txBox="1"/>
          <p:nvPr/>
        </p:nvSpPr>
        <p:spPr>
          <a:xfrm>
            <a:off x="7252005" y="5832165"/>
            <a:ext cx="5622605" cy="936404"/>
          </a:xfrm>
          <a:prstGeom prst="rect">
            <a:avLst/>
          </a:prstGeom>
          <a:solidFill>
            <a:schemeClr val="tx1">
              <a:alpha val="50000"/>
            </a:schemeClr>
          </a:solidFill>
        </p:spPr>
        <p:txBody>
          <a:bodyPr wrap="square" tIns="129938" bIns="129938" rtlCol="0" anchor="ctr" anchorCtr="0">
            <a:noAutofit/>
          </a:bodyPr>
          <a:lstStyle/>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宇宙の大規模構造</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pic>
        <p:nvPicPr>
          <p:cNvPr id="7180" name="Picture 12">
            <a:extLst>
              <a:ext uri="{FF2B5EF4-FFF2-40B4-BE49-F238E27FC236}">
                <a16:creationId xmlns:a16="http://schemas.microsoft.com/office/drawing/2014/main" id="{6E8B70CD-1D5A-BA97-6013-38B94BDF8F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1977" y="1210515"/>
            <a:ext cx="5622604" cy="46162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C26AB56F-6938-BF63-7445-8D7532981B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412"/>
          <a:stretch/>
        </p:blipFill>
        <p:spPr bwMode="auto">
          <a:xfrm>
            <a:off x="1209156" y="1398494"/>
            <a:ext cx="1389526" cy="93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A612CFB1-0815-E4E6-5277-B5AB3FEF90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412"/>
          <a:stretch/>
        </p:blipFill>
        <p:spPr bwMode="auto">
          <a:xfrm>
            <a:off x="2682764" y="1398494"/>
            <a:ext cx="1389526" cy="93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E3407487-5755-C467-6402-363217DE21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412"/>
          <a:stretch/>
        </p:blipFill>
        <p:spPr bwMode="auto">
          <a:xfrm>
            <a:off x="4156372" y="1398494"/>
            <a:ext cx="1389526" cy="938800"/>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a:extLst>
              <a:ext uri="{FF2B5EF4-FFF2-40B4-BE49-F238E27FC236}">
                <a16:creationId xmlns:a16="http://schemas.microsoft.com/office/drawing/2014/main" id="{3B3E0ADA-64F2-2F1B-5C6D-C0F955F83E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9980" y="971228"/>
            <a:ext cx="8182010" cy="4809204"/>
          </a:xfrm>
          <a:prstGeom prst="rect">
            <a:avLst/>
          </a:prstGeom>
          <a:noFill/>
          <a:extLst>
            <a:ext uri="{909E8E84-426E-40DD-AFC4-6F175D3DCCD1}">
              <a14:hiddenFill xmlns:a14="http://schemas.microsoft.com/office/drawing/2010/main">
                <a:solidFill>
                  <a:srgbClr val="FFFFFF"/>
                </a:solidFill>
              </a14:hiddenFill>
            </a:ext>
          </a:extLst>
        </p:spPr>
      </p:pic>
      <p:sp>
        <p:nvSpPr>
          <p:cNvPr id="7" name="吹き出し: 角を丸めた四角形 6">
            <a:extLst>
              <a:ext uri="{FF2B5EF4-FFF2-40B4-BE49-F238E27FC236}">
                <a16:creationId xmlns:a16="http://schemas.microsoft.com/office/drawing/2014/main" id="{FC8E65F6-8D6F-1DFA-7EC8-DEE0B31FFA5E}"/>
              </a:ext>
            </a:extLst>
          </p:cNvPr>
          <p:cNvSpPr/>
          <p:nvPr/>
        </p:nvSpPr>
        <p:spPr>
          <a:xfrm>
            <a:off x="7449670" y="811506"/>
            <a:ext cx="3736600" cy="1715404"/>
          </a:xfrm>
          <a:prstGeom prst="wedgeRoundRectCallout">
            <a:avLst>
              <a:gd name="adj1" fmla="val 4365"/>
              <a:gd name="adj2" fmla="val 81465"/>
              <a:gd name="adj3" fmla="val 16667"/>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800" b="1" dirty="0">
                <a:latin typeface="M PLUS 2 ExtraBold" pitchFamily="2" charset="-128"/>
                <a:ea typeface="M PLUS 2 ExtraBold" pitchFamily="2" charset="-128"/>
              </a:rPr>
              <a:t>特別な</a:t>
            </a:r>
            <a:endParaRPr lang="en-US" altLang="ja-JP" sz="4800" b="1" dirty="0">
              <a:latin typeface="M PLUS 2 ExtraBold" pitchFamily="2" charset="-128"/>
              <a:ea typeface="M PLUS 2 ExtraBold" pitchFamily="2" charset="-128"/>
            </a:endParaRPr>
          </a:p>
          <a:p>
            <a:pPr algn="ctr"/>
            <a:r>
              <a:rPr lang="ja-JP" altLang="en-US" sz="4800" b="1" dirty="0">
                <a:latin typeface="M PLUS 2 ExtraBold" pitchFamily="2" charset="-128"/>
                <a:ea typeface="M PLUS 2 ExtraBold" pitchFamily="2" charset="-128"/>
              </a:rPr>
              <a:t>場所はない</a:t>
            </a:r>
            <a:endParaRPr lang="en-US" altLang="ja-JP" sz="4800" b="1" dirty="0">
              <a:latin typeface="M PLUS 2 ExtraBold" pitchFamily="2" charset="-128"/>
              <a:ea typeface="M PLUS 2 ExtraBold" pitchFamily="2" charset="-128"/>
            </a:endParaRPr>
          </a:p>
        </p:txBody>
      </p:sp>
    </p:spTree>
    <p:custDataLst>
      <p:tags r:id="rId1"/>
    </p:custDataLst>
    <p:extLst>
      <p:ext uri="{BB962C8B-B14F-4D97-AF65-F5344CB8AC3E}">
        <p14:creationId xmlns:p14="http://schemas.microsoft.com/office/powerpoint/2010/main" val="2719353836"/>
      </p:ext>
    </p:extLst>
  </p:cSld>
  <p:clrMapOvr>
    <a:masterClrMapping/>
  </p:clrMapOvr>
  <mc:AlternateContent xmlns:mc="http://schemas.openxmlformats.org/markup-compatibility/2006">
    <mc:Choice xmlns:p14="http://schemas.microsoft.com/office/powerpoint/2010/main" Requires="p14">
      <p:transition spd="med" p14:dur="700" advTm="57014">
        <p:fade/>
      </p:transition>
    </mc:Choice>
    <mc:Fallback>
      <p:transition spd="med" advTm="570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178"/>
                                        </p:tgtEl>
                                        <p:attrNameLst>
                                          <p:attrName>style.visibility</p:attrName>
                                        </p:attrNameLst>
                                      </p:cBhvr>
                                      <p:to>
                                        <p:strVal val="visible"/>
                                      </p:to>
                                    </p:set>
                                    <p:animEffect transition="in" filter="randombar(horizontal)">
                                      <p:cBhvr>
                                        <p:cTn id="26" dur="500"/>
                                        <p:tgtEl>
                                          <p:spTgt spid="7178"/>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80"/>
                                        </p:tgtEl>
                                        <p:attrNameLst>
                                          <p:attrName>style.visibility</p:attrName>
                                        </p:attrNameLst>
                                      </p:cBhvr>
                                      <p:to>
                                        <p:strVal val="visible"/>
                                      </p:to>
                                    </p:set>
                                    <p:animEffect transition="in" filter="fade">
                                      <p:cBhvr>
                                        <p:cTn id="37" dur="500"/>
                                        <p:tgtEl>
                                          <p:spTgt spid="718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186"/>
                                        </p:tgtEl>
                                        <p:attrNameLst>
                                          <p:attrName>style.visibility</p:attrName>
                                        </p:attrNameLst>
                                      </p:cBhvr>
                                      <p:to>
                                        <p:strVal val="visible"/>
                                      </p:to>
                                    </p:set>
                                    <p:animEffect transition="in" filter="wipe(up)">
                                      <p:cBhvr>
                                        <p:cTn id="49" dur="500"/>
                                        <p:tgtEl>
                                          <p:spTgt spid="718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吹き出し: 角を丸めた四角形 1">
            <a:extLst>
              <a:ext uri="{FF2B5EF4-FFF2-40B4-BE49-F238E27FC236}">
                <a16:creationId xmlns:a16="http://schemas.microsoft.com/office/drawing/2014/main" id="{5D451131-535D-FDD6-DDF6-A2063ABA6324}"/>
              </a:ext>
            </a:extLst>
          </p:cNvPr>
          <p:cNvSpPr/>
          <p:nvPr/>
        </p:nvSpPr>
        <p:spPr>
          <a:xfrm>
            <a:off x="833718" y="932529"/>
            <a:ext cx="3736600" cy="1715404"/>
          </a:xfrm>
          <a:prstGeom prst="wedgeRoundRectCallout">
            <a:avLst>
              <a:gd name="adj1" fmla="val 36754"/>
              <a:gd name="adj2" fmla="val 69706"/>
              <a:gd name="adj3" fmla="val 16667"/>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800" b="1" dirty="0">
                <a:latin typeface="M PLUS 2 ExtraBold" pitchFamily="2" charset="-128"/>
                <a:ea typeface="M PLUS 2 ExtraBold" pitchFamily="2" charset="-128"/>
              </a:rPr>
              <a:t>特別な</a:t>
            </a:r>
            <a:endParaRPr lang="en-US" altLang="ja-JP" sz="4800" b="1" dirty="0">
              <a:latin typeface="M PLUS 2 ExtraBold" pitchFamily="2" charset="-128"/>
              <a:ea typeface="M PLUS 2 ExtraBold" pitchFamily="2" charset="-128"/>
            </a:endParaRPr>
          </a:p>
          <a:p>
            <a:pPr algn="ctr"/>
            <a:r>
              <a:rPr lang="ja-JP" altLang="en-US" sz="4800" b="1" dirty="0">
                <a:latin typeface="M PLUS 2 ExtraBold" pitchFamily="2" charset="-128"/>
                <a:ea typeface="M PLUS 2 ExtraBold" pitchFamily="2" charset="-128"/>
              </a:rPr>
              <a:t>場所はない</a:t>
            </a:r>
            <a:endParaRPr lang="en-US" altLang="ja-JP" sz="4800" b="1" dirty="0">
              <a:latin typeface="M PLUS 2 ExtraBold" pitchFamily="2" charset="-128"/>
              <a:ea typeface="M PLUS 2 ExtraBold" pitchFamily="2" charset="-128"/>
            </a:endParaRPr>
          </a:p>
        </p:txBody>
      </p:sp>
      <p:pic>
        <p:nvPicPr>
          <p:cNvPr id="14" name="Picture 2">
            <a:extLst>
              <a:ext uri="{FF2B5EF4-FFF2-40B4-BE49-F238E27FC236}">
                <a16:creationId xmlns:a16="http://schemas.microsoft.com/office/drawing/2014/main" id="{191C187D-2F35-719E-E012-F1E219043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694" y="638861"/>
            <a:ext cx="12962965" cy="696371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9A2D5DCA-4C5C-3951-A6CC-2C390B1CA4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454" y="3147732"/>
            <a:ext cx="3537591" cy="1991285"/>
          </a:xfrm>
          <a:prstGeom prst="rect">
            <a:avLst/>
          </a:prstGeom>
          <a:noFill/>
          <a:extLst>
            <a:ext uri="{909E8E84-426E-40DD-AFC4-6F175D3DCCD1}">
              <a14:hiddenFill xmlns:a14="http://schemas.microsoft.com/office/drawing/2010/main">
                <a:solidFill>
                  <a:srgbClr val="FFFFFF"/>
                </a:solidFill>
              </a14:hiddenFill>
            </a:ext>
          </a:extLst>
        </p:spPr>
      </p:pic>
      <p:sp>
        <p:nvSpPr>
          <p:cNvPr id="4" name="楕円 3">
            <a:extLst>
              <a:ext uri="{FF2B5EF4-FFF2-40B4-BE49-F238E27FC236}">
                <a16:creationId xmlns:a16="http://schemas.microsoft.com/office/drawing/2014/main" id="{E1FB358E-F9C8-FCBD-CEE6-4B2C4BE5416D}"/>
              </a:ext>
            </a:extLst>
          </p:cNvPr>
          <p:cNvSpPr/>
          <p:nvPr/>
        </p:nvSpPr>
        <p:spPr>
          <a:xfrm>
            <a:off x="7132543" y="3941668"/>
            <a:ext cx="403412" cy="403412"/>
          </a:xfrm>
          <a:prstGeom prst="ellipse">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2">
            <a:extLst>
              <a:ext uri="{FF2B5EF4-FFF2-40B4-BE49-F238E27FC236}">
                <a16:creationId xmlns:a16="http://schemas.microsoft.com/office/drawing/2014/main" id="{2DFC1CEB-2C4C-94B4-46DE-BECA5C547C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862" y="3147732"/>
            <a:ext cx="3537591" cy="19912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14B5B91-6ED4-CC42-67F5-05D6871F3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454" y="1156446"/>
            <a:ext cx="3537591" cy="1991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DECB3F0-5E6C-7DE2-8B1E-28600CF96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3047" y="1156446"/>
            <a:ext cx="3537591" cy="19912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19DA8CC-2CF2-72FC-20FC-EC3FC86CA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3044" y="3147732"/>
            <a:ext cx="3537591" cy="19912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2D57DA8E-F372-5CD0-896B-89142F43C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372" y="1156446"/>
            <a:ext cx="3537591" cy="19912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A386701-C19F-7180-F828-93C3C7B34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859" y="5139019"/>
            <a:ext cx="3537591" cy="19912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8A6D00E-1DC3-0B9D-DEB7-B01B32175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451" y="5139019"/>
            <a:ext cx="3537591" cy="19912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F2B2656-6BEB-E555-5732-75B9AA418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5045" y="5139019"/>
            <a:ext cx="3537591" cy="199128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3A6ECDD6-124B-A7EE-E9B4-BA4A2B7E3B50}"/>
              </a:ext>
            </a:extLst>
          </p:cNvPr>
          <p:cNvSpPr/>
          <p:nvPr/>
        </p:nvSpPr>
        <p:spPr>
          <a:xfrm>
            <a:off x="5552817" y="3148852"/>
            <a:ext cx="3550225" cy="199128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ustDataLst>
      <p:tags r:id="rId1"/>
    </p:custDataLst>
    <p:extLst>
      <p:ext uri="{BB962C8B-B14F-4D97-AF65-F5344CB8AC3E}">
        <p14:creationId xmlns:p14="http://schemas.microsoft.com/office/powerpoint/2010/main" val="3973080250"/>
      </p:ext>
    </p:extLst>
  </p:cSld>
  <p:clrMapOvr>
    <a:masterClrMapping/>
  </p:clrMapOvr>
  <mc:AlternateContent xmlns:mc="http://schemas.openxmlformats.org/markup-compatibility/2006">
    <mc:Choice xmlns:p14="http://schemas.microsoft.com/office/powerpoint/2010/main" Requires="p14">
      <p:transition spd="med" p14:dur="700" advTm="57014">
        <p:fade/>
      </p:transition>
    </mc:Choice>
    <mc:Fallback>
      <p:transition spd="med" advTm="570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500"/>
                            </p:stCondLst>
                            <p:childTnLst>
                              <p:par>
                                <p:cTn id="21" presetID="6"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4"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A57040E-04FF-1CCD-14BA-384ED5A25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108" y="3856697"/>
            <a:ext cx="3320303" cy="3183341"/>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7124FAE5-39E9-3538-2874-A7AA8395D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4605" y="4288947"/>
            <a:ext cx="3584374" cy="2533993"/>
          </a:xfrm>
          <a:prstGeom prst="rect">
            <a:avLst/>
          </a:prstGeom>
          <a:ln>
            <a:noFill/>
          </a:ln>
          <a:effectLst>
            <a:softEdge rad="112500"/>
          </a:effectLst>
        </p:spPr>
      </p:pic>
      <p:sp>
        <p:nvSpPr>
          <p:cNvPr id="3" name="テキスト ボックス 2">
            <a:extLst>
              <a:ext uri="{FF2B5EF4-FFF2-40B4-BE49-F238E27FC236}">
                <a16:creationId xmlns:a16="http://schemas.microsoft.com/office/drawing/2014/main" id="{9D10D119-F410-86FB-ACFE-F38F8EBD0667}"/>
              </a:ext>
            </a:extLst>
          </p:cNvPr>
          <p:cNvSpPr txBox="1"/>
          <p:nvPr/>
        </p:nvSpPr>
        <p:spPr>
          <a:xfrm>
            <a:off x="2881710" y="6470344"/>
            <a:ext cx="5622605" cy="936404"/>
          </a:xfrm>
          <a:prstGeom prst="rect">
            <a:avLst/>
          </a:prstGeom>
          <a:solidFill>
            <a:schemeClr val="tx1">
              <a:alpha val="50000"/>
            </a:schemeClr>
          </a:solidFill>
        </p:spPr>
        <p:txBody>
          <a:bodyPr wrap="square" tIns="129938" bIns="129938" rtlCol="0" anchor="ctr" anchorCtr="0">
            <a:noAutofit/>
          </a:bodyPr>
          <a:lstStyle/>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同じ宇宙の法則</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sp>
        <p:nvSpPr>
          <p:cNvPr id="4" name="楕円 3">
            <a:extLst>
              <a:ext uri="{FF2B5EF4-FFF2-40B4-BE49-F238E27FC236}">
                <a16:creationId xmlns:a16="http://schemas.microsoft.com/office/drawing/2014/main" id="{4EB39208-860B-C515-2595-59FD675B0473}"/>
              </a:ext>
            </a:extLst>
          </p:cNvPr>
          <p:cNvSpPr/>
          <p:nvPr/>
        </p:nvSpPr>
        <p:spPr>
          <a:xfrm>
            <a:off x="4975411" y="2520121"/>
            <a:ext cx="290234" cy="297515"/>
          </a:xfrm>
          <a:prstGeom prst="ellipse">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534F5FC-CEF2-A387-F84D-35D0F1415668}"/>
              </a:ext>
            </a:extLst>
          </p:cNvPr>
          <p:cNvSpPr txBox="1"/>
          <p:nvPr/>
        </p:nvSpPr>
        <p:spPr>
          <a:xfrm>
            <a:off x="3772383" y="2961252"/>
            <a:ext cx="2696289" cy="936404"/>
          </a:xfrm>
          <a:prstGeom prst="rect">
            <a:avLst/>
          </a:prstGeom>
          <a:solidFill>
            <a:schemeClr val="tx1">
              <a:alpha val="50000"/>
            </a:schemeClr>
          </a:solidFill>
        </p:spPr>
        <p:txBody>
          <a:bodyPr wrap="square" tIns="129938" bIns="129938" rtlCol="0" anchor="ctr" anchorCtr="0">
            <a:noAutofit/>
          </a:bodyPr>
          <a:lstStyle/>
          <a:p>
            <a:pPr algn="ct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素粒子</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sp>
        <p:nvSpPr>
          <p:cNvPr id="6" name="矢印: 下 5">
            <a:extLst>
              <a:ext uri="{FF2B5EF4-FFF2-40B4-BE49-F238E27FC236}">
                <a16:creationId xmlns:a16="http://schemas.microsoft.com/office/drawing/2014/main" id="{21F12A86-48EF-A42E-A17B-A3877DE3402A}"/>
              </a:ext>
            </a:extLst>
          </p:cNvPr>
          <p:cNvSpPr/>
          <p:nvPr/>
        </p:nvSpPr>
        <p:spPr>
          <a:xfrm>
            <a:off x="7214229" y="2051919"/>
            <a:ext cx="793376" cy="936404"/>
          </a:xfrm>
          <a:prstGeom prst="down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0F28075-6D4F-EDAB-37F9-D343C662791D}"/>
              </a:ext>
            </a:extLst>
          </p:cNvPr>
          <p:cNvSpPr txBox="1"/>
          <p:nvPr/>
        </p:nvSpPr>
        <p:spPr>
          <a:xfrm>
            <a:off x="7735028" y="2988323"/>
            <a:ext cx="2474258" cy="936404"/>
          </a:xfrm>
          <a:prstGeom prst="rect">
            <a:avLst/>
          </a:prstGeom>
          <a:solidFill>
            <a:schemeClr val="tx1">
              <a:alpha val="50000"/>
            </a:schemeClr>
          </a:solidFill>
        </p:spPr>
        <p:txBody>
          <a:bodyPr wrap="square" tIns="129938" bIns="129938" rtlCol="0" anchor="ctr" anchorCtr="0">
            <a:noAutofit/>
          </a:bodyPr>
          <a:lstStyle/>
          <a:p>
            <a:pPr algn="ctr"/>
            <a:r>
              <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4</a:t>
            </a:r>
            <a:r>
              <a:rPr lang="ja-JP" altLang="en-US"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rPr>
              <a:t>つの力</a:t>
            </a:r>
            <a:endParaRPr lang="en-US" altLang="ja-JP" sz="4800" dirty="0">
              <a:solidFill>
                <a:schemeClr val="bg1"/>
              </a:solidFill>
              <a:effectLst>
                <a:outerShdw blurRad="38100" dist="38100" dir="2700000" algn="tl">
                  <a:srgbClr val="000000">
                    <a:alpha val="43137"/>
                  </a:srgbClr>
                </a:outerShdw>
              </a:effectLst>
              <a:latin typeface="M PLUS 2 ExtraBold" pitchFamily="2" charset="-128"/>
              <a:ea typeface="M PLUS 2 ExtraBold" pitchFamily="2" charset="-128"/>
              <a:cs typeface="M+ 1c" panose="020B0703020204020204" pitchFamily="50" charset="-128"/>
            </a:endParaRPr>
          </a:p>
        </p:txBody>
      </p:sp>
      <p:sp>
        <p:nvSpPr>
          <p:cNvPr id="8" name="矢印: 下 7">
            <a:extLst>
              <a:ext uri="{FF2B5EF4-FFF2-40B4-BE49-F238E27FC236}">
                <a16:creationId xmlns:a16="http://schemas.microsoft.com/office/drawing/2014/main" id="{222C7544-C07B-C850-709E-7D7C24E4ED65}"/>
              </a:ext>
            </a:extLst>
          </p:cNvPr>
          <p:cNvSpPr/>
          <p:nvPr/>
        </p:nvSpPr>
        <p:spPr>
          <a:xfrm>
            <a:off x="8093193" y="2051919"/>
            <a:ext cx="793376" cy="936404"/>
          </a:xfrm>
          <a:prstGeom prst="down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8">
            <a:extLst>
              <a:ext uri="{FF2B5EF4-FFF2-40B4-BE49-F238E27FC236}">
                <a16:creationId xmlns:a16="http://schemas.microsoft.com/office/drawing/2014/main" id="{7EBC5D12-53A0-1EE3-31D6-4A59192FD715}"/>
              </a:ext>
            </a:extLst>
          </p:cNvPr>
          <p:cNvSpPr/>
          <p:nvPr/>
        </p:nvSpPr>
        <p:spPr>
          <a:xfrm>
            <a:off x="8972157" y="2051919"/>
            <a:ext cx="793376" cy="936404"/>
          </a:xfrm>
          <a:prstGeom prst="down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BDEC84D0-4FBC-793D-E0E2-800CA7608042}"/>
              </a:ext>
            </a:extLst>
          </p:cNvPr>
          <p:cNvSpPr/>
          <p:nvPr/>
        </p:nvSpPr>
        <p:spPr>
          <a:xfrm>
            <a:off x="9851121" y="2051919"/>
            <a:ext cx="793376" cy="936404"/>
          </a:xfrm>
          <a:prstGeom prst="down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20" name="Picture 4">
            <a:extLst>
              <a:ext uri="{FF2B5EF4-FFF2-40B4-BE49-F238E27FC236}">
                <a16:creationId xmlns:a16="http://schemas.microsoft.com/office/drawing/2014/main" id="{38CDA1EF-C0C4-70AC-BC48-521FA00C3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3976" y="919112"/>
            <a:ext cx="2432797" cy="2077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5537834A-E31A-E56F-ADF2-F8806CBBAEE8}"/>
              </a:ext>
            </a:extLst>
          </p:cNvPr>
          <p:cNvGrpSpPr/>
          <p:nvPr/>
        </p:nvGrpSpPr>
        <p:grpSpPr>
          <a:xfrm rot="707276">
            <a:off x="1749750" y="2649632"/>
            <a:ext cx="864492" cy="225695"/>
            <a:chOff x="2140453" y="2953772"/>
            <a:chExt cx="864492" cy="225695"/>
          </a:xfrm>
        </p:grpSpPr>
        <p:sp>
          <p:nvSpPr>
            <p:cNvPr id="11" name="楕円 10">
              <a:extLst>
                <a:ext uri="{FF2B5EF4-FFF2-40B4-BE49-F238E27FC236}">
                  <a16:creationId xmlns:a16="http://schemas.microsoft.com/office/drawing/2014/main" id="{DDF5E498-7847-5F22-3D1F-EEB2F81121EE}"/>
                </a:ext>
              </a:extLst>
            </p:cNvPr>
            <p:cNvSpPr/>
            <p:nvPr/>
          </p:nvSpPr>
          <p:spPr>
            <a:xfrm>
              <a:off x="2140453" y="2961252"/>
              <a:ext cx="212782" cy="218215"/>
            </a:xfrm>
            <a:prstGeom prst="ellipse">
              <a:avLst/>
            </a:prstGeom>
            <a:solidFill>
              <a:srgbClr val="FFC5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6847DE89-1F81-1DC6-B538-D3CFBD0A0A74}"/>
                </a:ext>
              </a:extLst>
            </p:cNvPr>
            <p:cNvSpPr/>
            <p:nvPr/>
          </p:nvSpPr>
          <p:spPr>
            <a:xfrm>
              <a:off x="2353235" y="2957749"/>
              <a:ext cx="212782" cy="218215"/>
            </a:xfrm>
            <a:prstGeom prst="ellipse">
              <a:avLst/>
            </a:prstGeom>
            <a:solidFill>
              <a:srgbClr val="FFC5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3B668C0B-3E05-0AEB-8461-CE0B66D16C65}"/>
                </a:ext>
              </a:extLst>
            </p:cNvPr>
            <p:cNvSpPr/>
            <p:nvPr/>
          </p:nvSpPr>
          <p:spPr>
            <a:xfrm>
              <a:off x="2570840" y="2953772"/>
              <a:ext cx="212782" cy="218215"/>
            </a:xfrm>
            <a:prstGeom prst="ellipse">
              <a:avLst/>
            </a:prstGeom>
            <a:solidFill>
              <a:srgbClr val="FFC5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B6A99888-13FA-D78A-159A-AE01346DA0D4}"/>
                </a:ext>
              </a:extLst>
            </p:cNvPr>
            <p:cNvSpPr/>
            <p:nvPr/>
          </p:nvSpPr>
          <p:spPr>
            <a:xfrm>
              <a:off x="2792163" y="2961251"/>
              <a:ext cx="212782" cy="218215"/>
            </a:xfrm>
            <a:prstGeom prst="ellipse">
              <a:avLst/>
            </a:prstGeom>
            <a:solidFill>
              <a:srgbClr val="FFC5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2614E3C0-2AF6-72D5-6E22-90FF4180D901}"/>
              </a:ext>
            </a:extLst>
          </p:cNvPr>
          <p:cNvGrpSpPr/>
          <p:nvPr/>
        </p:nvGrpSpPr>
        <p:grpSpPr>
          <a:xfrm>
            <a:off x="3166174" y="4283726"/>
            <a:ext cx="864492" cy="228160"/>
            <a:chOff x="2140453" y="2961251"/>
            <a:chExt cx="864492" cy="228160"/>
          </a:xfrm>
          <a:solidFill>
            <a:schemeClr val="tx2">
              <a:lumMod val="40000"/>
              <a:lumOff val="60000"/>
            </a:schemeClr>
          </a:solidFill>
        </p:grpSpPr>
        <p:sp>
          <p:nvSpPr>
            <p:cNvPr id="17" name="楕円 16">
              <a:extLst>
                <a:ext uri="{FF2B5EF4-FFF2-40B4-BE49-F238E27FC236}">
                  <a16:creationId xmlns:a16="http://schemas.microsoft.com/office/drawing/2014/main" id="{8FBC982B-F251-08C7-EF60-508E2388BDAC}"/>
                </a:ext>
              </a:extLst>
            </p:cNvPr>
            <p:cNvSpPr/>
            <p:nvPr/>
          </p:nvSpPr>
          <p:spPr>
            <a:xfrm>
              <a:off x="2140453" y="2961252"/>
              <a:ext cx="212782" cy="2182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2F67A6F2-6471-9D0C-BD47-BDCE1A03AAE7}"/>
                </a:ext>
              </a:extLst>
            </p:cNvPr>
            <p:cNvSpPr/>
            <p:nvPr/>
          </p:nvSpPr>
          <p:spPr>
            <a:xfrm>
              <a:off x="2353235" y="2971196"/>
              <a:ext cx="212782" cy="2182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A9322E43-6C41-D718-07C9-CB32A1B3F12D}"/>
                </a:ext>
              </a:extLst>
            </p:cNvPr>
            <p:cNvSpPr/>
            <p:nvPr/>
          </p:nvSpPr>
          <p:spPr>
            <a:xfrm>
              <a:off x="2570840" y="2967219"/>
              <a:ext cx="212782" cy="2182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A0408480-C91B-3497-B03B-1C08721862DF}"/>
                </a:ext>
              </a:extLst>
            </p:cNvPr>
            <p:cNvSpPr/>
            <p:nvPr/>
          </p:nvSpPr>
          <p:spPr>
            <a:xfrm>
              <a:off x="2792163" y="2961251"/>
              <a:ext cx="212782" cy="2182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a:extLst>
              <a:ext uri="{FF2B5EF4-FFF2-40B4-BE49-F238E27FC236}">
                <a16:creationId xmlns:a16="http://schemas.microsoft.com/office/drawing/2014/main" id="{0FD591A0-1222-3555-515D-41D3D62741E8}"/>
              </a:ext>
            </a:extLst>
          </p:cNvPr>
          <p:cNvGrpSpPr/>
          <p:nvPr/>
        </p:nvGrpSpPr>
        <p:grpSpPr>
          <a:xfrm rot="18907519">
            <a:off x="2998836" y="5068901"/>
            <a:ext cx="864492" cy="228160"/>
            <a:chOff x="2140453" y="2961251"/>
            <a:chExt cx="864492" cy="228160"/>
          </a:xfrm>
          <a:solidFill>
            <a:srgbClr val="FFFF00"/>
          </a:solidFill>
        </p:grpSpPr>
        <p:sp>
          <p:nvSpPr>
            <p:cNvPr id="22" name="楕円 21">
              <a:extLst>
                <a:ext uri="{FF2B5EF4-FFF2-40B4-BE49-F238E27FC236}">
                  <a16:creationId xmlns:a16="http://schemas.microsoft.com/office/drawing/2014/main" id="{77F8E7A4-7A4F-E168-9375-7AEB7072F4D6}"/>
                </a:ext>
              </a:extLst>
            </p:cNvPr>
            <p:cNvSpPr/>
            <p:nvPr/>
          </p:nvSpPr>
          <p:spPr>
            <a:xfrm>
              <a:off x="2140453" y="2961252"/>
              <a:ext cx="212782" cy="2182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7037C6FD-FBE8-9E3B-C6B1-3A4D06365BD2}"/>
                </a:ext>
              </a:extLst>
            </p:cNvPr>
            <p:cNvSpPr/>
            <p:nvPr/>
          </p:nvSpPr>
          <p:spPr>
            <a:xfrm>
              <a:off x="2353235" y="2971196"/>
              <a:ext cx="212782" cy="2182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E834CBAD-C855-9235-424E-5D1B19952F20}"/>
                </a:ext>
              </a:extLst>
            </p:cNvPr>
            <p:cNvSpPr/>
            <p:nvPr/>
          </p:nvSpPr>
          <p:spPr>
            <a:xfrm>
              <a:off x="2570840" y="2967219"/>
              <a:ext cx="212782" cy="2182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DF7E5FF3-EB28-1F61-5BCE-77325E3EAEE3}"/>
                </a:ext>
              </a:extLst>
            </p:cNvPr>
            <p:cNvSpPr/>
            <p:nvPr/>
          </p:nvSpPr>
          <p:spPr>
            <a:xfrm>
              <a:off x="2792163" y="2961251"/>
              <a:ext cx="212782" cy="2182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楕円 25">
            <a:extLst>
              <a:ext uri="{FF2B5EF4-FFF2-40B4-BE49-F238E27FC236}">
                <a16:creationId xmlns:a16="http://schemas.microsoft.com/office/drawing/2014/main" id="{C5EC7284-A073-720E-F00C-CD14B2735E06}"/>
              </a:ext>
            </a:extLst>
          </p:cNvPr>
          <p:cNvSpPr/>
          <p:nvPr/>
        </p:nvSpPr>
        <p:spPr>
          <a:xfrm>
            <a:off x="7125666" y="5903827"/>
            <a:ext cx="290234" cy="297515"/>
          </a:xfrm>
          <a:prstGeom prst="ellipse">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9E6D8F25-EBFD-C6F4-8C9B-C677EF355E76}"/>
              </a:ext>
            </a:extLst>
          </p:cNvPr>
          <p:cNvSpPr/>
          <p:nvPr/>
        </p:nvSpPr>
        <p:spPr>
          <a:xfrm>
            <a:off x="8596335" y="5912725"/>
            <a:ext cx="290234" cy="29751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12389E46-2F4D-E4CD-2229-2B098FBEB3CA}"/>
              </a:ext>
            </a:extLst>
          </p:cNvPr>
          <p:cNvSpPr/>
          <p:nvPr/>
        </p:nvSpPr>
        <p:spPr>
          <a:xfrm>
            <a:off x="7815542" y="4913518"/>
            <a:ext cx="290234" cy="297515"/>
          </a:xfrm>
          <a:prstGeom prst="ellipse">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下 28">
            <a:extLst>
              <a:ext uri="{FF2B5EF4-FFF2-40B4-BE49-F238E27FC236}">
                <a16:creationId xmlns:a16="http://schemas.microsoft.com/office/drawing/2014/main" id="{333F22C5-4128-CC86-9B6E-1A797E0AD084}"/>
              </a:ext>
            </a:extLst>
          </p:cNvPr>
          <p:cNvSpPr/>
          <p:nvPr/>
        </p:nvSpPr>
        <p:spPr>
          <a:xfrm>
            <a:off x="7735028" y="5471110"/>
            <a:ext cx="451262" cy="929219"/>
          </a:xfrm>
          <a:prstGeom prst="downArrow">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22" name="Picture 6">
            <a:extLst>
              <a:ext uri="{FF2B5EF4-FFF2-40B4-BE49-F238E27FC236}">
                <a16:creationId xmlns:a16="http://schemas.microsoft.com/office/drawing/2014/main" id="{11F8C9E0-DBF3-7EF5-1926-FDC3EEDEEB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609" b="42792"/>
          <a:stretch/>
        </p:blipFill>
        <p:spPr bwMode="auto">
          <a:xfrm>
            <a:off x="10751729" y="821564"/>
            <a:ext cx="2919172" cy="2656197"/>
          </a:xfrm>
          <a:prstGeom prst="ellipse">
            <a:avLst/>
          </a:prstGeom>
          <a:noFill/>
          <a:extLst>
            <a:ext uri="{909E8E84-426E-40DD-AFC4-6F175D3DCCD1}">
              <a14:hiddenFill xmlns:a14="http://schemas.microsoft.com/office/drawing/2010/main">
                <a:solidFill>
                  <a:srgbClr val="FFFFFF"/>
                </a:solidFill>
              </a14:hiddenFill>
            </a:ext>
          </a:extLst>
        </p:spPr>
      </p:pic>
      <p:pic>
        <p:nvPicPr>
          <p:cNvPr id="9224" name="Picture 8" descr="JAXA｜宇宙の巨大加速器、超新星爆発の謎を解く">
            <a:extLst>
              <a:ext uri="{FF2B5EF4-FFF2-40B4-BE49-F238E27FC236}">
                <a16:creationId xmlns:a16="http://schemas.microsoft.com/office/drawing/2014/main" id="{502FFB4F-677E-9BEF-3269-9E03E592A0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59406" y="3535716"/>
            <a:ext cx="3584374" cy="31324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3923443"/>
      </p:ext>
    </p:extLst>
  </p:cSld>
  <p:clrMapOvr>
    <a:masterClrMapping/>
  </p:clrMapOvr>
  <mc:AlternateContent xmlns:mc="http://schemas.openxmlformats.org/markup-compatibility/2006">
    <mc:Choice xmlns:p14="http://schemas.microsoft.com/office/powerpoint/2010/main" Requires="p14">
      <p:transition spd="med" p14:dur="700" advTm="57014">
        <p:fade/>
      </p:transition>
    </mc:Choice>
    <mc:Fallback>
      <p:transition spd="med" advTm="570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anim calcmode="lin" valueType="num">
                                      <p:cBhvr>
                                        <p:cTn id="36" dur="500" fill="hold"/>
                                        <p:tgtEl>
                                          <p:spTgt spid="6"/>
                                        </p:tgtEl>
                                        <p:attrNameLst>
                                          <p:attrName>ppt_x</p:attrName>
                                        </p:attrNameLst>
                                      </p:cBhvr>
                                      <p:tavLst>
                                        <p:tav tm="0">
                                          <p:val>
                                            <p:strVal val="#ppt_x"/>
                                          </p:val>
                                        </p:tav>
                                        <p:tav tm="100000">
                                          <p:val>
                                            <p:strVal val="#ppt_x"/>
                                          </p:val>
                                        </p:tav>
                                      </p:tavLst>
                                    </p:anim>
                                    <p:anim calcmode="lin" valueType="num">
                                      <p:cBhvr>
                                        <p:cTn id="37" dur="500" fill="hold"/>
                                        <p:tgtEl>
                                          <p:spTgt spid="6"/>
                                        </p:tgtEl>
                                        <p:attrNameLst>
                                          <p:attrName>ppt_y</p:attrName>
                                        </p:attrNameLst>
                                      </p:cBhvr>
                                      <p:tavLst>
                                        <p:tav tm="0">
                                          <p:val>
                                            <p:strVal val="#ppt_y-.1"/>
                                          </p:val>
                                        </p:tav>
                                        <p:tav tm="100000">
                                          <p:val>
                                            <p:strVal val="#ppt_y"/>
                                          </p:val>
                                        </p:tav>
                                      </p:tavLst>
                                    </p:anim>
                                  </p:childTnLst>
                                </p:cTn>
                              </p:par>
                            </p:childTnLst>
                          </p:cTn>
                        </p:par>
                        <p:par>
                          <p:cTn id="38" fill="hold">
                            <p:stCondLst>
                              <p:cond delay="500"/>
                            </p:stCondLst>
                            <p:childTnLst>
                              <p:par>
                                <p:cTn id="39" presetID="47"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47"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5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1500"/>
                            </p:stCondLst>
                            <p:childTnLst>
                              <p:par>
                                <p:cTn id="51" presetID="47"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anim calcmode="lin" valueType="num">
                                      <p:cBhvr>
                                        <p:cTn id="54" dur="500" fill="hold"/>
                                        <p:tgtEl>
                                          <p:spTgt spid="10"/>
                                        </p:tgtEl>
                                        <p:attrNameLst>
                                          <p:attrName>ppt_x</p:attrName>
                                        </p:attrNameLst>
                                      </p:cBhvr>
                                      <p:tavLst>
                                        <p:tav tm="0">
                                          <p:val>
                                            <p:strVal val="#ppt_x"/>
                                          </p:val>
                                        </p:tav>
                                        <p:tav tm="100000">
                                          <p:val>
                                            <p:strVal val="#ppt_x"/>
                                          </p:val>
                                        </p:tav>
                                      </p:tavLst>
                                    </p:anim>
                                    <p:anim calcmode="lin" valueType="num">
                                      <p:cBhvr>
                                        <p:cTn id="5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fltVal val="0"/>
                                          </p:val>
                                        </p:tav>
                                        <p:tav tm="100000">
                                          <p:val>
                                            <p:strVal val="#ppt_h"/>
                                          </p:val>
                                        </p:tav>
                                      </p:tavLst>
                                    </p:anim>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9220"/>
                                        </p:tgtEl>
                                        <p:attrNameLst>
                                          <p:attrName>style.visibility</p:attrName>
                                        </p:attrNameLst>
                                      </p:cBhvr>
                                      <p:to>
                                        <p:strVal val="visible"/>
                                      </p:to>
                                    </p:set>
                                    <p:animEffect transition="in" filter="fade">
                                      <p:cBhvr>
                                        <p:cTn id="67" dur="1000"/>
                                        <p:tgtEl>
                                          <p:spTgt spid="9220"/>
                                        </p:tgtEl>
                                      </p:cBhvr>
                                    </p:animEffect>
                                    <p:anim calcmode="lin" valueType="num">
                                      <p:cBhvr>
                                        <p:cTn id="68" dur="1000" fill="hold"/>
                                        <p:tgtEl>
                                          <p:spTgt spid="9220"/>
                                        </p:tgtEl>
                                        <p:attrNameLst>
                                          <p:attrName>ppt_x</p:attrName>
                                        </p:attrNameLst>
                                      </p:cBhvr>
                                      <p:tavLst>
                                        <p:tav tm="0">
                                          <p:val>
                                            <p:strVal val="#ppt_x"/>
                                          </p:val>
                                        </p:tav>
                                        <p:tav tm="100000">
                                          <p:val>
                                            <p:strVal val="#ppt_x"/>
                                          </p:val>
                                        </p:tav>
                                      </p:tavLst>
                                    </p:anim>
                                    <p:anim calcmode="lin" valueType="num">
                                      <p:cBhvr>
                                        <p:cTn id="69"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p:cTn id="91" dur="500" fill="hold"/>
                                        <p:tgtEl>
                                          <p:spTgt spid="28"/>
                                        </p:tgtEl>
                                        <p:attrNameLst>
                                          <p:attrName>ppt_w</p:attrName>
                                        </p:attrNameLst>
                                      </p:cBhvr>
                                      <p:tavLst>
                                        <p:tav tm="0">
                                          <p:val>
                                            <p:fltVal val="0"/>
                                          </p:val>
                                        </p:tav>
                                        <p:tav tm="100000">
                                          <p:val>
                                            <p:strVal val="#ppt_w"/>
                                          </p:val>
                                        </p:tav>
                                      </p:tavLst>
                                    </p:anim>
                                    <p:anim calcmode="lin" valueType="num">
                                      <p:cBhvr>
                                        <p:cTn id="92" dur="500" fill="hold"/>
                                        <p:tgtEl>
                                          <p:spTgt spid="28"/>
                                        </p:tgtEl>
                                        <p:attrNameLst>
                                          <p:attrName>ppt_h</p:attrName>
                                        </p:attrNameLst>
                                      </p:cBhvr>
                                      <p:tavLst>
                                        <p:tav tm="0">
                                          <p:val>
                                            <p:fltVal val="0"/>
                                          </p:val>
                                        </p:tav>
                                        <p:tav tm="100000">
                                          <p:val>
                                            <p:strVal val="#ppt_h"/>
                                          </p:val>
                                        </p:tav>
                                      </p:tavLst>
                                    </p:anim>
                                    <p:animEffect transition="in" filter="fade">
                                      <p:cBhvr>
                                        <p:cTn id="93" dur="500"/>
                                        <p:tgtEl>
                                          <p:spTgt spid="28"/>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p:cTn id="96" dur="500" fill="hold"/>
                                        <p:tgtEl>
                                          <p:spTgt spid="26"/>
                                        </p:tgtEl>
                                        <p:attrNameLst>
                                          <p:attrName>ppt_w</p:attrName>
                                        </p:attrNameLst>
                                      </p:cBhvr>
                                      <p:tavLst>
                                        <p:tav tm="0">
                                          <p:val>
                                            <p:fltVal val="0"/>
                                          </p:val>
                                        </p:tav>
                                        <p:tav tm="100000">
                                          <p:val>
                                            <p:strVal val="#ppt_w"/>
                                          </p:val>
                                        </p:tav>
                                      </p:tavLst>
                                    </p:anim>
                                    <p:anim calcmode="lin" valueType="num">
                                      <p:cBhvr>
                                        <p:cTn id="97" dur="500" fill="hold"/>
                                        <p:tgtEl>
                                          <p:spTgt spid="26"/>
                                        </p:tgtEl>
                                        <p:attrNameLst>
                                          <p:attrName>ppt_h</p:attrName>
                                        </p:attrNameLst>
                                      </p:cBhvr>
                                      <p:tavLst>
                                        <p:tav tm="0">
                                          <p:val>
                                            <p:fltVal val="0"/>
                                          </p:val>
                                        </p:tav>
                                        <p:tav tm="100000">
                                          <p:val>
                                            <p:strVal val="#ppt_h"/>
                                          </p:val>
                                        </p:tav>
                                      </p:tavLst>
                                    </p:anim>
                                    <p:animEffect transition="in" filter="fade">
                                      <p:cBhvr>
                                        <p:cTn id="98" dur="500"/>
                                        <p:tgtEl>
                                          <p:spTgt spid="26"/>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 calcmode="lin" valueType="num">
                                      <p:cBhvr>
                                        <p:cTn id="101" dur="500" fill="hold"/>
                                        <p:tgtEl>
                                          <p:spTgt spid="27"/>
                                        </p:tgtEl>
                                        <p:attrNameLst>
                                          <p:attrName>ppt_w</p:attrName>
                                        </p:attrNameLst>
                                      </p:cBhvr>
                                      <p:tavLst>
                                        <p:tav tm="0">
                                          <p:val>
                                            <p:fltVal val="0"/>
                                          </p:val>
                                        </p:tav>
                                        <p:tav tm="100000">
                                          <p:val>
                                            <p:strVal val="#ppt_w"/>
                                          </p:val>
                                        </p:tav>
                                      </p:tavLst>
                                    </p:anim>
                                    <p:anim calcmode="lin" valueType="num">
                                      <p:cBhvr>
                                        <p:cTn id="102" dur="500" fill="hold"/>
                                        <p:tgtEl>
                                          <p:spTgt spid="27"/>
                                        </p:tgtEl>
                                        <p:attrNameLst>
                                          <p:attrName>ppt_h</p:attrName>
                                        </p:attrNameLst>
                                      </p:cBhvr>
                                      <p:tavLst>
                                        <p:tav tm="0">
                                          <p:val>
                                            <p:fltVal val="0"/>
                                          </p:val>
                                        </p:tav>
                                        <p:tav tm="100000">
                                          <p:val>
                                            <p:strVal val="#ppt_h"/>
                                          </p:val>
                                        </p:tav>
                                      </p:tavLst>
                                    </p:anim>
                                    <p:animEffect transition="in" filter="fade">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wipe(up)">
                                      <p:cBhvr>
                                        <p:cTn id="108" dur="500"/>
                                        <p:tgtEl>
                                          <p:spTgt spid="29"/>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9222"/>
                                        </p:tgtEl>
                                        <p:attrNameLst>
                                          <p:attrName>style.visibility</p:attrName>
                                        </p:attrNameLst>
                                      </p:cBhvr>
                                      <p:to>
                                        <p:strVal val="visible"/>
                                      </p:to>
                                    </p:set>
                                    <p:animEffect transition="in" filter="fade">
                                      <p:cBhvr>
                                        <p:cTn id="113" dur="1000"/>
                                        <p:tgtEl>
                                          <p:spTgt spid="9222"/>
                                        </p:tgtEl>
                                      </p:cBhvr>
                                    </p:animEffect>
                                    <p:anim calcmode="lin" valueType="num">
                                      <p:cBhvr>
                                        <p:cTn id="114" dur="1000" fill="hold"/>
                                        <p:tgtEl>
                                          <p:spTgt spid="9222"/>
                                        </p:tgtEl>
                                        <p:attrNameLst>
                                          <p:attrName>ppt_x</p:attrName>
                                        </p:attrNameLst>
                                      </p:cBhvr>
                                      <p:tavLst>
                                        <p:tav tm="0">
                                          <p:val>
                                            <p:strVal val="#ppt_x"/>
                                          </p:val>
                                        </p:tav>
                                        <p:tav tm="100000">
                                          <p:val>
                                            <p:strVal val="#ppt_x"/>
                                          </p:val>
                                        </p:tav>
                                      </p:tavLst>
                                    </p:anim>
                                    <p:anim calcmode="lin" valueType="num">
                                      <p:cBhvr>
                                        <p:cTn id="115"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9224"/>
                                        </p:tgtEl>
                                        <p:attrNameLst>
                                          <p:attrName>style.visibility</p:attrName>
                                        </p:attrNameLst>
                                      </p:cBhvr>
                                      <p:to>
                                        <p:strVal val="visible"/>
                                      </p:to>
                                    </p:set>
                                    <p:animEffect transition="in" filter="fade">
                                      <p:cBhvr>
                                        <p:cTn id="120" dur="1000"/>
                                        <p:tgtEl>
                                          <p:spTgt spid="9224"/>
                                        </p:tgtEl>
                                      </p:cBhvr>
                                    </p:animEffect>
                                    <p:anim calcmode="lin" valueType="num">
                                      <p:cBhvr>
                                        <p:cTn id="121" dur="1000" fill="hold"/>
                                        <p:tgtEl>
                                          <p:spTgt spid="9224"/>
                                        </p:tgtEl>
                                        <p:attrNameLst>
                                          <p:attrName>ppt_x</p:attrName>
                                        </p:attrNameLst>
                                      </p:cBhvr>
                                      <p:tavLst>
                                        <p:tav tm="0">
                                          <p:val>
                                            <p:strVal val="#ppt_x"/>
                                          </p:val>
                                        </p:tav>
                                        <p:tav tm="100000">
                                          <p:val>
                                            <p:strVal val="#ppt_x"/>
                                          </p:val>
                                        </p:tav>
                                      </p:tavLst>
                                    </p:anim>
                                    <p:anim calcmode="lin" valueType="num">
                                      <p:cBhvr>
                                        <p:cTn id="122" dur="1000" fill="hold"/>
                                        <p:tgtEl>
                                          <p:spTgt spid="92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26" grpId="0" animBg="1"/>
      <p:bldP spid="27"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8|2.3|16.2|6.7|2.9"/>
</p:tagLst>
</file>

<file path=ppt/tags/tag10.xml><?xml version="1.0" encoding="utf-8"?>
<p:tagLst xmlns:a="http://schemas.openxmlformats.org/drawingml/2006/main" xmlns:r="http://schemas.openxmlformats.org/officeDocument/2006/relationships" xmlns:p="http://schemas.openxmlformats.org/presentationml/2006/main">
  <p:tag name="TIMING" val="|3.1|2.2|5.5|15.8"/>
</p:tagLst>
</file>

<file path=ppt/tags/tag11.xml><?xml version="1.0" encoding="utf-8"?>
<p:tagLst xmlns:a="http://schemas.openxmlformats.org/drawingml/2006/main" xmlns:r="http://schemas.openxmlformats.org/officeDocument/2006/relationships" xmlns:p="http://schemas.openxmlformats.org/presentationml/2006/main">
  <p:tag name="TIMING" val="|3.4"/>
</p:tagLst>
</file>

<file path=ppt/tags/tag2.xml><?xml version="1.0" encoding="utf-8"?>
<p:tagLst xmlns:a="http://schemas.openxmlformats.org/drawingml/2006/main" xmlns:r="http://schemas.openxmlformats.org/officeDocument/2006/relationships" xmlns:p="http://schemas.openxmlformats.org/presentationml/2006/main">
  <p:tag name="TIMING" val="|9|1.6|15.6|6.8|3.8"/>
</p:tagLst>
</file>

<file path=ppt/tags/tag3.xml><?xml version="1.0" encoding="utf-8"?>
<p:tagLst xmlns:a="http://schemas.openxmlformats.org/drawingml/2006/main" xmlns:r="http://schemas.openxmlformats.org/officeDocument/2006/relationships" xmlns:p="http://schemas.openxmlformats.org/presentationml/2006/main">
  <p:tag name="TIMING" val="|3.1|2.2|5.5|15.8"/>
</p:tagLst>
</file>

<file path=ppt/tags/tag4.xml><?xml version="1.0" encoding="utf-8"?>
<p:tagLst xmlns:a="http://schemas.openxmlformats.org/drawingml/2006/main" xmlns:r="http://schemas.openxmlformats.org/officeDocument/2006/relationships" xmlns:p="http://schemas.openxmlformats.org/presentationml/2006/main">
  <p:tag name="TIMING" val="|3.1|2.2|5.5|15.8"/>
</p:tagLst>
</file>

<file path=ppt/tags/tag5.xml><?xml version="1.0" encoding="utf-8"?>
<p:tagLst xmlns:a="http://schemas.openxmlformats.org/drawingml/2006/main" xmlns:r="http://schemas.openxmlformats.org/officeDocument/2006/relationships" xmlns:p="http://schemas.openxmlformats.org/presentationml/2006/main">
  <p:tag name="TIMING" val="|3.1|2.2|5.5|15.8"/>
</p:tagLst>
</file>

<file path=ppt/tags/tag6.xml><?xml version="1.0" encoding="utf-8"?>
<p:tagLst xmlns:a="http://schemas.openxmlformats.org/drawingml/2006/main" xmlns:r="http://schemas.openxmlformats.org/officeDocument/2006/relationships" xmlns:p="http://schemas.openxmlformats.org/presentationml/2006/main">
  <p:tag name="TIMING" val="|3.1|2.2|5.5|15.8"/>
</p:tagLst>
</file>

<file path=ppt/tags/tag7.xml><?xml version="1.0" encoding="utf-8"?>
<p:tagLst xmlns:a="http://schemas.openxmlformats.org/drawingml/2006/main" xmlns:r="http://schemas.openxmlformats.org/officeDocument/2006/relationships" xmlns:p="http://schemas.openxmlformats.org/presentationml/2006/main">
  <p:tag name="TIMING" val="|3.1|2.2|5.5|15.8"/>
</p:tagLst>
</file>

<file path=ppt/tags/tag8.xml><?xml version="1.0" encoding="utf-8"?>
<p:tagLst xmlns:a="http://schemas.openxmlformats.org/drawingml/2006/main" xmlns:r="http://schemas.openxmlformats.org/officeDocument/2006/relationships" xmlns:p="http://schemas.openxmlformats.org/presentationml/2006/main">
  <p:tag name="TIMING" val="|3.1|2.2|5.5|15.8"/>
</p:tagLst>
</file>

<file path=ppt/tags/tag9.xml><?xml version="1.0" encoding="utf-8"?>
<p:tagLst xmlns:a="http://schemas.openxmlformats.org/drawingml/2006/main" xmlns:r="http://schemas.openxmlformats.org/officeDocument/2006/relationships" xmlns:p="http://schemas.openxmlformats.org/presentationml/2006/main">
  <p:tag name="TIMING" val="|3.1|2.2|5.5|15.8"/>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23408</TotalTime>
  <Words>1798</Words>
  <Application>Microsoft Office PowerPoint</Application>
  <PresentationFormat>ユーザー設定</PresentationFormat>
  <Paragraphs>191</Paragraphs>
  <Slides>11</Slides>
  <Notes>11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11</vt:i4>
      </vt:variant>
    </vt:vector>
  </HeadingPairs>
  <TitlesOfParts>
    <vt:vector size="20" baseType="lpstr">
      <vt:lpstr>M PLUS 2 Black</vt:lpstr>
      <vt:lpstr>M PLUS 2 ExtraBold</vt:lpstr>
      <vt:lpstr>游ゴシック</vt:lpstr>
      <vt:lpstr>游明朝</vt:lpstr>
      <vt:lpstr>Arial</vt:lpstr>
      <vt:lpstr>Calibri</vt:lpstr>
      <vt:lpstr>Calibri Light</vt:lpstr>
      <vt:lpstr>Century</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米中貿易戦争</dc:title>
  <dc:creator>user</dc:creator>
  <cp:lastModifiedBy>岩本 大地</cp:lastModifiedBy>
  <cp:revision>674</cp:revision>
  <dcterms:created xsi:type="dcterms:W3CDTF">2019-11-26T11:37:24Z</dcterms:created>
  <dcterms:modified xsi:type="dcterms:W3CDTF">2023-02-01T05:42:13Z</dcterms:modified>
</cp:coreProperties>
</file>