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63" r:id="rId2"/>
    <p:sldId id="256" r:id="rId3"/>
    <p:sldId id="979" r:id="rId4"/>
    <p:sldId id="264" r:id="rId5"/>
    <p:sldId id="265" r:id="rId6"/>
    <p:sldId id="266" r:id="rId7"/>
    <p:sldId id="268" r:id="rId8"/>
    <p:sldId id="269" r:id="rId9"/>
    <p:sldId id="270" r:id="rId10"/>
    <p:sldId id="267" r:id="rId11"/>
    <p:sldId id="271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1157" r:id="rId2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744"/>
  </p:normalViewPr>
  <p:slideViewPr>
    <p:cSldViewPr snapToGrid="0">
      <p:cViewPr varScale="1">
        <p:scale>
          <a:sx n="63" d="100"/>
          <a:sy n="63" d="100"/>
        </p:scale>
        <p:origin x="56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重利 阿部" userId="d89e6838ab83a17d" providerId="LiveId" clId="{8FD51D09-894A-487F-AF43-4AFCA7C470A8}"/>
    <pc:docChg chg="undo custSel addSld delSld modSld sldOrd">
      <pc:chgData name="重利 阿部" userId="d89e6838ab83a17d" providerId="LiveId" clId="{8FD51D09-894A-487F-AF43-4AFCA7C470A8}" dt="2026-03-27T23:18:03.335" v="488"/>
      <pc:docMkLst>
        <pc:docMk/>
      </pc:docMkLst>
      <pc:sldChg chg="modSp mod">
        <pc:chgData name="重利 阿部" userId="d89e6838ab83a17d" providerId="LiveId" clId="{8FD51D09-894A-487F-AF43-4AFCA7C470A8}" dt="2026-03-27T08:22:11.412" v="53" actId="6549"/>
        <pc:sldMkLst>
          <pc:docMk/>
          <pc:sldMk cId="1799437739" sldId="263"/>
        </pc:sldMkLst>
        <pc:spChg chg="mod">
          <ac:chgData name="重利 阿部" userId="d89e6838ab83a17d" providerId="LiveId" clId="{8FD51D09-894A-487F-AF43-4AFCA7C470A8}" dt="2026-03-27T08:21:42.996" v="10" actId="20577"/>
          <ac:spMkLst>
            <pc:docMk/>
            <pc:sldMk cId="1799437739" sldId="263"/>
            <ac:spMk id="7" creationId="{9BC7B552-0432-C18F-F67C-B49FBF29668C}"/>
          </ac:spMkLst>
        </pc:spChg>
        <pc:spChg chg="mod">
          <ac:chgData name="重利 阿部" userId="d89e6838ab83a17d" providerId="LiveId" clId="{8FD51D09-894A-487F-AF43-4AFCA7C470A8}" dt="2026-03-27T08:21:34.087" v="1" actId="20577"/>
          <ac:spMkLst>
            <pc:docMk/>
            <pc:sldMk cId="1799437739" sldId="263"/>
            <ac:spMk id="9" creationId="{650901AC-FEE6-9F9B-AEFC-C31CD45DC576}"/>
          </ac:spMkLst>
        </pc:spChg>
        <pc:spChg chg="mod">
          <ac:chgData name="重利 阿部" userId="d89e6838ab83a17d" providerId="LiveId" clId="{8FD51D09-894A-487F-AF43-4AFCA7C470A8}" dt="2026-03-27T08:21:52.342" v="31"/>
          <ac:spMkLst>
            <pc:docMk/>
            <pc:sldMk cId="1799437739" sldId="263"/>
            <ac:spMk id="11" creationId="{43659F89-4E7D-E134-B92A-2C6B8BA1058A}"/>
          </ac:spMkLst>
        </pc:spChg>
        <pc:spChg chg="mod">
          <ac:chgData name="重利 阿部" userId="d89e6838ab83a17d" providerId="LiveId" clId="{8FD51D09-894A-487F-AF43-4AFCA7C470A8}" dt="2026-03-27T08:22:11.412" v="53" actId="6549"/>
          <ac:spMkLst>
            <pc:docMk/>
            <pc:sldMk cId="1799437739" sldId="263"/>
            <ac:spMk id="12" creationId="{2B7FEB60-231E-6062-3B5E-806CCB66643C}"/>
          </ac:spMkLst>
        </pc:spChg>
      </pc:sldChg>
      <pc:sldChg chg="modSp mod">
        <pc:chgData name="重利 阿部" userId="d89e6838ab83a17d" providerId="LiveId" clId="{8FD51D09-894A-487F-AF43-4AFCA7C470A8}" dt="2026-03-27T08:29:05.329" v="68" actId="20577"/>
        <pc:sldMkLst>
          <pc:docMk/>
          <pc:sldMk cId="1836870463" sldId="264"/>
        </pc:sldMkLst>
        <pc:spChg chg="mod">
          <ac:chgData name="重利 阿部" userId="d89e6838ab83a17d" providerId="LiveId" clId="{8FD51D09-894A-487F-AF43-4AFCA7C470A8}" dt="2026-03-27T08:29:05.329" v="68" actId="20577"/>
          <ac:spMkLst>
            <pc:docMk/>
            <pc:sldMk cId="1836870463" sldId="264"/>
            <ac:spMk id="17" creationId="{B2024A02-59E2-A754-295F-E07BF52CCBCE}"/>
          </ac:spMkLst>
        </pc:spChg>
      </pc:sldChg>
      <pc:sldChg chg="modSp mod">
        <pc:chgData name="重利 阿部" userId="d89e6838ab83a17d" providerId="LiveId" clId="{8FD51D09-894A-487F-AF43-4AFCA7C470A8}" dt="2026-03-27T22:51:44.341" v="214"/>
        <pc:sldMkLst>
          <pc:docMk/>
          <pc:sldMk cId="244336128" sldId="265"/>
        </pc:sldMkLst>
        <pc:spChg chg="mod">
          <ac:chgData name="重利 阿部" userId="d89e6838ab83a17d" providerId="LiveId" clId="{8FD51D09-894A-487F-AF43-4AFCA7C470A8}" dt="2026-03-27T22:51:44.341" v="214"/>
          <ac:spMkLst>
            <pc:docMk/>
            <pc:sldMk cId="244336128" sldId="265"/>
            <ac:spMk id="8" creationId="{A62E5A9F-8FC1-7F00-1759-7725962BA23F}"/>
          </ac:spMkLst>
        </pc:spChg>
        <pc:spChg chg="mod">
          <ac:chgData name="重利 阿部" userId="d89e6838ab83a17d" providerId="LiveId" clId="{8FD51D09-894A-487F-AF43-4AFCA7C470A8}" dt="2026-03-27T08:29:12.858" v="70" actId="20577"/>
          <ac:spMkLst>
            <pc:docMk/>
            <pc:sldMk cId="244336128" sldId="265"/>
            <ac:spMk id="12" creationId="{B93280C9-4568-CFF0-427B-4570D3D7D9B3}"/>
          </ac:spMkLst>
        </pc:spChg>
      </pc:sldChg>
      <pc:sldChg chg="modSp mod">
        <pc:chgData name="重利 阿部" userId="d89e6838ab83a17d" providerId="LiveId" clId="{8FD51D09-894A-487F-AF43-4AFCA7C470A8}" dt="2026-03-27T08:34:42.011" v="76"/>
        <pc:sldMkLst>
          <pc:docMk/>
          <pc:sldMk cId="1875715836" sldId="266"/>
        </pc:sldMkLst>
        <pc:spChg chg="mod">
          <ac:chgData name="重利 阿部" userId="d89e6838ab83a17d" providerId="LiveId" clId="{8FD51D09-894A-487F-AF43-4AFCA7C470A8}" dt="2026-03-27T08:34:42.011" v="76"/>
          <ac:spMkLst>
            <pc:docMk/>
            <pc:sldMk cId="1875715836" sldId="266"/>
            <ac:spMk id="13" creationId="{3F74EBD7-9D6C-AFD3-604C-157F66AB77E2}"/>
          </ac:spMkLst>
        </pc:spChg>
      </pc:sldChg>
      <pc:sldChg chg="modSp mod">
        <pc:chgData name="重利 阿部" userId="d89e6838ab83a17d" providerId="LiveId" clId="{8FD51D09-894A-487F-AF43-4AFCA7C470A8}" dt="2026-03-27T08:37:36.742" v="91" actId="20577"/>
        <pc:sldMkLst>
          <pc:docMk/>
          <pc:sldMk cId="3048418020" sldId="267"/>
        </pc:sldMkLst>
        <pc:spChg chg="mod">
          <ac:chgData name="重利 阿部" userId="d89e6838ab83a17d" providerId="LiveId" clId="{8FD51D09-894A-487F-AF43-4AFCA7C470A8}" dt="2026-03-27T08:37:36.742" v="91" actId="20577"/>
          <ac:spMkLst>
            <pc:docMk/>
            <pc:sldMk cId="3048418020" sldId="267"/>
            <ac:spMk id="14" creationId="{32ADCE90-8039-5DAE-7888-5AB8AB9E97BD}"/>
          </ac:spMkLst>
        </pc:spChg>
      </pc:sldChg>
      <pc:sldChg chg="modSp mod">
        <pc:chgData name="重利 阿部" userId="d89e6838ab83a17d" providerId="LiveId" clId="{8FD51D09-894A-487F-AF43-4AFCA7C470A8}" dt="2026-03-27T08:35:43.921" v="78" actId="20577"/>
        <pc:sldMkLst>
          <pc:docMk/>
          <pc:sldMk cId="1329392615" sldId="268"/>
        </pc:sldMkLst>
        <pc:spChg chg="mod">
          <ac:chgData name="重利 阿部" userId="d89e6838ab83a17d" providerId="LiveId" clId="{8FD51D09-894A-487F-AF43-4AFCA7C470A8}" dt="2026-03-27T08:35:43.921" v="78" actId="20577"/>
          <ac:spMkLst>
            <pc:docMk/>
            <pc:sldMk cId="1329392615" sldId="268"/>
            <ac:spMk id="8" creationId="{B258F939-5807-E8F5-BADC-ED561B94B5F6}"/>
          </ac:spMkLst>
        </pc:spChg>
      </pc:sldChg>
      <pc:sldChg chg="modSp mod">
        <pc:chgData name="重利 阿部" userId="d89e6838ab83a17d" providerId="LiveId" clId="{8FD51D09-894A-487F-AF43-4AFCA7C470A8}" dt="2026-03-27T08:36:35.015" v="82"/>
        <pc:sldMkLst>
          <pc:docMk/>
          <pc:sldMk cId="2196494002" sldId="269"/>
        </pc:sldMkLst>
        <pc:spChg chg="mod">
          <ac:chgData name="重利 阿部" userId="d89e6838ab83a17d" providerId="LiveId" clId="{8FD51D09-894A-487F-AF43-4AFCA7C470A8}" dt="2026-03-27T08:36:35.015" v="82"/>
          <ac:spMkLst>
            <pc:docMk/>
            <pc:sldMk cId="2196494002" sldId="269"/>
            <ac:spMk id="8" creationId="{DB64DC52-841A-D390-6990-A760512219C8}"/>
          </ac:spMkLst>
        </pc:spChg>
      </pc:sldChg>
      <pc:sldChg chg="modSp mod">
        <pc:chgData name="重利 阿部" userId="d89e6838ab83a17d" providerId="LiveId" clId="{8FD51D09-894A-487F-AF43-4AFCA7C470A8}" dt="2026-03-27T08:37:02.349" v="84" actId="20577"/>
        <pc:sldMkLst>
          <pc:docMk/>
          <pc:sldMk cId="541644510" sldId="270"/>
        </pc:sldMkLst>
        <pc:spChg chg="mod">
          <ac:chgData name="重利 阿部" userId="d89e6838ab83a17d" providerId="LiveId" clId="{8FD51D09-894A-487F-AF43-4AFCA7C470A8}" dt="2026-03-27T08:37:02.349" v="84" actId="20577"/>
          <ac:spMkLst>
            <pc:docMk/>
            <pc:sldMk cId="541644510" sldId="270"/>
            <ac:spMk id="3" creationId="{5FAAAA58-F76F-9364-C42A-068DD4BF0115}"/>
          </ac:spMkLst>
        </pc:spChg>
      </pc:sldChg>
      <pc:sldChg chg="modSp mod">
        <pc:chgData name="重利 阿部" userId="d89e6838ab83a17d" providerId="LiveId" clId="{8FD51D09-894A-487F-AF43-4AFCA7C470A8}" dt="2026-03-27T08:39:09.259" v="97" actId="20577"/>
        <pc:sldMkLst>
          <pc:docMk/>
          <pc:sldMk cId="1152586068" sldId="271"/>
        </pc:sldMkLst>
        <pc:spChg chg="mod">
          <ac:chgData name="重利 阿部" userId="d89e6838ab83a17d" providerId="LiveId" clId="{8FD51D09-894A-487F-AF43-4AFCA7C470A8}" dt="2026-03-27T08:39:09.259" v="97" actId="20577"/>
          <ac:spMkLst>
            <pc:docMk/>
            <pc:sldMk cId="1152586068" sldId="271"/>
            <ac:spMk id="8" creationId="{874AA6D2-396C-8F6B-A504-0E352B915A3C}"/>
          </ac:spMkLst>
        </pc:spChg>
      </pc:sldChg>
      <pc:sldChg chg="del">
        <pc:chgData name="重利 阿部" userId="d89e6838ab83a17d" providerId="LiveId" clId="{8FD51D09-894A-487F-AF43-4AFCA7C470A8}" dt="2026-03-27T08:44:26.158" v="98" actId="2696"/>
        <pc:sldMkLst>
          <pc:docMk/>
          <pc:sldMk cId="1577978606" sldId="272"/>
        </pc:sldMkLst>
      </pc:sldChg>
      <pc:sldChg chg="addSp modSp mod ord">
        <pc:chgData name="重利 阿部" userId="d89e6838ab83a17d" providerId="LiveId" clId="{8FD51D09-894A-487F-AF43-4AFCA7C470A8}" dt="2026-03-27T23:05:44.801" v="346" actId="2085"/>
        <pc:sldMkLst>
          <pc:docMk/>
          <pc:sldMk cId="3472563155" sldId="273"/>
        </pc:sldMkLst>
        <pc:spChg chg="add mod">
          <ac:chgData name="重利 阿部" userId="d89e6838ab83a17d" providerId="LiveId" clId="{8FD51D09-894A-487F-AF43-4AFCA7C470A8}" dt="2026-03-27T22:59:23.570" v="229" actId="2085"/>
          <ac:spMkLst>
            <pc:docMk/>
            <pc:sldMk cId="3472563155" sldId="273"/>
            <ac:spMk id="2" creationId="{7776E66A-1FAD-FE70-331B-D2133A356268}"/>
          </ac:spMkLst>
        </pc:spChg>
        <pc:spChg chg="add mod">
          <ac:chgData name="重利 阿部" userId="d89e6838ab83a17d" providerId="LiveId" clId="{8FD51D09-894A-487F-AF43-4AFCA7C470A8}" dt="2026-03-27T23:00:48.535" v="232" actId="2085"/>
          <ac:spMkLst>
            <pc:docMk/>
            <pc:sldMk cId="3472563155" sldId="273"/>
            <ac:spMk id="3" creationId="{7A9E6BF3-9C83-E92C-860F-CA567307F311}"/>
          </ac:spMkLst>
        </pc:spChg>
        <pc:spChg chg="add mod">
          <ac:chgData name="重利 阿部" userId="d89e6838ab83a17d" providerId="LiveId" clId="{8FD51D09-894A-487F-AF43-4AFCA7C470A8}" dt="2026-03-27T23:02:50.027" v="331" actId="1076"/>
          <ac:spMkLst>
            <pc:docMk/>
            <pc:sldMk cId="3472563155" sldId="273"/>
            <ac:spMk id="5" creationId="{05830D11-D8D3-C6C2-6DDB-FBAA202EBC33}"/>
          </ac:spMkLst>
        </pc:spChg>
        <pc:spChg chg="mod">
          <ac:chgData name="重利 阿部" userId="d89e6838ab83a17d" providerId="LiveId" clId="{8FD51D09-894A-487F-AF43-4AFCA7C470A8}" dt="2026-03-27T22:57:21.938" v="224"/>
          <ac:spMkLst>
            <pc:docMk/>
            <pc:sldMk cId="3472563155" sldId="273"/>
            <ac:spMk id="6" creationId="{7082A9A8-8BBC-618E-6C16-74701A0968C7}"/>
          </ac:spMkLst>
        </pc:spChg>
        <pc:spChg chg="mod">
          <ac:chgData name="重利 阿部" userId="d89e6838ab83a17d" providerId="LiveId" clId="{8FD51D09-894A-487F-AF43-4AFCA7C470A8}" dt="2026-03-27T22:58:23.787" v="225" actId="1076"/>
          <ac:spMkLst>
            <pc:docMk/>
            <pc:sldMk cId="3472563155" sldId="273"/>
            <ac:spMk id="7" creationId="{112F53A3-FB11-FB74-3CBB-F17567896AF7}"/>
          </ac:spMkLst>
        </pc:spChg>
        <pc:spChg chg="add mod">
          <ac:chgData name="重利 阿部" userId="d89e6838ab83a17d" providerId="LiveId" clId="{8FD51D09-894A-487F-AF43-4AFCA7C470A8}" dt="2026-03-27T23:03:50.578" v="336" actId="2085"/>
          <ac:spMkLst>
            <pc:docMk/>
            <pc:sldMk cId="3472563155" sldId="273"/>
            <ac:spMk id="11" creationId="{27E819A5-6671-2F9C-49F9-02CC708CDCCE}"/>
          </ac:spMkLst>
        </pc:spChg>
        <pc:spChg chg="add mod">
          <ac:chgData name="重利 阿部" userId="d89e6838ab83a17d" providerId="LiveId" clId="{8FD51D09-894A-487F-AF43-4AFCA7C470A8}" dt="2026-03-27T23:05:44.801" v="346" actId="2085"/>
          <ac:spMkLst>
            <pc:docMk/>
            <pc:sldMk cId="3472563155" sldId="273"/>
            <ac:spMk id="12" creationId="{8FCB7988-6AC5-D7D8-F5A2-D59A4AB143BB}"/>
          </ac:spMkLst>
        </pc:spChg>
        <pc:picChg chg="mod">
          <ac:chgData name="重利 阿部" userId="d89e6838ab83a17d" providerId="LiveId" clId="{8FD51D09-894A-487F-AF43-4AFCA7C470A8}" dt="2026-03-27T23:00:58.804" v="233" actId="14100"/>
          <ac:picMkLst>
            <pc:docMk/>
            <pc:sldMk cId="3472563155" sldId="273"/>
            <ac:picMk id="4" creationId="{64FA5CAA-EDA4-BC7C-DE9E-D8B0634400EC}"/>
          </ac:picMkLst>
        </pc:picChg>
      </pc:sldChg>
      <pc:sldChg chg="addSp modSp mod">
        <pc:chgData name="重利 阿部" userId="d89e6838ab83a17d" providerId="LiveId" clId="{8FD51D09-894A-487F-AF43-4AFCA7C470A8}" dt="2026-03-27T23:07:09.032" v="363"/>
        <pc:sldMkLst>
          <pc:docMk/>
          <pc:sldMk cId="1177377229" sldId="274"/>
        </pc:sldMkLst>
        <pc:spChg chg="add mod">
          <ac:chgData name="重利 阿部" userId="d89e6838ab83a17d" providerId="LiveId" clId="{8FD51D09-894A-487F-AF43-4AFCA7C470A8}" dt="2026-03-27T23:06:32.870" v="349" actId="2085"/>
          <ac:spMkLst>
            <pc:docMk/>
            <pc:sldMk cId="1177377229" sldId="274"/>
            <ac:spMk id="2" creationId="{2835B4E2-4FFF-6959-7ED5-6777D995AA7D}"/>
          </ac:spMkLst>
        </pc:spChg>
        <pc:spChg chg="add mod">
          <ac:chgData name="重利 阿部" userId="d89e6838ab83a17d" providerId="LiveId" clId="{8FD51D09-894A-487F-AF43-4AFCA7C470A8}" dt="2026-03-27T23:06:46.291" v="351" actId="1076"/>
          <ac:spMkLst>
            <pc:docMk/>
            <pc:sldMk cId="1177377229" sldId="274"/>
            <ac:spMk id="3" creationId="{1C197A5A-307D-2131-DAC7-449FC97F261A}"/>
          </ac:spMkLst>
        </pc:spChg>
        <pc:spChg chg="mod">
          <ac:chgData name="重利 阿部" userId="d89e6838ab83a17d" providerId="LiveId" clId="{8FD51D09-894A-487F-AF43-4AFCA7C470A8}" dt="2026-03-27T23:07:09.032" v="363"/>
          <ac:spMkLst>
            <pc:docMk/>
            <pc:sldMk cId="1177377229" sldId="274"/>
            <ac:spMk id="11" creationId="{B2AF129A-5E00-F398-62DC-ED921897B391}"/>
          </ac:spMkLst>
        </pc:spChg>
      </pc:sldChg>
      <pc:sldChg chg="modSp mod">
        <pc:chgData name="重利 阿部" userId="d89e6838ab83a17d" providerId="LiveId" clId="{8FD51D09-894A-487F-AF43-4AFCA7C470A8}" dt="2026-03-27T23:11:04.968" v="411" actId="14100"/>
        <pc:sldMkLst>
          <pc:docMk/>
          <pc:sldMk cId="143247199" sldId="275"/>
        </pc:sldMkLst>
        <pc:spChg chg="mod">
          <ac:chgData name="重利 阿部" userId="d89e6838ab83a17d" providerId="LiveId" clId="{8FD51D09-894A-487F-AF43-4AFCA7C470A8}" dt="2026-03-27T23:11:04.968" v="411" actId="14100"/>
          <ac:spMkLst>
            <pc:docMk/>
            <pc:sldMk cId="143247199" sldId="275"/>
            <ac:spMk id="15" creationId="{9B303DAB-87D7-2266-B7BF-CA338C1C53D8}"/>
          </ac:spMkLst>
        </pc:spChg>
      </pc:sldChg>
      <pc:sldChg chg="modSp mod">
        <pc:chgData name="重利 阿部" userId="d89e6838ab83a17d" providerId="LiveId" clId="{8FD51D09-894A-487F-AF43-4AFCA7C470A8}" dt="2026-03-27T23:07:28.464" v="384" actId="14100"/>
        <pc:sldMkLst>
          <pc:docMk/>
          <pc:sldMk cId="3131652976" sldId="276"/>
        </pc:sldMkLst>
        <pc:spChg chg="mod">
          <ac:chgData name="重利 阿部" userId="d89e6838ab83a17d" providerId="LiveId" clId="{8FD51D09-894A-487F-AF43-4AFCA7C470A8}" dt="2026-03-27T23:07:28.464" v="384" actId="14100"/>
          <ac:spMkLst>
            <pc:docMk/>
            <pc:sldMk cId="3131652976" sldId="276"/>
            <ac:spMk id="15" creationId="{7A50F3A0-D400-6583-A487-CB5EF4944408}"/>
          </ac:spMkLst>
        </pc:spChg>
      </pc:sldChg>
      <pc:sldChg chg="modSp mod">
        <pc:chgData name="重利 阿部" userId="d89e6838ab83a17d" providerId="LiveId" clId="{8FD51D09-894A-487F-AF43-4AFCA7C470A8}" dt="2026-03-27T23:07:35.326" v="394"/>
        <pc:sldMkLst>
          <pc:docMk/>
          <pc:sldMk cId="3931685632" sldId="277"/>
        </pc:sldMkLst>
        <pc:spChg chg="mod">
          <ac:chgData name="重利 阿部" userId="d89e6838ab83a17d" providerId="LiveId" clId="{8FD51D09-894A-487F-AF43-4AFCA7C470A8}" dt="2026-03-27T23:07:35.326" v="394"/>
          <ac:spMkLst>
            <pc:docMk/>
            <pc:sldMk cId="3931685632" sldId="277"/>
            <ac:spMk id="8" creationId="{BBB4C79D-3CB4-2691-72DF-67CEFFA7252B}"/>
          </ac:spMkLst>
        </pc:spChg>
      </pc:sldChg>
      <pc:sldChg chg="modSp mod">
        <pc:chgData name="重利 阿部" userId="d89e6838ab83a17d" providerId="LiveId" clId="{8FD51D09-894A-487F-AF43-4AFCA7C470A8}" dt="2026-03-27T23:07:47.182" v="410"/>
        <pc:sldMkLst>
          <pc:docMk/>
          <pc:sldMk cId="1013649061" sldId="278"/>
        </pc:sldMkLst>
        <pc:spChg chg="mod">
          <ac:chgData name="重利 阿部" userId="d89e6838ab83a17d" providerId="LiveId" clId="{8FD51D09-894A-487F-AF43-4AFCA7C470A8}" dt="2026-03-27T23:07:47.182" v="410"/>
          <ac:spMkLst>
            <pc:docMk/>
            <pc:sldMk cId="1013649061" sldId="278"/>
            <ac:spMk id="19" creationId="{969DA84B-EF7D-E549-1203-1200B9B4CF26}"/>
          </ac:spMkLst>
        </pc:spChg>
      </pc:sldChg>
      <pc:sldChg chg="modSp mod">
        <pc:chgData name="重利 阿部" userId="d89e6838ab83a17d" providerId="LiveId" clId="{8FD51D09-894A-487F-AF43-4AFCA7C470A8}" dt="2026-03-27T23:14:49.339" v="433" actId="14100"/>
        <pc:sldMkLst>
          <pc:docMk/>
          <pc:sldMk cId="2062399422" sldId="279"/>
        </pc:sldMkLst>
        <pc:spChg chg="mod">
          <ac:chgData name="重利 阿部" userId="d89e6838ab83a17d" providerId="LiveId" clId="{8FD51D09-894A-487F-AF43-4AFCA7C470A8}" dt="2026-03-27T23:14:49.339" v="433" actId="14100"/>
          <ac:spMkLst>
            <pc:docMk/>
            <pc:sldMk cId="2062399422" sldId="279"/>
            <ac:spMk id="25" creationId="{6E31BBC7-9BE6-FE1D-F54B-59D42C24412B}"/>
          </ac:spMkLst>
        </pc:spChg>
      </pc:sldChg>
      <pc:sldChg chg="modSp mod">
        <pc:chgData name="重利 阿部" userId="d89e6838ab83a17d" providerId="LiveId" clId="{8FD51D09-894A-487F-AF43-4AFCA7C470A8}" dt="2026-03-27T23:15:33.409" v="443"/>
        <pc:sldMkLst>
          <pc:docMk/>
          <pc:sldMk cId="4000174374" sldId="280"/>
        </pc:sldMkLst>
        <pc:spChg chg="mod">
          <ac:chgData name="重利 阿部" userId="d89e6838ab83a17d" providerId="LiveId" clId="{8FD51D09-894A-487F-AF43-4AFCA7C470A8}" dt="2026-03-27T23:15:33.409" v="443"/>
          <ac:spMkLst>
            <pc:docMk/>
            <pc:sldMk cId="4000174374" sldId="280"/>
            <ac:spMk id="21" creationId="{0DCF9949-8374-B548-5D8A-A300F07940E9}"/>
          </ac:spMkLst>
        </pc:spChg>
      </pc:sldChg>
      <pc:sldChg chg="modSp mod">
        <pc:chgData name="重利 阿部" userId="d89e6838ab83a17d" providerId="LiveId" clId="{8FD51D09-894A-487F-AF43-4AFCA7C470A8}" dt="2026-03-27T23:16:20.732" v="453"/>
        <pc:sldMkLst>
          <pc:docMk/>
          <pc:sldMk cId="2957029062" sldId="281"/>
        </pc:sldMkLst>
        <pc:spChg chg="mod">
          <ac:chgData name="重利 阿部" userId="d89e6838ab83a17d" providerId="LiveId" clId="{8FD51D09-894A-487F-AF43-4AFCA7C470A8}" dt="2026-03-27T23:16:20.732" v="453"/>
          <ac:spMkLst>
            <pc:docMk/>
            <pc:sldMk cId="2957029062" sldId="281"/>
            <ac:spMk id="17" creationId="{98D4E845-6198-72F1-A9B2-815B11CF3031}"/>
          </ac:spMkLst>
        </pc:spChg>
      </pc:sldChg>
      <pc:sldChg chg="modSp mod">
        <pc:chgData name="重利 阿部" userId="d89e6838ab83a17d" providerId="LiveId" clId="{8FD51D09-894A-487F-AF43-4AFCA7C470A8}" dt="2026-03-27T23:16:55.937" v="463"/>
        <pc:sldMkLst>
          <pc:docMk/>
          <pc:sldMk cId="1030532117" sldId="282"/>
        </pc:sldMkLst>
        <pc:spChg chg="mod">
          <ac:chgData name="重利 阿部" userId="d89e6838ab83a17d" providerId="LiveId" clId="{8FD51D09-894A-487F-AF43-4AFCA7C470A8}" dt="2026-03-27T23:16:55.937" v="463"/>
          <ac:spMkLst>
            <pc:docMk/>
            <pc:sldMk cId="1030532117" sldId="282"/>
            <ac:spMk id="11" creationId="{51B3EB4C-1032-FC19-F8DA-BAFC8BF65D87}"/>
          </ac:spMkLst>
        </pc:spChg>
      </pc:sldChg>
      <pc:sldChg chg="del">
        <pc:chgData name="重利 阿部" userId="d89e6838ab83a17d" providerId="LiveId" clId="{8FD51D09-894A-487F-AF43-4AFCA7C470A8}" dt="2026-03-27T09:09:05.326" v="122" actId="2696"/>
        <pc:sldMkLst>
          <pc:docMk/>
          <pc:sldMk cId="3146241192" sldId="283"/>
        </pc:sldMkLst>
      </pc:sldChg>
      <pc:sldChg chg="delSp modSp add mod modTransition">
        <pc:chgData name="重利 阿部" userId="d89e6838ab83a17d" providerId="LiveId" clId="{8FD51D09-894A-487F-AF43-4AFCA7C470A8}" dt="2026-03-27T22:50:22.544" v="124" actId="6549"/>
        <pc:sldMkLst>
          <pc:docMk/>
          <pc:sldMk cId="0" sldId="979"/>
        </pc:sldMkLst>
        <pc:spChg chg="del">
          <ac:chgData name="重利 阿部" userId="d89e6838ab83a17d" providerId="LiveId" clId="{8FD51D09-894A-487F-AF43-4AFCA7C470A8}" dt="2026-03-27T08:28:23.521" v="55" actId="21"/>
          <ac:spMkLst>
            <pc:docMk/>
            <pc:sldMk cId="0" sldId="979"/>
            <ac:spMk id="2" creationId="{5746CE97-D0AE-415D-9B68-BA59C7A91D8D}"/>
          </ac:spMkLst>
        </pc:spChg>
        <pc:spChg chg="mod">
          <ac:chgData name="重利 阿部" userId="d89e6838ab83a17d" providerId="LiveId" clId="{8FD51D09-894A-487F-AF43-4AFCA7C470A8}" dt="2026-03-27T22:50:22.544" v="124" actId="6549"/>
          <ac:spMkLst>
            <pc:docMk/>
            <pc:sldMk cId="0" sldId="979"/>
            <ac:spMk id="6" creationId="{F023AA10-B613-3BE0-0CF1-DFFD367CA65B}"/>
          </ac:spMkLst>
        </pc:spChg>
      </pc:sldChg>
      <pc:sldChg chg="delSp modSp add mod modTransition">
        <pc:chgData name="重利 阿部" userId="d89e6838ab83a17d" providerId="LiveId" clId="{8FD51D09-894A-487F-AF43-4AFCA7C470A8}" dt="2026-03-27T23:18:03.335" v="488"/>
        <pc:sldMkLst>
          <pc:docMk/>
          <pc:sldMk cId="0" sldId="1157"/>
        </pc:sldMkLst>
        <pc:spChg chg="del mod">
          <ac:chgData name="重利 阿部" userId="d89e6838ab83a17d" providerId="LiveId" clId="{8FD51D09-894A-487F-AF43-4AFCA7C470A8}" dt="2026-03-27T09:08:57.601" v="119" actId="21"/>
          <ac:spMkLst>
            <pc:docMk/>
            <pc:sldMk cId="0" sldId="1157"/>
            <ac:spMk id="2" creationId="{7D246621-55F9-2477-F141-C3D4CFCD56BE}"/>
          </ac:spMkLst>
        </pc:spChg>
        <pc:spChg chg="mod">
          <ac:chgData name="重利 阿部" userId="d89e6838ab83a17d" providerId="LiveId" clId="{8FD51D09-894A-487F-AF43-4AFCA7C470A8}" dt="2026-03-27T09:09:01.390" v="121" actId="6549"/>
          <ac:spMkLst>
            <pc:docMk/>
            <pc:sldMk cId="0" sldId="1157"/>
            <ac:spMk id="7" creationId="{007DB68A-D6AA-93AB-45B4-17F8E512FEA5}"/>
          </ac:spMkLst>
        </pc:spChg>
        <pc:spChg chg="mod">
          <ac:chgData name="重利 阿部" userId="d89e6838ab83a17d" providerId="LiveId" clId="{8FD51D09-894A-487F-AF43-4AFCA7C470A8}" dt="2026-03-27T23:18:03.335" v="488"/>
          <ac:spMkLst>
            <pc:docMk/>
            <pc:sldMk cId="0" sldId="1157"/>
            <ac:spMk id="9" creationId="{BF66B6D1-6876-DFD3-A874-0E6AF049EF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5E276D-2101-AE41-A4B5-F1982BB90F78}" type="datetimeFigureOut">
              <a:rPr kumimoji="1" lang="ja-JP" altLang="en-US" smtClean="0"/>
              <a:t>2026/3/28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442405-4562-594B-8BD7-2145A3697E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0297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42405-4562-594B-8BD7-2145A3697EA2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2073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42405-4562-594B-8BD7-2145A3697EA2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4248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42405-4562-594B-8BD7-2145A3697EA2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27565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42405-4562-594B-8BD7-2145A3697EA2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27465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42405-4562-594B-8BD7-2145A3697EA2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24156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42405-4562-594B-8BD7-2145A3697EA2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96109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42405-4562-594B-8BD7-2145A3697EA2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64696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42405-4562-594B-8BD7-2145A3697EA2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51033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42405-4562-594B-8BD7-2145A3697EA2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58539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42405-4562-594B-8BD7-2145A3697EA2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3097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436A7A-001C-09D5-B26D-CC1FE5C15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8EDE259-2D59-4C0A-C7E8-86E01076D2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1EB16FE-DBA2-1EE8-7223-56BC544E4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5C4A-19FA-5840-A87D-820B6D7E0205}" type="datetimeFigureOut">
              <a:rPr kumimoji="1" lang="ja-JP" altLang="en-US" smtClean="0"/>
              <a:t>2026/3/28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CE45810-F5DB-0609-4C4B-1C8CE28D3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0CB84E9-0456-73C8-369B-AE7B33757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8765A-1EEF-FF4D-BEDE-978D19DD9E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6315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BFBBABA-B593-CA4B-1205-A4013FC72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98DCA82-20CE-122C-07CE-C2A7D90DA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49FC596-4D2B-CBF8-9BED-3C701F34F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5C4A-19FA-5840-A87D-820B6D7E0205}" type="datetimeFigureOut">
              <a:rPr kumimoji="1" lang="ja-JP" altLang="en-US" smtClean="0"/>
              <a:t>2026/3/28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727BF5-7186-C722-0A52-072BF15FE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F857600-1762-F22E-997C-21ACF01DD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8765A-1EEF-FF4D-BEDE-978D19DD9E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272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D808850-79FB-7929-7211-8F6E6962D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6C8C1B2-E5D9-468B-9CFA-F332DD1ECE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A687E7-2978-1DD4-9104-02E44A92A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5C4A-19FA-5840-A87D-820B6D7E0205}" type="datetimeFigureOut">
              <a:rPr kumimoji="1" lang="ja-JP" altLang="en-US" smtClean="0"/>
              <a:t>2026/3/28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895CE1C-1490-7057-998F-9CFF61EC6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EB8CBE3-53EE-3983-B6A2-3275E115D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8765A-1EEF-FF4D-BEDE-978D19DD9E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3075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FBFFA4-E58B-053A-70B7-2720F6923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BEE8AA6-0517-F12E-3E1A-4C25767EEC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FD94658-032F-74ED-E11F-406E5CD0FF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4FF1A64-C216-B802-65CE-73F0A088B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5C4A-19FA-5840-A87D-820B6D7E0205}" type="datetimeFigureOut">
              <a:rPr kumimoji="1" lang="ja-JP" altLang="en-US" smtClean="0"/>
              <a:t>2026/3/28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AACF6CD-3B58-54CD-B20C-B08D6230E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607CDF7-C710-61FA-680B-1B422E653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8765A-1EEF-FF4D-BEDE-978D19DD9E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6942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D96F795-220A-BAB1-03C2-4EBBE58DF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B9D8105-4033-9F49-BD0A-90B970C8D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531784A-5DDC-9187-10EC-1903DDF41B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2465DCF-CB8E-B627-3013-FF32278738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E8DB25D-1C99-AEC9-C3DB-900F840083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BF17056-A088-8EE3-28FF-28ED16CAD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5C4A-19FA-5840-A87D-820B6D7E0205}" type="datetimeFigureOut">
              <a:rPr kumimoji="1" lang="ja-JP" altLang="en-US" smtClean="0"/>
              <a:t>2026/3/28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23B04C6-ACBA-1088-644C-EA6DD4750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B49DBAA-C49E-B5DC-2D22-DCC0D843D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8765A-1EEF-FF4D-BEDE-978D19DD9E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5292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323C8B-4BEC-B3F6-F166-07832942F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6F1EA16-AC31-C794-F164-F6EF73DF1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5C4A-19FA-5840-A87D-820B6D7E0205}" type="datetimeFigureOut">
              <a:rPr kumimoji="1" lang="ja-JP" altLang="en-US" smtClean="0"/>
              <a:t>2026/3/28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6092E1A-8BEF-1C39-C022-EC1A09D28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F72A3B0-7BE8-87F8-D045-9A9F513BD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8765A-1EEF-FF4D-BEDE-978D19DD9E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8547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7FBB07C-41EF-981B-2CAA-CD4733F93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5C4A-19FA-5840-A87D-820B6D7E0205}" type="datetimeFigureOut">
              <a:rPr kumimoji="1" lang="ja-JP" altLang="en-US" smtClean="0"/>
              <a:t>2026/3/28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A12C66E-8604-E495-0193-8F1EC9E0C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28D4A5C-30CC-22CE-61A2-55BEBF71A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8765A-1EEF-FF4D-BEDE-978D19DD9E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7244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D0D9E43-A23D-AF72-473F-D5D1B0A39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CD746E6-511A-05FC-E7FB-67A9E7B0C1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6ABB97D-6E06-91DE-F01E-C2A19AF5AF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D7241AD-A115-67A0-076D-57FB18598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5C4A-19FA-5840-A87D-820B6D7E0205}" type="datetimeFigureOut">
              <a:rPr kumimoji="1" lang="ja-JP" altLang="en-US" smtClean="0"/>
              <a:t>2026/3/28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8839329-C5DB-08CF-C50E-9F3ED1260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5D20255-2252-10C9-5984-6A54ED438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8765A-1EEF-FF4D-BEDE-978D19DD9E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500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206CE4-9C67-FF70-DF7B-CE197F20F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09EB439-A06E-4A2D-0C94-DB59470EB6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52E129D-5FA1-5D4D-C113-51C1287CE9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234C07F-7BCE-60D0-2395-6E4B6194C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5C4A-19FA-5840-A87D-820B6D7E0205}" type="datetimeFigureOut">
              <a:rPr kumimoji="1" lang="ja-JP" altLang="en-US" smtClean="0"/>
              <a:t>2026/3/28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98D82D9-40DE-C2B2-F420-74D3D7613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CDD729B-9391-5F65-AFCE-EFB96A9B2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8765A-1EEF-FF4D-BEDE-978D19DD9E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7954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872902-0FE7-14BD-2514-7507A76C5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DCBF5C1-0F39-F450-E677-596B733E9F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C07B132-E50E-CF92-69EF-4ECA6B8AE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5C4A-19FA-5840-A87D-820B6D7E0205}" type="datetimeFigureOut">
              <a:rPr kumimoji="1" lang="ja-JP" altLang="en-US" smtClean="0"/>
              <a:t>2026/3/28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4EC4700-BD2C-616C-130E-40611D473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8DA997F-5AD6-02F5-5201-09BD31546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8765A-1EEF-FF4D-BEDE-978D19DD9E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3135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BA52361-9BB3-B90B-6DA8-AC649A541C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54A9444-1830-C3E4-595B-DA011BA397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9838B96-045C-93A0-20D4-16B83E5DE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5C4A-19FA-5840-A87D-820B6D7E0205}" type="datetimeFigureOut">
              <a:rPr kumimoji="1" lang="ja-JP" altLang="en-US" smtClean="0"/>
              <a:t>2026/3/28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2BF0E34-3A48-ECDD-DD51-32B57EAC0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5C45EB7-FB1D-B395-959C-D2F94D851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8765A-1EEF-FF4D-BEDE-978D19DD9E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0709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B26B151-77D0-A0F4-66D0-7DE64796C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098D70D-C0D9-8103-6ABF-71CA4C872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68B70B3-6592-7A93-6FAD-E76820EFF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CC5C4A-19FA-5840-A87D-820B6D7E0205}" type="datetimeFigureOut">
              <a:rPr kumimoji="1" lang="ja-JP" altLang="en-US" smtClean="0"/>
              <a:t>2026/3/28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DAFC920-6E24-8F38-BF60-4A4D5EDFA1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59FCE52-0140-5065-3128-6C9291D798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8765A-1EEF-FF4D-BEDE-978D19DD9E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5331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円/楕円 4">
            <a:extLst>
              <a:ext uri="{FF2B5EF4-FFF2-40B4-BE49-F238E27FC236}">
                <a16:creationId xmlns:a16="http://schemas.microsoft.com/office/drawing/2014/main" id="{200D2F8C-A8CD-8D00-40DF-7DE473B4ED4E}"/>
              </a:ext>
            </a:extLst>
          </p:cNvPr>
          <p:cNvSpPr/>
          <p:nvPr/>
        </p:nvSpPr>
        <p:spPr>
          <a:xfrm>
            <a:off x="567160" y="1030147"/>
            <a:ext cx="2465407" cy="150470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/>
              <a:t>リーダー</a:t>
            </a:r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9BC7B552-0432-C18F-F67C-B49FBF29668C}"/>
              </a:ext>
            </a:extLst>
          </p:cNvPr>
          <p:cNvSpPr/>
          <p:nvPr/>
        </p:nvSpPr>
        <p:spPr>
          <a:xfrm>
            <a:off x="6784695" y="2045826"/>
            <a:ext cx="2617807" cy="150470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コーチ</a:t>
            </a:r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AC86BEFF-376B-EC90-5C61-5CD5CD1971A1}"/>
              </a:ext>
            </a:extLst>
          </p:cNvPr>
          <p:cNvSpPr/>
          <p:nvPr/>
        </p:nvSpPr>
        <p:spPr>
          <a:xfrm>
            <a:off x="8547905" y="925975"/>
            <a:ext cx="2465407" cy="150470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/>
              <a:t>プレーヤー</a:t>
            </a:r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650901AC-FEE6-9F9B-AEFC-C31CD45DC576}"/>
              </a:ext>
            </a:extLst>
          </p:cNvPr>
          <p:cNvSpPr/>
          <p:nvPr/>
        </p:nvSpPr>
        <p:spPr>
          <a:xfrm>
            <a:off x="2789498" y="1882816"/>
            <a:ext cx="2617807" cy="150470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マネージャー</a:t>
            </a:r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C2C4108C-8C26-6632-BF5B-739E78DA9406}"/>
              </a:ext>
            </a:extLst>
          </p:cNvPr>
          <p:cNvSpPr/>
          <p:nvPr/>
        </p:nvSpPr>
        <p:spPr>
          <a:xfrm>
            <a:off x="5254905" y="704127"/>
            <a:ext cx="2465407" cy="150470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/>
              <a:t>フォロワー</a:t>
            </a:r>
          </a:p>
        </p:txBody>
      </p:sp>
      <p:sp>
        <p:nvSpPr>
          <p:cNvPr id="11" name="角丸四角形 10">
            <a:extLst>
              <a:ext uri="{FF2B5EF4-FFF2-40B4-BE49-F238E27FC236}">
                <a16:creationId xmlns:a16="http://schemas.microsoft.com/office/drawing/2014/main" id="{43659F89-4E7D-E134-B92A-2C6B8BA1058A}"/>
              </a:ext>
            </a:extLst>
          </p:cNvPr>
          <p:cNvSpPr/>
          <p:nvPr/>
        </p:nvSpPr>
        <p:spPr>
          <a:xfrm>
            <a:off x="1178688" y="4240194"/>
            <a:ext cx="9921434" cy="75235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コミュニケーション</a:t>
            </a:r>
            <a:r>
              <a:rPr lang="ja-JP" altLang="en-US" b="1" dirty="0"/>
              <a:t>力</a:t>
            </a:r>
            <a:endParaRPr kumimoji="1" lang="ja-JP" altLang="en-US" b="1" dirty="0"/>
          </a:p>
        </p:txBody>
      </p:sp>
      <p:sp>
        <p:nvSpPr>
          <p:cNvPr id="12" name="角丸四角形 11">
            <a:extLst>
              <a:ext uri="{FF2B5EF4-FFF2-40B4-BE49-F238E27FC236}">
                <a16:creationId xmlns:a16="http://schemas.microsoft.com/office/drawing/2014/main" id="{2B7FEB60-231E-6062-3B5E-806CCB66643C}"/>
              </a:ext>
            </a:extLst>
          </p:cNvPr>
          <p:cNvSpPr/>
          <p:nvPr/>
        </p:nvSpPr>
        <p:spPr>
          <a:xfrm>
            <a:off x="1178688" y="5092863"/>
            <a:ext cx="9921434" cy="75235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ja-JP" sz="1800" b="1" dirty="0">
                <a:effectLst/>
                <a:latin typeface="+mn-ea"/>
                <a:cs typeface="Times New Roman (本文のフォント - コンプレ"/>
              </a:rPr>
              <a:t>管理職</a:t>
            </a:r>
            <a:r>
              <a:rPr lang="ja-JP" altLang="en-US" sz="1800" b="1" dirty="0">
                <a:effectLst/>
                <a:latin typeface="+mn-ea"/>
                <a:cs typeface="Times New Roman (本文のフォント - コンプレ"/>
              </a:rPr>
              <a:t>としての</a:t>
            </a:r>
            <a:r>
              <a:rPr lang="ja-JP" altLang="ja-JP" sz="1800" b="1" dirty="0">
                <a:effectLst/>
                <a:latin typeface="+mn-ea"/>
                <a:cs typeface="Times New Roman (本文のフォント - コンプレ"/>
              </a:rPr>
              <a:t>仕事</a:t>
            </a:r>
            <a:r>
              <a:rPr lang="ja-JP" altLang="en-US" sz="1800" b="1" dirty="0">
                <a:effectLst/>
                <a:latin typeface="+mn-ea"/>
                <a:cs typeface="Times New Roman (本文のフォント - コンプレ"/>
              </a:rPr>
              <a:t>の</a:t>
            </a:r>
            <a:r>
              <a:rPr lang="ja-JP" altLang="ja-JP" sz="1800" b="1" dirty="0">
                <a:effectLst/>
                <a:latin typeface="+mn-ea"/>
                <a:cs typeface="Times New Roman (本文のフォント - コンプレ"/>
              </a:rPr>
              <a:t>優先順位づけ</a:t>
            </a:r>
            <a:r>
              <a:rPr lang="ja-JP" altLang="ja-JP" b="1" dirty="0">
                <a:effectLst/>
                <a:latin typeface="+mn-ea"/>
              </a:rPr>
              <a:t> </a:t>
            </a:r>
            <a:endParaRPr kumimoji="1" lang="ja-JP" altLang="en-US" b="1" dirty="0">
              <a:latin typeface="+mn-ea"/>
            </a:endParaRPr>
          </a:p>
        </p:txBody>
      </p:sp>
      <p:sp>
        <p:nvSpPr>
          <p:cNvPr id="13" name="角丸四角形 12">
            <a:extLst>
              <a:ext uri="{FF2B5EF4-FFF2-40B4-BE49-F238E27FC236}">
                <a16:creationId xmlns:a16="http://schemas.microsoft.com/office/drawing/2014/main" id="{0D5E9AAA-E790-1944-2DC0-9F274FD42219}"/>
              </a:ext>
            </a:extLst>
          </p:cNvPr>
          <p:cNvSpPr/>
          <p:nvPr/>
        </p:nvSpPr>
        <p:spPr>
          <a:xfrm>
            <a:off x="1178688" y="5946492"/>
            <a:ext cx="9921434" cy="75235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ja-JP" sz="1800" b="1">
                <a:effectLst/>
                <a:latin typeface="+mn-ea"/>
                <a:cs typeface="Times New Roman (本文のフォント - コンプレ"/>
              </a:rPr>
              <a:t>顧客本位と経営理念の追求</a:t>
            </a:r>
            <a:r>
              <a:rPr lang="ja-JP" altLang="ja-JP" b="1">
                <a:effectLst/>
                <a:latin typeface="+mn-ea"/>
              </a:rPr>
              <a:t> </a:t>
            </a:r>
            <a:endParaRPr kumimoji="1" lang="ja-JP" altLang="en-US" b="1">
              <a:latin typeface="+mn-ea"/>
            </a:endParaRPr>
          </a:p>
        </p:txBody>
      </p:sp>
      <p:sp>
        <p:nvSpPr>
          <p:cNvPr id="14" name="三角形 13">
            <a:extLst>
              <a:ext uri="{FF2B5EF4-FFF2-40B4-BE49-F238E27FC236}">
                <a16:creationId xmlns:a16="http://schemas.microsoft.com/office/drawing/2014/main" id="{F36C1CB0-EB13-662F-9A0F-B0C84D044A76}"/>
              </a:ext>
            </a:extLst>
          </p:cNvPr>
          <p:cNvSpPr/>
          <p:nvPr/>
        </p:nvSpPr>
        <p:spPr>
          <a:xfrm>
            <a:off x="1333980" y="2430684"/>
            <a:ext cx="1041721" cy="125151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三角形 14">
            <a:extLst>
              <a:ext uri="{FF2B5EF4-FFF2-40B4-BE49-F238E27FC236}">
                <a16:creationId xmlns:a16="http://schemas.microsoft.com/office/drawing/2014/main" id="{6067F874-EAFE-B2D1-EC64-6784F4B44485}"/>
              </a:ext>
            </a:extLst>
          </p:cNvPr>
          <p:cNvSpPr/>
          <p:nvPr/>
        </p:nvSpPr>
        <p:spPr>
          <a:xfrm>
            <a:off x="3604547" y="2923579"/>
            <a:ext cx="1041721" cy="125151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三角形 15">
            <a:extLst>
              <a:ext uri="{FF2B5EF4-FFF2-40B4-BE49-F238E27FC236}">
                <a16:creationId xmlns:a16="http://schemas.microsoft.com/office/drawing/2014/main" id="{C5642EB1-8F65-9DF6-D299-A837131C3142}"/>
              </a:ext>
            </a:extLst>
          </p:cNvPr>
          <p:cNvSpPr/>
          <p:nvPr/>
        </p:nvSpPr>
        <p:spPr>
          <a:xfrm>
            <a:off x="5642174" y="2083925"/>
            <a:ext cx="1041721" cy="125151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三角形 16">
            <a:extLst>
              <a:ext uri="{FF2B5EF4-FFF2-40B4-BE49-F238E27FC236}">
                <a16:creationId xmlns:a16="http://schemas.microsoft.com/office/drawing/2014/main" id="{CD317795-AB9C-A2DF-5D05-C15860EB66CC}"/>
              </a:ext>
            </a:extLst>
          </p:cNvPr>
          <p:cNvSpPr/>
          <p:nvPr/>
        </p:nvSpPr>
        <p:spPr>
          <a:xfrm>
            <a:off x="7650863" y="2924778"/>
            <a:ext cx="1041721" cy="125151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三角形 17">
            <a:extLst>
              <a:ext uri="{FF2B5EF4-FFF2-40B4-BE49-F238E27FC236}">
                <a16:creationId xmlns:a16="http://schemas.microsoft.com/office/drawing/2014/main" id="{7C7B350C-C9D3-F3C1-F711-3576A32AF01F}"/>
              </a:ext>
            </a:extLst>
          </p:cNvPr>
          <p:cNvSpPr/>
          <p:nvPr/>
        </p:nvSpPr>
        <p:spPr>
          <a:xfrm>
            <a:off x="9359099" y="2299021"/>
            <a:ext cx="1041721" cy="125151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D206E46B-9139-FBB5-29DF-C0DE72F257F4}"/>
              </a:ext>
            </a:extLst>
          </p:cNvPr>
          <p:cNvSpPr txBox="1">
            <a:spLocks/>
          </p:cNvSpPr>
          <p:nvPr/>
        </p:nvSpPr>
        <p:spPr>
          <a:xfrm>
            <a:off x="3604547" y="229112"/>
            <a:ext cx="5525946" cy="4889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000" b="1">
                <a:solidFill>
                  <a:srgbClr val="FF0000"/>
                </a:solidFill>
              </a:rPr>
              <a:t>管理職の求められている「５つの顔」と「３つ基盤」</a:t>
            </a:r>
          </a:p>
        </p:txBody>
      </p:sp>
    </p:spTree>
    <p:extLst>
      <p:ext uri="{BB962C8B-B14F-4D97-AF65-F5344CB8AC3E}">
        <p14:creationId xmlns:p14="http://schemas.microsoft.com/office/powerpoint/2010/main" val="1799437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99931A2-48E6-B3CF-780C-58411D302150}"/>
              </a:ext>
            </a:extLst>
          </p:cNvPr>
          <p:cNvSpPr/>
          <p:nvPr/>
        </p:nvSpPr>
        <p:spPr>
          <a:xfrm>
            <a:off x="1171454" y="1030146"/>
            <a:ext cx="3808071" cy="10301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000" b="1"/>
              <a:t>聞く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46B65E5-8DAF-6B98-7410-EBED9DA6F112}"/>
              </a:ext>
            </a:extLst>
          </p:cNvPr>
          <p:cNvSpPr/>
          <p:nvPr/>
        </p:nvSpPr>
        <p:spPr>
          <a:xfrm>
            <a:off x="5823995" y="1030146"/>
            <a:ext cx="3808071" cy="10301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000" b="1"/>
              <a:t>聴く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2B53B3B-AA7A-70B1-DD6D-7D293178EC23}"/>
              </a:ext>
            </a:extLst>
          </p:cNvPr>
          <p:cNvSpPr txBox="1"/>
          <p:nvPr/>
        </p:nvSpPr>
        <p:spPr>
          <a:xfrm>
            <a:off x="1551007" y="2575896"/>
            <a:ext cx="30489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0" i="0">
                <a:solidFill>
                  <a:srgbClr val="0A0A0A"/>
                </a:solidFill>
                <a:effectLst/>
                <a:latin typeface="Google Sans"/>
              </a:rPr>
              <a:t>受動的（自然と耳に入る）</a:t>
            </a:r>
            <a:endParaRPr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C312C0D-F4E0-4842-AC52-CD6544607F29}"/>
              </a:ext>
            </a:extLst>
          </p:cNvPr>
          <p:cNvSpPr txBox="1"/>
          <p:nvPr/>
        </p:nvSpPr>
        <p:spPr>
          <a:xfrm>
            <a:off x="6265280" y="2559063"/>
            <a:ext cx="32495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0" i="0">
                <a:solidFill>
                  <a:srgbClr val="0A0A0A"/>
                </a:solidFill>
                <a:effectLst/>
                <a:latin typeface="Google Sans"/>
              </a:rPr>
              <a:t>能動的（自発的に傾聴する）</a:t>
            </a:r>
            <a:endParaRPr lang="ja-JP" altLang="en-US"/>
          </a:p>
        </p:txBody>
      </p:sp>
      <p:sp>
        <p:nvSpPr>
          <p:cNvPr id="10" name="左右矢印 9">
            <a:extLst>
              <a:ext uri="{FF2B5EF4-FFF2-40B4-BE49-F238E27FC236}">
                <a16:creationId xmlns:a16="http://schemas.microsoft.com/office/drawing/2014/main" id="{9EB85B63-4C75-FE55-3CE1-27B0D7DDC383}"/>
              </a:ext>
            </a:extLst>
          </p:cNvPr>
          <p:cNvSpPr/>
          <p:nvPr/>
        </p:nvSpPr>
        <p:spPr>
          <a:xfrm>
            <a:off x="4747791" y="1215340"/>
            <a:ext cx="1307939" cy="659757"/>
          </a:xfrm>
          <a:prstGeom prst="left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A7F2547-9D1F-0FFF-FAF2-4C90740AEE76}"/>
              </a:ext>
            </a:extLst>
          </p:cNvPr>
          <p:cNvSpPr txBox="1"/>
          <p:nvPr/>
        </p:nvSpPr>
        <p:spPr>
          <a:xfrm>
            <a:off x="2387279" y="3091499"/>
            <a:ext cx="9578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0" i="0">
                <a:solidFill>
                  <a:srgbClr val="0A0A0A"/>
                </a:solidFill>
                <a:effectLst/>
                <a:latin typeface="Google Sans"/>
              </a:rPr>
              <a:t>無意識</a:t>
            </a:r>
            <a:endParaRPr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F68A298-BAA9-CF26-2BDB-DCE963918E77}"/>
              </a:ext>
            </a:extLst>
          </p:cNvPr>
          <p:cNvSpPr txBox="1"/>
          <p:nvPr/>
        </p:nvSpPr>
        <p:spPr>
          <a:xfrm>
            <a:off x="6932271" y="3091499"/>
            <a:ext cx="9578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0" i="0">
                <a:solidFill>
                  <a:srgbClr val="0A0A0A"/>
                </a:solidFill>
                <a:effectLst/>
                <a:latin typeface="Google Sans"/>
              </a:rPr>
              <a:t>意識的</a:t>
            </a:r>
            <a:endParaRPr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E0498E6-5A92-3E35-86B6-6CA2C3B033D5}"/>
              </a:ext>
            </a:extLst>
          </p:cNvPr>
          <p:cNvSpPr txBox="1"/>
          <p:nvPr/>
        </p:nvSpPr>
        <p:spPr>
          <a:xfrm>
            <a:off x="6480375" y="3623935"/>
            <a:ext cx="28194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0" i="0">
                <a:solidFill>
                  <a:srgbClr val="0A0A0A"/>
                </a:solidFill>
                <a:effectLst/>
                <a:latin typeface="Arial" panose="020B0604020202020204" pitchFamily="34" charset="0"/>
              </a:rPr>
              <a:t>耳と心を使って</a:t>
            </a:r>
            <a:endParaRPr lang="en-US" altLang="ja-JP" b="0" i="0" dirty="0">
              <a:solidFill>
                <a:srgbClr val="0A0A0A"/>
              </a:solidFill>
              <a:effectLst/>
              <a:latin typeface="Arial" panose="020B0604020202020204" pitchFamily="34" charset="0"/>
            </a:endParaRPr>
          </a:p>
          <a:p>
            <a:r>
              <a:rPr lang="ja-JP" altLang="en-US" b="0" i="0">
                <a:solidFill>
                  <a:srgbClr val="0A0A0A"/>
                </a:solidFill>
                <a:effectLst/>
                <a:latin typeface="Arial" panose="020B0604020202020204" pitchFamily="34" charset="0"/>
              </a:rPr>
              <a:t>相手の意図を</a:t>
            </a:r>
            <a:endParaRPr lang="en-US" altLang="ja-JP" b="0" i="0" dirty="0">
              <a:solidFill>
                <a:srgbClr val="0A0A0A"/>
              </a:solidFill>
              <a:effectLst/>
              <a:latin typeface="Arial" panose="020B0604020202020204" pitchFamily="34" charset="0"/>
            </a:endParaRPr>
          </a:p>
          <a:p>
            <a:r>
              <a:rPr lang="ja-JP" altLang="en-US" b="0" i="0">
                <a:solidFill>
                  <a:srgbClr val="0A0A0A"/>
                </a:solidFill>
                <a:effectLst/>
                <a:latin typeface="Arial" panose="020B0604020202020204" pitchFamily="34" charset="0"/>
              </a:rPr>
              <a:t>理解しようと努める行為</a:t>
            </a:r>
            <a:endParaRPr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9257C44-04D9-E8C1-2C22-A60DABAD3D0D}"/>
              </a:ext>
            </a:extLst>
          </p:cNvPr>
          <p:cNvSpPr txBox="1"/>
          <p:nvPr/>
        </p:nvSpPr>
        <p:spPr>
          <a:xfrm>
            <a:off x="1768514" y="3623935"/>
            <a:ext cx="2613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0" i="0">
                <a:solidFill>
                  <a:srgbClr val="000000"/>
                </a:solidFill>
                <a:effectLst/>
                <a:latin typeface="+mn-ea"/>
              </a:rPr>
              <a:t>単純に、</a:t>
            </a:r>
            <a:endParaRPr lang="en-US" altLang="ja-JP" b="0" i="0" dirty="0">
              <a:solidFill>
                <a:srgbClr val="000000"/>
              </a:solidFill>
              <a:effectLst/>
              <a:latin typeface="+mn-ea"/>
            </a:endParaRPr>
          </a:p>
          <a:p>
            <a:r>
              <a:rPr lang="ja-JP" altLang="en-US" b="0" i="0">
                <a:solidFill>
                  <a:srgbClr val="000000"/>
                </a:solidFill>
                <a:effectLst/>
                <a:latin typeface="+mn-ea"/>
              </a:rPr>
              <a:t>音を耳で感じ取る行為</a:t>
            </a:r>
            <a:endParaRPr lang="ja-JP" altLang="en-US">
              <a:latin typeface="+mn-ea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8D5E898-C217-3501-E442-A0EDAF7C1C90}"/>
              </a:ext>
            </a:extLst>
          </p:cNvPr>
          <p:cNvSpPr txBox="1"/>
          <p:nvPr/>
        </p:nvSpPr>
        <p:spPr>
          <a:xfrm>
            <a:off x="3345084" y="5786284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図版２：「聞く」と「聞く」の違い</a:t>
            </a:r>
            <a:endParaRPr lang="ja-JP" altLang="ja-JP" sz="18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 (本文のフォント - コンプレ"/>
            </a:endParaRPr>
          </a:p>
        </p:txBody>
      </p:sp>
    </p:spTree>
    <p:extLst>
      <p:ext uri="{BB962C8B-B14F-4D97-AF65-F5344CB8AC3E}">
        <p14:creationId xmlns:p14="http://schemas.microsoft.com/office/powerpoint/2010/main" val="1087797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タイトル 1">
            <a:extLst>
              <a:ext uri="{FF2B5EF4-FFF2-40B4-BE49-F238E27FC236}">
                <a16:creationId xmlns:a16="http://schemas.microsoft.com/office/drawing/2014/main" id="{44C64249-8CC3-81B1-F03B-B121BB9867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2313" y="1052513"/>
            <a:ext cx="8229600" cy="1371600"/>
          </a:xfrm>
        </p:spPr>
        <p:txBody>
          <a:bodyPr/>
          <a:lstStyle/>
          <a:p>
            <a:endParaRPr lang="ja-JP" altLang="en-US"/>
          </a:p>
        </p:txBody>
      </p:sp>
      <p:pic>
        <p:nvPicPr>
          <p:cNvPr id="110595" name="コンテンツ プレースホルダー 6">
            <a:extLst>
              <a:ext uri="{FF2B5EF4-FFF2-40B4-BE49-F238E27FC236}">
                <a16:creationId xmlns:a16="http://schemas.microsoft.com/office/drawing/2014/main" id="{E1EA1B8C-FFFC-CDF6-3EFB-1FFFCADFEBA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14625" y="2454275"/>
            <a:ext cx="2400300" cy="3443288"/>
          </a:xfrm>
        </p:spPr>
      </p:pic>
      <p:sp>
        <p:nvSpPr>
          <p:cNvPr id="110596" name="スライド番号プレースホルダー 3">
            <a:extLst>
              <a:ext uri="{FF2B5EF4-FFF2-40B4-BE49-F238E27FC236}">
                <a16:creationId xmlns:a16="http://schemas.microsoft.com/office/drawing/2014/main" id="{CB1CCE24-6EA6-7E3B-3D61-99143CB3E60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1F5E659-3EAF-4C96-833D-0FA94B1C4833}" type="slidenum">
              <a:rPr kumimoji="0" lang="en-US" altLang="ja-JP" sz="1200">
                <a:latin typeface="Arial Black" panose="020B0A040201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kumimoji="0" lang="en-US" altLang="ja-JP" sz="1200">
              <a:latin typeface="Arial Black" panose="020B0A04020102020204" pitchFamily="34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023AA10-B613-3BE0-0CF1-DFFD367CA65B}"/>
              </a:ext>
            </a:extLst>
          </p:cNvPr>
          <p:cNvSpPr/>
          <p:nvPr/>
        </p:nvSpPr>
        <p:spPr>
          <a:xfrm>
            <a:off x="3503614" y="404814"/>
            <a:ext cx="5356225" cy="13541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ja-JP" altLang="en-US" sz="32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anose="020B0600010101010101" pitchFamily="50" charset="-128"/>
                <a:ea typeface="AR P丸ゴシック体M" panose="020B0600010101010101" pitchFamily="50" charset="-128"/>
                <a:cs typeface="+mj-cs"/>
              </a:rPr>
              <a:t>図版３</a:t>
            </a:r>
            <a:br>
              <a:rPr lang="en-US" altLang="ja-JP" sz="32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anose="020B0600010101010101" pitchFamily="50" charset="-128"/>
                <a:ea typeface="AR P丸ゴシック体M" panose="020B0600010101010101" pitchFamily="50" charset="-128"/>
                <a:cs typeface="+mj-cs"/>
              </a:rPr>
            </a:br>
            <a:r>
              <a:rPr lang="ja-JP" altLang="en-US" sz="32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anose="020B0600010101010101" pitchFamily="50" charset="-128"/>
                <a:ea typeface="AR P丸ゴシック体M" panose="020B0600010101010101" pitchFamily="50" charset="-128"/>
                <a:cs typeface="+mj-cs"/>
              </a:rPr>
              <a:t>心のバケツを意識する</a:t>
            </a:r>
            <a:br>
              <a:rPr lang="en-US" altLang="ja-JP" sz="32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anose="020B0600010101010101" pitchFamily="50" charset="-128"/>
                <a:ea typeface="AR P丸ゴシック体M" panose="020B0600010101010101" pitchFamily="50" charset="-128"/>
                <a:cs typeface="+mj-cs"/>
              </a:rPr>
            </a:br>
            <a:endParaRPr lang="ja-JP" altLang="en-US" dirty="0"/>
          </a:p>
        </p:txBody>
      </p:sp>
      <p:pic>
        <p:nvPicPr>
          <p:cNvPr id="110598" name="コンテンツ プレースホルダー 6">
            <a:extLst>
              <a:ext uri="{FF2B5EF4-FFF2-40B4-BE49-F238E27FC236}">
                <a16:creationId xmlns:a16="http://schemas.microsoft.com/office/drawing/2014/main" id="{76F5FC53-8675-42AF-C7AC-1BBF61870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663" y="2454275"/>
            <a:ext cx="2398712" cy="3443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0599" name="円/楕円 11">
            <a:extLst>
              <a:ext uri="{FF2B5EF4-FFF2-40B4-BE49-F238E27FC236}">
                <a16:creationId xmlns:a16="http://schemas.microsoft.com/office/drawing/2014/main" id="{4E4CAF55-0686-81EB-70BF-840FA524A6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3449639"/>
            <a:ext cx="2400300" cy="358775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ja-JP" altLang="en-US" sz="1800">
              <a:solidFill>
                <a:srgbClr val="FF0000"/>
              </a:solidFill>
            </a:endParaRPr>
          </a:p>
        </p:txBody>
      </p:sp>
      <p:cxnSp>
        <p:nvCxnSpPr>
          <p:cNvPr id="110600" name="直線コネクタ 15">
            <a:extLst>
              <a:ext uri="{FF2B5EF4-FFF2-40B4-BE49-F238E27FC236}">
                <a16:creationId xmlns:a16="http://schemas.microsoft.com/office/drawing/2014/main" id="{B895730D-23A2-79D7-3877-8904C5165C6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95551" y="4365625"/>
            <a:ext cx="3313113" cy="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0601" name="直線コネクタ 19">
            <a:extLst>
              <a:ext uri="{FF2B5EF4-FFF2-40B4-BE49-F238E27FC236}">
                <a16:creationId xmlns:a16="http://schemas.microsoft.com/office/drawing/2014/main" id="{0128AB42-36CC-9774-2456-1CAC10AF61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16188" y="3629025"/>
            <a:ext cx="3313112" cy="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E4E938B-63A6-1C5E-77D4-685AAD092328}"/>
              </a:ext>
            </a:extLst>
          </p:cNvPr>
          <p:cNvSpPr txBox="1"/>
          <p:nvPr/>
        </p:nvSpPr>
        <p:spPr>
          <a:xfrm>
            <a:off x="9788526" y="2652714"/>
            <a:ext cx="646113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認知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7874AC9-5F48-A3F1-9D79-32495B726928}"/>
              </a:ext>
            </a:extLst>
          </p:cNvPr>
          <p:cNvSpPr txBox="1"/>
          <p:nvPr/>
        </p:nvSpPr>
        <p:spPr>
          <a:xfrm>
            <a:off x="7791450" y="2725738"/>
            <a:ext cx="133882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アドバイス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BC8EF4F-F916-E86D-2621-A89E3FB34417}"/>
              </a:ext>
            </a:extLst>
          </p:cNvPr>
          <p:cNvSpPr txBox="1"/>
          <p:nvPr/>
        </p:nvSpPr>
        <p:spPr>
          <a:xfrm>
            <a:off x="6389688" y="2736850"/>
            <a:ext cx="646112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行動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6DDF532-F56F-8EBA-05CC-E495DFC36027}"/>
              </a:ext>
            </a:extLst>
          </p:cNvPr>
          <p:cNvSpPr txBox="1"/>
          <p:nvPr/>
        </p:nvSpPr>
        <p:spPr>
          <a:xfrm>
            <a:off x="3303588" y="2697163"/>
            <a:ext cx="133882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アドバイス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B7A0244-E118-7CE8-9AC1-A1C7AA31DF6F}"/>
              </a:ext>
            </a:extLst>
          </p:cNvPr>
          <p:cNvSpPr txBox="1"/>
          <p:nvPr/>
        </p:nvSpPr>
        <p:spPr>
          <a:xfrm>
            <a:off x="5183188" y="2678114"/>
            <a:ext cx="646112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認知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ADB1737-561D-B82E-0F42-0625788AE85A}"/>
              </a:ext>
            </a:extLst>
          </p:cNvPr>
          <p:cNvSpPr txBox="1"/>
          <p:nvPr/>
        </p:nvSpPr>
        <p:spPr>
          <a:xfrm>
            <a:off x="1978026" y="2641600"/>
            <a:ext cx="646113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行動</a:t>
            </a:r>
          </a:p>
        </p:txBody>
      </p:sp>
      <p:sp>
        <p:nvSpPr>
          <p:cNvPr id="31" name="下矢印 30">
            <a:extLst>
              <a:ext uri="{FF2B5EF4-FFF2-40B4-BE49-F238E27FC236}">
                <a16:creationId xmlns:a16="http://schemas.microsoft.com/office/drawing/2014/main" id="{A0B93914-649C-F4B5-D625-3DF80AF2001E}"/>
              </a:ext>
            </a:extLst>
          </p:cNvPr>
          <p:cNvSpPr>
            <a:spLocks noChangeArrowheads="1"/>
          </p:cNvSpPr>
          <p:nvPr/>
        </p:nvSpPr>
        <p:spPr bwMode="auto">
          <a:xfrm rot="19939740">
            <a:off x="2495551" y="3213100"/>
            <a:ext cx="360363" cy="933450"/>
          </a:xfrm>
          <a:prstGeom prst="downArrow">
            <a:avLst>
              <a:gd name="adj1" fmla="val 50000"/>
              <a:gd name="adj2" fmla="val 49971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ja-JP" altLang="en-US" sz="1800"/>
          </a:p>
        </p:txBody>
      </p:sp>
      <p:sp>
        <p:nvSpPr>
          <p:cNvPr id="32" name="下矢印 31">
            <a:extLst>
              <a:ext uri="{FF2B5EF4-FFF2-40B4-BE49-F238E27FC236}">
                <a16:creationId xmlns:a16="http://schemas.microsoft.com/office/drawing/2014/main" id="{A3B045E7-7DC6-79AC-46EF-18CB0CC05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5388" y="3144838"/>
            <a:ext cx="360362" cy="931862"/>
          </a:xfrm>
          <a:prstGeom prst="downArrow">
            <a:avLst>
              <a:gd name="adj1" fmla="val 50000"/>
              <a:gd name="adj2" fmla="val 49886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ja-JP" altLang="en-US" sz="1800"/>
          </a:p>
        </p:txBody>
      </p:sp>
      <p:sp>
        <p:nvSpPr>
          <p:cNvPr id="33" name="下矢印 32">
            <a:extLst>
              <a:ext uri="{FF2B5EF4-FFF2-40B4-BE49-F238E27FC236}">
                <a16:creationId xmlns:a16="http://schemas.microsoft.com/office/drawing/2014/main" id="{9C5144D7-D633-937E-7C14-35C2D97AC5B1}"/>
              </a:ext>
            </a:extLst>
          </p:cNvPr>
          <p:cNvSpPr>
            <a:spLocks noChangeArrowheads="1"/>
          </p:cNvSpPr>
          <p:nvPr/>
        </p:nvSpPr>
        <p:spPr bwMode="auto">
          <a:xfrm rot="2118437">
            <a:off x="5014914" y="3152775"/>
            <a:ext cx="319087" cy="922338"/>
          </a:xfrm>
          <a:prstGeom prst="downArrow">
            <a:avLst>
              <a:gd name="adj1" fmla="val 50000"/>
              <a:gd name="adj2" fmla="val 49889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ja-JP" altLang="en-US" sz="1800"/>
          </a:p>
        </p:txBody>
      </p:sp>
      <p:sp>
        <p:nvSpPr>
          <p:cNvPr id="34" name="下矢印 33">
            <a:extLst>
              <a:ext uri="{FF2B5EF4-FFF2-40B4-BE49-F238E27FC236}">
                <a16:creationId xmlns:a16="http://schemas.microsoft.com/office/drawing/2014/main" id="{7373FFFE-8B52-B07A-A8B5-57751D20C79B}"/>
              </a:ext>
            </a:extLst>
          </p:cNvPr>
          <p:cNvSpPr>
            <a:spLocks noChangeArrowheads="1"/>
          </p:cNvSpPr>
          <p:nvPr/>
        </p:nvSpPr>
        <p:spPr bwMode="auto">
          <a:xfrm rot="12786544">
            <a:off x="8580438" y="2862263"/>
            <a:ext cx="360362" cy="933450"/>
          </a:xfrm>
          <a:prstGeom prst="downArrow">
            <a:avLst>
              <a:gd name="adj1" fmla="val 50000"/>
              <a:gd name="adj2" fmla="val 49971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ja-JP" altLang="en-US" sz="1800"/>
          </a:p>
        </p:txBody>
      </p:sp>
      <p:sp>
        <p:nvSpPr>
          <p:cNvPr id="36" name="下矢印 35">
            <a:extLst>
              <a:ext uri="{FF2B5EF4-FFF2-40B4-BE49-F238E27FC236}">
                <a16:creationId xmlns:a16="http://schemas.microsoft.com/office/drawing/2014/main" id="{C6F8572B-8AFA-4192-A14A-D5106EA01100}"/>
              </a:ext>
            </a:extLst>
          </p:cNvPr>
          <p:cNvSpPr>
            <a:spLocks noChangeArrowheads="1"/>
          </p:cNvSpPr>
          <p:nvPr/>
        </p:nvSpPr>
        <p:spPr bwMode="auto">
          <a:xfrm rot="9111822">
            <a:off x="7324726" y="2711451"/>
            <a:ext cx="360363" cy="1096963"/>
          </a:xfrm>
          <a:prstGeom prst="downArrow">
            <a:avLst>
              <a:gd name="adj1" fmla="val 50000"/>
              <a:gd name="adj2" fmla="val 50001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ja-JP" altLang="en-US" sz="1800"/>
          </a:p>
        </p:txBody>
      </p:sp>
      <p:sp>
        <p:nvSpPr>
          <p:cNvPr id="37" name="下矢印 36">
            <a:extLst>
              <a:ext uri="{FF2B5EF4-FFF2-40B4-BE49-F238E27FC236}">
                <a16:creationId xmlns:a16="http://schemas.microsoft.com/office/drawing/2014/main" id="{7F94C7E4-B125-1AF0-09E9-2F458608B8A4}"/>
              </a:ext>
            </a:extLst>
          </p:cNvPr>
          <p:cNvSpPr>
            <a:spLocks noChangeArrowheads="1"/>
          </p:cNvSpPr>
          <p:nvPr/>
        </p:nvSpPr>
        <p:spPr bwMode="auto">
          <a:xfrm rot="14595111">
            <a:off x="9698832" y="2997994"/>
            <a:ext cx="360362" cy="933450"/>
          </a:xfrm>
          <a:prstGeom prst="downArrow">
            <a:avLst>
              <a:gd name="adj1" fmla="val 50000"/>
              <a:gd name="adj2" fmla="val 49971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ja-JP" altLang="en-US" sz="1800"/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D42428F3-1578-21D4-B32E-B6735809B3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8988" y="3048001"/>
            <a:ext cx="169862" cy="684213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ja-JP" altLang="en-US" sz="1800"/>
          </a:p>
        </p:txBody>
      </p:sp>
      <p:sp>
        <p:nvSpPr>
          <p:cNvPr id="41" name="下矢印 40">
            <a:extLst>
              <a:ext uri="{FF2B5EF4-FFF2-40B4-BE49-F238E27FC236}">
                <a16:creationId xmlns:a16="http://schemas.microsoft.com/office/drawing/2014/main" id="{D1B80687-21FC-29DD-37E4-EE5F6398F58B}"/>
              </a:ext>
            </a:extLst>
          </p:cNvPr>
          <p:cNvSpPr>
            <a:spLocks noChangeArrowheads="1"/>
          </p:cNvSpPr>
          <p:nvPr/>
        </p:nvSpPr>
        <p:spPr bwMode="auto">
          <a:xfrm rot="18572943">
            <a:off x="7208839" y="2844801"/>
            <a:ext cx="293687" cy="1135063"/>
          </a:xfrm>
          <a:prstGeom prst="downArrow">
            <a:avLst>
              <a:gd name="adj1" fmla="val 50000"/>
              <a:gd name="adj2" fmla="val 49885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ja-JP" altLang="en-US" sz="1800"/>
          </a:p>
        </p:txBody>
      </p:sp>
      <p:sp>
        <p:nvSpPr>
          <p:cNvPr id="42" name="下矢印 41">
            <a:extLst>
              <a:ext uri="{FF2B5EF4-FFF2-40B4-BE49-F238E27FC236}">
                <a16:creationId xmlns:a16="http://schemas.microsoft.com/office/drawing/2014/main" id="{FCB272B1-9086-8B75-AAB6-D2AE6E8CA3A0}"/>
              </a:ext>
            </a:extLst>
          </p:cNvPr>
          <p:cNvSpPr>
            <a:spLocks noChangeArrowheads="1"/>
          </p:cNvSpPr>
          <p:nvPr/>
        </p:nvSpPr>
        <p:spPr bwMode="auto">
          <a:xfrm rot="2058416">
            <a:off x="9561513" y="3041651"/>
            <a:ext cx="292100" cy="720725"/>
          </a:xfrm>
          <a:prstGeom prst="downArrow">
            <a:avLst>
              <a:gd name="adj1" fmla="val 50000"/>
              <a:gd name="adj2" fmla="val 50193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ja-JP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6" grpId="0" animBg="1"/>
      <p:bldP spid="37" grpId="0" animBg="1"/>
      <p:bldP spid="39" grpId="0" animBg="1"/>
      <p:bldP spid="41" grpId="0" animBg="1"/>
      <p:bldP spid="4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汎用的な人のシルエットアイコン | 商用可の無料(フリー)の ...">
            <a:extLst>
              <a:ext uri="{FF2B5EF4-FFF2-40B4-BE49-F238E27FC236}">
                <a16:creationId xmlns:a16="http://schemas.microsoft.com/office/drawing/2014/main" id="{FB08A60B-1B86-42B8-2D9D-51EAFA297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977" y="3429000"/>
            <a:ext cx="2082800" cy="18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AI デジタルイラスト｜無料イラスト・フリー素材なら「イラストAC」">
            <a:extLst>
              <a:ext uri="{FF2B5EF4-FFF2-40B4-BE49-F238E27FC236}">
                <a16:creationId xmlns:a16="http://schemas.microsoft.com/office/drawing/2014/main" id="{1914E5E2-0433-661C-CD62-4B358DBF7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268" y="1905901"/>
            <a:ext cx="1231767" cy="1041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上矢印 4">
            <a:extLst>
              <a:ext uri="{FF2B5EF4-FFF2-40B4-BE49-F238E27FC236}">
                <a16:creationId xmlns:a16="http://schemas.microsoft.com/office/drawing/2014/main" id="{65FAA605-C3CB-BE0B-2E61-6DAF38FC3E5C}"/>
              </a:ext>
            </a:extLst>
          </p:cNvPr>
          <p:cNvSpPr/>
          <p:nvPr/>
        </p:nvSpPr>
        <p:spPr>
          <a:xfrm rot="2716895">
            <a:off x="3056245" y="2854039"/>
            <a:ext cx="492739" cy="947066"/>
          </a:xfrm>
          <a:prstGeom prst="up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上矢印 5">
            <a:extLst>
              <a:ext uri="{FF2B5EF4-FFF2-40B4-BE49-F238E27FC236}">
                <a16:creationId xmlns:a16="http://schemas.microsoft.com/office/drawing/2014/main" id="{3F389929-D8BB-F7AD-A8B9-B7C2E8CFA695}"/>
              </a:ext>
            </a:extLst>
          </p:cNvPr>
          <p:cNvSpPr/>
          <p:nvPr/>
        </p:nvSpPr>
        <p:spPr>
          <a:xfrm rot="13186263">
            <a:off x="3416492" y="3334707"/>
            <a:ext cx="492739" cy="947066"/>
          </a:xfrm>
          <a:prstGeom prst="up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E27BE22-F335-0422-828A-9A157007DF6A}"/>
              </a:ext>
            </a:extLst>
          </p:cNvPr>
          <p:cNvSpPr txBox="1"/>
          <p:nvPr/>
        </p:nvSpPr>
        <p:spPr>
          <a:xfrm>
            <a:off x="5004510" y="2361690"/>
            <a:ext cx="132505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8800" b="1">
                <a:solidFill>
                  <a:srgbClr val="FF0000"/>
                </a:solidFill>
              </a:rPr>
              <a:t>≠</a:t>
            </a:r>
          </a:p>
        </p:txBody>
      </p:sp>
      <p:sp>
        <p:nvSpPr>
          <p:cNvPr id="10" name="角丸四角形吹き出し 9">
            <a:extLst>
              <a:ext uri="{FF2B5EF4-FFF2-40B4-BE49-F238E27FC236}">
                <a16:creationId xmlns:a16="http://schemas.microsoft.com/office/drawing/2014/main" id="{34E04CEE-ACB3-7F93-CE1E-A485D1B990E6}"/>
              </a:ext>
            </a:extLst>
          </p:cNvPr>
          <p:cNvSpPr/>
          <p:nvPr/>
        </p:nvSpPr>
        <p:spPr>
          <a:xfrm>
            <a:off x="4062714" y="3808240"/>
            <a:ext cx="1604325" cy="1307770"/>
          </a:xfrm>
          <a:prstGeom prst="wedgeRoundRectCallout">
            <a:avLst>
              <a:gd name="adj1" fmla="val -68450"/>
              <a:gd name="adj2" fmla="val -56099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/>
              <a:t>AI</a:t>
            </a:r>
            <a:r>
              <a:rPr kumimoji="1" lang="ja-JP" altLang="en-US" sz="1200"/>
              <a:t>からの質問は、回答を導くための単なる情報収集にすぎない</a:t>
            </a:r>
          </a:p>
        </p:txBody>
      </p:sp>
      <p:pic>
        <p:nvPicPr>
          <p:cNvPr id="12" name="図 11" descr="図形&#10;&#10;低い精度で自動的に生成された説明">
            <a:extLst>
              <a:ext uri="{FF2B5EF4-FFF2-40B4-BE49-F238E27FC236}">
                <a16:creationId xmlns:a16="http://schemas.microsoft.com/office/drawing/2014/main" id="{7C5D1B09-544E-BA2E-D8CA-43BADDACC7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9103" y="2130064"/>
            <a:ext cx="4253696" cy="3190272"/>
          </a:xfrm>
          <a:prstGeom prst="rect">
            <a:avLst/>
          </a:prstGeom>
        </p:spPr>
      </p:pic>
      <p:sp>
        <p:nvSpPr>
          <p:cNvPr id="13" name="上矢印 12">
            <a:extLst>
              <a:ext uri="{FF2B5EF4-FFF2-40B4-BE49-F238E27FC236}">
                <a16:creationId xmlns:a16="http://schemas.microsoft.com/office/drawing/2014/main" id="{73ABA437-059B-8F7E-E37C-B860081CF939}"/>
              </a:ext>
            </a:extLst>
          </p:cNvPr>
          <p:cNvSpPr/>
          <p:nvPr/>
        </p:nvSpPr>
        <p:spPr>
          <a:xfrm rot="5400000">
            <a:off x="8924228" y="2565528"/>
            <a:ext cx="492739" cy="947066"/>
          </a:xfrm>
          <a:prstGeom prst="up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上矢印 13">
            <a:extLst>
              <a:ext uri="{FF2B5EF4-FFF2-40B4-BE49-F238E27FC236}">
                <a16:creationId xmlns:a16="http://schemas.microsoft.com/office/drawing/2014/main" id="{643192FE-C2C9-B309-DCA0-18D1B7BF0F25}"/>
              </a:ext>
            </a:extLst>
          </p:cNvPr>
          <p:cNvSpPr/>
          <p:nvPr/>
        </p:nvSpPr>
        <p:spPr>
          <a:xfrm rot="16200000">
            <a:off x="8924228" y="3038242"/>
            <a:ext cx="492739" cy="947066"/>
          </a:xfrm>
          <a:prstGeom prst="up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角丸四角形吹き出し 14">
            <a:extLst>
              <a:ext uri="{FF2B5EF4-FFF2-40B4-BE49-F238E27FC236}">
                <a16:creationId xmlns:a16="http://schemas.microsoft.com/office/drawing/2014/main" id="{EBE31DB1-2D81-6E0E-5B64-F75462DBF3D3}"/>
              </a:ext>
            </a:extLst>
          </p:cNvPr>
          <p:cNvSpPr/>
          <p:nvPr/>
        </p:nvSpPr>
        <p:spPr>
          <a:xfrm>
            <a:off x="9483789" y="1153608"/>
            <a:ext cx="1604325" cy="1307770"/>
          </a:xfrm>
          <a:prstGeom prst="wedgeRoundRectCallout">
            <a:avLst>
              <a:gd name="adj1" fmla="val -77108"/>
              <a:gd name="adj2" fmla="val 84627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/>
              <a:t>できる上司は、</a:t>
            </a:r>
            <a:endParaRPr kumimoji="1" lang="en-US" altLang="ja-JP" sz="1200" dirty="0"/>
          </a:p>
          <a:p>
            <a:pPr algn="ctr"/>
            <a:r>
              <a:rPr lang="ja-JP" altLang="en-US" sz="1200"/>
              <a:t>部下に自分自身で気づかせるために質問する</a:t>
            </a:r>
            <a:endParaRPr kumimoji="1" lang="ja-JP" altLang="en-US" sz="120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2024A02-59E2-A754-295F-E07BF52CCBCE}"/>
              </a:ext>
            </a:extLst>
          </p:cNvPr>
          <p:cNvSpPr txBox="1"/>
          <p:nvPr/>
        </p:nvSpPr>
        <p:spPr>
          <a:xfrm>
            <a:off x="2891880" y="334123"/>
            <a:ext cx="69234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図版</a:t>
            </a:r>
            <a:r>
              <a:rPr lang="en-US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4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：</a:t>
            </a:r>
            <a:r>
              <a:rPr lang="en-US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AI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の質問とできる上司の質問は根本が異なっている</a:t>
            </a:r>
            <a:endParaRPr lang="ja-JP" altLang="ja-JP" sz="18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 (本文のフォント - コンプレ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DEC6F02-12EC-BF25-5C8E-8FE59A81B921}"/>
              </a:ext>
            </a:extLst>
          </p:cNvPr>
          <p:cNvSpPr txBox="1"/>
          <p:nvPr/>
        </p:nvSpPr>
        <p:spPr>
          <a:xfrm>
            <a:off x="2544961" y="5930017"/>
            <a:ext cx="736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</a:rPr>
              <a:t>※</a:t>
            </a:r>
            <a:r>
              <a:rPr kumimoji="1" lang="ja-JP" altLang="en-US" b="1">
                <a:solidFill>
                  <a:srgbClr val="FF0000"/>
                </a:solidFill>
              </a:rPr>
              <a:t>アイコンをそのまま使用するのは</a:t>
            </a:r>
            <a:r>
              <a:rPr kumimoji="1" lang="en-US" altLang="ja-JP" b="1" dirty="0">
                <a:solidFill>
                  <a:srgbClr val="FF0000"/>
                </a:solidFill>
              </a:rPr>
              <a:t>NG</a:t>
            </a:r>
            <a:r>
              <a:rPr kumimoji="1" lang="ja-JP" altLang="en-US" b="1">
                <a:solidFill>
                  <a:srgbClr val="FF0000"/>
                </a:solidFill>
              </a:rPr>
              <a:t>で、加工・アレンジが必要</a:t>
            </a:r>
          </a:p>
        </p:txBody>
      </p:sp>
    </p:spTree>
    <p:extLst>
      <p:ext uri="{BB962C8B-B14F-4D97-AF65-F5344CB8AC3E}">
        <p14:creationId xmlns:p14="http://schemas.microsoft.com/office/powerpoint/2010/main" val="1836870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C43769D-27DA-6D8B-BF54-399737A0C2AB}"/>
              </a:ext>
            </a:extLst>
          </p:cNvPr>
          <p:cNvSpPr/>
          <p:nvPr/>
        </p:nvSpPr>
        <p:spPr>
          <a:xfrm>
            <a:off x="1119851" y="3159887"/>
            <a:ext cx="3808071" cy="10301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000" b="1"/>
              <a:t>共感力</a:t>
            </a:r>
          </a:p>
        </p:txBody>
      </p:sp>
      <p:sp>
        <p:nvSpPr>
          <p:cNvPr id="5" name="等号 4">
            <a:extLst>
              <a:ext uri="{FF2B5EF4-FFF2-40B4-BE49-F238E27FC236}">
                <a16:creationId xmlns:a16="http://schemas.microsoft.com/office/drawing/2014/main" id="{7B414F49-B807-0982-3482-704DBBE56672}"/>
              </a:ext>
            </a:extLst>
          </p:cNvPr>
          <p:cNvSpPr/>
          <p:nvPr/>
        </p:nvSpPr>
        <p:spPr>
          <a:xfrm>
            <a:off x="5031129" y="3246697"/>
            <a:ext cx="1064871" cy="856526"/>
          </a:xfrm>
          <a:prstGeom prst="mathEqual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AA924BC-8AFB-8D78-7AD1-7866024D2B05}"/>
              </a:ext>
            </a:extLst>
          </p:cNvPr>
          <p:cNvSpPr/>
          <p:nvPr/>
        </p:nvSpPr>
        <p:spPr>
          <a:xfrm>
            <a:off x="6199207" y="3154097"/>
            <a:ext cx="3808071" cy="10301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b="1"/>
              <a:t>相手の立場から</a:t>
            </a:r>
            <a:endParaRPr kumimoji="1" lang="en-US" altLang="ja-JP" sz="2800" b="1" dirty="0"/>
          </a:p>
          <a:p>
            <a:pPr algn="ctr"/>
            <a:r>
              <a:rPr lang="ja-JP" altLang="en-US" sz="2800" b="1"/>
              <a:t>物事を考えられる</a:t>
            </a:r>
            <a:r>
              <a:rPr kumimoji="1" lang="ja-JP" altLang="en-US" sz="2800" b="1"/>
              <a:t>能力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62E5A9F-8FC1-7F00-1759-7725962BA23F}"/>
              </a:ext>
            </a:extLst>
          </p:cNvPr>
          <p:cNvSpPr txBox="1"/>
          <p:nvPr/>
        </p:nvSpPr>
        <p:spPr>
          <a:xfrm>
            <a:off x="1553901" y="4353009"/>
            <a:ext cx="82845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i="0" dirty="0">
                <a:solidFill>
                  <a:srgbClr val="001D35"/>
                </a:solidFill>
                <a:effectLst/>
                <a:latin typeface="Arial" panose="020B0604020202020204" pitchFamily="34" charset="0"/>
              </a:rPr>
              <a:t>相手の重いや考え、意見を察し、自分のことのように寄り添って理解すること</a:t>
            </a:r>
            <a:endParaRPr lang="en-US" altLang="ja-JP" b="1" i="0" dirty="0">
              <a:solidFill>
                <a:srgbClr val="001D35"/>
              </a:solidFill>
              <a:effectLst/>
              <a:latin typeface="Arial" panose="020B0604020202020204" pitchFamily="34" charset="0"/>
            </a:endParaRPr>
          </a:p>
          <a:p>
            <a:r>
              <a:rPr kumimoji="1" lang="ja-JP" altLang="en-US" b="1" dirty="0">
                <a:solidFill>
                  <a:srgbClr val="001D35"/>
                </a:solidFill>
                <a:latin typeface="Arial" panose="020B0604020202020204" pitchFamily="34" charset="0"/>
              </a:rPr>
              <a:t>同感（賛成）は出来なくても共感なら必ずできる</a:t>
            </a:r>
            <a:endParaRPr kumimoji="1" lang="ja-JP" altLang="en-US" dirty="0"/>
          </a:p>
        </p:txBody>
      </p:sp>
      <p:sp>
        <p:nvSpPr>
          <p:cNvPr id="9" name="角丸四角形吹き出し 8">
            <a:extLst>
              <a:ext uri="{FF2B5EF4-FFF2-40B4-BE49-F238E27FC236}">
                <a16:creationId xmlns:a16="http://schemas.microsoft.com/office/drawing/2014/main" id="{E825BAFE-58EC-0384-7D6A-E7B51ECE30A3}"/>
              </a:ext>
            </a:extLst>
          </p:cNvPr>
          <p:cNvSpPr/>
          <p:nvPr/>
        </p:nvSpPr>
        <p:spPr>
          <a:xfrm>
            <a:off x="840128" y="2481831"/>
            <a:ext cx="5359079" cy="358815"/>
          </a:xfrm>
          <a:prstGeom prst="wedgeRoundRectCallout">
            <a:avLst>
              <a:gd name="adj1" fmla="val -21200"/>
              <a:gd name="adj2" fmla="val 152824"/>
              <a:gd name="adj3" fmla="val 16667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/>
              <a:t>信頼関係を築くうえで、重要な鍵を握るスキル</a:t>
            </a:r>
          </a:p>
        </p:txBody>
      </p:sp>
      <p:sp>
        <p:nvSpPr>
          <p:cNvPr id="10" name="角丸四角形吹き出し 9">
            <a:extLst>
              <a:ext uri="{FF2B5EF4-FFF2-40B4-BE49-F238E27FC236}">
                <a16:creationId xmlns:a16="http://schemas.microsoft.com/office/drawing/2014/main" id="{7E86AEC3-AC3A-2AF8-2805-7B9E4983172B}"/>
              </a:ext>
            </a:extLst>
          </p:cNvPr>
          <p:cNvSpPr/>
          <p:nvPr/>
        </p:nvSpPr>
        <p:spPr>
          <a:xfrm>
            <a:off x="6493397" y="2481830"/>
            <a:ext cx="3702936" cy="358815"/>
          </a:xfrm>
          <a:prstGeom prst="wedgeRoundRectCallout">
            <a:avLst>
              <a:gd name="adj1" fmla="val -21200"/>
              <a:gd name="adj2" fmla="val 152824"/>
              <a:gd name="adj3" fmla="val 16667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/>
              <a:t>相手を受容・容認することの基本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93280C9-4568-CFF0-427B-4570D3D7D9B3}"/>
              </a:ext>
            </a:extLst>
          </p:cNvPr>
          <p:cNvSpPr txBox="1"/>
          <p:nvPr/>
        </p:nvSpPr>
        <p:spPr>
          <a:xfrm>
            <a:off x="4378124" y="689222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図版</a:t>
            </a:r>
            <a:r>
              <a:rPr lang="en-US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5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：「共感力」とは？</a:t>
            </a:r>
            <a:endParaRPr lang="ja-JP" altLang="ja-JP" sz="18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 (本文のフォント - コンプレ"/>
            </a:endParaRPr>
          </a:p>
        </p:txBody>
      </p:sp>
    </p:spTree>
    <p:extLst>
      <p:ext uri="{BB962C8B-B14F-4D97-AF65-F5344CB8AC3E}">
        <p14:creationId xmlns:p14="http://schemas.microsoft.com/office/powerpoint/2010/main" val="244336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図形&#10;&#10;低い精度で自動的に生成された説明">
            <a:extLst>
              <a:ext uri="{FF2B5EF4-FFF2-40B4-BE49-F238E27FC236}">
                <a16:creationId xmlns:a16="http://schemas.microsoft.com/office/drawing/2014/main" id="{74D694DD-CB3D-519D-0190-F9503555B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401" y="2475243"/>
            <a:ext cx="4253696" cy="3190272"/>
          </a:xfrm>
          <a:prstGeom prst="rect">
            <a:avLst/>
          </a:prstGeom>
        </p:spPr>
      </p:pic>
      <p:pic>
        <p:nvPicPr>
          <p:cNvPr id="5" name="図 4" descr="図形&#10;&#10;低い精度で自動的に生成された説明">
            <a:extLst>
              <a:ext uri="{FF2B5EF4-FFF2-40B4-BE49-F238E27FC236}">
                <a16:creationId xmlns:a16="http://schemas.microsoft.com/office/drawing/2014/main" id="{0E5307E7-D72E-26B8-303B-ECF95B0E2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1108" y="2475243"/>
            <a:ext cx="4253696" cy="3190272"/>
          </a:xfrm>
          <a:prstGeom prst="rect">
            <a:avLst/>
          </a:prstGeom>
        </p:spPr>
      </p:pic>
      <p:sp>
        <p:nvSpPr>
          <p:cNvPr id="6" name="乗算記号 5">
            <a:extLst>
              <a:ext uri="{FF2B5EF4-FFF2-40B4-BE49-F238E27FC236}">
                <a16:creationId xmlns:a16="http://schemas.microsoft.com/office/drawing/2014/main" id="{39DB190D-9BC9-9881-E245-92F0D3EB77CB}"/>
              </a:ext>
            </a:extLst>
          </p:cNvPr>
          <p:cNvSpPr/>
          <p:nvPr/>
        </p:nvSpPr>
        <p:spPr>
          <a:xfrm>
            <a:off x="1640751" y="3565478"/>
            <a:ext cx="4033283" cy="2843408"/>
          </a:xfrm>
          <a:prstGeom prst="mathMultiply">
            <a:avLst>
              <a:gd name="adj1" fmla="val 2759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角丸四角形吹き出し 6">
            <a:extLst>
              <a:ext uri="{FF2B5EF4-FFF2-40B4-BE49-F238E27FC236}">
                <a16:creationId xmlns:a16="http://schemas.microsoft.com/office/drawing/2014/main" id="{C16AF3B6-0D12-0730-448C-1AF3C5C231EA}"/>
              </a:ext>
            </a:extLst>
          </p:cNvPr>
          <p:cNvSpPr/>
          <p:nvPr/>
        </p:nvSpPr>
        <p:spPr>
          <a:xfrm>
            <a:off x="2696901" y="1712591"/>
            <a:ext cx="1604325" cy="1307770"/>
          </a:xfrm>
          <a:prstGeom prst="wedgeRoundRectCallout">
            <a:avLst>
              <a:gd name="adj1" fmla="val -57628"/>
              <a:gd name="adj2" fmla="val 70466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/>
              <a:t>あの目標をよく</a:t>
            </a:r>
            <a:endParaRPr lang="en-US" altLang="ja-JP" sz="1200" dirty="0"/>
          </a:p>
          <a:p>
            <a:pPr algn="ctr"/>
            <a:r>
              <a:rPr kumimoji="1" lang="ja-JP" altLang="en-US" sz="1200"/>
              <a:t>達成できたね。</a:t>
            </a:r>
            <a:endParaRPr kumimoji="1" lang="en-US" altLang="ja-JP" sz="1200" dirty="0"/>
          </a:p>
          <a:p>
            <a:pPr algn="ctr"/>
            <a:r>
              <a:rPr lang="ja-JP" altLang="en-US" sz="1200"/>
              <a:t>さすがだよ！</a:t>
            </a:r>
            <a:endParaRPr kumimoji="1" lang="ja-JP" altLang="en-US" sz="120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7BBE364-E6DD-91BF-B50C-D1F68D1DEBED}"/>
              </a:ext>
            </a:extLst>
          </p:cNvPr>
          <p:cNvSpPr txBox="1"/>
          <p:nvPr/>
        </p:nvSpPr>
        <p:spPr>
          <a:xfrm>
            <a:off x="1380281" y="1343259"/>
            <a:ext cx="34709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b="1"/>
              <a:t>単に行動（結果）だけを褒める</a:t>
            </a:r>
          </a:p>
        </p:txBody>
      </p:sp>
      <p:sp>
        <p:nvSpPr>
          <p:cNvPr id="10" name="角丸四角形吹き出し 9">
            <a:extLst>
              <a:ext uri="{FF2B5EF4-FFF2-40B4-BE49-F238E27FC236}">
                <a16:creationId xmlns:a16="http://schemas.microsoft.com/office/drawing/2014/main" id="{834B7E4C-B20B-A455-7BE0-0A0067BB9FBB}"/>
              </a:ext>
            </a:extLst>
          </p:cNvPr>
          <p:cNvSpPr/>
          <p:nvPr/>
        </p:nvSpPr>
        <p:spPr>
          <a:xfrm>
            <a:off x="8219954" y="1712591"/>
            <a:ext cx="1604325" cy="1307770"/>
          </a:xfrm>
          <a:prstGeom prst="wedgeRoundRectCallout">
            <a:avLst>
              <a:gd name="adj1" fmla="val -57628"/>
              <a:gd name="adj2" fmla="val 70466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/>
              <a:t>今回の目標達成はすごいことだけど、あの場面で</a:t>
            </a:r>
            <a:endParaRPr lang="en-US" altLang="ja-JP" sz="1200" dirty="0"/>
          </a:p>
          <a:p>
            <a:pPr algn="ctr"/>
            <a:r>
              <a:rPr lang="ja-JP" altLang="en-US" sz="1200"/>
              <a:t>挫けずに歯を食いしばったことが奏功したんだね！</a:t>
            </a:r>
            <a:endParaRPr kumimoji="1" lang="ja-JP" altLang="en-US" sz="1200"/>
          </a:p>
        </p:txBody>
      </p:sp>
      <p:sp>
        <p:nvSpPr>
          <p:cNvPr id="11" name="雲形吹き出し 10">
            <a:extLst>
              <a:ext uri="{FF2B5EF4-FFF2-40B4-BE49-F238E27FC236}">
                <a16:creationId xmlns:a16="http://schemas.microsoft.com/office/drawing/2014/main" id="{C2C145D4-A5D8-F360-52E6-EB92AD1A11DE}"/>
              </a:ext>
            </a:extLst>
          </p:cNvPr>
          <p:cNvSpPr/>
          <p:nvPr/>
        </p:nvSpPr>
        <p:spPr>
          <a:xfrm>
            <a:off x="8747956" y="4987182"/>
            <a:ext cx="3158698" cy="895245"/>
          </a:xfrm>
          <a:prstGeom prst="cloudCallout">
            <a:avLst>
              <a:gd name="adj1" fmla="val -12038"/>
              <a:gd name="adj2" fmla="val -1379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>
                <a:effectLst/>
                <a:ea typeface="游明朝" panose="02020400000000000000" pitchFamily="18" charset="-128"/>
                <a:cs typeface="Times New Roman (本文のフォント - コンプレ"/>
              </a:rPr>
              <a:t>私の</a:t>
            </a:r>
            <a:r>
              <a:rPr lang="ja-JP" altLang="ja-JP" sz="1200">
                <a:effectLst/>
                <a:ea typeface="游明朝" panose="02020400000000000000" pitchFamily="18" charset="-128"/>
                <a:cs typeface="Times New Roman (本文のフォント - コンプレ"/>
              </a:rPr>
              <a:t>こと</a:t>
            </a:r>
            <a:r>
              <a:rPr lang="ja-JP" altLang="en-US" sz="1200">
                <a:effectLst/>
                <a:ea typeface="游明朝" panose="02020400000000000000" pitchFamily="18" charset="-128"/>
                <a:cs typeface="Times New Roman (本文のフォント - コンプレ"/>
              </a:rPr>
              <a:t>、ちゃんと</a:t>
            </a:r>
            <a:endParaRPr lang="en-US" altLang="ja-JP" sz="1200" dirty="0">
              <a:effectLst/>
              <a:ea typeface="游明朝" panose="02020400000000000000" pitchFamily="18" charset="-128"/>
              <a:cs typeface="Times New Roman (本文のフォント - コンプレ"/>
            </a:endParaRPr>
          </a:p>
          <a:p>
            <a:pPr algn="ctr"/>
            <a:r>
              <a:rPr lang="ja-JP" altLang="ja-JP" sz="1200">
                <a:effectLst/>
                <a:ea typeface="游明朝" panose="02020400000000000000" pitchFamily="18" charset="-128"/>
                <a:cs typeface="Times New Roman (本文のフォント - コンプレ"/>
              </a:rPr>
              <a:t>見てくれている</a:t>
            </a:r>
            <a:r>
              <a:rPr lang="ja-JP" altLang="en-US" sz="1200">
                <a:effectLst/>
                <a:ea typeface="游明朝" panose="02020400000000000000" pitchFamily="18" charset="-128"/>
                <a:cs typeface="Times New Roman (本文のフォント - コンプレ"/>
              </a:rPr>
              <a:t>んだな</a:t>
            </a:r>
            <a:r>
              <a:rPr lang="en-US" altLang="ja-JP" sz="1200" dirty="0">
                <a:effectLst/>
                <a:ea typeface="游明朝" panose="02020400000000000000" pitchFamily="18" charset="-128"/>
                <a:cs typeface="Times New Roman (本文のフォント - コンプレ"/>
              </a:rPr>
              <a:t>……</a:t>
            </a:r>
            <a:r>
              <a:rPr lang="ja-JP" altLang="ja-JP">
                <a:effectLst/>
              </a:rPr>
              <a:t> </a:t>
            </a:r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F74EBD7-9D6C-AFD3-604C-157F66AB77E2}"/>
              </a:ext>
            </a:extLst>
          </p:cNvPr>
          <p:cNvSpPr txBox="1"/>
          <p:nvPr/>
        </p:nvSpPr>
        <p:spPr>
          <a:xfrm>
            <a:off x="4054033" y="457271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図版</a:t>
            </a:r>
            <a:r>
              <a:rPr lang="ja-JP" altLang="en-US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６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：行動の“裏側</a:t>
            </a:r>
            <a:r>
              <a:rPr lang="en-US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”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を言語化して褒める</a:t>
            </a:r>
            <a:endParaRPr lang="ja-JP" altLang="ja-JP" sz="18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 (本文のフォント - コンプレ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763F96F-07EA-BED2-3F07-95BA34379897}"/>
              </a:ext>
            </a:extLst>
          </p:cNvPr>
          <p:cNvSpPr txBox="1"/>
          <p:nvPr/>
        </p:nvSpPr>
        <p:spPr>
          <a:xfrm>
            <a:off x="2544961" y="5930017"/>
            <a:ext cx="736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</a:rPr>
              <a:t>※</a:t>
            </a:r>
            <a:r>
              <a:rPr kumimoji="1" lang="ja-JP" altLang="en-US" b="1">
                <a:solidFill>
                  <a:srgbClr val="FF0000"/>
                </a:solidFill>
              </a:rPr>
              <a:t>アイコンをそのまま使用するのは</a:t>
            </a:r>
            <a:r>
              <a:rPr kumimoji="1" lang="en-US" altLang="ja-JP" b="1" dirty="0">
                <a:solidFill>
                  <a:srgbClr val="FF0000"/>
                </a:solidFill>
              </a:rPr>
              <a:t>NG</a:t>
            </a:r>
            <a:r>
              <a:rPr kumimoji="1" lang="ja-JP" altLang="en-US" b="1">
                <a:solidFill>
                  <a:srgbClr val="FF0000"/>
                </a:solidFill>
              </a:rPr>
              <a:t>で、加工・アレンジが必要</a:t>
            </a:r>
          </a:p>
        </p:txBody>
      </p:sp>
    </p:spTree>
    <p:extLst>
      <p:ext uri="{BB962C8B-B14F-4D97-AF65-F5344CB8AC3E}">
        <p14:creationId xmlns:p14="http://schemas.microsoft.com/office/powerpoint/2010/main" val="1875715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図形&#10;&#10;低い精度で自動的に生成された説明">
            <a:extLst>
              <a:ext uri="{FF2B5EF4-FFF2-40B4-BE49-F238E27FC236}">
                <a16:creationId xmlns:a16="http://schemas.microsoft.com/office/drawing/2014/main" id="{74D694DD-CB3D-519D-0190-F9503555B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401" y="2475243"/>
            <a:ext cx="4253696" cy="3190272"/>
          </a:xfrm>
          <a:prstGeom prst="rect">
            <a:avLst/>
          </a:prstGeom>
        </p:spPr>
      </p:pic>
      <p:pic>
        <p:nvPicPr>
          <p:cNvPr id="5" name="図 4" descr="図形&#10;&#10;低い精度で自動的に生成された説明">
            <a:extLst>
              <a:ext uri="{FF2B5EF4-FFF2-40B4-BE49-F238E27FC236}">
                <a16:creationId xmlns:a16="http://schemas.microsoft.com/office/drawing/2014/main" id="{0E5307E7-D72E-26B8-303B-ECF95B0E2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1108" y="2475243"/>
            <a:ext cx="4253696" cy="3190272"/>
          </a:xfrm>
          <a:prstGeom prst="rect">
            <a:avLst/>
          </a:prstGeom>
        </p:spPr>
      </p:pic>
      <p:sp>
        <p:nvSpPr>
          <p:cNvPr id="6" name="乗算記号 5">
            <a:extLst>
              <a:ext uri="{FF2B5EF4-FFF2-40B4-BE49-F238E27FC236}">
                <a16:creationId xmlns:a16="http://schemas.microsoft.com/office/drawing/2014/main" id="{39DB190D-9BC9-9881-E245-92F0D3EB77CB}"/>
              </a:ext>
            </a:extLst>
          </p:cNvPr>
          <p:cNvSpPr/>
          <p:nvPr/>
        </p:nvSpPr>
        <p:spPr>
          <a:xfrm>
            <a:off x="1640751" y="3565478"/>
            <a:ext cx="4033283" cy="2843408"/>
          </a:xfrm>
          <a:prstGeom prst="mathMultiply">
            <a:avLst>
              <a:gd name="adj1" fmla="val 2759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角丸四角形吹き出し 6">
            <a:extLst>
              <a:ext uri="{FF2B5EF4-FFF2-40B4-BE49-F238E27FC236}">
                <a16:creationId xmlns:a16="http://schemas.microsoft.com/office/drawing/2014/main" id="{C16AF3B6-0D12-0730-448C-1AF3C5C231EA}"/>
              </a:ext>
            </a:extLst>
          </p:cNvPr>
          <p:cNvSpPr/>
          <p:nvPr/>
        </p:nvSpPr>
        <p:spPr>
          <a:xfrm>
            <a:off x="2579474" y="1819904"/>
            <a:ext cx="1756265" cy="938986"/>
          </a:xfrm>
          <a:prstGeom prst="wedgeRoundRectCallout">
            <a:avLst>
              <a:gd name="adj1" fmla="val -54992"/>
              <a:gd name="adj2" fmla="val 97585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/>
              <a:t>つねに</a:t>
            </a:r>
            <a:r>
              <a:rPr lang="en-US" altLang="ja-JP" sz="1200" dirty="0"/>
              <a:t>A</a:t>
            </a:r>
            <a:r>
              <a:rPr lang="ja-JP" altLang="en-US" sz="1200"/>
              <a:t>くんよりも目標達成が早いね！</a:t>
            </a:r>
            <a:endParaRPr kumimoji="1" lang="ja-JP" altLang="en-US" sz="120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7BBE364-E6DD-91BF-B50C-D1F68D1DEBED}"/>
              </a:ext>
            </a:extLst>
          </p:cNvPr>
          <p:cNvSpPr txBox="1"/>
          <p:nvPr/>
        </p:nvSpPr>
        <p:spPr>
          <a:xfrm>
            <a:off x="1380281" y="1343259"/>
            <a:ext cx="34709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/>
              <a:t>他人と比べて</a:t>
            </a:r>
            <a:r>
              <a:rPr kumimoji="1" lang="ja-JP" altLang="en-US" b="1"/>
              <a:t>褒める</a:t>
            </a:r>
          </a:p>
        </p:txBody>
      </p:sp>
      <p:sp>
        <p:nvSpPr>
          <p:cNvPr id="10" name="角丸四角形吹き出し 9">
            <a:extLst>
              <a:ext uri="{FF2B5EF4-FFF2-40B4-BE49-F238E27FC236}">
                <a16:creationId xmlns:a16="http://schemas.microsoft.com/office/drawing/2014/main" id="{834B7E4C-B20B-A455-7BE0-0A0067BB9FBB}"/>
              </a:ext>
            </a:extLst>
          </p:cNvPr>
          <p:cNvSpPr/>
          <p:nvPr/>
        </p:nvSpPr>
        <p:spPr>
          <a:xfrm>
            <a:off x="8219954" y="1819903"/>
            <a:ext cx="1604325" cy="1200457"/>
          </a:xfrm>
          <a:prstGeom prst="wedgeRoundRectCallout">
            <a:avLst>
              <a:gd name="adj1" fmla="val -57628"/>
              <a:gd name="adj2" fmla="val 70466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/>
              <a:t>半年前と比べて</a:t>
            </a:r>
            <a:endParaRPr lang="en-US" altLang="ja-JP" sz="1200" dirty="0"/>
          </a:p>
          <a:p>
            <a:pPr algn="ctr"/>
            <a:r>
              <a:rPr lang="ja-JP" altLang="en-US" sz="1200"/>
              <a:t>ずいぶんと</a:t>
            </a:r>
            <a:endParaRPr lang="en-US" altLang="ja-JP" sz="1200" dirty="0"/>
          </a:p>
          <a:p>
            <a:pPr algn="ctr"/>
            <a:r>
              <a:rPr lang="ja-JP" altLang="en-US" sz="1200"/>
              <a:t>成長したね！</a:t>
            </a:r>
            <a:endParaRPr lang="en-US" altLang="ja-JP" sz="1200" dirty="0"/>
          </a:p>
          <a:p>
            <a:pPr algn="ctr"/>
            <a:r>
              <a:rPr kumimoji="1" lang="ja-JP" altLang="en-US" sz="1200"/>
              <a:t>確実に、視座が</a:t>
            </a:r>
            <a:endParaRPr kumimoji="1" lang="en-US" altLang="ja-JP" sz="1200" dirty="0"/>
          </a:p>
          <a:p>
            <a:pPr algn="ctr"/>
            <a:r>
              <a:rPr kumimoji="1" lang="ja-JP" altLang="en-US" sz="1200"/>
              <a:t>高まっているよ</a:t>
            </a:r>
          </a:p>
        </p:txBody>
      </p:sp>
      <p:sp>
        <p:nvSpPr>
          <p:cNvPr id="11" name="雲形吹き出し 10">
            <a:extLst>
              <a:ext uri="{FF2B5EF4-FFF2-40B4-BE49-F238E27FC236}">
                <a16:creationId xmlns:a16="http://schemas.microsoft.com/office/drawing/2014/main" id="{C2C145D4-A5D8-F360-52E6-EB92AD1A11DE}"/>
              </a:ext>
            </a:extLst>
          </p:cNvPr>
          <p:cNvSpPr/>
          <p:nvPr/>
        </p:nvSpPr>
        <p:spPr>
          <a:xfrm>
            <a:off x="8747956" y="4987182"/>
            <a:ext cx="3158698" cy="895245"/>
          </a:xfrm>
          <a:prstGeom prst="cloudCallout">
            <a:avLst>
              <a:gd name="adj1" fmla="val -12038"/>
              <a:gd name="adj2" fmla="val -1379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>
                <a:effectLst/>
                <a:ea typeface="游明朝" panose="02020400000000000000" pitchFamily="18" charset="-128"/>
                <a:cs typeface="Times New Roman (本文のフォント - コンプレ"/>
              </a:rPr>
              <a:t>自分もちゃんと成長しているんだ。がんばって、</a:t>
            </a:r>
            <a:endParaRPr lang="en-US" altLang="ja-JP" sz="1200" dirty="0">
              <a:effectLst/>
              <a:ea typeface="游明朝" panose="02020400000000000000" pitchFamily="18" charset="-128"/>
              <a:cs typeface="Times New Roman (本文のフォント - コンプレ"/>
            </a:endParaRPr>
          </a:p>
          <a:p>
            <a:pPr algn="ctr"/>
            <a:r>
              <a:rPr lang="ja-JP" altLang="en-US" sz="1200">
                <a:effectLst/>
                <a:ea typeface="游明朝" panose="02020400000000000000" pitchFamily="18" charset="-128"/>
                <a:cs typeface="Times New Roman (本文のフォント - コンプレ"/>
              </a:rPr>
              <a:t>よかった</a:t>
            </a:r>
            <a:r>
              <a:rPr lang="en-US" altLang="ja-JP" sz="1200" dirty="0">
                <a:effectLst/>
                <a:ea typeface="游明朝" panose="02020400000000000000" pitchFamily="18" charset="-128"/>
                <a:cs typeface="Times New Roman (本文のフォント - コンプレ"/>
              </a:rPr>
              <a:t>……</a:t>
            </a:r>
            <a:r>
              <a:rPr lang="ja-JP" altLang="ja-JP">
                <a:effectLst/>
              </a:rPr>
              <a:t> </a:t>
            </a:r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763F96F-07EA-BED2-3F07-95BA34379897}"/>
              </a:ext>
            </a:extLst>
          </p:cNvPr>
          <p:cNvSpPr txBox="1"/>
          <p:nvPr/>
        </p:nvSpPr>
        <p:spPr>
          <a:xfrm>
            <a:off x="2544961" y="5930017"/>
            <a:ext cx="736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</a:rPr>
              <a:t>※</a:t>
            </a:r>
            <a:r>
              <a:rPr kumimoji="1" lang="ja-JP" altLang="en-US" b="1">
                <a:solidFill>
                  <a:srgbClr val="FF0000"/>
                </a:solidFill>
              </a:rPr>
              <a:t>アイコンをそのまま使用するのは</a:t>
            </a:r>
            <a:r>
              <a:rPr kumimoji="1" lang="en-US" altLang="ja-JP" b="1" dirty="0">
                <a:solidFill>
                  <a:srgbClr val="FF0000"/>
                </a:solidFill>
              </a:rPr>
              <a:t>NG</a:t>
            </a:r>
            <a:r>
              <a:rPr kumimoji="1" lang="ja-JP" altLang="en-US" b="1">
                <a:solidFill>
                  <a:srgbClr val="FF0000"/>
                </a:solidFill>
              </a:rPr>
              <a:t>で、加工・アレンジが必要</a:t>
            </a:r>
          </a:p>
        </p:txBody>
      </p:sp>
      <p:pic>
        <p:nvPicPr>
          <p:cNvPr id="2" name="Picture 2" descr="汎用的な人のシルエットアイコン | 商用可の無料(フリー)の ...">
            <a:extLst>
              <a:ext uri="{FF2B5EF4-FFF2-40B4-BE49-F238E27FC236}">
                <a16:creationId xmlns:a16="http://schemas.microsoft.com/office/drawing/2014/main" id="{64BC107A-81B7-3BBF-A5B0-E20B2103E6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739" y="1885786"/>
            <a:ext cx="894488" cy="80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258F939-5807-E8F5-BADC-ED561B94B5F6}"/>
              </a:ext>
            </a:extLst>
          </p:cNvPr>
          <p:cNvSpPr txBox="1"/>
          <p:nvPr/>
        </p:nvSpPr>
        <p:spPr>
          <a:xfrm>
            <a:off x="3863628" y="518851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図版</a:t>
            </a:r>
            <a:r>
              <a:rPr lang="en-US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7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：他人とではなく</a:t>
            </a:r>
            <a:r>
              <a:rPr lang="en-US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“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過去の自分</a:t>
            </a:r>
            <a:r>
              <a:rPr lang="en-US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”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と比較する</a:t>
            </a:r>
            <a:endParaRPr lang="ja-JP" altLang="ja-JP" sz="18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 (本文のフォント - コンプレ"/>
            </a:endParaRPr>
          </a:p>
        </p:txBody>
      </p:sp>
    </p:spTree>
    <p:extLst>
      <p:ext uri="{BB962C8B-B14F-4D97-AF65-F5344CB8AC3E}">
        <p14:creationId xmlns:p14="http://schemas.microsoft.com/office/powerpoint/2010/main" val="1329392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図形&#10;&#10;低い精度で自動的に生成された説明">
            <a:extLst>
              <a:ext uri="{FF2B5EF4-FFF2-40B4-BE49-F238E27FC236}">
                <a16:creationId xmlns:a16="http://schemas.microsoft.com/office/drawing/2014/main" id="{74D694DD-CB3D-519D-0190-F9503555B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401" y="2475243"/>
            <a:ext cx="4253696" cy="3190272"/>
          </a:xfrm>
          <a:prstGeom prst="rect">
            <a:avLst/>
          </a:prstGeom>
        </p:spPr>
      </p:pic>
      <p:pic>
        <p:nvPicPr>
          <p:cNvPr id="5" name="図 4" descr="図形&#10;&#10;低い精度で自動的に生成された説明">
            <a:extLst>
              <a:ext uri="{FF2B5EF4-FFF2-40B4-BE49-F238E27FC236}">
                <a16:creationId xmlns:a16="http://schemas.microsoft.com/office/drawing/2014/main" id="{0E5307E7-D72E-26B8-303B-ECF95B0E2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1108" y="2475243"/>
            <a:ext cx="4253696" cy="3190272"/>
          </a:xfrm>
          <a:prstGeom prst="rect">
            <a:avLst/>
          </a:prstGeom>
        </p:spPr>
      </p:pic>
      <p:sp>
        <p:nvSpPr>
          <p:cNvPr id="6" name="乗算記号 5">
            <a:extLst>
              <a:ext uri="{FF2B5EF4-FFF2-40B4-BE49-F238E27FC236}">
                <a16:creationId xmlns:a16="http://schemas.microsoft.com/office/drawing/2014/main" id="{39DB190D-9BC9-9881-E245-92F0D3EB77CB}"/>
              </a:ext>
            </a:extLst>
          </p:cNvPr>
          <p:cNvSpPr/>
          <p:nvPr/>
        </p:nvSpPr>
        <p:spPr>
          <a:xfrm>
            <a:off x="1640751" y="3565478"/>
            <a:ext cx="4033283" cy="2843408"/>
          </a:xfrm>
          <a:prstGeom prst="mathMultiply">
            <a:avLst>
              <a:gd name="adj1" fmla="val 2759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角丸四角形吹き出し 6">
            <a:extLst>
              <a:ext uri="{FF2B5EF4-FFF2-40B4-BE49-F238E27FC236}">
                <a16:creationId xmlns:a16="http://schemas.microsoft.com/office/drawing/2014/main" id="{C16AF3B6-0D12-0730-448C-1AF3C5C231EA}"/>
              </a:ext>
            </a:extLst>
          </p:cNvPr>
          <p:cNvSpPr/>
          <p:nvPr/>
        </p:nvSpPr>
        <p:spPr>
          <a:xfrm>
            <a:off x="2696901" y="1977093"/>
            <a:ext cx="1604325" cy="1043268"/>
          </a:xfrm>
          <a:prstGeom prst="wedgeRoundRectCallout">
            <a:avLst>
              <a:gd name="adj1" fmla="val -57628"/>
              <a:gd name="adj2" fmla="val 70466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/>
              <a:t>センスがいいね！</a:t>
            </a:r>
            <a:endParaRPr lang="en-US" altLang="ja-JP" sz="1200" dirty="0"/>
          </a:p>
          <a:p>
            <a:pPr algn="ctr"/>
            <a:r>
              <a:rPr lang="ja-JP" altLang="en-US" sz="1200"/>
              <a:t>営業の才能が</a:t>
            </a:r>
            <a:endParaRPr lang="en-US" altLang="ja-JP" sz="1200" dirty="0"/>
          </a:p>
          <a:p>
            <a:pPr algn="ctr"/>
            <a:r>
              <a:rPr lang="ja-JP" altLang="en-US" sz="1200"/>
              <a:t>あると思うよ！</a:t>
            </a:r>
            <a:endParaRPr kumimoji="1" lang="ja-JP" altLang="en-US" sz="120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7BBE364-E6DD-91BF-B50C-D1F68D1DEBED}"/>
              </a:ext>
            </a:extLst>
          </p:cNvPr>
          <p:cNvSpPr txBox="1"/>
          <p:nvPr/>
        </p:nvSpPr>
        <p:spPr>
          <a:xfrm>
            <a:off x="1199401" y="1660176"/>
            <a:ext cx="2369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b="1"/>
              <a:t>才能について褒める</a:t>
            </a:r>
          </a:p>
        </p:txBody>
      </p:sp>
      <p:sp>
        <p:nvSpPr>
          <p:cNvPr id="10" name="角丸四角形吹き出し 9">
            <a:extLst>
              <a:ext uri="{FF2B5EF4-FFF2-40B4-BE49-F238E27FC236}">
                <a16:creationId xmlns:a16="http://schemas.microsoft.com/office/drawing/2014/main" id="{834B7E4C-B20B-A455-7BE0-0A0067BB9FBB}"/>
              </a:ext>
            </a:extLst>
          </p:cNvPr>
          <p:cNvSpPr/>
          <p:nvPr/>
        </p:nvSpPr>
        <p:spPr>
          <a:xfrm>
            <a:off x="8069483" y="1951117"/>
            <a:ext cx="2012066" cy="1043268"/>
          </a:xfrm>
          <a:prstGeom prst="wedgeRoundRectCallout">
            <a:avLst>
              <a:gd name="adj1" fmla="val -47555"/>
              <a:gd name="adj2" fmla="val 78521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/>
              <a:t>あらかじめ考えていた</a:t>
            </a:r>
            <a:endParaRPr lang="en-US" altLang="ja-JP" sz="1200" dirty="0"/>
          </a:p>
          <a:p>
            <a:pPr algn="ctr"/>
            <a:r>
              <a:rPr lang="ja-JP" altLang="en-US" sz="1200"/>
              <a:t>対策が万全だったね。</a:t>
            </a:r>
            <a:endParaRPr lang="en-US" altLang="ja-JP" sz="1200" dirty="0"/>
          </a:p>
          <a:p>
            <a:pPr algn="ctr"/>
            <a:r>
              <a:rPr lang="ja-JP" altLang="en-US" sz="1200"/>
              <a:t>あの手法、</a:t>
            </a:r>
            <a:endParaRPr lang="en-US" altLang="ja-JP" sz="1200" dirty="0"/>
          </a:p>
          <a:p>
            <a:pPr algn="ctr"/>
            <a:r>
              <a:rPr lang="ja-JP" altLang="en-US" sz="1200"/>
              <a:t>次も使えそうだよ！</a:t>
            </a:r>
            <a:endParaRPr kumimoji="1" lang="ja-JP" altLang="en-US" sz="1200"/>
          </a:p>
        </p:txBody>
      </p:sp>
      <p:sp>
        <p:nvSpPr>
          <p:cNvPr id="11" name="雲形吹き出し 10">
            <a:extLst>
              <a:ext uri="{FF2B5EF4-FFF2-40B4-BE49-F238E27FC236}">
                <a16:creationId xmlns:a16="http://schemas.microsoft.com/office/drawing/2014/main" id="{C2C145D4-A5D8-F360-52E6-EB92AD1A11DE}"/>
              </a:ext>
            </a:extLst>
          </p:cNvPr>
          <p:cNvSpPr/>
          <p:nvPr/>
        </p:nvSpPr>
        <p:spPr>
          <a:xfrm>
            <a:off x="8747956" y="4987182"/>
            <a:ext cx="3158698" cy="895245"/>
          </a:xfrm>
          <a:prstGeom prst="cloudCallout">
            <a:avLst>
              <a:gd name="adj1" fmla="val -12038"/>
              <a:gd name="adj2" fmla="val -1379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>
                <a:effectLst/>
                <a:ea typeface="游明朝" panose="02020400000000000000" pitchFamily="18" charset="-128"/>
                <a:cs typeface="Times New Roman (本文のフォント - コンプレ"/>
              </a:rPr>
              <a:t>じゃあ、</a:t>
            </a:r>
            <a:endParaRPr lang="en-US" altLang="ja-JP" sz="1200" dirty="0">
              <a:effectLst/>
              <a:ea typeface="游明朝" panose="02020400000000000000" pitchFamily="18" charset="-128"/>
              <a:cs typeface="Times New Roman (本文のフォント - コンプレ"/>
            </a:endParaRPr>
          </a:p>
          <a:p>
            <a:pPr algn="ctr"/>
            <a:r>
              <a:rPr lang="ja-JP" altLang="en-US" sz="1200">
                <a:effectLst/>
                <a:ea typeface="游明朝" panose="02020400000000000000" pitchFamily="18" charset="-128"/>
                <a:cs typeface="Times New Roman (本文のフォント - コンプレ"/>
              </a:rPr>
              <a:t>次も同じうように</a:t>
            </a:r>
            <a:endParaRPr lang="en-US" altLang="ja-JP" sz="1200" dirty="0">
              <a:effectLst/>
              <a:ea typeface="游明朝" panose="02020400000000000000" pitchFamily="18" charset="-128"/>
              <a:cs typeface="Times New Roman (本文のフォント - コンプレ"/>
            </a:endParaRPr>
          </a:p>
          <a:p>
            <a:pPr algn="ctr"/>
            <a:r>
              <a:rPr lang="ja-JP" altLang="en-US" sz="1200">
                <a:effectLst/>
                <a:ea typeface="游明朝" panose="02020400000000000000" pitchFamily="18" charset="-128"/>
                <a:cs typeface="Times New Roman (本文のフォント - コンプレ"/>
              </a:rPr>
              <a:t>攻略してみよう</a:t>
            </a:r>
            <a:r>
              <a:rPr lang="en-US" altLang="ja-JP" sz="1200" dirty="0">
                <a:effectLst/>
                <a:ea typeface="游明朝" panose="02020400000000000000" pitchFamily="18" charset="-128"/>
                <a:cs typeface="Times New Roman (本文のフォント - コンプレ"/>
              </a:rPr>
              <a:t>……</a:t>
            </a:r>
            <a:r>
              <a:rPr lang="ja-JP" altLang="ja-JP">
                <a:effectLst/>
              </a:rPr>
              <a:t> </a:t>
            </a:r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763F96F-07EA-BED2-3F07-95BA34379897}"/>
              </a:ext>
            </a:extLst>
          </p:cNvPr>
          <p:cNvSpPr txBox="1"/>
          <p:nvPr/>
        </p:nvSpPr>
        <p:spPr>
          <a:xfrm>
            <a:off x="2544961" y="5930017"/>
            <a:ext cx="736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</a:rPr>
              <a:t>※</a:t>
            </a:r>
            <a:r>
              <a:rPr kumimoji="1" lang="ja-JP" altLang="en-US" b="1">
                <a:solidFill>
                  <a:srgbClr val="FF0000"/>
                </a:solidFill>
              </a:rPr>
              <a:t>アイコンをそのまま使用するのは</a:t>
            </a:r>
            <a:r>
              <a:rPr kumimoji="1" lang="en-US" altLang="ja-JP" b="1" dirty="0">
                <a:solidFill>
                  <a:srgbClr val="FF0000"/>
                </a:solidFill>
              </a:rPr>
              <a:t>NG</a:t>
            </a:r>
            <a:r>
              <a:rPr kumimoji="1" lang="ja-JP" altLang="en-US" b="1">
                <a:solidFill>
                  <a:srgbClr val="FF0000"/>
                </a:solidFill>
              </a:rPr>
              <a:t>で、加工・アレンジが必要</a:t>
            </a:r>
          </a:p>
        </p:txBody>
      </p:sp>
      <p:sp>
        <p:nvSpPr>
          <p:cNvPr id="2" name="雲形吹き出し 1">
            <a:extLst>
              <a:ext uri="{FF2B5EF4-FFF2-40B4-BE49-F238E27FC236}">
                <a16:creationId xmlns:a16="http://schemas.microsoft.com/office/drawing/2014/main" id="{9C3483C7-80BD-3FE1-42F5-D11D6EB0AA6B}"/>
              </a:ext>
            </a:extLst>
          </p:cNvPr>
          <p:cNvSpPr/>
          <p:nvPr/>
        </p:nvSpPr>
        <p:spPr>
          <a:xfrm>
            <a:off x="4472097" y="4377416"/>
            <a:ext cx="1825932" cy="895245"/>
          </a:xfrm>
          <a:prstGeom prst="cloudCallout">
            <a:avLst>
              <a:gd name="adj1" fmla="val -32957"/>
              <a:gd name="adj2" fmla="val -12885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>
                <a:effectLst/>
                <a:ea typeface="游明朝" panose="02020400000000000000" pitchFamily="18" charset="-128"/>
                <a:cs typeface="Times New Roman (本文のフォント - コンプレ"/>
              </a:rPr>
              <a:t>自分って、天才かも</a:t>
            </a:r>
            <a:r>
              <a:rPr lang="en-US" altLang="ja-JP" sz="1200" dirty="0">
                <a:effectLst/>
                <a:ea typeface="游明朝" panose="02020400000000000000" pitchFamily="18" charset="-128"/>
                <a:cs typeface="Times New Roman (本文のフォント - コンプレ"/>
              </a:rPr>
              <a:t>!?</a:t>
            </a:r>
            <a:r>
              <a:rPr lang="ja-JP" altLang="ja-JP">
                <a:effectLst/>
              </a:rPr>
              <a:t> </a:t>
            </a:r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B64DC52-841A-D390-6990-A760512219C8}"/>
              </a:ext>
            </a:extLst>
          </p:cNvPr>
          <p:cNvSpPr txBox="1"/>
          <p:nvPr/>
        </p:nvSpPr>
        <p:spPr>
          <a:xfrm>
            <a:off x="3326249" y="514501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図版</a:t>
            </a:r>
            <a:r>
              <a:rPr lang="ja-JP" altLang="en-US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８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：「才能」ではなく「再現性」を褒める</a:t>
            </a:r>
            <a:endParaRPr lang="ja-JP" altLang="ja-JP" sz="18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 (本文のフォント - コンプレ"/>
            </a:endParaRPr>
          </a:p>
        </p:txBody>
      </p:sp>
      <p:sp>
        <p:nvSpPr>
          <p:cNvPr id="15" name="涙形 14">
            <a:extLst>
              <a:ext uri="{FF2B5EF4-FFF2-40B4-BE49-F238E27FC236}">
                <a16:creationId xmlns:a16="http://schemas.microsoft.com/office/drawing/2014/main" id="{509F6662-457B-39AF-1853-FB7664A42035}"/>
              </a:ext>
            </a:extLst>
          </p:cNvPr>
          <p:cNvSpPr/>
          <p:nvPr/>
        </p:nvSpPr>
        <p:spPr>
          <a:xfrm rot="722646">
            <a:off x="3665663" y="3470412"/>
            <a:ext cx="1050857" cy="190131"/>
          </a:xfrm>
          <a:prstGeom prst="teardrop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64940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図形&#10;&#10;低い精度で自動的に生成された説明">
            <a:extLst>
              <a:ext uri="{FF2B5EF4-FFF2-40B4-BE49-F238E27FC236}">
                <a16:creationId xmlns:a16="http://schemas.microsoft.com/office/drawing/2014/main" id="{74D694DD-CB3D-519D-0190-F9503555B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438" y="2496469"/>
            <a:ext cx="4253696" cy="3190272"/>
          </a:xfrm>
          <a:prstGeom prst="rect">
            <a:avLst/>
          </a:prstGeom>
        </p:spPr>
      </p:pic>
      <p:pic>
        <p:nvPicPr>
          <p:cNvPr id="5" name="図 4" descr="図形&#10;&#10;低い精度で自動的に生成された説明">
            <a:extLst>
              <a:ext uri="{FF2B5EF4-FFF2-40B4-BE49-F238E27FC236}">
                <a16:creationId xmlns:a16="http://schemas.microsoft.com/office/drawing/2014/main" id="{0E5307E7-D72E-26B8-303B-ECF95B0E2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1108" y="2475243"/>
            <a:ext cx="4253696" cy="3190272"/>
          </a:xfrm>
          <a:prstGeom prst="rect">
            <a:avLst/>
          </a:prstGeom>
        </p:spPr>
      </p:pic>
      <p:sp>
        <p:nvSpPr>
          <p:cNvPr id="6" name="乗算記号 5">
            <a:extLst>
              <a:ext uri="{FF2B5EF4-FFF2-40B4-BE49-F238E27FC236}">
                <a16:creationId xmlns:a16="http://schemas.microsoft.com/office/drawing/2014/main" id="{39DB190D-9BC9-9881-E245-92F0D3EB77CB}"/>
              </a:ext>
            </a:extLst>
          </p:cNvPr>
          <p:cNvSpPr/>
          <p:nvPr/>
        </p:nvSpPr>
        <p:spPr>
          <a:xfrm>
            <a:off x="1640751" y="3565478"/>
            <a:ext cx="4033283" cy="2843408"/>
          </a:xfrm>
          <a:prstGeom prst="mathMultiply">
            <a:avLst>
              <a:gd name="adj1" fmla="val 2759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角丸四角形吹き出し 6">
            <a:extLst>
              <a:ext uri="{FF2B5EF4-FFF2-40B4-BE49-F238E27FC236}">
                <a16:creationId xmlns:a16="http://schemas.microsoft.com/office/drawing/2014/main" id="{C16AF3B6-0D12-0730-448C-1AF3C5C231EA}"/>
              </a:ext>
            </a:extLst>
          </p:cNvPr>
          <p:cNvSpPr/>
          <p:nvPr/>
        </p:nvSpPr>
        <p:spPr>
          <a:xfrm>
            <a:off x="2696901" y="2365705"/>
            <a:ext cx="1604325" cy="654655"/>
          </a:xfrm>
          <a:prstGeom prst="wedgeRoundRectCallout">
            <a:avLst>
              <a:gd name="adj1" fmla="val -53299"/>
              <a:gd name="adj2" fmla="val 100523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/>
              <a:t>きみは本当に</a:t>
            </a:r>
            <a:endParaRPr lang="en-US" altLang="ja-JP" sz="1200" dirty="0"/>
          </a:p>
          <a:p>
            <a:pPr algn="ctr"/>
            <a:r>
              <a:rPr lang="ja-JP" altLang="en-US" sz="1200"/>
              <a:t>誠実だね！</a:t>
            </a:r>
            <a:endParaRPr kumimoji="1" lang="ja-JP" altLang="en-US" sz="120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7BBE364-E6DD-91BF-B50C-D1F68D1DEBED}"/>
              </a:ext>
            </a:extLst>
          </p:cNvPr>
          <p:cNvSpPr txBox="1"/>
          <p:nvPr/>
        </p:nvSpPr>
        <p:spPr>
          <a:xfrm>
            <a:off x="1333983" y="1972578"/>
            <a:ext cx="34709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b="1"/>
              <a:t>人格を褒める</a:t>
            </a:r>
          </a:p>
        </p:txBody>
      </p:sp>
      <p:sp>
        <p:nvSpPr>
          <p:cNvPr id="10" name="角丸四角形吹き出し 9">
            <a:extLst>
              <a:ext uri="{FF2B5EF4-FFF2-40B4-BE49-F238E27FC236}">
                <a16:creationId xmlns:a16="http://schemas.microsoft.com/office/drawing/2014/main" id="{834B7E4C-B20B-A455-7BE0-0A0067BB9FBB}"/>
              </a:ext>
            </a:extLst>
          </p:cNvPr>
          <p:cNvSpPr/>
          <p:nvPr/>
        </p:nvSpPr>
        <p:spPr>
          <a:xfrm>
            <a:off x="8219954" y="1972579"/>
            <a:ext cx="1928149" cy="1047781"/>
          </a:xfrm>
          <a:prstGeom prst="wedgeRoundRectCallout">
            <a:avLst>
              <a:gd name="adj1" fmla="val -57628"/>
              <a:gd name="adj2" fmla="val 70466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/>
              <a:t>きみの誠実な姿勢が</a:t>
            </a:r>
            <a:endParaRPr lang="en-US" altLang="ja-JP" sz="1200" dirty="0"/>
          </a:p>
          <a:p>
            <a:pPr algn="ctr"/>
            <a:r>
              <a:rPr lang="ja-JP" altLang="en-US" sz="1200"/>
              <a:t>信頼につながって、</a:t>
            </a:r>
            <a:endParaRPr lang="en-US" altLang="ja-JP" sz="1200" dirty="0"/>
          </a:p>
          <a:p>
            <a:pPr algn="ctr"/>
            <a:r>
              <a:rPr lang="ja-JP" altLang="en-US" sz="1200"/>
              <a:t>クライアントも</a:t>
            </a:r>
            <a:endParaRPr lang="en-US" altLang="ja-JP" sz="1200" dirty="0"/>
          </a:p>
          <a:p>
            <a:pPr algn="ctr"/>
            <a:r>
              <a:rPr lang="en-US" altLang="ja-JP" sz="1200" dirty="0"/>
              <a:t>OK</a:t>
            </a:r>
            <a:r>
              <a:rPr lang="ja-JP" altLang="en-US" sz="1200"/>
              <a:t>してくれたんだよ！</a:t>
            </a:r>
            <a:endParaRPr kumimoji="1" lang="ja-JP" altLang="en-US" sz="1200"/>
          </a:p>
        </p:txBody>
      </p:sp>
      <p:sp>
        <p:nvSpPr>
          <p:cNvPr id="11" name="雲形吹き出し 10">
            <a:extLst>
              <a:ext uri="{FF2B5EF4-FFF2-40B4-BE49-F238E27FC236}">
                <a16:creationId xmlns:a16="http://schemas.microsoft.com/office/drawing/2014/main" id="{C2C145D4-A5D8-F360-52E6-EB92AD1A11DE}"/>
              </a:ext>
            </a:extLst>
          </p:cNvPr>
          <p:cNvSpPr/>
          <p:nvPr/>
        </p:nvSpPr>
        <p:spPr>
          <a:xfrm>
            <a:off x="8747956" y="4987182"/>
            <a:ext cx="3158698" cy="895245"/>
          </a:xfrm>
          <a:prstGeom prst="cloudCallout">
            <a:avLst>
              <a:gd name="adj1" fmla="val -12038"/>
              <a:gd name="adj2" fmla="val -1379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>
                <a:ea typeface="游明朝" panose="02020400000000000000" pitchFamily="18" charset="-128"/>
                <a:cs typeface="Times New Roman (本文のフォント - コンプレ"/>
              </a:rPr>
              <a:t>だとしたら、今後も同じ姿勢に徹しなきゃ</a:t>
            </a:r>
            <a:r>
              <a:rPr lang="en-US" altLang="ja-JP" sz="1200" dirty="0">
                <a:effectLst/>
                <a:ea typeface="游明朝" panose="02020400000000000000" pitchFamily="18" charset="-128"/>
                <a:cs typeface="Times New Roman (本文のフォント - コンプレ"/>
              </a:rPr>
              <a:t>……</a:t>
            </a:r>
            <a:r>
              <a:rPr lang="ja-JP" altLang="ja-JP">
                <a:effectLst/>
              </a:rPr>
              <a:t> </a:t>
            </a:r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763F96F-07EA-BED2-3F07-95BA34379897}"/>
              </a:ext>
            </a:extLst>
          </p:cNvPr>
          <p:cNvSpPr txBox="1"/>
          <p:nvPr/>
        </p:nvSpPr>
        <p:spPr>
          <a:xfrm>
            <a:off x="2544961" y="5930017"/>
            <a:ext cx="736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</a:rPr>
              <a:t>※</a:t>
            </a:r>
            <a:r>
              <a:rPr kumimoji="1" lang="ja-JP" altLang="en-US" b="1">
                <a:solidFill>
                  <a:srgbClr val="FF0000"/>
                </a:solidFill>
              </a:rPr>
              <a:t>アイコンをそのまま使用するのは</a:t>
            </a:r>
            <a:r>
              <a:rPr kumimoji="1" lang="en-US" altLang="ja-JP" b="1" dirty="0">
                <a:solidFill>
                  <a:srgbClr val="FF0000"/>
                </a:solidFill>
              </a:rPr>
              <a:t>NG</a:t>
            </a:r>
            <a:r>
              <a:rPr kumimoji="1" lang="ja-JP" altLang="en-US" b="1">
                <a:solidFill>
                  <a:srgbClr val="FF0000"/>
                </a:solidFill>
              </a:rPr>
              <a:t>で、加工・アレンジが必要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FAAAA58-F76F-9364-C42A-068DD4BF0115}"/>
              </a:ext>
            </a:extLst>
          </p:cNvPr>
          <p:cNvSpPr txBox="1"/>
          <p:nvPr/>
        </p:nvSpPr>
        <p:spPr>
          <a:xfrm>
            <a:off x="4054033" y="420977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図版</a:t>
            </a:r>
            <a:r>
              <a:rPr lang="en-US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9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：「人格」ではなく「姿勢」を褒める</a:t>
            </a:r>
            <a:endParaRPr lang="ja-JP" altLang="ja-JP" sz="18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 (本文のフォント - コンプレ"/>
            </a:endParaRPr>
          </a:p>
        </p:txBody>
      </p:sp>
      <p:pic>
        <p:nvPicPr>
          <p:cNvPr id="8" name="図 7" descr="図形&#10;&#10;低い精度で自動的に生成された説明">
            <a:extLst>
              <a:ext uri="{FF2B5EF4-FFF2-40B4-BE49-F238E27FC236}">
                <a16:creationId xmlns:a16="http://schemas.microsoft.com/office/drawing/2014/main" id="{8B082160-62D7-6A6D-59F4-A714784E17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338" y="2485078"/>
            <a:ext cx="4253696" cy="319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644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図形&#10;&#10;低い精度で自動的に生成された説明">
            <a:extLst>
              <a:ext uri="{FF2B5EF4-FFF2-40B4-BE49-F238E27FC236}">
                <a16:creationId xmlns:a16="http://schemas.microsoft.com/office/drawing/2014/main" id="{C2B651D8-4999-B6F5-AB65-7013C6A16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7235" y="2585287"/>
            <a:ext cx="5368769" cy="3389628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C77F041-9307-38FA-10F3-CE2A97610445}"/>
              </a:ext>
            </a:extLst>
          </p:cNvPr>
          <p:cNvSpPr txBox="1"/>
          <p:nvPr/>
        </p:nvSpPr>
        <p:spPr>
          <a:xfrm>
            <a:off x="2540135" y="6343376"/>
            <a:ext cx="736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</a:rPr>
              <a:t>※</a:t>
            </a:r>
            <a:r>
              <a:rPr kumimoji="1" lang="ja-JP" altLang="en-US" b="1">
                <a:solidFill>
                  <a:srgbClr val="FF0000"/>
                </a:solidFill>
              </a:rPr>
              <a:t>アイコンをそのまま使用するのは</a:t>
            </a:r>
            <a:r>
              <a:rPr kumimoji="1" lang="en-US" altLang="ja-JP" b="1" dirty="0">
                <a:solidFill>
                  <a:srgbClr val="FF0000"/>
                </a:solidFill>
              </a:rPr>
              <a:t>NG</a:t>
            </a:r>
            <a:r>
              <a:rPr kumimoji="1" lang="ja-JP" altLang="en-US" b="1">
                <a:solidFill>
                  <a:srgbClr val="FF0000"/>
                </a:solidFill>
              </a:rPr>
              <a:t>で、加工・アレンジが必要</a:t>
            </a:r>
          </a:p>
        </p:txBody>
      </p:sp>
      <p:sp>
        <p:nvSpPr>
          <p:cNvPr id="6" name="角丸四角形吹き出し 5">
            <a:extLst>
              <a:ext uri="{FF2B5EF4-FFF2-40B4-BE49-F238E27FC236}">
                <a16:creationId xmlns:a16="http://schemas.microsoft.com/office/drawing/2014/main" id="{5EBCCD6A-FB15-DBCE-F3AE-CCFB3AE0875F}"/>
              </a:ext>
            </a:extLst>
          </p:cNvPr>
          <p:cNvSpPr/>
          <p:nvPr/>
        </p:nvSpPr>
        <p:spPr>
          <a:xfrm>
            <a:off x="2696901" y="1977093"/>
            <a:ext cx="1604325" cy="1043268"/>
          </a:xfrm>
          <a:prstGeom prst="wedgeRoundRectCallout">
            <a:avLst>
              <a:gd name="adj1" fmla="val 72958"/>
              <a:gd name="adj2" fmla="val 105969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ja-JP" sz="1200">
                <a:effectLst/>
                <a:ea typeface="游明朝" panose="02020400000000000000" pitchFamily="18" charset="-128"/>
                <a:cs typeface="Times New Roman (本文のフォント - コンプレ"/>
              </a:rPr>
              <a:t>今のレベルなら</a:t>
            </a:r>
            <a:endParaRPr lang="en-US" altLang="ja-JP" sz="1200" dirty="0">
              <a:effectLst/>
              <a:ea typeface="游明朝" panose="02020400000000000000" pitchFamily="18" charset="-128"/>
              <a:cs typeface="Times New Roman (本文のフォント - コンプレ"/>
            </a:endParaRPr>
          </a:p>
          <a:p>
            <a:pPr algn="ctr"/>
            <a:r>
              <a:rPr lang="ja-JP" altLang="ja-JP" sz="1200">
                <a:effectLst/>
                <a:ea typeface="游明朝" panose="02020400000000000000" pitchFamily="18" charset="-128"/>
                <a:cs typeface="Times New Roman (本文のフォント - コンプレ"/>
              </a:rPr>
              <a:t>十分</a:t>
            </a:r>
            <a:r>
              <a:rPr lang="ja-JP" altLang="en-US" sz="1200">
                <a:effectLst/>
                <a:ea typeface="游明朝" panose="02020400000000000000" pitchFamily="18" charset="-128"/>
                <a:cs typeface="Times New Roman (本文のフォント - コンプレ"/>
              </a:rPr>
              <a:t>に</a:t>
            </a:r>
            <a:r>
              <a:rPr lang="ja-JP" altLang="ja-JP" sz="1200">
                <a:effectLst/>
                <a:ea typeface="游明朝" panose="02020400000000000000" pitchFamily="18" charset="-128"/>
                <a:cs typeface="Times New Roman (本文のフォント - コンプレ"/>
              </a:rPr>
              <a:t>合格だね</a:t>
            </a:r>
            <a:r>
              <a:rPr lang="ja-JP" altLang="en-US" sz="1200"/>
              <a:t>！</a:t>
            </a:r>
            <a:endParaRPr kumimoji="1" lang="ja-JP" altLang="en-US" sz="1200"/>
          </a:p>
        </p:txBody>
      </p:sp>
      <p:sp>
        <p:nvSpPr>
          <p:cNvPr id="7" name="加算記号 6">
            <a:extLst>
              <a:ext uri="{FF2B5EF4-FFF2-40B4-BE49-F238E27FC236}">
                <a16:creationId xmlns:a16="http://schemas.microsoft.com/office/drawing/2014/main" id="{BD68127F-86DB-932E-01E7-22AD07E04C8E}"/>
              </a:ext>
            </a:extLst>
          </p:cNvPr>
          <p:cNvSpPr/>
          <p:nvPr/>
        </p:nvSpPr>
        <p:spPr>
          <a:xfrm>
            <a:off x="4548471" y="1889248"/>
            <a:ext cx="1186178" cy="1158158"/>
          </a:xfrm>
          <a:prstGeom prst="mathPlus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角丸四角形吹き出し 7">
            <a:extLst>
              <a:ext uri="{FF2B5EF4-FFF2-40B4-BE49-F238E27FC236}">
                <a16:creationId xmlns:a16="http://schemas.microsoft.com/office/drawing/2014/main" id="{FEA92F99-5873-F592-035E-DCBE923881D2}"/>
              </a:ext>
            </a:extLst>
          </p:cNvPr>
          <p:cNvSpPr/>
          <p:nvPr/>
        </p:nvSpPr>
        <p:spPr>
          <a:xfrm>
            <a:off x="6096000" y="1946693"/>
            <a:ext cx="2349661" cy="1043268"/>
          </a:xfrm>
          <a:prstGeom prst="wedgeRoundRectCallout">
            <a:avLst>
              <a:gd name="adj1" fmla="val -72855"/>
              <a:gd name="adj2" fmla="val 110407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>
                <a:effectLst/>
                <a:ea typeface="游明朝" panose="02020400000000000000" pitchFamily="18" charset="-128"/>
                <a:cs typeface="Times New Roman (本文のフォント - コンプレ"/>
              </a:rPr>
              <a:t>だからこそ次は、</a:t>
            </a:r>
            <a:endParaRPr lang="en-US" altLang="ja-JP" sz="1200" dirty="0">
              <a:effectLst/>
              <a:ea typeface="游明朝" panose="02020400000000000000" pitchFamily="18" charset="-128"/>
              <a:cs typeface="Times New Roman (本文のフォント - コンプレ"/>
            </a:endParaRPr>
          </a:p>
          <a:p>
            <a:pPr algn="ctr"/>
            <a:r>
              <a:rPr lang="ja-JP" altLang="en-US" sz="1200">
                <a:ea typeface="游明朝" panose="02020400000000000000" pitchFamily="18" charset="-128"/>
                <a:cs typeface="Times New Roman (本文のフォント - コンプレ"/>
              </a:rPr>
              <a:t>“私がいなくても回る状態”を</a:t>
            </a:r>
            <a:endParaRPr lang="en-US" altLang="ja-JP" sz="1200" dirty="0">
              <a:ea typeface="游明朝" panose="02020400000000000000" pitchFamily="18" charset="-128"/>
              <a:cs typeface="Times New Roman (本文のフォント - コンプレ"/>
            </a:endParaRPr>
          </a:p>
          <a:p>
            <a:pPr algn="ctr"/>
            <a:r>
              <a:rPr lang="ja-JP" altLang="en-US" sz="1200">
                <a:ea typeface="游明朝" panose="02020400000000000000" pitchFamily="18" charset="-128"/>
                <a:cs typeface="Times New Roman (本文のフォント - コンプレ"/>
              </a:rPr>
              <a:t>意識してみてほしいな</a:t>
            </a:r>
            <a:endParaRPr kumimoji="1" lang="ja-JP" altLang="en-US" sz="120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D3EFB43-2448-14CB-00A5-29F06F68BDE5}"/>
              </a:ext>
            </a:extLst>
          </p:cNvPr>
          <p:cNvSpPr txBox="1"/>
          <p:nvPr/>
        </p:nvSpPr>
        <p:spPr>
          <a:xfrm>
            <a:off x="2696901" y="1488330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ja-JP" sz="1800" b="1">
                <a:effectLst/>
                <a:ea typeface="游明朝" panose="02020400000000000000" pitchFamily="18" charset="-128"/>
                <a:cs typeface="Times New Roman (本文のフォント - コンプレ"/>
              </a:rPr>
              <a:t>単なるベタ褒めで終わらせずに次の課題を提示する</a:t>
            </a:r>
            <a:r>
              <a:rPr lang="ja-JP" altLang="ja-JP" b="1">
                <a:effectLst/>
              </a:rPr>
              <a:t> </a:t>
            </a:r>
            <a:endParaRPr lang="ja-JP" altLang="en-US" b="1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2ADCE90-8039-5DAE-7888-5AB8AB9E97BD}"/>
              </a:ext>
            </a:extLst>
          </p:cNvPr>
          <p:cNvSpPr txBox="1"/>
          <p:nvPr/>
        </p:nvSpPr>
        <p:spPr>
          <a:xfrm>
            <a:off x="3499063" y="522449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図版</a:t>
            </a:r>
            <a:r>
              <a:rPr lang="en-US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10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：褒めた後にあえて</a:t>
            </a:r>
            <a:r>
              <a:rPr lang="en-US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“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一段上</a:t>
            </a:r>
            <a:r>
              <a:rPr lang="en-US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”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の期待を渡す</a:t>
            </a:r>
            <a:endParaRPr lang="ja-JP" altLang="ja-JP" sz="18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 (本文のフォント - コンプレ"/>
            </a:endParaRPr>
          </a:p>
        </p:txBody>
      </p:sp>
    </p:spTree>
    <p:extLst>
      <p:ext uri="{BB962C8B-B14F-4D97-AF65-F5344CB8AC3E}">
        <p14:creationId xmlns:p14="http://schemas.microsoft.com/office/powerpoint/2010/main" val="3048418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3AFEBA7-7A4B-8237-CEB1-6EE1AE970CF6}"/>
              </a:ext>
            </a:extLst>
          </p:cNvPr>
          <p:cNvSpPr/>
          <p:nvPr/>
        </p:nvSpPr>
        <p:spPr>
          <a:xfrm>
            <a:off x="314927" y="2913926"/>
            <a:ext cx="5530288" cy="10301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000" b="1"/>
              <a:t>「正しく叱る」とは？</a:t>
            </a:r>
          </a:p>
        </p:txBody>
      </p:sp>
      <p:sp>
        <p:nvSpPr>
          <p:cNvPr id="5" name="等号 4">
            <a:extLst>
              <a:ext uri="{FF2B5EF4-FFF2-40B4-BE49-F238E27FC236}">
                <a16:creationId xmlns:a16="http://schemas.microsoft.com/office/drawing/2014/main" id="{C9419050-1A4D-E2F2-9CFF-ADB92FF846FE}"/>
              </a:ext>
            </a:extLst>
          </p:cNvPr>
          <p:cNvSpPr/>
          <p:nvPr/>
        </p:nvSpPr>
        <p:spPr>
          <a:xfrm>
            <a:off x="5903088" y="3000736"/>
            <a:ext cx="1064871" cy="856526"/>
          </a:xfrm>
          <a:prstGeom prst="mathEqual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2F8C2CA-D267-C037-D7A0-F316D49675FD}"/>
              </a:ext>
            </a:extLst>
          </p:cNvPr>
          <p:cNvSpPr/>
          <p:nvPr/>
        </p:nvSpPr>
        <p:spPr>
          <a:xfrm>
            <a:off x="7025832" y="2688219"/>
            <a:ext cx="4062715" cy="148156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i="0">
                <a:solidFill>
                  <a:srgbClr val="001D35"/>
                </a:solidFill>
                <a:effectLst/>
                <a:latin typeface="Arial" panose="020B0604020202020204" pitchFamily="34" charset="0"/>
              </a:rPr>
              <a:t>感情（怒り）をぶつけるのではなく、相手の成長や改善を促すために</a:t>
            </a:r>
            <a:endParaRPr lang="en-US" altLang="ja-JP" b="1" i="0" dirty="0">
              <a:solidFill>
                <a:srgbClr val="001D35"/>
              </a:solidFill>
              <a:effectLst/>
              <a:latin typeface="Arial" panose="020B0604020202020204" pitchFamily="34" charset="0"/>
            </a:endParaRPr>
          </a:p>
          <a:p>
            <a:r>
              <a:rPr lang="ja-JP" altLang="en-US" b="1" i="0">
                <a:solidFill>
                  <a:srgbClr val="001D35"/>
                </a:solidFill>
                <a:effectLst/>
                <a:latin typeface="Arial" panose="020B0604020202020204" pitchFamily="34" charset="0"/>
              </a:rPr>
              <a:t>建設的な指導を行うこと</a:t>
            </a:r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74AA6D2-396C-8F6B-A504-0E352B915A3C}"/>
              </a:ext>
            </a:extLst>
          </p:cNvPr>
          <p:cNvSpPr txBox="1"/>
          <p:nvPr/>
        </p:nvSpPr>
        <p:spPr>
          <a:xfrm>
            <a:off x="4864261" y="619774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図版</a:t>
            </a:r>
            <a:r>
              <a:rPr lang="en-US" altLang="ja-JP" b="1" dirty="0">
                <a:solidFill>
                  <a:srgbClr val="FF0000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11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：「正しく叱る」とは？</a:t>
            </a:r>
            <a:endParaRPr lang="ja-JP" altLang="ja-JP" sz="18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 (本文のフォント - コンプレ"/>
            </a:endParaRPr>
          </a:p>
        </p:txBody>
      </p:sp>
    </p:spTree>
    <p:extLst>
      <p:ext uri="{BB962C8B-B14F-4D97-AF65-F5344CB8AC3E}">
        <p14:creationId xmlns:p14="http://schemas.microsoft.com/office/powerpoint/2010/main" val="11525860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4FA5CAA-EDA4-BC7C-DE9E-D8B063440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378" y="1102289"/>
            <a:ext cx="7387822" cy="4908959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082A9A8-8BBC-618E-6C16-74701A0968C7}"/>
              </a:ext>
            </a:extLst>
          </p:cNvPr>
          <p:cNvSpPr txBox="1"/>
          <p:nvPr/>
        </p:nvSpPr>
        <p:spPr>
          <a:xfrm>
            <a:off x="3888288" y="477420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8</a:t>
            </a:r>
            <a:r>
              <a:rPr lang="ja-JP" altLang="en-US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章　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図版</a:t>
            </a:r>
            <a:r>
              <a:rPr lang="en-US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12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：緊急度と重要度のマトリックス</a:t>
            </a:r>
            <a:endParaRPr lang="ja-JP" altLang="ja-JP" sz="18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 (本文のフォント - コンプレ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12F53A3-FB11-FB74-3CBB-F17567896AF7}"/>
              </a:ext>
            </a:extLst>
          </p:cNvPr>
          <p:cNvSpPr/>
          <p:nvPr/>
        </p:nvSpPr>
        <p:spPr>
          <a:xfrm>
            <a:off x="5109896" y="2644924"/>
            <a:ext cx="590310" cy="47456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 dirty="0"/>
              <a:t>A</a:t>
            </a:r>
            <a:endParaRPr kumimoji="1" lang="ja-JP" altLang="en-US" sz="3600" b="1" dirty="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A214435-DCCC-CEBD-8D92-079357FF3C30}"/>
              </a:ext>
            </a:extLst>
          </p:cNvPr>
          <p:cNvSpPr/>
          <p:nvPr/>
        </p:nvSpPr>
        <p:spPr>
          <a:xfrm>
            <a:off x="4222375" y="3946308"/>
            <a:ext cx="590310" cy="47456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 dirty="0"/>
              <a:t>B</a:t>
            </a:r>
            <a:endParaRPr kumimoji="1" lang="ja-JP" altLang="en-US" sz="3600" b="1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4459931-0F62-39C7-18BC-2D0B5E603660}"/>
              </a:ext>
            </a:extLst>
          </p:cNvPr>
          <p:cNvSpPr/>
          <p:nvPr/>
        </p:nvSpPr>
        <p:spPr>
          <a:xfrm>
            <a:off x="8481858" y="3191719"/>
            <a:ext cx="590310" cy="47456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 dirty="0"/>
              <a:t>C</a:t>
            </a:r>
            <a:endParaRPr kumimoji="1" lang="ja-JP" altLang="en-US" sz="3600" b="1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C061A4B-C3ED-BA6B-D6BF-B097EBC04C98}"/>
              </a:ext>
            </a:extLst>
          </p:cNvPr>
          <p:cNvSpPr/>
          <p:nvPr/>
        </p:nvSpPr>
        <p:spPr>
          <a:xfrm>
            <a:off x="8186703" y="5095954"/>
            <a:ext cx="590310" cy="47456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 dirty="0"/>
              <a:t>D</a:t>
            </a:r>
            <a:endParaRPr kumimoji="1" lang="ja-JP" altLang="en-US" sz="3600" b="1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776E66A-1FAD-FE70-331B-D2133A356268}"/>
              </a:ext>
            </a:extLst>
          </p:cNvPr>
          <p:cNvSpPr/>
          <p:nvPr/>
        </p:nvSpPr>
        <p:spPr>
          <a:xfrm>
            <a:off x="4899804" y="4994694"/>
            <a:ext cx="1086928" cy="1639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A9E6BF3-9C83-E92C-860F-CA567307F311}"/>
              </a:ext>
            </a:extLst>
          </p:cNvPr>
          <p:cNvSpPr/>
          <p:nvPr/>
        </p:nvSpPr>
        <p:spPr>
          <a:xfrm>
            <a:off x="4899804" y="4597879"/>
            <a:ext cx="1196196" cy="474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5830D11-D8D3-C6C2-6DDB-FBAA202EBC33}"/>
              </a:ext>
            </a:extLst>
          </p:cNvPr>
          <p:cNvSpPr txBox="1"/>
          <p:nvPr/>
        </p:nvSpPr>
        <p:spPr>
          <a:xfrm>
            <a:off x="4812685" y="4605316"/>
            <a:ext cx="15700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●</a:t>
            </a:r>
            <a:r>
              <a:rPr kumimoji="1" lang="ja-JP" altLang="en-US" sz="14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人財募集</a:t>
            </a:r>
            <a:endParaRPr kumimoji="1" lang="en-US" altLang="ja-JP" sz="14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r>
              <a:rPr kumimoji="1" lang="ja-JP" altLang="en-US" sz="9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●</a:t>
            </a:r>
            <a:r>
              <a:rPr kumimoji="1" lang="ja-JP" altLang="en-US" sz="14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次の一手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27E819A5-6671-2F9C-49F9-02CC708CDCCE}"/>
              </a:ext>
            </a:extLst>
          </p:cNvPr>
          <p:cNvSpPr/>
          <p:nvPr/>
        </p:nvSpPr>
        <p:spPr>
          <a:xfrm>
            <a:off x="8039820" y="4183589"/>
            <a:ext cx="1430198" cy="621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8FCB7988-6AC5-D7D8-F5A2-D59A4AB143BB}"/>
              </a:ext>
            </a:extLst>
          </p:cNvPr>
          <p:cNvSpPr/>
          <p:nvPr/>
        </p:nvSpPr>
        <p:spPr>
          <a:xfrm>
            <a:off x="6504317" y="2570672"/>
            <a:ext cx="1604513" cy="1811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2563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C8FEF28-A665-DC00-4709-58E693EBD9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797076"/>
            <a:ext cx="7772400" cy="5263847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C4D30646-E7CA-97B8-CC05-3233C2F25AD6}"/>
              </a:ext>
            </a:extLst>
          </p:cNvPr>
          <p:cNvSpPr/>
          <p:nvPr/>
        </p:nvSpPr>
        <p:spPr>
          <a:xfrm>
            <a:off x="6350697" y="1841325"/>
            <a:ext cx="3395188" cy="158767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600" b="1" dirty="0"/>
              <a:t>C</a:t>
            </a:r>
            <a:endParaRPr kumimoji="1" lang="ja-JP" altLang="en-US" sz="9600" b="1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A426EFA-81B1-C5F0-3A62-7AF14D1F9010}"/>
              </a:ext>
            </a:extLst>
          </p:cNvPr>
          <p:cNvSpPr/>
          <p:nvPr/>
        </p:nvSpPr>
        <p:spPr>
          <a:xfrm>
            <a:off x="6350697" y="3951124"/>
            <a:ext cx="3395188" cy="158767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600" b="1" dirty="0"/>
              <a:t>D</a:t>
            </a:r>
            <a:endParaRPr kumimoji="1" lang="ja-JP" altLang="en-US" sz="9600" b="1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C1C4FC8-1F24-6A2F-C6C4-941FB726B005}"/>
              </a:ext>
            </a:extLst>
          </p:cNvPr>
          <p:cNvSpPr/>
          <p:nvPr/>
        </p:nvSpPr>
        <p:spPr>
          <a:xfrm>
            <a:off x="4305783" y="2268638"/>
            <a:ext cx="590310" cy="47456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 dirty="0"/>
              <a:t>A</a:t>
            </a:r>
            <a:endParaRPr kumimoji="1" lang="ja-JP" altLang="en-US" sz="3600" b="1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73174ED-9E94-F55B-EC56-CC2838F9948B}"/>
              </a:ext>
            </a:extLst>
          </p:cNvPr>
          <p:cNvSpPr/>
          <p:nvPr/>
        </p:nvSpPr>
        <p:spPr>
          <a:xfrm>
            <a:off x="3689939" y="3795837"/>
            <a:ext cx="590310" cy="47456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 dirty="0"/>
              <a:t>B</a:t>
            </a:r>
            <a:endParaRPr kumimoji="1" lang="ja-JP" altLang="en-US" sz="3600" b="1"/>
          </a:p>
        </p:txBody>
      </p:sp>
      <p:sp>
        <p:nvSpPr>
          <p:cNvPr id="9" name="角丸四角形吹き出し 8">
            <a:extLst>
              <a:ext uri="{FF2B5EF4-FFF2-40B4-BE49-F238E27FC236}">
                <a16:creationId xmlns:a16="http://schemas.microsoft.com/office/drawing/2014/main" id="{974086E3-3E02-7580-A191-13C075570DD9}"/>
              </a:ext>
            </a:extLst>
          </p:cNvPr>
          <p:cNvSpPr/>
          <p:nvPr/>
        </p:nvSpPr>
        <p:spPr>
          <a:xfrm>
            <a:off x="266218" y="3312594"/>
            <a:ext cx="1481558" cy="1915610"/>
          </a:xfrm>
          <a:prstGeom prst="wedgeRoundRectCallout">
            <a:avLst>
              <a:gd name="adj1" fmla="val 183940"/>
              <a:gd name="adj2" fmla="val -16625"/>
              <a:gd name="adj3" fmla="val 16667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/>
              <a:t>管理職の</a:t>
            </a:r>
            <a:endParaRPr kumimoji="1" lang="en-US" altLang="ja-JP" dirty="0"/>
          </a:p>
          <a:p>
            <a:pPr algn="ctr"/>
            <a:r>
              <a:rPr kumimoji="1" lang="ja-JP" altLang="en-US"/>
              <a:t>仕事は、</a:t>
            </a:r>
            <a:endParaRPr kumimoji="1" lang="en-US" altLang="ja-JP" dirty="0"/>
          </a:p>
          <a:p>
            <a:pPr algn="ctr"/>
            <a:r>
              <a:rPr kumimoji="1" lang="en-US" altLang="ja-JP" dirty="0"/>
              <a:t>B</a:t>
            </a:r>
            <a:r>
              <a:rPr kumimoji="1" lang="ja-JP" altLang="en-US"/>
              <a:t>への</a:t>
            </a:r>
            <a:endParaRPr kumimoji="1" lang="en-US" altLang="ja-JP" dirty="0"/>
          </a:p>
          <a:p>
            <a:pPr algn="ctr"/>
            <a:r>
              <a:rPr kumimoji="1" lang="ja-JP" altLang="en-US"/>
              <a:t>対応で</a:t>
            </a:r>
            <a:endParaRPr kumimoji="1" lang="en-US" altLang="ja-JP" dirty="0"/>
          </a:p>
          <a:p>
            <a:pPr algn="ctr"/>
            <a:r>
              <a:rPr kumimoji="1" lang="ja-JP" altLang="en-US"/>
              <a:t>評価される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2AF129A-5E00-F398-62DC-ED921897B391}"/>
              </a:ext>
            </a:extLst>
          </p:cNvPr>
          <p:cNvSpPr txBox="1"/>
          <p:nvPr/>
        </p:nvSpPr>
        <p:spPr>
          <a:xfrm>
            <a:off x="3651815" y="399926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ja-JP" altLang="en-US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34" charset="-128"/>
              </a:rPr>
              <a:t>　</a:t>
            </a:r>
            <a:r>
              <a:rPr lang="en-US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34" charset="-128"/>
              </a:rPr>
              <a:t>8</a:t>
            </a:r>
            <a:r>
              <a:rPr lang="ja-JP" altLang="en-US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34" charset="-128"/>
              </a:rPr>
              <a:t>章　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34" charset="-128"/>
              </a:rPr>
              <a:t>図版</a:t>
            </a:r>
            <a:r>
              <a:rPr lang="en-US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34" charset="-128"/>
              </a:rPr>
              <a:t>13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34" charset="-128"/>
              </a:rPr>
              <a:t>：管理職の仕事は</a:t>
            </a:r>
            <a:r>
              <a:rPr lang="en-US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34" charset="-128"/>
              </a:rPr>
              <a:t>B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34" charset="-128"/>
              </a:rPr>
              <a:t>への対応で評価される</a:t>
            </a:r>
            <a:endParaRPr lang="ja-JP" altLang="ja-JP" sz="18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 (本文のフォント - コンプレ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835B4E2-4FFF-6959-7ED5-6777D995AA7D}"/>
              </a:ext>
            </a:extLst>
          </p:cNvPr>
          <p:cNvSpPr/>
          <p:nvPr/>
        </p:nvSpPr>
        <p:spPr>
          <a:xfrm>
            <a:off x="4419600" y="4480560"/>
            <a:ext cx="1469073" cy="747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C197A5A-307D-2131-DAC7-449FC97F261A}"/>
              </a:ext>
            </a:extLst>
          </p:cNvPr>
          <p:cNvSpPr txBox="1"/>
          <p:nvPr/>
        </p:nvSpPr>
        <p:spPr>
          <a:xfrm>
            <a:off x="4600938" y="4592772"/>
            <a:ext cx="15700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●</a:t>
            </a:r>
            <a:r>
              <a:rPr kumimoji="1" lang="ja-JP" altLang="en-US" sz="14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人財募集</a:t>
            </a:r>
            <a:endParaRPr kumimoji="1" lang="en-US" altLang="ja-JP" sz="14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r>
              <a:rPr kumimoji="1" lang="ja-JP" altLang="en-US" sz="9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●</a:t>
            </a:r>
            <a:r>
              <a:rPr kumimoji="1" lang="ja-JP" altLang="en-US" sz="14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次の一手</a:t>
            </a:r>
          </a:p>
        </p:txBody>
      </p:sp>
    </p:spTree>
    <p:extLst>
      <p:ext uri="{BB962C8B-B14F-4D97-AF65-F5344CB8AC3E}">
        <p14:creationId xmlns:p14="http://schemas.microsoft.com/office/powerpoint/2010/main" val="11773772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930F858-E9BB-8B17-C06B-ED1EF38E2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183" y="1191337"/>
            <a:ext cx="6036501" cy="3996085"/>
          </a:xfrm>
          <a:prstGeom prst="rect">
            <a:avLst/>
          </a:prstGeom>
        </p:spPr>
      </p:pic>
      <p:sp>
        <p:nvSpPr>
          <p:cNvPr id="5" name="角丸四角形吹き出し 4">
            <a:extLst>
              <a:ext uri="{FF2B5EF4-FFF2-40B4-BE49-F238E27FC236}">
                <a16:creationId xmlns:a16="http://schemas.microsoft.com/office/drawing/2014/main" id="{3E4A4E3D-5D5E-9B8E-34CE-F3C79E9E4AE8}"/>
              </a:ext>
            </a:extLst>
          </p:cNvPr>
          <p:cNvSpPr/>
          <p:nvPr/>
        </p:nvSpPr>
        <p:spPr>
          <a:xfrm>
            <a:off x="1218196" y="2144867"/>
            <a:ext cx="1481558" cy="1082089"/>
          </a:xfrm>
          <a:prstGeom prst="wedgeRoundRectCallout">
            <a:avLst>
              <a:gd name="adj1" fmla="val 183940"/>
              <a:gd name="adj2" fmla="val -16625"/>
              <a:gd name="adj3" fmla="val 16667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/>
              <a:t>「今」を</a:t>
            </a:r>
            <a:endParaRPr kumimoji="1" lang="en-US" altLang="ja-JP" dirty="0"/>
          </a:p>
          <a:p>
            <a:pPr algn="ctr"/>
            <a:r>
              <a:rPr lang="ja-JP" altLang="en-US"/>
              <a:t>守るための</a:t>
            </a:r>
            <a:endParaRPr lang="en-US" altLang="ja-JP" dirty="0"/>
          </a:p>
          <a:p>
            <a:pPr algn="ctr"/>
            <a:r>
              <a:rPr kumimoji="1" lang="ja-JP" altLang="en-US"/>
              <a:t>仕事</a:t>
            </a:r>
          </a:p>
        </p:txBody>
      </p:sp>
      <p:sp>
        <p:nvSpPr>
          <p:cNvPr id="6" name="角丸四角形吹き出し 5">
            <a:extLst>
              <a:ext uri="{FF2B5EF4-FFF2-40B4-BE49-F238E27FC236}">
                <a16:creationId xmlns:a16="http://schemas.microsoft.com/office/drawing/2014/main" id="{2A5D1A69-D637-AAF2-24B0-16CB784E43CA}"/>
              </a:ext>
            </a:extLst>
          </p:cNvPr>
          <p:cNvSpPr/>
          <p:nvPr/>
        </p:nvSpPr>
        <p:spPr>
          <a:xfrm>
            <a:off x="1218196" y="3631045"/>
            <a:ext cx="1481558" cy="1082089"/>
          </a:xfrm>
          <a:prstGeom prst="wedgeRoundRectCallout">
            <a:avLst>
              <a:gd name="adj1" fmla="val 183940"/>
              <a:gd name="adj2" fmla="val -16625"/>
              <a:gd name="adj3" fmla="val 16667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/>
              <a:t>「未来」を</a:t>
            </a:r>
            <a:endParaRPr kumimoji="1" lang="en-US" altLang="ja-JP" dirty="0"/>
          </a:p>
          <a:p>
            <a:pPr algn="ctr"/>
            <a:r>
              <a:rPr lang="ja-JP" altLang="en-US"/>
              <a:t>守るための</a:t>
            </a:r>
            <a:endParaRPr lang="en-US" altLang="ja-JP" dirty="0"/>
          </a:p>
          <a:p>
            <a:pPr algn="ctr"/>
            <a:r>
              <a:rPr kumimoji="1" lang="ja-JP" altLang="en-US"/>
              <a:t>仕事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0E87C6E-8679-F6A2-C513-A507C1703E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0881" y="4051588"/>
            <a:ext cx="2153433" cy="1615075"/>
          </a:xfrm>
          <a:prstGeom prst="rect">
            <a:avLst/>
          </a:prstGeom>
        </p:spPr>
      </p:pic>
      <p:pic>
        <p:nvPicPr>
          <p:cNvPr id="10" name="Picture 2" descr="焦って残業する人のシルエット | 無料のAi・PNG白黒シルエット ...">
            <a:extLst>
              <a:ext uri="{FF2B5EF4-FFF2-40B4-BE49-F238E27FC236}">
                <a16:creationId xmlns:a16="http://schemas.microsoft.com/office/drawing/2014/main" id="{AC03E4B3-CCDB-36C6-77EE-3853186E37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881" y="821621"/>
            <a:ext cx="1616901" cy="1521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BDF1EAE-3124-BA74-37C6-9A2C70471013}"/>
              </a:ext>
            </a:extLst>
          </p:cNvPr>
          <p:cNvSpPr txBox="1"/>
          <p:nvPr/>
        </p:nvSpPr>
        <p:spPr>
          <a:xfrm>
            <a:off x="407928" y="1167103"/>
            <a:ext cx="289085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/>
              <a:t>A</a:t>
            </a:r>
            <a:r>
              <a:rPr kumimoji="1" lang="ja-JP" altLang="en-US"/>
              <a:t>の対応に追われている</a:t>
            </a:r>
            <a:endParaRPr kumimoji="1" lang="en-US" altLang="ja-JP" dirty="0"/>
          </a:p>
          <a:p>
            <a:r>
              <a:rPr kumimoji="1" lang="ja-JP" altLang="en-US"/>
              <a:t>管理職は、つねに</a:t>
            </a:r>
            <a:endParaRPr kumimoji="1" lang="en-US" altLang="ja-JP" dirty="0"/>
          </a:p>
          <a:p>
            <a:r>
              <a:rPr kumimoji="1" lang="ja-JP" altLang="en-US"/>
              <a:t>忙しいそうにしている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3DBEF3D-5ED1-9262-605D-7F8BFA7CEA6E}"/>
              </a:ext>
            </a:extLst>
          </p:cNvPr>
          <p:cNvSpPr txBox="1"/>
          <p:nvPr/>
        </p:nvSpPr>
        <p:spPr>
          <a:xfrm>
            <a:off x="4784645" y="5037600"/>
            <a:ext cx="262271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/>
              <a:t>B</a:t>
            </a:r>
            <a:r>
              <a:rPr kumimoji="1" lang="ja-JP" altLang="en-US"/>
              <a:t>の対応に注力すると</a:t>
            </a:r>
            <a:endParaRPr kumimoji="1" lang="en-US" altLang="ja-JP" dirty="0"/>
          </a:p>
          <a:p>
            <a:r>
              <a:rPr kumimoji="1" lang="en-US" altLang="ja-JP" dirty="0"/>
              <a:t>A</a:t>
            </a:r>
            <a:r>
              <a:rPr kumimoji="1" lang="ja-JP" altLang="en-US"/>
              <a:t>の発生を未然に防ぎ、</a:t>
            </a:r>
            <a:endParaRPr kumimoji="1" lang="en-US" altLang="ja-JP" dirty="0"/>
          </a:p>
          <a:p>
            <a:r>
              <a:rPr lang="ja-JP" altLang="en-US"/>
              <a:t>さらに</a:t>
            </a:r>
            <a:r>
              <a:rPr lang="en-US" altLang="ja-JP" dirty="0"/>
              <a:t>B</a:t>
            </a:r>
            <a:r>
              <a:rPr lang="ja-JP" altLang="en-US"/>
              <a:t>への費やす</a:t>
            </a:r>
            <a:endParaRPr lang="en-US" altLang="ja-JP" dirty="0"/>
          </a:p>
          <a:p>
            <a:r>
              <a:rPr lang="ja-JP" altLang="en-US"/>
              <a:t>時間手余裕が生じる</a:t>
            </a:r>
            <a:endParaRPr lang="en-US" altLang="ja-JP" dirty="0"/>
          </a:p>
          <a:p>
            <a:r>
              <a:rPr lang="ja-JP" altLang="en-US"/>
              <a:t>好循環が発生</a:t>
            </a:r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B303DAB-87D7-2266-B7BF-CA338C1C53D8}"/>
              </a:ext>
            </a:extLst>
          </p:cNvPr>
          <p:cNvSpPr txBox="1"/>
          <p:nvPr/>
        </p:nvSpPr>
        <p:spPr>
          <a:xfrm>
            <a:off x="2448890" y="279548"/>
            <a:ext cx="853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8</a:t>
            </a:r>
            <a:r>
              <a:rPr lang="ja-JP" altLang="en-US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章　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図版</a:t>
            </a:r>
            <a:r>
              <a:rPr lang="en-US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14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：Ａは「今」を守るための仕事で、Ｂは「未来」を守るための仕事</a:t>
            </a:r>
            <a:endParaRPr lang="ja-JP" altLang="ja-JP" sz="18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 (本文のフォント - コンプレ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AB75422-4AF6-66E9-5093-CB93AD07C1BB}"/>
              </a:ext>
            </a:extLst>
          </p:cNvPr>
          <p:cNvSpPr txBox="1"/>
          <p:nvPr/>
        </p:nvSpPr>
        <p:spPr>
          <a:xfrm>
            <a:off x="1103161" y="6468009"/>
            <a:ext cx="736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</a:rPr>
              <a:t>※</a:t>
            </a:r>
            <a:r>
              <a:rPr kumimoji="1" lang="ja-JP" altLang="en-US" b="1">
                <a:solidFill>
                  <a:srgbClr val="FF0000"/>
                </a:solidFill>
              </a:rPr>
              <a:t>アイコンをそのまま使用するのは</a:t>
            </a:r>
            <a:r>
              <a:rPr kumimoji="1" lang="en-US" altLang="ja-JP" b="1" dirty="0">
                <a:solidFill>
                  <a:srgbClr val="FF0000"/>
                </a:solidFill>
              </a:rPr>
              <a:t>NG</a:t>
            </a:r>
            <a:r>
              <a:rPr kumimoji="1" lang="ja-JP" altLang="en-US" b="1">
                <a:solidFill>
                  <a:srgbClr val="FF0000"/>
                </a:solidFill>
              </a:rPr>
              <a:t>で、加工・アレンジが必要</a:t>
            </a:r>
          </a:p>
        </p:txBody>
      </p:sp>
    </p:spTree>
    <p:extLst>
      <p:ext uri="{BB962C8B-B14F-4D97-AF65-F5344CB8AC3E}">
        <p14:creationId xmlns:p14="http://schemas.microsoft.com/office/powerpoint/2010/main" val="143247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焦って残業する人のシルエット | 無料のAi・PNG白黒シルエット ...">
            <a:extLst>
              <a:ext uri="{FF2B5EF4-FFF2-40B4-BE49-F238E27FC236}">
                <a16:creationId xmlns:a16="http://schemas.microsoft.com/office/drawing/2014/main" id="{81837EAF-452D-867B-0ACA-21ECC8E1A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0613" y="2668105"/>
            <a:ext cx="1616901" cy="1521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FC861D7-3BC2-2A49-5D90-FC1225E9357A}"/>
              </a:ext>
            </a:extLst>
          </p:cNvPr>
          <p:cNvSpPr/>
          <p:nvPr/>
        </p:nvSpPr>
        <p:spPr>
          <a:xfrm>
            <a:off x="1168079" y="1240417"/>
            <a:ext cx="9677399" cy="10301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b="1"/>
              <a:t>無駄な忙しさから解消されるための３つのルール</a:t>
            </a:r>
          </a:p>
        </p:txBody>
      </p:sp>
      <p:pic>
        <p:nvPicPr>
          <p:cNvPr id="8196" name="Picture 4" descr="さようなら icon">
            <a:extLst>
              <a:ext uri="{FF2B5EF4-FFF2-40B4-BE49-F238E27FC236}">
                <a16:creationId xmlns:a16="http://schemas.microsoft.com/office/drawing/2014/main" id="{A0D795C0-DF98-ADEB-51C1-75F2D49DE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3191" y="2668105"/>
            <a:ext cx="2022953" cy="2022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E3DF80E-7B99-188D-FECF-2CF031C7836D}"/>
              </a:ext>
            </a:extLst>
          </p:cNvPr>
          <p:cNvSpPr txBox="1"/>
          <p:nvPr/>
        </p:nvSpPr>
        <p:spPr>
          <a:xfrm>
            <a:off x="1701699" y="5829655"/>
            <a:ext cx="736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</a:rPr>
              <a:t>※</a:t>
            </a:r>
            <a:r>
              <a:rPr kumimoji="1" lang="ja-JP" altLang="en-US" b="1">
                <a:solidFill>
                  <a:srgbClr val="FF0000"/>
                </a:solidFill>
              </a:rPr>
              <a:t>アイコンをそのまま使用するのは</a:t>
            </a:r>
            <a:r>
              <a:rPr kumimoji="1" lang="en-US" altLang="ja-JP" b="1" dirty="0">
                <a:solidFill>
                  <a:srgbClr val="FF0000"/>
                </a:solidFill>
              </a:rPr>
              <a:t>NG</a:t>
            </a:r>
            <a:r>
              <a:rPr kumimoji="1" lang="ja-JP" altLang="en-US" b="1">
                <a:solidFill>
                  <a:srgbClr val="FF0000"/>
                </a:solidFill>
              </a:rPr>
              <a:t>で、加工・アレンジが必要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61057A3-7982-BB18-7FFE-5FDB8E1DC8B3}"/>
              </a:ext>
            </a:extLst>
          </p:cNvPr>
          <p:cNvSpPr txBox="1"/>
          <p:nvPr/>
        </p:nvSpPr>
        <p:spPr>
          <a:xfrm>
            <a:off x="1168079" y="2516199"/>
            <a:ext cx="609391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ja-JP" altLang="ja-JP" sz="3200" b="1"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ＭＳ Ｐゴシック" panose="020B0600070205080204" pitchFamily="34" charset="-128"/>
              </a:rPr>
              <a:t>①部下に振る</a:t>
            </a:r>
            <a:endParaRPr lang="en-US" altLang="ja-JP" sz="3200" b="1" dirty="0">
              <a:effectLst/>
              <a:latin typeface="HGPGothicE" panose="020B0900000000000000" pitchFamily="34" charset="-128"/>
              <a:ea typeface="HGPGothicE" panose="020B0900000000000000" pitchFamily="34" charset="-128"/>
              <a:cs typeface="ＭＳ Ｐゴシック" panose="020B0600070205080204" pitchFamily="34" charset="-128"/>
            </a:endParaRPr>
          </a:p>
          <a:p>
            <a:pPr algn="just"/>
            <a:r>
              <a:rPr lang="ja-JP" altLang="ja-JP" sz="18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34" charset="-128"/>
              </a:rPr>
              <a:t>判断基準を示したうえで、仕事の遂行は部下に任せる</a:t>
            </a:r>
            <a:endParaRPr lang="ja-JP" altLang="ja-JP" sz="18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 (本文のフォント - コンプレ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ED371B0-9B8F-ADBD-5D7C-02F45C291F63}"/>
              </a:ext>
            </a:extLst>
          </p:cNvPr>
          <p:cNvSpPr txBox="1"/>
          <p:nvPr/>
        </p:nvSpPr>
        <p:spPr>
          <a:xfrm>
            <a:off x="1168079" y="3428999"/>
            <a:ext cx="673743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ja-JP" altLang="ja-JP" sz="3200" b="1"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ＭＳ Ｐゴシック" panose="020B0600070205080204" pitchFamily="34" charset="-128"/>
              </a:rPr>
              <a:t>②時間を区切る</a:t>
            </a:r>
            <a:endParaRPr lang="en-US" altLang="ja-JP" sz="3200" b="1" dirty="0">
              <a:effectLst/>
              <a:latin typeface="HGPGothicE" panose="020B0900000000000000" pitchFamily="34" charset="-128"/>
              <a:ea typeface="HGPGothicE" panose="020B0900000000000000" pitchFamily="34" charset="-128"/>
              <a:cs typeface="ＭＳ Ｐゴシック" panose="020B0600070205080204" pitchFamily="34" charset="-128"/>
            </a:endParaRPr>
          </a:p>
          <a:p>
            <a:pPr algn="just"/>
            <a:r>
              <a:rPr lang="ja-JP" altLang="ja-JP" sz="18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34" charset="-128"/>
              </a:rPr>
              <a:t>「</a:t>
            </a:r>
            <a:r>
              <a:rPr lang="en-US" altLang="ja-JP" sz="18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34" charset="-128"/>
              </a:rPr>
              <a:t>10</a:t>
            </a:r>
            <a:r>
              <a:rPr lang="ja-JP" altLang="ja-JP" sz="18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34" charset="-128"/>
              </a:rPr>
              <a:t>分で」や「本日中に」といったタイムリミットを設定する</a:t>
            </a:r>
            <a:endParaRPr lang="ja-JP" altLang="ja-JP" sz="18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 (本文のフォント - コンプレ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3A7B7A6-F69F-6598-B7E3-901A827C8664}"/>
              </a:ext>
            </a:extLst>
          </p:cNvPr>
          <p:cNvSpPr txBox="1"/>
          <p:nvPr/>
        </p:nvSpPr>
        <p:spPr>
          <a:xfrm>
            <a:off x="1168079" y="4290773"/>
            <a:ext cx="609407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ja-JP" altLang="ja-JP" sz="3200" b="1">
                <a:effectLst/>
                <a:latin typeface="HGPGothicE" panose="020B0900000000000000" pitchFamily="34" charset="-128"/>
                <a:ea typeface="HGPGothicE" panose="020B0900000000000000" pitchFamily="34" charset="-128"/>
                <a:cs typeface="ＭＳ Ｐゴシック" panose="020B0600070205080204" pitchFamily="34" charset="-128"/>
              </a:rPr>
              <a:t>③「そもそも」を疑って減らす</a:t>
            </a:r>
            <a:endParaRPr lang="en-US" altLang="ja-JP" sz="3200" b="1" dirty="0">
              <a:effectLst/>
              <a:latin typeface="HGPGothicE" panose="020B0900000000000000" pitchFamily="34" charset="-128"/>
              <a:ea typeface="HGPGothicE" panose="020B0900000000000000" pitchFamily="34" charset="-128"/>
              <a:cs typeface="ＭＳ Ｐゴシック" panose="020B0600070205080204" pitchFamily="34" charset="-128"/>
            </a:endParaRPr>
          </a:p>
          <a:p>
            <a:pPr algn="just"/>
            <a:r>
              <a:rPr lang="ja-JP" altLang="ja-JP" sz="18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34" charset="-128"/>
              </a:rPr>
              <a:t>会議・報告・確認などの必要性について見直す</a:t>
            </a:r>
            <a:endParaRPr lang="ja-JP" altLang="ja-JP" sz="18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 (本文のフォント - コンプレ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A50F3A0-D400-6583-A487-CB5EF4944408}"/>
              </a:ext>
            </a:extLst>
          </p:cNvPr>
          <p:cNvSpPr txBox="1"/>
          <p:nvPr/>
        </p:nvSpPr>
        <p:spPr>
          <a:xfrm>
            <a:off x="3048964" y="378643"/>
            <a:ext cx="72837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34" charset="-128"/>
              </a:rPr>
              <a:t>8</a:t>
            </a:r>
            <a:r>
              <a:rPr lang="ja-JP" altLang="en-US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34" charset="-128"/>
              </a:rPr>
              <a:t>章　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34" charset="-128"/>
              </a:rPr>
              <a:t>図版</a:t>
            </a:r>
            <a:r>
              <a:rPr lang="en-US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34" charset="-128"/>
              </a:rPr>
              <a:t>15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34" charset="-128"/>
              </a:rPr>
              <a:t>：無駄な忙しさから解消されるための３つのルール</a:t>
            </a:r>
            <a:endParaRPr lang="ja-JP" altLang="ja-JP" sz="18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 (本文のフォント - コンプレ"/>
            </a:endParaRPr>
          </a:p>
        </p:txBody>
      </p:sp>
    </p:spTree>
    <p:extLst>
      <p:ext uri="{BB962C8B-B14F-4D97-AF65-F5344CB8AC3E}">
        <p14:creationId xmlns:p14="http://schemas.microsoft.com/office/powerpoint/2010/main" val="31316529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41C8C1E-6029-C84C-2196-B3E43C129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3379" y="1908512"/>
            <a:ext cx="4934211" cy="3266384"/>
          </a:xfrm>
          <a:prstGeom prst="rect">
            <a:avLst/>
          </a:prstGeom>
        </p:spPr>
      </p:pic>
      <p:sp>
        <p:nvSpPr>
          <p:cNvPr id="5" name="上カーブ矢印 4">
            <a:extLst>
              <a:ext uri="{FF2B5EF4-FFF2-40B4-BE49-F238E27FC236}">
                <a16:creationId xmlns:a16="http://schemas.microsoft.com/office/drawing/2014/main" id="{83DC0CC5-45E4-9F7B-8D04-F750B2DF6ABA}"/>
              </a:ext>
            </a:extLst>
          </p:cNvPr>
          <p:cNvSpPr/>
          <p:nvPr/>
        </p:nvSpPr>
        <p:spPr>
          <a:xfrm>
            <a:off x="5428526" y="4769623"/>
            <a:ext cx="2565299" cy="810545"/>
          </a:xfrm>
          <a:prstGeom prst="curvedUpArrow">
            <a:avLst>
              <a:gd name="adj1" fmla="val 25000"/>
              <a:gd name="adj2" fmla="val 90124"/>
              <a:gd name="adj3" fmla="val 25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" name="角丸四角形吹き出し 5">
            <a:extLst>
              <a:ext uri="{FF2B5EF4-FFF2-40B4-BE49-F238E27FC236}">
                <a16:creationId xmlns:a16="http://schemas.microsoft.com/office/drawing/2014/main" id="{987063DB-6B02-7A1F-9CF2-27F8DEDDBC90}"/>
              </a:ext>
            </a:extLst>
          </p:cNvPr>
          <p:cNvSpPr/>
          <p:nvPr/>
        </p:nvSpPr>
        <p:spPr>
          <a:xfrm>
            <a:off x="1377387" y="3429000"/>
            <a:ext cx="2905245" cy="1967696"/>
          </a:xfrm>
          <a:prstGeom prst="wedgeRoundRectCallout">
            <a:avLst>
              <a:gd name="adj1" fmla="val 91848"/>
              <a:gd name="adj2" fmla="val 41349"/>
              <a:gd name="adj3" fmla="val 16667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/>
              <a:t>本来なら</a:t>
            </a:r>
            <a:endParaRPr kumimoji="1" lang="en-US" altLang="ja-JP" b="1" dirty="0"/>
          </a:p>
          <a:p>
            <a:pPr algn="ctr"/>
            <a:r>
              <a:rPr kumimoji="1" lang="en-US" altLang="ja-JP" b="1" dirty="0"/>
              <a:t>B</a:t>
            </a:r>
            <a:r>
              <a:rPr kumimoji="1" lang="ja-JP" altLang="en-US" b="1"/>
              <a:t>へ当てるべき時間が</a:t>
            </a:r>
            <a:endParaRPr kumimoji="1" lang="en-US" altLang="ja-JP" b="1" dirty="0"/>
          </a:p>
          <a:p>
            <a:pPr algn="ctr"/>
            <a:r>
              <a:rPr kumimoji="1" lang="ja-JP" altLang="en-US" b="1"/>
              <a:t>「無駄に</a:t>
            </a:r>
            <a:r>
              <a:rPr kumimoji="1" lang="en-US" altLang="ja-JP" b="1" dirty="0"/>
              <a:t>D</a:t>
            </a:r>
            <a:r>
              <a:rPr kumimoji="1" lang="ja-JP" altLang="en-US" b="1"/>
              <a:t>のために</a:t>
            </a:r>
            <a:endParaRPr kumimoji="1" lang="en-US" altLang="ja-JP" b="1" dirty="0"/>
          </a:p>
          <a:p>
            <a:pPr algn="ctr"/>
            <a:r>
              <a:rPr lang="ja-JP" altLang="en-US" b="1"/>
              <a:t>費やしてしまった」</a:t>
            </a:r>
            <a:endParaRPr lang="en-US" altLang="ja-JP" b="1" dirty="0"/>
          </a:p>
          <a:p>
            <a:pPr algn="ctr"/>
            <a:r>
              <a:rPr lang="ja-JP" altLang="en-US" b="1"/>
              <a:t>ことで失われている！</a:t>
            </a:r>
            <a:endParaRPr kumimoji="1" lang="ja-JP" altLang="en-US" b="1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BB4C79D-3CB4-2691-72DF-67CEFFA7252B}"/>
              </a:ext>
            </a:extLst>
          </p:cNvPr>
          <p:cNvSpPr txBox="1"/>
          <p:nvPr/>
        </p:nvSpPr>
        <p:spPr>
          <a:xfrm>
            <a:off x="3116484" y="967411"/>
            <a:ext cx="72775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34" charset="-128"/>
              </a:rPr>
              <a:t>8</a:t>
            </a:r>
            <a:r>
              <a:rPr lang="ja-JP" altLang="en-US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34" charset="-128"/>
              </a:rPr>
              <a:t>章　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34" charset="-128"/>
              </a:rPr>
              <a:t>図版</a:t>
            </a:r>
            <a:r>
              <a:rPr lang="en-US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34" charset="-128"/>
              </a:rPr>
              <a:t>16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34" charset="-128"/>
              </a:rPr>
              <a:t>：「</a:t>
            </a:r>
            <a:r>
              <a:rPr lang="en-US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34" charset="-128"/>
              </a:rPr>
              <a:t>D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34" charset="-128"/>
              </a:rPr>
              <a:t>への逃避」で</a:t>
            </a:r>
            <a:r>
              <a:rPr lang="en-US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34" charset="-128"/>
              </a:rPr>
              <a:t>B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34" charset="-128"/>
              </a:rPr>
              <a:t>に充てるべき時間が蝕まれている</a:t>
            </a:r>
            <a:endParaRPr lang="ja-JP" altLang="ja-JP" sz="18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 (本文のフォント - コンプレ"/>
            </a:endParaRPr>
          </a:p>
        </p:txBody>
      </p:sp>
    </p:spTree>
    <p:extLst>
      <p:ext uri="{BB962C8B-B14F-4D97-AF65-F5344CB8AC3E}">
        <p14:creationId xmlns:p14="http://schemas.microsoft.com/office/powerpoint/2010/main" val="39316856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881512A-7871-6440-12FD-976B860960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894" y="1795808"/>
            <a:ext cx="4934211" cy="3266384"/>
          </a:xfrm>
          <a:prstGeom prst="rect">
            <a:avLst/>
          </a:prstGeom>
        </p:spPr>
      </p:pic>
      <p:sp>
        <p:nvSpPr>
          <p:cNvPr id="5" name="下カーブ矢印 4">
            <a:extLst>
              <a:ext uri="{FF2B5EF4-FFF2-40B4-BE49-F238E27FC236}">
                <a16:creationId xmlns:a16="http://schemas.microsoft.com/office/drawing/2014/main" id="{EEEDB1B9-64BD-7125-3626-2908F050B88D}"/>
              </a:ext>
            </a:extLst>
          </p:cNvPr>
          <p:cNvSpPr/>
          <p:nvPr/>
        </p:nvSpPr>
        <p:spPr>
          <a:xfrm>
            <a:off x="4296427" y="2442575"/>
            <a:ext cx="45719" cy="45719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" name="下カーブ矢印 5">
            <a:extLst>
              <a:ext uri="{FF2B5EF4-FFF2-40B4-BE49-F238E27FC236}">
                <a16:creationId xmlns:a16="http://schemas.microsoft.com/office/drawing/2014/main" id="{E672E6EC-A2D6-5AED-2059-72BAE0DF105E}"/>
              </a:ext>
            </a:extLst>
          </p:cNvPr>
          <p:cNvSpPr/>
          <p:nvPr/>
        </p:nvSpPr>
        <p:spPr>
          <a:xfrm>
            <a:off x="5359078" y="1816962"/>
            <a:ext cx="4525702" cy="67133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DA35340-C62D-D63B-B6D1-920B9358BB27}"/>
              </a:ext>
            </a:extLst>
          </p:cNvPr>
          <p:cNvSpPr txBox="1"/>
          <p:nvPr/>
        </p:nvSpPr>
        <p:spPr>
          <a:xfrm>
            <a:off x="7079366" y="1426476"/>
            <a:ext cx="10851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/>
              <a:t>A</a:t>
            </a:r>
            <a:r>
              <a:rPr kumimoji="1" lang="ja-JP" altLang="en-US"/>
              <a:t>の一部</a:t>
            </a:r>
          </a:p>
        </p:txBody>
      </p:sp>
      <p:sp>
        <p:nvSpPr>
          <p:cNvPr id="9" name="右矢印 8">
            <a:extLst>
              <a:ext uri="{FF2B5EF4-FFF2-40B4-BE49-F238E27FC236}">
                <a16:creationId xmlns:a16="http://schemas.microsoft.com/office/drawing/2014/main" id="{24A8BF52-F9D1-E0CF-7F87-F39C3A6287FC}"/>
              </a:ext>
            </a:extLst>
          </p:cNvPr>
          <p:cNvSpPr/>
          <p:nvPr/>
        </p:nvSpPr>
        <p:spPr>
          <a:xfrm>
            <a:off x="8164492" y="2509449"/>
            <a:ext cx="1430921" cy="8356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310551F-9EA5-E579-E53D-F919BC5C17CC}"/>
              </a:ext>
            </a:extLst>
          </p:cNvPr>
          <p:cNvSpPr txBox="1"/>
          <p:nvPr/>
        </p:nvSpPr>
        <p:spPr>
          <a:xfrm>
            <a:off x="8471588" y="3366240"/>
            <a:ext cx="10851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/>
              <a:t>C</a:t>
            </a:r>
            <a:r>
              <a:rPr kumimoji="1" lang="ja-JP" altLang="en-US"/>
              <a:t>の大半</a:t>
            </a:r>
          </a:p>
        </p:txBody>
      </p:sp>
      <p:sp>
        <p:nvSpPr>
          <p:cNvPr id="11" name="右矢印 10">
            <a:extLst>
              <a:ext uri="{FF2B5EF4-FFF2-40B4-BE49-F238E27FC236}">
                <a16:creationId xmlns:a16="http://schemas.microsoft.com/office/drawing/2014/main" id="{3845B5D9-A416-32C8-352B-F50E9D45BF67}"/>
              </a:ext>
            </a:extLst>
          </p:cNvPr>
          <p:cNvSpPr/>
          <p:nvPr/>
        </p:nvSpPr>
        <p:spPr>
          <a:xfrm>
            <a:off x="8164492" y="3687086"/>
            <a:ext cx="1430921" cy="10585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2D4352C-3238-3BAB-F634-4142D4599510}"/>
              </a:ext>
            </a:extLst>
          </p:cNvPr>
          <p:cNvSpPr txBox="1"/>
          <p:nvPr/>
        </p:nvSpPr>
        <p:spPr>
          <a:xfrm>
            <a:off x="8471588" y="4851146"/>
            <a:ext cx="10851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/>
              <a:t>D</a:t>
            </a:r>
            <a:r>
              <a:rPr kumimoji="1" lang="ja-JP" altLang="en-US"/>
              <a:t>のほぼすべて</a:t>
            </a:r>
          </a:p>
        </p:txBody>
      </p:sp>
      <p:pic>
        <p:nvPicPr>
          <p:cNvPr id="13" name="Picture 6" descr="AI デジタルイラスト｜無料イラスト・フリー素材なら「イラストAC」">
            <a:extLst>
              <a:ext uri="{FF2B5EF4-FFF2-40B4-BE49-F238E27FC236}">
                <a16:creationId xmlns:a16="http://schemas.microsoft.com/office/drawing/2014/main" id="{092F08C9-4AFC-842C-8711-5CB2C2B35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3810" y="2604335"/>
            <a:ext cx="2087433" cy="1765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角丸四角形吹き出し 13">
            <a:extLst>
              <a:ext uri="{FF2B5EF4-FFF2-40B4-BE49-F238E27FC236}">
                <a16:creationId xmlns:a16="http://schemas.microsoft.com/office/drawing/2014/main" id="{0B5986FA-72CD-EA62-D795-DF42659199AA}"/>
              </a:ext>
            </a:extLst>
          </p:cNvPr>
          <p:cNvSpPr/>
          <p:nvPr/>
        </p:nvSpPr>
        <p:spPr>
          <a:xfrm>
            <a:off x="9884780" y="4539519"/>
            <a:ext cx="1979271" cy="957958"/>
          </a:xfrm>
          <a:prstGeom prst="wedgeRoundRectCallout">
            <a:avLst>
              <a:gd name="adj1" fmla="val -10606"/>
              <a:gd name="adj2" fmla="val -113907"/>
              <a:gd name="adj3" fmla="val 16667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/>
              <a:t>私に</a:t>
            </a:r>
            <a:endParaRPr kumimoji="1" lang="en-US" altLang="ja-JP" dirty="0"/>
          </a:p>
          <a:p>
            <a:pPr algn="ctr"/>
            <a:r>
              <a:rPr kumimoji="1" lang="ja-JP" altLang="en-US"/>
              <a:t>お任せあれ！</a:t>
            </a:r>
          </a:p>
        </p:txBody>
      </p:sp>
      <p:sp>
        <p:nvSpPr>
          <p:cNvPr id="15" name="左カーブ矢印 14">
            <a:extLst>
              <a:ext uri="{FF2B5EF4-FFF2-40B4-BE49-F238E27FC236}">
                <a16:creationId xmlns:a16="http://schemas.microsoft.com/office/drawing/2014/main" id="{75E3D7F3-D970-D720-E689-07EB81E893D6}"/>
              </a:ext>
            </a:extLst>
          </p:cNvPr>
          <p:cNvSpPr/>
          <p:nvPr/>
        </p:nvSpPr>
        <p:spPr>
          <a:xfrm rot="5400000">
            <a:off x="7038869" y="3343126"/>
            <a:ext cx="1152384" cy="546109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F860D70-C667-3C13-EBC9-358468A90DC9}"/>
              </a:ext>
            </a:extLst>
          </p:cNvPr>
          <p:cNvSpPr txBox="1"/>
          <p:nvPr/>
        </p:nvSpPr>
        <p:spPr>
          <a:xfrm>
            <a:off x="4884516" y="5961141"/>
            <a:ext cx="42338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b="1"/>
              <a:t>省力化によって生じた時間を</a:t>
            </a:r>
            <a:endParaRPr kumimoji="1" lang="en-US" altLang="ja-JP" b="1" dirty="0"/>
          </a:p>
          <a:p>
            <a:r>
              <a:rPr kumimoji="1" lang="en-US" altLang="ja-JP" b="1" dirty="0"/>
              <a:t>B</a:t>
            </a:r>
            <a:r>
              <a:rPr kumimoji="1" lang="ja-JP" altLang="en-US" b="1"/>
              <a:t>（</a:t>
            </a:r>
            <a:r>
              <a:rPr kumimoji="1" lang="en-US" altLang="ja-JP" b="1" dirty="0"/>
              <a:t>AI</a:t>
            </a:r>
            <a:r>
              <a:rPr kumimoji="1" lang="ja-JP" altLang="en-US" b="1"/>
              <a:t>にはできない仕事）に充てる！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69DA84B-EF7D-E549-1203-1200B9B4CF26}"/>
              </a:ext>
            </a:extLst>
          </p:cNvPr>
          <p:cNvSpPr txBox="1"/>
          <p:nvPr/>
        </p:nvSpPr>
        <p:spPr>
          <a:xfrm>
            <a:off x="2785881" y="655311"/>
            <a:ext cx="73882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8</a:t>
            </a:r>
            <a:r>
              <a:rPr lang="ja-JP" altLang="en-US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章　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図版</a:t>
            </a:r>
            <a:r>
              <a:rPr lang="en-US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17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：管理職にとって最重要なＢの時間は意図して作り出す</a:t>
            </a:r>
            <a:endParaRPr lang="ja-JP" altLang="ja-JP" sz="18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 (本文のフォント - コンプレ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B319631-F9DD-016D-EEE7-91E6F6B9E875}"/>
              </a:ext>
            </a:extLst>
          </p:cNvPr>
          <p:cNvSpPr txBox="1"/>
          <p:nvPr/>
        </p:nvSpPr>
        <p:spPr>
          <a:xfrm>
            <a:off x="346025" y="2753102"/>
            <a:ext cx="73629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</a:rPr>
              <a:t>※</a:t>
            </a:r>
            <a:r>
              <a:rPr kumimoji="1" lang="ja-JP" altLang="en-US" b="1">
                <a:solidFill>
                  <a:srgbClr val="FF0000"/>
                </a:solidFill>
              </a:rPr>
              <a:t>アイコンを</a:t>
            </a:r>
            <a:endParaRPr kumimoji="1" lang="en-US" altLang="ja-JP" b="1" dirty="0">
              <a:solidFill>
                <a:srgbClr val="FF0000"/>
              </a:solidFill>
            </a:endParaRPr>
          </a:p>
          <a:p>
            <a:r>
              <a:rPr kumimoji="1" lang="ja-JP" altLang="en-US" b="1">
                <a:solidFill>
                  <a:srgbClr val="FF0000"/>
                </a:solidFill>
              </a:rPr>
              <a:t>そのまま使用するのは</a:t>
            </a:r>
            <a:endParaRPr kumimoji="1" lang="en-US" altLang="ja-JP" b="1" dirty="0">
              <a:solidFill>
                <a:srgbClr val="FF0000"/>
              </a:solidFill>
            </a:endParaRPr>
          </a:p>
          <a:p>
            <a:r>
              <a:rPr kumimoji="1" lang="en-US" altLang="ja-JP" b="1" dirty="0">
                <a:solidFill>
                  <a:srgbClr val="FF0000"/>
                </a:solidFill>
              </a:rPr>
              <a:t>NG</a:t>
            </a:r>
            <a:r>
              <a:rPr kumimoji="1" lang="ja-JP" altLang="en-US" b="1">
                <a:solidFill>
                  <a:srgbClr val="FF0000"/>
                </a:solidFill>
              </a:rPr>
              <a:t>で、加工・アレンジが必要</a:t>
            </a:r>
          </a:p>
        </p:txBody>
      </p:sp>
    </p:spTree>
    <p:extLst>
      <p:ext uri="{BB962C8B-B14F-4D97-AF65-F5344CB8AC3E}">
        <p14:creationId xmlns:p14="http://schemas.microsoft.com/office/powerpoint/2010/main" val="10136490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AI デジタルイラスト｜無料イラスト・フリー素材なら「イラストAC」">
            <a:extLst>
              <a:ext uri="{FF2B5EF4-FFF2-40B4-BE49-F238E27FC236}">
                <a16:creationId xmlns:a16="http://schemas.microsoft.com/office/drawing/2014/main" id="{66F07C88-FCCC-1940-5087-E3F04B98C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783" y="1663628"/>
            <a:ext cx="2087433" cy="1765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AI デジタルイラスト｜無料イラスト・フリー素材なら「イラストAC」">
            <a:extLst>
              <a:ext uri="{FF2B5EF4-FFF2-40B4-BE49-F238E27FC236}">
                <a16:creationId xmlns:a16="http://schemas.microsoft.com/office/drawing/2014/main" id="{38D5326B-4317-6345-7C2A-199E59E7C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796" y="1721649"/>
            <a:ext cx="2087433" cy="1765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AI デジタルイラスト｜無料イラスト・フリー素材なら「イラストAC」">
            <a:extLst>
              <a:ext uri="{FF2B5EF4-FFF2-40B4-BE49-F238E27FC236}">
                <a16:creationId xmlns:a16="http://schemas.microsoft.com/office/drawing/2014/main" id="{41DBC51F-CC16-60D2-0E7D-D12EBE1DB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1791" y="1728098"/>
            <a:ext cx="2087433" cy="1765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フリーの握手アイコン | アイコン素材ダウンロードサイト ...">
            <a:extLst>
              <a:ext uri="{FF2B5EF4-FFF2-40B4-BE49-F238E27FC236}">
                <a16:creationId xmlns:a16="http://schemas.microsoft.com/office/drawing/2014/main" id="{EC6693B2-1260-3C09-32D1-A85D5C1B1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950" y="3679423"/>
            <a:ext cx="1753226" cy="128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汎用的な人のシルエットアイコン | 商用可の無料(フリー)の ...">
            <a:extLst>
              <a:ext uri="{FF2B5EF4-FFF2-40B4-BE49-F238E27FC236}">
                <a16:creationId xmlns:a16="http://schemas.microsoft.com/office/drawing/2014/main" id="{94106C07-6A0E-9813-6C73-D43E8C874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688" y="3867723"/>
            <a:ext cx="1607404" cy="145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汎用的な人のシルエットアイコン | 商用可の無料(フリー)の ...">
            <a:extLst>
              <a:ext uri="{FF2B5EF4-FFF2-40B4-BE49-F238E27FC236}">
                <a16:creationId xmlns:a16="http://schemas.microsoft.com/office/drawing/2014/main" id="{152E78CC-38B3-F42D-AB44-0D3889C09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081" y="3867723"/>
            <a:ext cx="1607404" cy="145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左矢印 8">
            <a:extLst>
              <a:ext uri="{FF2B5EF4-FFF2-40B4-BE49-F238E27FC236}">
                <a16:creationId xmlns:a16="http://schemas.microsoft.com/office/drawing/2014/main" id="{A93F0520-509C-F137-4192-9FA41A5EBFFD}"/>
              </a:ext>
            </a:extLst>
          </p:cNvPr>
          <p:cNvSpPr/>
          <p:nvPr/>
        </p:nvSpPr>
        <p:spPr>
          <a:xfrm rot="18617498">
            <a:off x="2192294" y="3262009"/>
            <a:ext cx="926926" cy="462922"/>
          </a:xfrm>
          <a:prstGeom prst="lef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6357584-96DB-3919-4BAF-21E63EF0C220}"/>
              </a:ext>
            </a:extLst>
          </p:cNvPr>
          <p:cNvSpPr txBox="1"/>
          <p:nvPr/>
        </p:nvSpPr>
        <p:spPr>
          <a:xfrm>
            <a:off x="326136" y="2828835"/>
            <a:ext cx="212684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/>
              <a:t>AI</a:t>
            </a:r>
            <a:r>
              <a:rPr kumimoji="1" lang="ja-JP" altLang="en-US"/>
              <a:t>は様々なことを</a:t>
            </a:r>
            <a:endParaRPr kumimoji="1" lang="en-US" altLang="ja-JP" dirty="0"/>
          </a:p>
          <a:p>
            <a:r>
              <a:rPr kumimoji="1" lang="ja-JP" altLang="en-US"/>
              <a:t>教えてくれるが、</a:t>
            </a:r>
            <a:endParaRPr kumimoji="1" lang="en-US" altLang="ja-JP" dirty="0"/>
          </a:p>
          <a:p>
            <a:r>
              <a:rPr kumimoji="1" lang="ja-JP" altLang="en-US"/>
              <a:t>人として育てては</a:t>
            </a:r>
            <a:endParaRPr kumimoji="1" lang="en-US" altLang="ja-JP" dirty="0"/>
          </a:p>
          <a:p>
            <a:r>
              <a:rPr kumimoji="1" lang="ja-JP" altLang="en-US"/>
              <a:t>くれない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4129200-8CCF-9AD3-CB99-602408429539}"/>
              </a:ext>
            </a:extLst>
          </p:cNvPr>
          <p:cNvSpPr txBox="1"/>
          <p:nvPr/>
        </p:nvSpPr>
        <p:spPr>
          <a:xfrm>
            <a:off x="4309047" y="2828835"/>
            <a:ext cx="1983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/>
              <a:t>AI</a:t>
            </a:r>
            <a:r>
              <a:rPr kumimoji="1" lang="ja-JP" altLang="en-US"/>
              <a:t>と人との間に、</a:t>
            </a:r>
            <a:endParaRPr kumimoji="1" lang="en-US" altLang="ja-JP" dirty="0"/>
          </a:p>
          <a:p>
            <a:r>
              <a:rPr kumimoji="1" lang="ja-JP" altLang="en-US"/>
              <a:t>真の信頼関係は</a:t>
            </a:r>
            <a:endParaRPr kumimoji="1" lang="en-US" altLang="ja-JP" dirty="0"/>
          </a:p>
          <a:p>
            <a:r>
              <a:rPr kumimoji="1" lang="ja-JP" altLang="en-US"/>
              <a:t>構築されない</a:t>
            </a:r>
          </a:p>
        </p:txBody>
      </p:sp>
      <p:pic>
        <p:nvPicPr>
          <p:cNvPr id="17" name="Picture 2" descr="汎用的な人のシルエットアイコン | 商用可の無料(フリー)の ...">
            <a:extLst>
              <a:ext uri="{FF2B5EF4-FFF2-40B4-BE49-F238E27FC236}">
                <a16:creationId xmlns:a16="http://schemas.microsoft.com/office/drawing/2014/main" id="{71CB8FF9-C19C-1D76-B734-7C082FE2D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828" y="3866549"/>
            <a:ext cx="1607404" cy="145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乗算記号 13">
            <a:extLst>
              <a:ext uri="{FF2B5EF4-FFF2-40B4-BE49-F238E27FC236}">
                <a16:creationId xmlns:a16="http://schemas.microsoft.com/office/drawing/2014/main" id="{EF42EABD-93FD-8F24-91E9-55C9B9F82127}"/>
              </a:ext>
            </a:extLst>
          </p:cNvPr>
          <p:cNvSpPr/>
          <p:nvPr/>
        </p:nvSpPr>
        <p:spPr>
          <a:xfrm>
            <a:off x="5520053" y="3344814"/>
            <a:ext cx="2350732" cy="1973493"/>
          </a:xfrm>
          <a:prstGeom prst="mathMultiply">
            <a:avLst>
              <a:gd name="adj1" fmla="val 2759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Picture 2" descr="汎用的な人のシルエットアイコン | 商用可の無料(フリー)の ...">
            <a:extLst>
              <a:ext uri="{FF2B5EF4-FFF2-40B4-BE49-F238E27FC236}">
                <a16:creationId xmlns:a16="http://schemas.microsoft.com/office/drawing/2014/main" id="{E44ACC43-6F4A-6CF2-0EDA-DB768693F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4126" y="3868897"/>
            <a:ext cx="1607404" cy="145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汎用的な人のシルエットアイコン | 商用可の無料(フリー)の ...">
            <a:extLst>
              <a:ext uri="{FF2B5EF4-FFF2-40B4-BE49-F238E27FC236}">
                <a16:creationId xmlns:a16="http://schemas.microsoft.com/office/drawing/2014/main" id="{8DB7F449-2E36-7500-6B3D-DF9C4DF082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1820" y="3867723"/>
            <a:ext cx="1607404" cy="145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左矢印 17">
            <a:extLst>
              <a:ext uri="{FF2B5EF4-FFF2-40B4-BE49-F238E27FC236}">
                <a16:creationId xmlns:a16="http://schemas.microsoft.com/office/drawing/2014/main" id="{E5D5087A-F5E1-05B3-FCE9-23DECE1B800C}"/>
              </a:ext>
            </a:extLst>
          </p:cNvPr>
          <p:cNvSpPr/>
          <p:nvPr/>
        </p:nvSpPr>
        <p:spPr>
          <a:xfrm rot="18617498">
            <a:off x="9439576" y="3447962"/>
            <a:ext cx="926926" cy="462922"/>
          </a:xfrm>
          <a:prstGeom prst="lef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左矢印 18">
            <a:extLst>
              <a:ext uri="{FF2B5EF4-FFF2-40B4-BE49-F238E27FC236}">
                <a16:creationId xmlns:a16="http://schemas.microsoft.com/office/drawing/2014/main" id="{9DED1446-C088-D3F7-FF61-3BDC75A42779}"/>
              </a:ext>
            </a:extLst>
          </p:cNvPr>
          <p:cNvSpPr/>
          <p:nvPr/>
        </p:nvSpPr>
        <p:spPr>
          <a:xfrm rot="7904310">
            <a:off x="9078696" y="3216055"/>
            <a:ext cx="926926" cy="462922"/>
          </a:xfrm>
          <a:prstGeom prst="lef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0F4950D-FBBC-1042-48CF-0AC5D286ABE1}"/>
              </a:ext>
            </a:extLst>
          </p:cNvPr>
          <p:cNvSpPr txBox="1"/>
          <p:nvPr/>
        </p:nvSpPr>
        <p:spPr>
          <a:xfrm>
            <a:off x="9353471" y="5418157"/>
            <a:ext cx="25842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/>
              <a:t>AI</a:t>
            </a:r>
            <a:r>
              <a:rPr kumimoji="1" lang="ja-JP" altLang="en-US"/>
              <a:t>は空気を読んだり、</a:t>
            </a:r>
            <a:endParaRPr kumimoji="1" lang="en-US" altLang="ja-JP" dirty="0"/>
          </a:p>
          <a:p>
            <a:r>
              <a:rPr kumimoji="1" lang="ja-JP" altLang="en-US"/>
              <a:t>空気を醸し出したり</a:t>
            </a:r>
            <a:endParaRPr kumimoji="1" lang="en-US" altLang="ja-JP" dirty="0"/>
          </a:p>
          <a:p>
            <a:r>
              <a:rPr kumimoji="1" lang="ja-JP" altLang="en-US"/>
              <a:t>することはできない</a:t>
            </a:r>
          </a:p>
        </p:txBody>
      </p:sp>
      <p:sp>
        <p:nvSpPr>
          <p:cNvPr id="23" name="乗算記号 22">
            <a:extLst>
              <a:ext uri="{FF2B5EF4-FFF2-40B4-BE49-F238E27FC236}">
                <a16:creationId xmlns:a16="http://schemas.microsoft.com/office/drawing/2014/main" id="{1E297D89-BC4F-7CE7-F5A3-96EEA3138A94}"/>
              </a:ext>
            </a:extLst>
          </p:cNvPr>
          <p:cNvSpPr/>
          <p:nvPr/>
        </p:nvSpPr>
        <p:spPr>
          <a:xfrm>
            <a:off x="9082681" y="2888129"/>
            <a:ext cx="1408707" cy="1294488"/>
          </a:xfrm>
          <a:prstGeom prst="mathMultiply">
            <a:avLst>
              <a:gd name="adj1" fmla="val 2759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E31BBC7-9BE6-FE1D-F54B-59D42C24412B}"/>
              </a:ext>
            </a:extLst>
          </p:cNvPr>
          <p:cNvSpPr txBox="1"/>
          <p:nvPr/>
        </p:nvSpPr>
        <p:spPr>
          <a:xfrm>
            <a:off x="3048964" y="528880"/>
            <a:ext cx="76088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8</a:t>
            </a:r>
            <a:r>
              <a:rPr lang="ja-JP" altLang="en-US" b="1" dirty="0">
                <a:solidFill>
                  <a:srgbClr val="FF0000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章　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図版</a:t>
            </a:r>
            <a:r>
              <a:rPr lang="en-US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18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：どれだけ技術革新が進んでも、ＡＩにはできないこと</a:t>
            </a:r>
            <a:endParaRPr lang="ja-JP" altLang="ja-JP" sz="18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 (本文のフォント - コンプレ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8F67FBD-BB8A-4313-604A-A41B0601C440}"/>
              </a:ext>
            </a:extLst>
          </p:cNvPr>
          <p:cNvSpPr txBox="1"/>
          <p:nvPr/>
        </p:nvSpPr>
        <p:spPr>
          <a:xfrm>
            <a:off x="1701699" y="5829655"/>
            <a:ext cx="736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</a:rPr>
              <a:t>※</a:t>
            </a:r>
            <a:r>
              <a:rPr kumimoji="1" lang="ja-JP" altLang="en-US" b="1">
                <a:solidFill>
                  <a:srgbClr val="FF0000"/>
                </a:solidFill>
              </a:rPr>
              <a:t>アイコンをそのまま使用するのは</a:t>
            </a:r>
            <a:r>
              <a:rPr kumimoji="1" lang="en-US" altLang="ja-JP" b="1" dirty="0">
                <a:solidFill>
                  <a:srgbClr val="FF0000"/>
                </a:solidFill>
              </a:rPr>
              <a:t>NG</a:t>
            </a:r>
            <a:r>
              <a:rPr kumimoji="1" lang="ja-JP" altLang="en-US" b="1">
                <a:solidFill>
                  <a:srgbClr val="FF0000"/>
                </a:solidFill>
              </a:rPr>
              <a:t>で、加工・アレンジが必要</a:t>
            </a:r>
          </a:p>
        </p:txBody>
      </p:sp>
    </p:spTree>
    <p:extLst>
      <p:ext uri="{BB962C8B-B14F-4D97-AF65-F5344CB8AC3E}">
        <p14:creationId xmlns:p14="http://schemas.microsoft.com/office/powerpoint/2010/main" val="20623994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A68EDA8-C0EB-9CA0-A8F9-E2CD97ABE973}"/>
              </a:ext>
            </a:extLst>
          </p:cNvPr>
          <p:cNvSpPr/>
          <p:nvPr/>
        </p:nvSpPr>
        <p:spPr>
          <a:xfrm>
            <a:off x="1171454" y="1030146"/>
            <a:ext cx="3808071" cy="10301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000" b="1"/>
              <a:t>顧客本位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1A97211-A812-94E7-130A-1D914BB1C0B3}"/>
              </a:ext>
            </a:extLst>
          </p:cNvPr>
          <p:cNvSpPr/>
          <p:nvPr/>
        </p:nvSpPr>
        <p:spPr>
          <a:xfrm>
            <a:off x="6613484" y="1030146"/>
            <a:ext cx="3808071" cy="10301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000" b="1"/>
              <a:t>顧客満足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ADEDD29-F106-F438-C8CA-FF0AEDAEEA49}"/>
              </a:ext>
            </a:extLst>
          </p:cNvPr>
          <p:cNvSpPr txBox="1"/>
          <p:nvPr/>
        </p:nvSpPr>
        <p:spPr>
          <a:xfrm>
            <a:off x="1705336" y="2228655"/>
            <a:ext cx="30875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0" i="0">
                <a:solidFill>
                  <a:srgbClr val="0A0A0A"/>
                </a:solidFill>
                <a:effectLst/>
                <a:latin typeface="Google Sans"/>
              </a:rPr>
              <a:t>顧客が求めていることの</a:t>
            </a:r>
            <a:endParaRPr lang="en-US" altLang="ja-JP" b="0" i="0" dirty="0">
              <a:solidFill>
                <a:srgbClr val="0A0A0A"/>
              </a:solidFill>
              <a:effectLst/>
              <a:latin typeface="Google Sans"/>
            </a:endParaRPr>
          </a:p>
          <a:p>
            <a:r>
              <a:rPr lang="ja-JP" altLang="en-US" b="0" i="0">
                <a:solidFill>
                  <a:srgbClr val="0A0A0A"/>
                </a:solidFill>
                <a:effectLst/>
                <a:latin typeface="Google Sans"/>
              </a:rPr>
              <a:t>達成を最優先する姿勢</a:t>
            </a:r>
            <a:endParaRPr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2C579BB-7431-1CBA-2BD2-DD004328EB4F}"/>
              </a:ext>
            </a:extLst>
          </p:cNvPr>
          <p:cNvSpPr txBox="1"/>
          <p:nvPr/>
        </p:nvSpPr>
        <p:spPr>
          <a:xfrm>
            <a:off x="6993037" y="2228655"/>
            <a:ext cx="30489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0" i="0">
                <a:solidFill>
                  <a:srgbClr val="0A0A0A"/>
                </a:solidFill>
                <a:effectLst/>
                <a:latin typeface="Google Sans"/>
              </a:rPr>
              <a:t>顧客が商品・サービスを</a:t>
            </a:r>
            <a:endParaRPr lang="en-US" altLang="ja-JP" b="0" i="0" dirty="0">
              <a:solidFill>
                <a:srgbClr val="0A0A0A"/>
              </a:solidFill>
              <a:effectLst/>
              <a:latin typeface="Google Sans"/>
            </a:endParaRPr>
          </a:p>
          <a:p>
            <a:r>
              <a:rPr lang="ja-JP" altLang="en-US" b="0" i="0">
                <a:solidFill>
                  <a:srgbClr val="0A0A0A"/>
                </a:solidFill>
                <a:effectLst/>
                <a:latin typeface="Google Sans"/>
              </a:rPr>
              <a:t>購入・利用後に抱く満足感</a:t>
            </a:r>
            <a:endParaRPr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D2939A0-C36D-2524-517C-0E3A56355851}"/>
              </a:ext>
            </a:extLst>
          </p:cNvPr>
          <p:cNvSpPr txBox="1"/>
          <p:nvPr/>
        </p:nvSpPr>
        <p:spPr>
          <a:xfrm>
            <a:off x="1792628" y="3043348"/>
            <a:ext cx="256572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0" i="0">
                <a:solidFill>
                  <a:srgbClr val="0A0A0A"/>
                </a:solidFill>
                <a:effectLst/>
                <a:latin typeface="Google Sans"/>
              </a:rPr>
              <a:t>追求するのは、</a:t>
            </a:r>
            <a:endParaRPr lang="en-US" altLang="ja-JP" b="0" i="0" dirty="0">
              <a:solidFill>
                <a:srgbClr val="0A0A0A"/>
              </a:solidFill>
              <a:effectLst/>
              <a:latin typeface="Google Sans"/>
            </a:endParaRPr>
          </a:p>
          <a:p>
            <a:r>
              <a:rPr lang="ja-JP" altLang="en-US" b="0" i="0">
                <a:solidFill>
                  <a:srgbClr val="0A0A0A"/>
                </a:solidFill>
                <a:effectLst/>
                <a:latin typeface="Google Sans"/>
              </a:rPr>
              <a:t>顧客にもたらされる</a:t>
            </a:r>
            <a:endParaRPr lang="en-US" altLang="ja-JP" b="0" i="0" dirty="0">
              <a:solidFill>
                <a:srgbClr val="0A0A0A"/>
              </a:solidFill>
              <a:effectLst/>
              <a:latin typeface="Google Sans"/>
            </a:endParaRPr>
          </a:p>
          <a:p>
            <a:r>
              <a:rPr lang="ja-JP" altLang="en-US" b="0" i="0">
                <a:solidFill>
                  <a:srgbClr val="0A0A0A"/>
                </a:solidFill>
                <a:effectLst/>
                <a:latin typeface="Google Sans"/>
              </a:rPr>
              <a:t>将来的なベネフィット</a:t>
            </a:r>
            <a:endParaRPr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884BFE8-BF27-A2E4-D2FD-D9414A824838}"/>
              </a:ext>
            </a:extLst>
          </p:cNvPr>
          <p:cNvSpPr txBox="1"/>
          <p:nvPr/>
        </p:nvSpPr>
        <p:spPr>
          <a:xfrm>
            <a:off x="6993037" y="3043348"/>
            <a:ext cx="28083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0" i="0">
                <a:solidFill>
                  <a:srgbClr val="0A0A0A"/>
                </a:solidFill>
                <a:effectLst/>
                <a:latin typeface="Google Sans"/>
              </a:rPr>
              <a:t>目の前で顧客が</a:t>
            </a:r>
            <a:endParaRPr lang="en-US" altLang="ja-JP" b="0" i="0" dirty="0">
              <a:solidFill>
                <a:srgbClr val="0A0A0A"/>
              </a:solidFill>
              <a:effectLst/>
              <a:latin typeface="Google Sans"/>
            </a:endParaRPr>
          </a:p>
          <a:p>
            <a:r>
              <a:rPr lang="ja-JP" altLang="en-US" b="0" i="0">
                <a:solidFill>
                  <a:srgbClr val="0A0A0A"/>
                </a:solidFill>
                <a:effectLst/>
                <a:latin typeface="Google Sans"/>
              </a:rPr>
              <a:t>求めていることに応える</a:t>
            </a:r>
            <a:endParaRPr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C8236B2-E364-C92A-0CF8-0C8902757B0A}"/>
              </a:ext>
            </a:extLst>
          </p:cNvPr>
          <p:cNvSpPr txBox="1"/>
          <p:nvPr/>
        </p:nvSpPr>
        <p:spPr>
          <a:xfrm>
            <a:off x="1792628" y="3983015"/>
            <a:ext cx="25666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0" i="0">
                <a:solidFill>
                  <a:srgbClr val="0A0A0A"/>
                </a:solidFill>
                <a:effectLst/>
                <a:latin typeface="Arial" panose="020B0604020202020204" pitchFamily="34" charset="0"/>
              </a:rPr>
              <a:t>顧客にとって</a:t>
            </a:r>
            <a:endParaRPr lang="en-US" altLang="ja-JP" b="0" i="0" dirty="0">
              <a:solidFill>
                <a:srgbClr val="0A0A0A"/>
              </a:solidFill>
              <a:effectLst/>
              <a:latin typeface="Arial" panose="020B0604020202020204" pitchFamily="34" charset="0"/>
            </a:endParaRPr>
          </a:p>
          <a:p>
            <a:r>
              <a:rPr lang="ja-JP" altLang="en-US" b="0" i="0">
                <a:solidFill>
                  <a:srgbClr val="0A0A0A"/>
                </a:solidFill>
                <a:effectLst/>
                <a:latin typeface="Arial" panose="020B0604020202020204" pitchFamily="34" charset="0"/>
              </a:rPr>
              <a:t>「正しいこと」を追求</a:t>
            </a:r>
            <a:endParaRPr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97999FA-565E-A258-F2AE-C703055B0792}"/>
              </a:ext>
            </a:extLst>
          </p:cNvPr>
          <p:cNvSpPr txBox="1"/>
          <p:nvPr/>
        </p:nvSpPr>
        <p:spPr>
          <a:xfrm>
            <a:off x="6993037" y="3858041"/>
            <a:ext cx="28083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0" i="0">
                <a:solidFill>
                  <a:srgbClr val="0A0A0A"/>
                </a:solidFill>
                <a:effectLst/>
                <a:latin typeface="Arial" panose="020B0604020202020204" pitchFamily="34" charset="0"/>
              </a:rPr>
              <a:t>顧客から</a:t>
            </a:r>
            <a:endParaRPr lang="en-US" altLang="ja-JP" b="0" i="0" dirty="0">
              <a:solidFill>
                <a:srgbClr val="0A0A0A"/>
              </a:solidFill>
              <a:effectLst/>
              <a:latin typeface="Arial" panose="020B0604020202020204" pitchFamily="34" charset="0"/>
            </a:endParaRPr>
          </a:p>
          <a:p>
            <a:r>
              <a:rPr lang="ja-JP" altLang="en-US" b="0" i="0">
                <a:solidFill>
                  <a:srgbClr val="0A0A0A"/>
                </a:solidFill>
                <a:effectLst/>
                <a:latin typeface="Arial" panose="020B0604020202020204" pitchFamily="34" charset="0"/>
              </a:rPr>
              <a:t>「喜ばれること」を追求</a:t>
            </a:r>
            <a:endParaRPr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CF9949-8374-B548-5D8A-A300F07940E9}"/>
              </a:ext>
            </a:extLst>
          </p:cNvPr>
          <p:cNvSpPr txBox="1"/>
          <p:nvPr/>
        </p:nvSpPr>
        <p:spPr>
          <a:xfrm>
            <a:off x="3566449" y="5243069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9</a:t>
            </a:r>
            <a:r>
              <a:rPr lang="ja-JP" altLang="en-US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章　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図版</a:t>
            </a:r>
            <a:r>
              <a:rPr lang="en-US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19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：顧客本位と顧客満足の違い</a:t>
            </a:r>
            <a:endParaRPr lang="ja-JP" altLang="ja-JP" sz="1800" dirty="0">
              <a:solidFill>
                <a:srgbClr val="FF0000"/>
              </a:solidFill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 (本文のフォント - コンプレ"/>
            </a:endParaRPr>
          </a:p>
        </p:txBody>
      </p:sp>
    </p:spTree>
    <p:extLst>
      <p:ext uri="{BB962C8B-B14F-4D97-AF65-F5344CB8AC3E}">
        <p14:creationId xmlns:p14="http://schemas.microsoft.com/office/powerpoint/2010/main" val="40001743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汎用的な人のシルエットアイコン | 商用可の無料(フリー)の ...">
            <a:extLst>
              <a:ext uri="{FF2B5EF4-FFF2-40B4-BE49-F238E27FC236}">
                <a16:creationId xmlns:a16="http://schemas.microsoft.com/office/drawing/2014/main" id="{C5501AB2-A21E-2D79-E9F4-98B516C18F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023" y="3867723"/>
            <a:ext cx="1607404" cy="145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汎用的な人のシルエットアイコン | 商用可の無料(フリー)の ...">
            <a:extLst>
              <a:ext uri="{FF2B5EF4-FFF2-40B4-BE49-F238E27FC236}">
                <a16:creationId xmlns:a16="http://schemas.microsoft.com/office/drawing/2014/main" id="{1F9E838A-6522-86BA-F62E-5A92CCD7B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270" y="3867723"/>
            <a:ext cx="1607404" cy="145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角丸四角形吹き出し 5">
            <a:extLst>
              <a:ext uri="{FF2B5EF4-FFF2-40B4-BE49-F238E27FC236}">
                <a16:creationId xmlns:a16="http://schemas.microsoft.com/office/drawing/2014/main" id="{C7DC636C-EEFC-3928-776A-E874A52BE18C}"/>
              </a:ext>
            </a:extLst>
          </p:cNvPr>
          <p:cNvSpPr/>
          <p:nvPr/>
        </p:nvSpPr>
        <p:spPr>
          <a:xfrm>
            <a:off x="3414993" y="2217734"/>
            <a:ext cx="2349661" cy="1211266"/>
          </a:xfrm>
          <a:prstGeom prst="wedgeRoundRectCallout">
            <a:avLst>
              <a:gd name="adj1" fmla="val -20611"/>
              <a:gd name="adj2" fmla="val 81277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>
                <a:effectLst/>
                <a:ea typeface="游明朝" panose="02020400000000000000" pitchFamily="18" charset="-128"/>
                <a:cs typeface="Times New Roman (本文のフォント - コンプレ"/>
              </a:rPr>
              <a:t>高いリターンを</a:t>
            </a:r>
            <a:endParaRPr lang="en-US" altLang="ja-JP" sz="1200" dirty="0">
              <a:effectLst/>
              <a:ea typeface="游明朝" panose="02020400000000000000" pitchFamily="18" charset="-128"/>
              <a:cs typeface="Times New Roman (本文のフォント - コンプレ"/>
            </a:endParaRPr>
          </a:p>
          <a:p>
            <a:pPr algn="ctr"/>
            <a:r>
              <a:rPr lang="ja-JP" altLang="en-US" sz="1200">
                <a:effectLst/>
                <a:ea typeface="游明朝" panose="02020400000000000000" pitchFamily="18" charset="-128"/>
                <a:cs typeface="Times New Roman (本文のフォント - コンプレ"/>
              </a:rPr>
              <a:t>期待できそうだから、</a:t>
            </a:r>
            <a:endParaRPr lang="en-US" altLang="ja-JP" sz="1200" dirty="0">
              <a:effectLst/>
              <a:ea typeface="游明朝" panose="02020400000000000000" pitchFamily="18" charset="-128"/>
              <a:cs typeface="Times New Roman (本文のフォント - コンプレ"/>
            </a:endParaRPr>
          </a:p>
          <a:p>
            <a:pPr algn="ctr"/>
            <a:r>
              <a:rPr lang="ja-JP" altLang="en-US" sz="1200">
                <a:effectLst/>
                <a:ea typeface="游明朝" panose="02020400000000000000" pitchFamily="18" charset="-128"/>
                <a:cs typeface="Times New Roman (本文のフォント - コンプレ"/>
              </a:rPr>
              <a:t>退職金はこの金融商品で</a:t>
            </a:r>
            <a:endParaRPr lang="en-US" altLang="ja-JP" sz="1200" dirty="0">
              <a:effectLst/>
              <a:ea typeface="游明朝" panose="02020400000000000000" pitchFamily="18" charset="-128"/>
              <a:cs typeface="Times New Roman (本文のフォント - コンプレ"/>
            </a:endParaRPr>
          </a:p>
          <a:p>
            <a:pPr algn="ctr"/>
            <a:r>
              <a:rPr lang="ja-JP" altLang="en-US" sz="1200">
                <a:effectLst/>
                <a:ea typeface="游明朝" panose="02020400000000000000" pitchFamily="18" charset="-128"/>
                <a:cs typeface="Times New Roman (本文のフォント - コンプレ"/>
              </a:rPr>
              <a:t>運用しようかな？</a:t>
            </a:r>
            <a:endParaRPr kumimoji="1" lang="ja-JP" altLang="en-US" sz="1200"/>
          </a:p>
        </p:txBody>
      </p:sp>
      <p:sp>
        <p:nvSpPr>
          <p:cNvPr id="7" name="角丸四角形吹き出し 6">
            <a:extLst>
              <a:ext uri="{FF2B5EF4-FFF2-40B4-BE49-F238E27FC236}">
                <a16:creationId xmlns:a16="http://schemas.microsoft.com/office/drawing/2014/main" id="{69D4E434-ACC9-1FAC-B67C-3EBDCD27D6AD}"/>
              </a:ext>
            </a:extLst>
          </p:cNvPr>
          <p:cNvSpPr/>
          <p:nvPr/>
        </p:nvSpPr>
        <p:spPr>
          <a:xfrm>
            <a:off x="799141" y="2217734"/>
            <a:ext cx="2349661" cy="1211266"/>
          </a:xfrm>
          <a:prstGeom prst="wedgeRoundRectCallout">
            <a:avLst>
              <a:gd name="adj1" fmla="val -7817"/>
              <a:gd name="adj2" fmla="val 79209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>
                <a:effectLst/>
                <a:ea typeface="游明朝" panose="02020400000000000000" pitchFamily="18" charset="-128"/>
                <a:cs typeface="Times New Roman (本文のフォント - コンプレ"/>
              </a:rPr>
              <a:t>かしこまりました。</a:t>
            </a:r>
            <a:endParaRPr lang="en-US" altLang="ja-JP" sz="1200" dirty="0">
              <a:effectLst/>
              <a:ea typeface="游明朝" panose="02020400000000000000" pitchFamily="18" charset="-128"/>
              <a:cs typeface="Times New Roman (本文のフォント - コンプレ"/>
            </a:endParaRPr>
          </a:p>
          <a:p>
            <a:pPr algn="ctr"/>
            <a:r>
              <a:rPr lang="ja-JP" altLang="en-US" sz="1200">
                <a:ea typeface="游明朝" panose="02020400000000000000" pitchFamily="18" charset="-128"/>
                <a:cs typeface="Times New Roman (本文のフォント - コンプレ"/>
              </a:rPr>
              <a:t>やはり、お客様が</a:t>
            </a:r>
            <a:endParaRPr lang="en-US" altLang="ja-JP" sz="1200" dirty="0">
              <a:ea typeface="游明朝" panose="02020400000000000000" pitchFamily="18" charset="-128"/>
              <a:cs typeface="Times New Roman (本文のフォント - コンプレ"/>
            </a:endParaRPr>
          </a:p>
          <a:p>
            <a:pPr algn="ctr"/>
            <a:r>
              <a:rPr lang="ja-JP" altLang="en-US" sz="1200">
                <a:effectLst/>
                <a:ea typeface="游明朝" panose="02020400000000000000" pitchFamily="18" charset="-128"/>
                <a:cs typeface="Times New Roman (本文のフォント - コンプレ"/>
              </a:rPr>
              <a:t>ご希望のリターンを</a:t>
            </a:r>
            <a:endParaRPr lang="en-US" altLang="ja-JP" sz="1200" dirty="0">
              <a:effectLst/>
              <a:ea typeface="游明朝" panose="02020400000000000000" pitchFamily="18" charset="-128"/>
              <a:cs typeface="Times New Roman (本文のフォント - コンプレ"/>
            </a:endParaRPr>
          </a:p>
          <a:p>
            <a:pPr algn="ctr"/>
            <a:r>
              <a:rPr lang="ja-JP" altLang="en-US" sz="1200">
                <a:effectLst/>
                <a:ea typeface="游明朝" panose="02020400000000000000" pitchFamily="18" charset="-128"/>
                <a:cs typeface="Times New Roman (本文のフォント - コンプレ"/>
              </a:rPr>
              <a:t>期待できるのは</a:t>
            </a:r>
            <a:endParaRPr lang="en-US" altLang="ja-JP" sz="1200" dirty="0">
              <a:effectLst/>
              <a:ea typeface="游明朝" panose="02020400000000000000" pitchFamily="18" charset="-128"/>
              <a:cs typeface="Times New Roman (本文のフォント - コンプレ"/>
            </a:endParaRPr>
          </a:p>
          <a:p>
            <a:pPr algn="ctr"/>
            <a:r>
              <a:rPr lang="ja-JP" altLang="en-US" sz="1200">
                <a:effectLst/>
                <a:ea typeface="游明朝" panose="02020400000000000000" pitchFamily="18" charset="-128"/>
                <a:cs typeface="Times New Roman (本文のフォント - コンプレ"/>
              </a:rPr>
              <a:t>この金融商品ですね</a:t>
            </a:r>
            <a:endParaRPr kumimoji="1" lang="ja-JP" altLang="en-US" sz="1200"/>
          </a:p>
        </p:txBody>
      </p:sp>
      <p:sp>
        <p:nvSpPr>
          <p:cNvPr id="8" name="雲形吹き出し 7">
            <a:extLst>
              <a:ext uri="{FF2B5EF4-FFF2-40B4-BE49-F238E27FC236}">
                <a16:creationId xmlns:a16="http://schemas.microsoft.com/office/drawing/2014/main" id="{C9D97839-C1E2-F883-C2E4-AF2D28B6CCE7}"/>
              </a:ext>
            </a:extLst>
          </p:cNvPr>
          <p:cNvSpPr/>
          <p:nvPr/>
        </p:nvSpPr>
        <p:spPr>
          <a:xfrm>
            <a:off x="535872" y="5313052"/>
            <a:ext cx="2876197" cy="1385583"/>
          </a:xfrm>
          <a:prstGeom prst="cloudCallout">
            <a:avLst>
              <a:gd name="adj1" fmla="val 4946"/>
              <a:gd name="adj2" fmla="val -111683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>
                <a:effectLst/>
                <a:ea typeface="游明朝" panose="02020400000000000000" pitchFamily="18" charset="-128"/>
                <a:cs typeface="Times New Roman (本文のフォント - コンプレ"/>
              </a:rPr>
              <a:t>退職金を</a:t>
            </a:r>
            <a:endParaRPr lang="en-US" altLang="ja-JP" sz="1200" dirty="0">
              <a:effectLst/>
              <a:ea typeface="游明朝" panose="02020400000000000000" pitchFamily="18" charset="-128"/>
              <a:cs typeface="Times New Roman (本文のフォント - コンプレ"/>
            </a:endParaRPr>
          </a:p>
          <a:p>
            <a:pPr algn="ctr"/>
            <a:r>
              <a:rPr lang="ja-JP" altLang="en-US" sz="1200">
                <a:ea typeface="游明朝" panose="02020400000000000000" pitchFamily="18" charset="-128"/>
                <a:cs typeface="Times New Roman (本文のフォント - コンプレ"/>
              </a:rPr>
              <a:t>こんなハイリスク商品に</a:t>
            </a:r>
            <a:endParaRPr lang="en-US" altLang="ja-JP" sz="1200" dirty="0">
              <a:ea typeface="游明朝" panose="02020400000000000000" pitchFamily="18" charset="-128"/>
              <a:cs typeface="Times New Roman (本文のフォント - コンプレ"/>
            </a:endParaRPr>
          </a:p>
          <a:p>
            <a:pPr algn="ctr"/>
            <a:r>
              <a:rPr lang="ja-JP" altLang="en-US" sz="1200">
                <a:ea typeface="游明朝" panose="02020400000000000000" pitchFamily="18" charset="-128"/>
                <a:cs typeface="Times New Roman (本文のフォント - コンプレ"/>
              </a:rPr>
              <a:t>投じるのは</a:t>
            </a:r>
            <a:endParaRPr lang="en-US" altLang="ja-JP" sz="1200" dirty="0">
              <a:ea typeface="游明朝" panose="02020400000000000000" pitchFamily="18" charset="-128"/>
              <a:cs typeface="Times New Roman (本文のフォント - コンプレ"/>
            </a:endParaRPr>
          </a:p>
          <a:p>
            <a:pPr algn="ctr"/>
            <a:r>
              <a:rPr lang="ja-JP" altLang="en-US" sz="1200">
                <a:ea typeface="游明朝" panose="02020400000000000000" pitchFamily="18" charset="-128"/>
                <a:cs typeface="Times New Roman (本文のフォント - コンプレ"/>
              </a:rPr>
              <a:t>考えものだけど</a:t>
            </a:r>
            <a:r>
              <a:rPr lang="en-US" altLang="ja-JP" sz="1200" dirty="0">
                <a:ea typeface="游明朝" panose="02020400000000000000" pitchFamily="18" charset="-128"/>
                <a:cs typeface="Times New Roman (本文のフォント - コンプレ"/>
              </a:rPr>
              <a:t>……</a:t>
            </a:r>
            <a:r>
              <a:rPr lang="ja-JP" altLang="ja-JP">
                <a:effectLst/>
              </a:rPr>
              <a:t> </a:t>
            </a:r>
            <a:endParaRPr kumimoji="1" lang="ja-JP" altLang="en-US"/>
          </a:p>
        </p:txBody>
      </p:sp>
      <p:pic>
        <p:nvPicPr>
          <p:cNvPr id="9" name="Picture 2" descr="汎用的な人のシルエットアイコン | 商用可の無料(フリー)の ...">
            <a:extLst>
              <a:ext uri="{FF2B5EF4-FFF2-40B4-BE49-F238E27FC236}">
                <a16:creationId xmlns:a16="http://schemas.microsoft.com/office/drawing/2014/main" id="{9EC2D929-7D2B-CA95-72C7-4C9047FC76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073" y="3862468"/>
            <a:ext cx="1607404" cy="145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汎用的な人のシルエットアイコン | 商用可の無料(フリー)の ...">
            <a:extLst>
              <a:ext uri="{FF2B5EF4-FFF2-40B4-BE49-F238E27FC236}">
                <a16:creationId xmlns:a16="http://schemas.microsoft.com/office/drawing/2014/main" id="{FD56EB22-6170-0FB0-E505-A3C2B4C37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5450" y="3862468"/>
            <a:ext cx="1607404" cy="145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角丸四角形吹き出し 10">
            <a:extLst>
              <a:ext uri="{FF2B5EF4-FFF2-40B4-BE49-F238E27FC236}">
                <a16:creationId xmlns:a16="http://schemas.microsoft.com/office/drawing/2014/main" id="{48A29485-5C4B-061B-BD1A-EDECB1B3D635}"/>
              </a:ext>
            </a:extLst>
          </p:cNvPr>
          <p:cNvSpPr/>
          <p:nvPr/>
        </p:nvSpPr>
        <p:spPr>
          <a:xfrm>
            <a:off x="9425450" y="2217734"/>
            <a:ext cx="2349661" cy="1211266"/>
          </a:xfrm>
          <a:prstGeom prst="wedgeRoundRectCallout">
            <a:avLst>
              <a:gd name="adj1" fmla="val -20611"/>
              <a:gd name="adj2" fmla="val 81277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>
                <a:effectLst/>
                <a:ea typeface="游明朝" panose="02020400000000000000" pitchFamily="18" charset="-128"/>
                <a:cs typeface="Times New Roman (本文のフォント - コンプレ"/>
              </a:rPr>
              <a:t>高いリターンを</a:t>
            </a:r>
            <a:endParaRPr lang="en-US" altLang="ja-JP" sz="1200" dirty="0">
              <a:effectLst/>
              <a:ea typeface="游明朝" panose="02020400000000000000" pitchFamily="18" charset="-128"/>
              <a:cs typeface="Times New Roman (本文のフォント - コンプレ"/>
            </a:endParaRPr>
          </a:p>
          <a:p>
            <a:pPr algn="ctr"/>
            <a:r>
              <a:rPr lang="ja-JP" altLang="en-US" sz="1200">
                <a:effectLst/>
                <a:ea typeface="游明朝" panose="02020400000000000000" pitchFamily="18" charset="-128"/>
                <a:cs typeface="Times New Roman (本文のフォント - コンプレ"/>
              </a:rPr>
              <a:t>期待できそうだから、</a:t>
            </a:r>
            <a:endParaRPr lang="en-US" altLang="ja-JP" sz="1200" dirty="0">
              <a:effectLst/>
              <a:ea typeface="游明朝" panose="02020400000000000000" pitchFamily="18" charset="-128"/>
              <a:cs typeface="Times New Roman (本文のフォント - コンプレ"/>
            </a:endParaRPr>
          </a:p>
          <a:p>
            <a:pPr algn="ctr"/>
            <a:r>
              <a:rPr lang="ja-JP" altLang="en-US" sz="1200">
                <a:effectLst/>
                <a:ea typeface="游明朝" panose="02020400000000000000" pitchFamily="18" charset="-128"/>
                <a:cs typeface="Times New Roman (本文のフォント - コンプレ"/>
              </a:rPr>
              <a:t>退職金はこの金融商品で</a:t>
            </a:r>
            <a:endParaRPr lang="en-US" altLang="ja-JP" sz="1200" dirty="0">
              <a:effectLst/>
              <a:ea typeface="游明朝" panose="02020400000000000000" pitchFamily="18" charset="-128"/>
              <a:cs typeface="Times New Roman (本文のフォント - コンプレ"/>
            </a:endParaRPr>
          </a:p>
          <a:p>
            <a:pPr algn="ctr"/>
            <a:r>
              <a:rPr lang="ja-JP" altLang="en-US" sz="1200">
                <a:effectLst/>
                <a:ea typeface="游明朝" panose="02020400000000000000" pitchFamily="18" charset="-128"/>
                <a:cs typeface="Times New Roman (本文のフォント - コンプレ"/>
              </a:rPr>
              <a:t>運用しようかな？</a:t>
            </a:r>
            <a:endParaRPr kumimoji="1" lang="ja-JP" altLang="en-US" sz="1200"/>
          </a:p>
        </p:txBody>
      </p:sp>
      <p:sp>
        <p:nvSpPr>
          <p:cNvPr id="12" name="角丸四角形吹き出し 11">
            <a:extLst>
              <a:ext uri="{FF2B5EF4-FFF2-40B4-BE49-F238E27FC236}">
                <a16:creationId xmlns:a16="http://schemas.microsoft.com/office/drawing/2014/main" id="{83BB4807-E95D-A37D-C5DE-CC66286D7A56}"/>
              </a:ext>
            </a:extLst>
          </p:cNvPr>
          <p:cNvSpPr/>
          <p:nvPr/>
        </p:nvSpPr>
        <p:spPr>
          <a:xfrm>
            <a:off x="6809598" y="2217734"/>
            <a:ext cx="2349661" cy="1211266"/>
          </a:xfrm>
          <a:prstGeom prst="wedgeRoundRectCallout">
            <a:avLst>
              <a:gd name="adj1" fmla="val -7817"/>
              <a:gd name="adj2" fmla="val 79209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>
                <a:ea typeface="游明朝" panose="02020400000000000000" pitchFamily="18" charset="-128"/>
                <a:cs typeface="Times New Roman (本文のフォント - コンプレ"/>
              </a:rPr>
              <a:t>ハイリターンが見込める半面、リスクも高いことも事実です。他汚職金の運用先としては、好ましくないかと思われます</a:t>
            </a:r>
            <a:endParaRPr kumimoji="1" lang="ja-JP" altLang="en-US" sz="120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AA2488C5-2BDB-CDCC-B2B4-F999540AFC19}"/>
              </a:ext>
            </a:extLst>
          </p:cNvPr>
          <p:cNvSpPr/>
          <p:nvPr/>
        </p:nvSpPr>
        <p:spPr>
          <a:xfrm>
            <a:off x="1973970" y="1400218"/>
            <a:ext cx="2876197" cy="7575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000" b="1"/>
              <a:t>顧客満足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79AA9DA3-88A5-DEF4-4DFC-9531AABA97C9}"/>
              </a:ext>
            </a:extLst>
          </p:cNvPr>
          <p:cNvSpPr/>
          <p:nvPr/>
        </p:nvSpPr>
        <p:spPr>
          <a:xfrm>
            <a:off x="7984428" y="1400218"/>
            <a:ext cx="2876197" cy="7575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000" b="1"/>
              <a:t>顧客本位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DFB3E08-D2EB-4772-F9A5-C2DC1C0BB8D0}"/>
              </a:ext>
            </a:extLst>
          </p:cNvPr>
          <p:cNvSpPr txBox="1"/>
          <p:nvPr/>
        </p:nvSpPr>
        <p:spPr>
          <a:xfrm>
            <a:off x="4293160" y="6005843"/>
            <a:ext cx="736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</a:rPr>
              <a:t>※</a:t>
            </a:r>
            <a:r>
              <a:rPr kumimoji="1" lang="ja-JP" altLang="en-US" b="1">
                <a:solidFill>
                  <a:srgbClr val="FF0000"/>
                </a:solidFill>
              </a:rPr>
              <a:t>アイコンをそのまま使用するのは</a:t>
            </a:r>
            <a:r>
              <a:rPr kumimoji="1" lang="en-US" altLang="ja-JP" b="1" dirty="0">
                <a:solidFill>
                  <a:srgbClr val="FF0000"/>
                </a:solidFill>
              </a:rPr>
              <a:t>NG</a:t>
            </a:r>
            <a:r>
              <a:rPr kumimoji="1" lang="ja-JP" altLang="en-US" b="1">
                <a:solidFill>
                  <a:srgbClr val="FF0000"/>
                </a:solidFill>
              </a:rPr>
              <a:t>で、加工・アレンジが必要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8D4E845-6198-72F1-A9B2-815B11CF3031}"/>
              </a:ext>
            </a:extLst>
          </p:cNvPr>
          <p:cNvSpPr txBox="1"/>
          <p:nvPr/>
        </p:nvSpPr>
        <p:spPr>
          <a:xfrm>
            <a:off x="3891908" y="499825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9</a:t>
            </a:r>
            <a:r>
              <a:rPr lang="ja-JP" altLang="en-US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章　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図版</a:t>
            </a:r>
            <a:r>
              <a:rPr lang="en-US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20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：金融機関における顧客本位と顧客満足</a:t>
            </a:r>
            <a:endParaRPr lang="ja-JP" altLang="ja-JP" sz="18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 (本文のフォント - コンプレ"/>
            </a:endParaRPr>
          </a:p>
        </p:txBody>
      </p:sp>
    </p:spTree>
    <p:extLst>
      <p:ext uri="{BB962C8B-B14F-4D97-AF65-F5344CB8AC3E}">
        <p14:creationId xmlns:p14="http://schemas.microsoft.com/office/powerpoint/2010/main" val="29570290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164C314-09BF-0BE4-BC31-521C1C85A041}"/>
              </a:ext>
            </a:extLst>
          </p:cNvPr>
          <p:cNvSpPr/>
          <p:nvPr/>
        </p:nvSpPr>
        <p:spPr>
          <a:xfrm>
            <a:off x="347240" y="2913925"/>
            <a:ext cx="3750197" cy="10301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000" b="1"/>
              <a:t>企業理念とは？</a:t>
            </a:r>
          </a:p>
        </p:txBody>
      </p:sp>
      <p:sp>
        <p:nvSpPr>
          <p:cNvPr id="5" name="等号 4">
            <a:extLst>
              <a:ext uri="{FF2B5EF4-FFF2-40B4-BE49-F238E27FC236}">
                <a16:creationId xmlns:a16="http://schemas.microsoft.com/office/drawing/2014/main" id="{9B9FE8D2-1422-BF41-2402-7B9A82C72E3A}"/>
              </a:ext>
            </a:extLst>
          </p:cNvPr>
          <p:cNvSpPr/>
          <p:nvPr/>
        </p:nvSpPr>
        <p:spPr>
          <a:xfrm>
            <a:off x="4178460" y="3104907"/>
            <a:ext cx="937549" cy="648182"/>
          </a:xfrm>
          <a:prstGeom prst="mathEqual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BA42E4B-92E3-A45F-E811-B0B284C466DD}"/>
              </a:ext>
            </a:extLst>
          </p:cNvPr>
          <p:cNvSpPr/>
          <p:nvPr/>
        </p:nvSpPr>
        <p:spPr>
          <a:xfrm>
            <a:off x="5200895" y="2022674"/>
            <a:ext cx="3225476" cy="28126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i="0">
                <a:solidFill>
                  <a:srgbClr val="001D35"/>
                </a:solidFill>
                <a:effectLst/>
                <a:latin typeface="Arial" panose="020B0604020202020204" pitchFamily="34" charset="0"/>
              </a:rPr>
              <a:t>存在意義、使命、価値観、</a:t>
            </a:r>
            <a:endParaRPr lang="en-US" altLang="ja-JP" b="1" i="0" dirty="0">
              <a:solidFill>
                <a:srgbClr val="001D35"/>
              </a:solidFill>
              <a:effectLst/>
              <a:latin typeface="Arial" panose="020B0604020202020204" pitchFamily="34" charset="0"/>
            </a:endParaRPr>
          </a:p>
          <a:p>
            <a:pPr algn="ctr"/>
            <a:r>
              <a:rPr lang="ja-JP" altLang="en-US" b="1" i="0">
                <a:solidFill>
                  <a:srgbClr val="001D35"/>
                </a:solidFill>
                <a:effectLst/>
                <a:latin typeface="Arial" panose="020B0604020202020204" pitchFamily="34" charset="0"/>
              </a:rPr>
              <a:t>目指すべき姿を明文化した</a:t>
            </a:r>
            <a:endParaRPr lang="en-US" altLang="ja-JP" b="1" i="0" dirty="0">
              <a:solidFill>
                <a:srgbClr val="001D35"/>
              </a:solidFill>
              <a:effectLst/>
              <a:latin typeface="Arial" panose="020B0604020202020204" pitchFamily="34" charset="0"/>
            </a:endParaRPr>
          </a:p>
          <a:p>
            <a:pPr algn="ctr"/>
            <a:r>
              <a:rPr lang="ja-JP" altLang="en-US" b="1" i="0">
                <a:solidFill>
                  <a:srgbClr val="001D35"/>
                </a:solidFill>
                <a:effectLst/>
                <a:latin typeface="Arial" panose="020B0604020202020204" pitchFamily="34" charset="0"/>
              </a:rPr>
              <a:t>その企業の根幹となる考え方</a:t>
            </a:r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FFFE8B1-F78E-29BE-5CAF-F75C9A668FF9}"/>
              </a:ext>
            </a:extLst>
          </p:cNvPr>
          <p:cNvSpPr txBox="1"/>
          <p:nvPr/>
        </p:nvSpPr>
        <p:spPr>
          <a:xfrm>
            <a:off x="8608671" y="2464646"/>
            <a:ext cx="323608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ja-JP" b="1" i="0" dirty="0">
                <a:solidFill>
                  <a:srgbClr val="0A0A0A"/>
                </a:solidFill>
                <a:effectLst/>
                <a:latin typeface="Arial" panose="020B0604020202020204" pitchFamily="34" charset="0"/>
              </a:rPr>
              <a:t>①</a:t>
            </a:r>
            <a:r>
              <a:rPr lang="ja-JP" altLang="en-US" b="1" i="0">
                <a:solidFill>
                  <a:srgbClr val="0A0A0A"/>
                </a:solidFill>
                <a:effectLst/>
                <a:latin typeface="Arial" panose="020B0604020202020204" pitchFamily="34" charset="0"/>
              </a:rPr>
              <a:t>ミッション</a:t>
            </a:r>
            <a:endParaRPr lang="en-US" altLang="ja-JP" b="1" i="0" dirty="0">
              <a:solidFill>
                <a:srgbClr val="0A0A0A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altLang="ja-JP" b="0" i="0" dirty="0">
                <a:solidFill>
                  <a:srgbClr val="0A0A0A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ja-JP" altLang="en-US" sz="1400" b="0" i="0">
                <a:solidFill>
                  <a:srgbClr val="0A0A0A"/>
                </a:solidFill>
                <a:effectLst/>
                <a:latin typeface="Arial" panose="020B0604020202020204" pitchFamily="34" charset="0"/>
              </a:rPr>
              <a:t>企業の使命・存在目的</a:t>
            </a:r>
            <a:endParaRPr lang="en-US" altLang="ja-JP" sz="1400" b="0" i="0" dirty="0">
              <a:solidFill>
                <a:srgbClr val="0A0A0A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ja-JP" altLang="en-US" b="1" i="0">
                <a:solidFill>
                  <a:srgbClr val="0A0A0A"/>
                </a:solidFill>
                <a:effectLst/>
                <a:latin typeface="Arial" panose="020B0604020202020204" pitchFamily="34" charset="0"/>
              </a:rPr>
              <a:t>②ビジョン</a:t>
            </a:r>
            <a:endParaRPr lang="en-US" altLang="ja-JP" b="1" i="0" dirty="0">
              <a:solidFill>
                <a:srgbClr val="0A0A0A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altLang="ja-JP" b="0" i="0" dirty="0">
                <a:solidFill>
                  <a:srgbClr val="0A0A0A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ja-JP" altLang="en-US" sz="1400" b="0" i="0">
                <a:solidFill>
                  <a:srgbClr val="0A0A0A"/>
                </a:solidFill>
                <a:effectLst/>
                <a:latin typeface="Arial" panose="020B0604020202020204" pitchFamily="34" charset="0"/>
              </a:rPr>
              <a:t>実現したい未来・将来像</a:t>
            </a:r>
          </a:p>
          <a:p>
            <a:pPr algn="l"/>
            <a:r>
              <a:rPr lang="ja-JP" altLang="en-US" b="1" i="0">
                <a:solidFill>
                  <a:srgbClr val="0A0A0A"/>
                </a:solidFill>
                <a:effectLst/>
                <a:latin typeface="Arial" panose="020B0604020202020204" pitchFamily="34" charset="0"/>
              </a:rPr>
              <a:t>③バリュー</a:t>
            </a:r>
            <a:endParaRPr lang="en-US" altLang="ja-JP" b="1" i="0" dirty="0">
              <a:solidFill>
                <a:srgbClr val="0A0A0A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altLang="ja-JP" b="0" i="0" dirty="0">
                <a:solidFill>
                  <a:srgbClr val="0A0A0A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ja-JP" altLang="en-US" sz="1400" b="0" i="0">
                <a:solidFill>
                  <a:srgbClr val="0A0A0A"/>
                </a:solidFill>
                <a:effectLst/>
                <a:latin typeface="Arial" panose="020B0604020202020204" pitchFamily="34" charset="0"/>
              </a:rPr>
              <a:t>大切にしている価値観・独自の強み 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AD1A9C7E-94BE-6B33-6176-A2A35E7B0FD5}"/>
              </a:ext>
            </a:extLst>
          </p:cNvPr>
          <p:cNvSpPr/>
          <p:nvPr/>
        </p:nvSpPr>
        <p:spPr>
          <a:xfrm>
            <a:off x="8511257" y="2011100"/>
            <a:ext cx="3526414" cy="2824222"/>
          </a:xfrm>
          <a:prstGeom prst="rect">
            <a:avLst/>
          </a:prstGeom>
          <a:noFill/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B3EB4C-1032-FC19-F8DA-BAFC8BF65D87}"/>
              </a:ext>
            </a:extLst>
          </p:cNvPr>
          <p:cNvSpPr txBox="1"/>
          <p:nvPr/>
        </p:nvSpPr>
        <p:spPr>
          <a:xfrm>
            <a:off x="4841112" y="712371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9</a:t>
            </a:r>
            <a:r>
              <a:rPr lang="ja-JP" altLang="en-US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章　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図版</a:t>
            </a:r>
            <a:r>
              <a:rPr lang="en-US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21</a:t>
            </a:r>
            <a:r>
              <a:rPr lang="ja-JP" altLang="ja-JP" sz="1800" b="1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：企業理念とは？</a:t>
            </a:r>
            <a:endParaRPr lang="ja-JP" altLang="ja-JP" sz="18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 (本文のフォント - コンプレ"/>
            </a:endParaRPr>
          </a:p>
        </p:txBody>
      </p:sp>
    </p:spTree>
    <p:extLst>
      <p:ext uri="{BB962C8B-B14F-4D97-AF65-F5344CB8AC3E}">
        <p14:creationId xmlns:p14="http://schemas.microsoft.com/office/powerpoint/2010/main" val="10305321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スライド番号プレースホルダー 3">
            <a:extLst>
              <a:ext uri="{FF2B5EF4-FFF2-40B4-BE49-F238E27FC236}">
                <a16:creationId xmlns:a16="http://schemas.microsoft.com/office/drawing/2014/main" id="{0E839437-031C-6C69-D145-6BF9498BB72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1981200" y="6245225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Tx/>
              <a:buNone/>
            </a:pPr>
            <a:fld id="{0E17B557-485C-453D-9678-20EB5FFCB71E}" type="slidenum">
              <a:rPr kumimoji="0" lang="ja-JP" altLang="en-US" sz="1200"/>
              <a:pPr algn="l"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kumimoji="0" lang="ja-JP" altLang="en-US" sz="1200"/>
          </a:p>
        </p:txBody>
      </p:sp>
      <p:sp>
        <p:nvSpPr>
          <p:cNvPr id="5" name="二等辺三角形 4">
            <a:extLst>
              <a:ext uri="{FF2B5EF4-FFF2-40B4-BE49-F238E27FC236}">
                <a16:creationId xmlns:a16="http://schemas.microsoft.com/office/drawing/2014/main" id="{2C96D5BC-A548-EF78-6D7D-D0092634FFD3}"/>
              </a:ext>
            </a:extLst>
          </p:cNvPr>
          <p:cNvSpPr/>
          <p:nvPr/>
        </p:nvSpPr>
        <p:spPr>
          <a:xfrm>
            <a:off x="3579813" y="1408113"/>
            <a:ext cx="5472112" cy="5281612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dirty="0"/>
          </a:p>
        </p:txBody>
      </p:sp>
      <p:sp>
        <p:nvSpPr>
          <p:cNvPr id="32772" name="テキスト ボックス 5">
            <a:extLst>
              <a:ext uri="{FF2B5EF4-FFF2-40B4-BE49-F238E27FC236}">
                <a16:creationId xmlns:a16="http://schemas.microsoft.com/office/drawing/2014/main" id="{8F27E1E4-4BE2-6159-7905-1E2A9A2F3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6738" y="2349501"/>
            <a:ext cx="3878262" cy="42465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ja-JP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理念・方針・綱領</a:t>
            </a:r>
            <a:endParaRPr lang="en-US" altLang="ja-JP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ja-JP" sz="1800" b="1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ja-JP" altLang="en-US" sz="1800" b="1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ポリシー</a:t>
            </a:r>
            <a:endParaRPr lang="en-US" altLang="ja-JP" sz="1800" b="1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ja-JP" sz="1800" b="1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ja-JP" sz="1800" b="1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ja-JP" altLang="en-US" sz="1800" b="1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戦略</a:t>
            </a:r>
            <a:endParaRPr lang="en-US" altLang="ja-JP" sz="1800" b="1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ja-JP" sz="1800" b="1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ja-JP" sz="1800" b="1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ja-JP" altLang="en-US" sz="1800" b="1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目標</a:t>
            </a:r>
            <a:endParaRPr lang="en-US" altLang="ja-JP" sz="1800" b="1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ja-JP" sz="1800" b="1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ja-JP" sz="1800" b="1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ja-JP" altLang="en-US" sz="1800" b="1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マニュアル</a:t>
            </a:r>
            <a:endParaRPr lang="en-US" altLang="ja-JP" sz="1800" b="1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ja-JP" sz="1800" dirty="0"/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ja-JP" altLang="en-US" sz="1800" dirty="0"/>
          </a:p>
        </p:txBody>
      </p:sp>
      <p:sp>
        <p:nvSpPr>
          <p:cNvPr id="7" name="コンテンツ プレースホルダー 6">
            <a:extLst>
              <a:ext uri="{FF2B5EF4-FFF2-40B4-BE49-F238E27FC236}">
                <a16:creationId xmlns:a16="http://schemas.microsoft.com/office/drawing/2014/main" id="{007DB68A-D6AA-93AB-45B4-17F8E512FE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1069" y="1563687"/>
            <a:ext cx="8229600" cy="38862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ja-JP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　　　　　　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F66B6D1-6876-DFD3-A874-0E6AF049EF00}"/>
              </a:ext>
            </a:extLst>
          </p:cNvPr>
          <p:cNvSpPr txBox="1"/>
          <p:nvPr/>
        </p:nvSpPr>
        <p:spPr>
          <a:xfrm>
            <a:off x="3579814" y="539750"/>
            <a:ext cx="822959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00007D"/>
              </a:buClr>
              <a:buSzPct val="75000"/>
              <a:defRPr/>
            </a:pPr>
            <a:r>
              <a:rPr lang="en-US" altLang="ja-JP" sz="2100" b="1" kern="0" dirty="0">
                <a:solidFill>
                  <a:srgbClr val="FF0000"/>
                </a:solidFill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9</a:t>
            </a:r>
            <a:r>
              <a:rPr lang="ja-JP" altLang="en-US" sz="2100" b="1" kern="0" dirty="0">
                <a:solidFill>
                  <a:srgbClr val="FF0000"/>
                </a:solidFill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章　図版</a:t>
            </a:r>
            <a:r>
              <a:rPr lang="en-US" altLang="ja-JP" sz="2100" b="1" kern="0" dirty="0">
                <a:solidFill>
                  <a:srgbClr val="FF0000"/>
                </a:solidFill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22</a:t>
            </a:r>
            <a:r>
              <a:rPr lang="ja-JP" altLang="en-US" sz="2100" b="1" kern="0" dirty="0">
                <a:solidFill>
                  <a:srgbClr val="FF0000"/>
                </a:solidFill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管理職としての指導の”軸”</a:t>
            </a:r>
            <a:endParaRPr lang="ja-JP" altLang="en-US" sz="21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1450</Words>
  <Application>Microsoft Office PowerPoint</Application>
  <PresentationFormat>ワイド画面</PresentationFormat>
  <Paragraphs>247</Paragraphs>
  <Slides>22</Slides>
  <Notes>10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22</vt:i4>
      </vt:variant>
    </vt:vector>
  </HeadingPairs>
  <TitlesOfParts>
    <vt:vector size="32" baseType="lpstr">
      <vt:lpstr>AR P丸ゴシック体M</vt:lpstr>
      <vt:lpstr>Google Sans</vt:lpstr>
      <vt:lpstr>HGPGothicE</vt:lpstr>
      <vt:lpstr>HGPGothicE</vt:lpstr>
      <vt:lpstr>游ゴシック</vt:lpstr>
      <vt:lpstr>游ゴシック Light</vt:lpstr>
      <vt:lpstr>游明朝</vt:lpstr>
      <vt:lpstr>Arial</vt:lpstr>
      <vt:lpstr>Arial Black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大西洋平</dc:creator>
  <cp:lastModifiedBy>重利 阿部</cp:lastModifiedBy>
  <cp:revision>4</cp:revision>
  <dcterms:created xsi:type="dcterms:W3CDTF">2026-03-27T01:18:42Z</dcterms:created>
  <dcterms:modified xsi:type="dcterms:W3CDTF">2026-03-27T23:22:41Z</dcterms:modified>
</cp:coreProperties>
</file>