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3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0:04.16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3 417 1921,'-3'2'10399,"12"1"-8478,-7-1-1896,1-1 1,0 1-1,-1-1 0,1 0 0,0 0 1,0 0-1,0-1 0,0 1 0,0-1 0,5 1 1,-6-2-10,0-1 0,0 0 0,-1 1 1,1-1-1,0 0 0,-1 0 0,0 0 1,1 0-1,-1 0 0,0 0 0,0 0 1,0 0-1,0-1 0,-1 1 0,1 0 1,0 0-1,-1-1 0,0 1 0,0-1 1,1 1-1,-2-4 0,2-7 770,0 9-683,-1 0-1,0 0 1,0 0 0,0 0-1,0 0 1,-2-7 0,2 6-51,-1 0 0,0 0 0,1-1 1,0 1-1,0 0 0,1 0 0,-1-1 0,3-8 1,-2 9 29,9-64 78,-10 68-157,0 1 0,0-1-1,0 1 1,1-1 0,-1 0 0,0 1-1,0-1 1,1 1 0,-1-1-1,0 1 1,1-1 0,-1 1 0,0-1-1,1 1 1,-1-1 0,1 1 0,-1 0-1,0-1 1,1 1 0,-1-1-1,1 1 1,-1 0 0,1 0 0,0-1-1,0 1 1,0-1 3,0 1-1,0 0 1,0-1-1,0 0 1,0 1-1,-1-1 1,1 1-1,0-1 1,0 0-1,0 0 1,-1 1-1,1-1 1,-1 0-1,1 0 1,0 0-1,-1 0 1,1 0 0,-1 0-1,1-1 1,0-1 40,1 0 0,0-1 1,1 1-1,-1 0 0,0 1 1,1-1-1,3-3 0,-3 4-22,0-2 50,0 1 0,0-1-1,0 1 1,0-1-1,-1 0 1,4-6-1,14-12-3,-18 19-69,0 1 1,0 0 0,0-1 0,0 1 0,0 0-1,0 0 1,1 0 0,-1 0 0,1 1 0,-1-1-1,7-2 1,31-12 17,12 1 50,-31 6-107,-19 8 37,-1 0 1,1 0 0,0 0-1,0 0 1,-1 1 0,1-1-1,0 1 1,0-1-1,0 1 1,0-1 0,3 1-1,39-8 33,-24 6 16,-18 2-51,1 0 0,-1 0 1,0 0-1,0 0 1,1-1-1,-1 1 0,0-1 1,0 1-1,1-1 1,-1 0-1,0 0 0,3-1 1,-2 1 6,1 0 1,-1 1 0,1-1-1,-1 1 1,1 0-1,-1 0 1,1 0 0,-1 1-1,1-1 1,-1 1 0,1 0-1,-1 0 1,0 0-1,7 3 1,-5-2 11,55 19-59,-54-19 42,0 0 0,0-1 0,1 1 0,10 0 0,-5 0 25,17 4 32,42 15 0,-67-19-55,0 0 1,-1 0-1,1 1 0,-1-1 0,1 1 1,-1 0-1,0 0 0,0 0 0,0 0 1,-1 1-1,4 4 0,-4-6-3,23 34-240,-20-29 204,-1 1 0,1-1 0,-1 1 1,-1 0-1,4 9 0,15 72 73,-10-32 2,-9-46-39,0 0 0,-1 0-1,-1 0 1,0 0 0,0 22 0,-11 49-327,10-68 321,-2 1 0,0-1 0,-7 27 0,4-28 23,0 0-1,-1-1 1,-1 0-1,1 0 1,-2 0-1,-9 11 1,14-20-8,-1 1 0,0 0 0,0-1-1,0 0 1,0 0 0,0 0 0,-1-1 0,-7 4 0,12-5-5,-7 2 90,1 0-1,0 0 1,0-1 0,-14 4 0,2-1 23,14-4-99,1 0 0,-1 0-1,1 0 1,-1 0-1,1 0 1,-1-1 0,1 0-1,-5 0 1,-43 5-16,-16-3 251,64-1-251,0-1 0,-1 0 0,1 0 1,0 0-1,0-1 0,0 1 0,0-1 1,0 0-1,-1 0 0,-3-1 0,-36-7 104,41 8-104,0 0 0,0 0 0,0 0-1,0 1 1,0-1 0,-1 1 0,1 0 0,0-1-1,0 1 1,0 0 0,-5 1 0,-2-4 28,6 2-32,1 0 1,-1 0 0,1 0 0,-1 0 0,0 1 0,0-1 0,1 1 0,-1 0 0,-5 0 0,7 0 0,-1 1 3,1-1 0,-1 1 1,0-1-1,1 0 0,-1 1 0,1-1 0,-1 0 1,0 0-1,1 0 0,-1 0 0,1 0 0,-1 0 0,0-1 1,1 1-1,-3-1 0,2 0 6,1 1 0,-1 0 0,0 0-1,0 0 1,1 0 0,-1 0 0,0 0 0,0 1 0,1-1-1,-1 0 1,0 1 0,0-1 0,-1 2 0,1-1-7,1-1 0,-1 1 0,0 0-1,0-1 1,0 0 0,0 1 0,0-1 0,0 0 0,0 0 0,1 0 0,-1 0 0,0 0 0,-3-1 0,3 1-2,1 1 1,0-1 0,-1 0-1,1 1 1,-1 0 0,1-1-1,0 1 1,0 0 0,-1-1-1,1 1 1,0 0-1,0 0 1,0 0 0,0 0-1,0 0 1,0 0 0,0 1-1,0-1 1,0 0 0,1 0-1,-1 1 1,0-1-1,1 0 1,-1 1 0,0 1-1,0 14 5,1-11 118,-3-7-31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1.22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11 3025,'7'-5'5996,"11"2"-4041,-15 2-1797,1 1 0,-1 0 0,0 0 0,0 0 0,1 0 0,-1 0 0,6 2 0,-4 1 312,7 3-2403,-10-16-2511,-2 10 4300,-2-3-1003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1.61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4 4082,'13'-1'4107,"-10"0"-4035,0 1 0,-1 0 0,1-1 0,0 1 0,0 0 0,0 0 0,-1 0 0,1 1 0,0-1-1,0 1 1,-1-1 0,6 3 0,-3 0-175,6 4-122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1.97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3746,'9'1'5353,"2"0"-3382,22 4-3468,-31-5 1582,4 0-1533</inkml:trace>
  <inkml:trace contextRef="#ctx0" brushRef="#br0" timeOffset="1">35 253 2673,'8'6'7488,"23"18"-7180,-12-20-134,-9-5-1381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2.33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 0 2353,'15'4'6318,"2"7"-3695,-11-7-2999,-1 0 0,0 1 0,0-1 0,-1 1 0,1 0 0,-1 0 0,4 7 0</inkml:trace>
  <inkml:trace contextRef="#ctx0" brushRef="#br0" timeOffset="1">1 277 4210,'2'5'2545,"1"-5"-1729,-1 3-287,1-1-97,1 3-96,-4-1-96,3-3-80,4 3-48,-2 1-48,2-1-16,-2 1-32,2 0 16,-1 2-64,-1-4-112,-2 1-304,-1-1-704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2.69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0 3458,'14'16'5658,"-3"-1"-3415,-7-8-2368,0-1 1,-1 1-1,0 0 0,0 0 0,3 14 0,-9-14-2016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3.07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20 0 2913,'3'7'4418,"1"-3"-3585,-2-1-273,-1-1-96,3-1-80,-2 1-95,3 3-81,-2-1-96,4 3-48,-2-2-16,-1 0-64,-3-3-144,3 1-241,-2 1-383,-4 1-817</inkml:trace>
  <inkml:trace contextRef="#ctx0" brushRef="#br0" timeOffset="1">1 239 2353,'5'10'5395,"2"-5"-4371,-3 4-240,1 0-95,-4-3-113,3 5-208,-1 3-176,1-2-112,-4 0-32,2-4-16,-1 1-96,1-4-96,0-1-240,-4-6-304,-1 5-673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3.44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409 1 4050,'2'10'4962,"-8"-3"-3985,1 0-321,0 3-256,2-3-176,4 2-112,-2 0-48,1 4 0,-7-4-32,1-2-32,3-4-112,3 3-112,0-3-208,-2-1-320,-3-6-705</inkml:trace>
  <inkml:trace contextRef="#ctx0" brushRef="#br0" timeOffset="1">49 54 4754,'-3'11'3234,"3"-6"-1666,-4 10-607,4-8-321,-3 7-144,-2 0-79,-1-2-33,1-5-112,0 3-160,0 2-64,1 1-32,3-6-112,1-2-240,-2-7-369,-3 0-751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3.82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124 1 3938,'-7'13'2817,"0"6"-1216,-2-3-641,-5 0-255,2 3-177,2 0-144,-1-4-160,1-3-80,0-3-96,4-4-32,1-1-32,2-3-128,-1 1-240,1 0-336,-1-1-529,-4-6-2161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4.18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85 0 5298,'-9'18'3234,"-3"4"-2178,0-6-255,0 1-257,3-3-208,3 1-64,-1-1-128,1 2-48,1-9-48,0-4-32,3-1-48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4.60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103 0 3778,'-28'43'7264,"15"-24"-6919,1 1 0,1 0 0,-12 29 0,18-39-495,0-11-1360,0-21-4439,5 5 1136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0:05.53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95 45 2289,'-2'0'9123,"2"0"-9090,0 0 0,0 0 0,0 0 0,-1-1 0,1 1 0,0 0 0,0 0 1,0 0-1,0 0 0,0 0 0,0-1 0,0 1 0,0 0 0,-1 0 0,1 0 0,0 0 0,0 0 1,0-1-1,0 1 0,0 0 0,-1 0 0,1 0 0,0 0 0,0 0 0,0 0 0,0 0 1,-1 0-1,1 0 0,0 0 0,0 0 0,0 0 0,-1 0 0,1 0 0,0 0 0,0 0 0,0 0 1,0 0-1,-1 0 0,1 0 0,0 0 0,0 0 0,0 0 0,0 0 0,-1 0 0,1 0 0,0 0 1,0 1-1,-1-1 15,0 0 0,1 0 0,-1 0 0,0 0 0,1 0 0,-1 0 0,0 0 1,1 0-1,-1 0 0,0 0 0,1 0 0,-1-1 0,0 1 0,1 0 0,-1 0 1,0-1-1,1 1 0,-1 0 0,1-1 0,-1 1 0,0-1 0,-13-4 526,13 5-494,-1 0 0,1 0 0,0 0-1,-1 0 1,1-1 0,0 1 0,0 0-1,-1-1 1,1 1 0,0-1 0,0 1-1,-1-1 1,1 0 0,0 1 0,0-1-1,0 0 1,0 0 0,0 0 0,-1-1-1,2 2 4,-1-1-1,1 1 0,-1-1 0,1 1 0,-1-1 0,0 1 0,1-1 0,-1 1 0,1-1 1,-1 1-1,0 0 0,1-1 0,-1 1 0,0 0 0,0 0 0,1 0 0,-1-1 0,0 1 1,1 0-1,-1 0 0,-1 0 0,0 4 537,11-3-814,22-4-21,-31 2 227,0 1-1,0 0 1,-1 0-1,1 0 1,0 0-1,0 0 1,0 0-1,0-1 1,0 1-1,0 0 1,0 0-1,0 0 1,0 0-1,0 0 1,0-1-1,0 1 1,0 0-1,0 0 1,0 0-1,0 0 1,0-1-1,0 1 1,0 0-1,0 0 1,0 0-1,0 0 1,0 0-1,0-1 1,0 1-1,0 0 1,0 0-1,0 0 1,1 0-1,-1 0 1,0 0-1,0-1 1,0 1-1,0 0 1,0 0-1,0 0 1,0 0-1,1 0 1,-29-7 108,5 2-108,19 11 895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4.96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101 0 4274,'-1'5'767,"1"0"1,-1 1-1,0-1 0,0 0 0,0 0 1,-3 6-1,-18 30 740,14-30-1625,0 0 1,-1 0 0,0-2-1,-18 16 1,19-23-1954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5.33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151 0 2913,'-39'40'7493,"-5"29"-6161,35-55-974,-16 37-238,25-51-161,0 1 0,0-1 0,0 1 0,0-1 0,-1 1 0,1-1-1,0 0 1,0 1 0,-1-1 0,1 1 0,0-1 0,-1 0 0,1 1 0,0-1 0,-1 0-1,1 1 1,-1-1 0,1 0 0,-1 0 0,1 0 0,0 1 0,-1-1 0,1 0 0,-1 0-1,1 0 1,-1 0 0,1 0 0,-1 0 0,1 0 0,-1 0 0,1 0 0,-1 0-1,1 0 1,-1 0 0,1 0 0,-1 0 0,1 0 0,0 0 0,-1-1 0,1 1 0,-1 0-1,1 0 1,-1-1 0,-13-15-5577,11 4 829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5.70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110 0 4386,'-23'23'4603,"-6"-4"-3385,23-16-1208,0 1-1,0 0 1,1 0-1,-1 0 1,1 1-1,0 0 1,0 0-1,-5 6 1,6-30-5626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6.05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 97 4946,'0'-4'4596,"16"-13"-3274,68-24 1068,-84 41-2442,0 0 1,0 0-1,0 0 0,1 0 0,-1 0 1,0 0-1,0 0 0,0 0 0,1 0 1,-1 0-1,0 0 0,0 0 0,0 0 1,0 0-1,1 0 0,-1 0 0,0 0 1,0 0-1,0-1 0,0 1 0,1 0 1,-1 0-1,0 0 0,0 0 0,0 0 1,0 0-1,0-1 0,1 1 0,-1 0 1,0 0-1,0 0 0,0 0 0,0-1 1,0 1-1,0 0 0,0 0 0,0 0 1,0 0-1,0-1 0,0 1 0,0 0 1,0 0-1,0 0 0,0-1 0,0 1 1,0 0-1,0 0 0,0 0 0,0 0 1,0-1-1,0 1 0,0 0 0,0 0 1,0 0-1,0-1 0,0 1 0,-1 0 1,1 0-1,0 0 0,0 0 0,-7-13-4530,3-1-933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6.40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0 414 5218,'2'-5'3234,"1"3"-2178,1 0-495,6 4-225,-3-4-16,3 4-16,-4-6-16,4 3-144,-1-3-64,-1 1-32,3-1 0,-1 4-32,-1 2-192,-8-4-320,3 2-368,-2-3-465,-8-20-7459</inkml:trace>
  <inkml:trace contextRef="#ctx0" brushRef="#br0" timeOffset="1">85 15 4226,'5'-2'2689,"0"-2"-1568,0 4-353,-5-3-224,4-1-272,-4 3-160,3 1-32,2 3-15,1-6-1,-5 4-48,1 5-273,0-5-79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6.79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 3586,'7'-1'5886,"8"5"-3966,-9-2-1975,-1 0 0,1-1-1,-1 1 1,1-1 0,-1-1-1,10 1 1,-11-1-602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7.183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49 403 5074,'1'0'2994,"3"2"-2146,-6-5-320,2 4-224,0-2-175,4 2 15,1-1 0,0 6 16,-1-5-64,2 1-64,0-4-32,2 4-96,1-4-256,-6 1-449</inkml:trace>
  <inkml:trace contextRef="#ctx0" brushRef="#br0" timeOffset="1">0 53 4978,'11'-5'5078,"1"3"-3539,14-6-755,-6 2-758,4-3-17,-23 9-235,-1-1-1,1 1 1,0-1 0,-1 1-1,1-1 1,-1 0-1,1 1 1,-1-1-1,0 0 1,1 1-1,-1-1 1,0 0 0,1 0-1,-1 1 1,0-1-1,0 0 1,0 0-1,0 0 1,1 1 0,-1-1-1,0 0 1,0 0-1,-1 0 1,1 1-1,0-1 1,0 0 0,0 0-1,0 1 1,-1-2-1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7.56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0 346 4962,'9'2'5491,"-7"-6"-5107,-4 4-128,4 0-112,3 0-48,0 2-16,2-2 0,-5-2-16,3 1-32,0-1-128,0 2-288,-1-5-400</inkml:trace>
  <inkml:trace contextRef="#ctx0" brushRef="#br0" timeOffset="1">5 0 4418,'3'3'5152,"12"7"-4563,14 1-92,-24-8-472,0-1 0,1 1 0,-1-1 0,1 0 1,0-1-1,0 1 0,0-1 0,-1 0 0,1-1 0,0 1 0,11-2 0,-15 1-306,-1-1 0,0 0-1,0 0 1,0 1 0,0-1 0,0 0-1,0 0 1,0 0 0,0 0 0,0 0 0,0 0-1,-1-1 1,1 1 0,0 0 0,-1 0-1,1-1 1,-1 1 0,1 0 0,-1-1 0,0 1-1,1-2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7.94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0 3586,'3'17'4889,"5"4"-2452,-5-15-1793,-3-6-640,-1 1 0,1-1 0,0 0 1,0 1-1,1-1 0,-1 1 0,0-1 0,0 0 0,0 1 0,0-1 1,0 0-1,0 1 0,0-1 0,1 0 0,-1 1 0,0-1 0,0 0 1,0 1-1,1-1 0,-1 0 0,0 0 0,0 1 0,1-1 0,-1 0 1,0 0-1,1 0 0,-1 1 0,0-1 0,0 0 0,1 0 0,-1 0 1,1 0-1,-1 0 0,0 1 0,1-1 0,-1 0 0,0 0 0,1 0 1,-1 0-1,0 0 0,1 0 0,-1 0 0,1 0 0,-1-1 0,0 1 0,1 0 1,-1 0-1,0 0 0,1 0 0,-1 0 0,0-1 0,1 1 0,-1 0 1,0 0-1,0 0 0,1-1 0,0 0-36,0 1 0,0-1 1,0 1-1,-1 0 0,1-1 0,0 1 1,0 0-1,0 0 0,0-1 0,0 1 0,0 0 1,0 0-1,0 0 0,0 0 0,0 0 0,1 1 1,-1-1-66,-1 0 0,1 0 1,0 0-1,0 0 0,-1 0 1,1 0-1,0 0 0,-1 0 1,1 0-1,0 0 1,-1 0-1,1 0 0,0 0 1,-1-1-1,1 1 0,0 0 1,-1 0-1,1-1 0,-1 1 1,1-1-1,-1 1 0,1 0 1,0-1-1,-1 1 1,0-1-1,1 1 0,-1-1 1,1 0-1,-1 1 0,0-1 1,1 1-1,-1-2 0,7-11-3264,-2-6-1340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8.29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75 3794,'5'39'6156,"-3"-35"-6027,0 1-1,0-1 1,0 1-1,0-1 0,1 0 1,0 0-1,-1 0 1,2 0-1,5 5 0,-8-8-133,-1 0 0,2-1 0,-1 1 0,0 0 0,0-1 0,0 1 0,0-1-1,0 1 1,0-1 0,1 1 0,-1-1 0,0 0 0,0 0 0,1 1 0,-1-1 0,0 0-1,0 0 1,1 0 0,-1 0 0,0-1 0,0 1 0,1 0 0,-1-1 0,0 1-1,0 0 1,0-1 0,1 1 0,-1-1 0,0 0 0,0 1 0,0-1 0,0 0-1,0 0 1,0 0 0,0 1 0,-1-1 0,1 0 0,1-2 0,2-2-795,0 0 0,0 1 1,-1-2-1,1 1 0,-1 0 1,3-10-1,2-10-4637</inkml:trace>
  <inkml:trace contextRef="#ctx0" brushRef="#br0" timeOffset="1">251 1 3602,'2'12'2561,"-1"0"-1153,3 0-591,-3-4-209,1 3-176,0-3-208,3 1-112,2 2-64,-4-6 17,3 2-49,-5-9-81,5-3-191,-5-4-544,3-7-2417,-4-1-2338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0:06.45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 3 3169,'0'-2'7703,"-3"8"-7350,2 0 1,-1 1-1,1-1 1,0 1-1,0-1 1,0 1-1,1 10 1,1-16-221,-1-4 11,0-1-2047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8.681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0 151 2033,'5'11'4354,"-3"-8"-3538,0 0-127,-1 1-81,1-2-208,2 3-176,-3 2-96,1-2-96,-2-7-48,5 2-64,0 0-192,6 2-448</inkml:trace>
  <inkml:trace contextRef="#ctx0" brushRef="#br0" timeOffset="1">204 132 1409,'9'2'1552,"-4"5"17,2-5-1089,1-2-256,3-2-96,-4 0-272,-2 0-1312,0 2-353,0-5-144</inkml:trace>
  <inkml:trace contextRef="#ctx0" brushRef="#br0" timeOffset="2">451 1 3986,'-3'14'2593,"-1"3"-1520,1-3-561,-4 5-256,4 0-128,-3-5-80,0-2-48,6-5-80,-4-2-176,9-7-593,-12-5-1952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9.030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53 0 3009,'-16'18'1393,"0"-5"-2722,6-7-239,0 2 63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0.688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0 3249,'7'11'6442,"-6"-11"-6285,29 12 811,9 5 139,-31-8-793,0 0 1,-1 0-1,0 0 1,0 1-1,-1 0 0,8 20 1,-8-17-149,0-1 1,1 1-1,1-2 1,9 12-1,39 36-39,-31-34-66,38 48-1,-42-47-2,1 0 0,37 33 0,7 6 64,-50-46 26,-1 1 0,21 38 0,-27-42-111,1 0 0,0 0 1,1-1-1,1 0 0,27 26 0,32 17 220,-3 4-1,101 117 0,-113-114-106,2-3 0,124 102 1,-148-133 65,-1 2-1,36 46 1,-36-40-61,59 55 0,199 172-35,-272-247-112,1-2 0,0 0 0,2-1 0,35 20 0,-14-10-37,62 49-1,-30-20 57,25 23 25,-57-44-20,48 31-1,-36-27-16,96 86 0,-95-75-20,68 46-1,-30-39 28,-53-34-12,37 28 1,194 145-59,-161-129 42,-68-42 9,40 29 0,206 137 9,3 0 40,14 5 32,0 0-56,-247-157-25,1-2 1,2-3 0,105 40 0,-137-61-3,-15-4 1,0-1 0,0 2 0,-1 0 0,0 1 0,15 13 0,59 64 21,0 0-10,106 55-27,-135-103 12,-37-23 11,18 12 92,55 29-1,-95-57-95,0 0 0,0 0 0,0 0-1,0 0 1,0 0 0,-1 0-1,1 0 1,0 0 0,0 0 0,0 0-1,0-1 1,0 1 0,0 0 0,0 0-1,0 0 1,0 0 0,-1 0-1,1 0 1,0 0 0,0 0 0,0 0-1,0 0 1,0 0 0,0 0 0,0 0-1,0 0 1,-1 1 0,1-1 0,0 0-1,0 0 1,0 0 0,0 0-1,0 0 1,0 0 0,0 0 0,0 0-1,0 0 1,0 0 0,0 0 0,0 0-1,-1 0 1,1 0 0,0 1-1,0-1 1,0 0 0,0 0 0,0 0-1,0 0 1,0 0 0,0 0 0,0 0-1,0 0 1,0 0 0,0 1-1,0-1 1,0 0 0,0 0 0,0 0-1,0 0 1,0 0 0,-2 3 77,-55 9-10937,26-9 6343,-1-2 473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2.839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223 3077 2129,'-7'6'619,"0"0"0,-1 0 0,0-1 0,-13 7 0,16-9-597,-1-1-1,0 1 1,0-1 0,0-1 0,0 1-1,0-1 1,0 0 0,0-1 0,0 1-1,0-1 1,0 0 0,-10-2 0,14 2-10,0 0 0,0 0 0,0 0 0,0 0 0,0 0 1,0 0-1,0 1 0,0-1 0,0 1 0,-3 0 0,3 0 70,0 0 0,1-1-1,-1 1 1,0-1 0,0 1 0,0-1-1,1 0 1,-1 0 0,0 0 0,0 0-1,0 0 1,1 0 0,-3-1-1,-14 1 771,18 0-780,-1 0 0,1 0 0,-1 1 0,1-1 0,0 0 0,-1 0 0,1 0 0,-1 0 0,1 0 0,-1 0 0,1 0 0,-1 0 0,1 0 0,-1 0 0,1 0 0,0 0 0,-1 0 0,1 0 0,-1 0 0,1 0 0,-1-1 0,1 1 0,0 0 0,-1 0 0,1-1 0,-1 1 0,1 0 0,0 0 0,-1-1 1,1 1-1,0 0 0,-1-1 0,70-47 1806,66-29-1729,-79 47-69,69-27 68,-87 42-115,0-2 1,37-23-1,309-170 35,-230 130 16,25-25 43,51-26-29,-55 55-48,90-47 57,250-111 193,-188 96 344,-17 8-199,-221 95-457,63-21 39,83-37 170,71-57 109,-63 44-273,-149 68-2,144-42-71,-26 10 30,-17-5 92,-4 7 65,-126 47-87,109-50 0,-50 4-35,-67 34 12,0 3 0,2 2 0,119-39 1,-85 46-11,-58 15 18,0-2 0,0-2 1,-1-1-1,53-25 0,158-87 142,-202 104-136,74-22-1,-9 4 102,51-16 306,17-7 261,-105 22 593,-75 38-1712,0-2-1,0 1 1,0 0-1,1-1 0,-1 1 1,0-1-1,1 0 0,-1-1 1,-4-3-1,-22-17-6528,10 0-664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4.626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11 11 3378,'-10'-9'5980,"10"9"-5892,1 0 0,0 0 0,-1-1 1,1 1-1,0 0 0,0 0 0,-1 0 0,1 0 1,0 0-1,0 0 0,-1 0 0,1 0 0,0 0 0,0 0 1,-1 1-1,1-1 0,0 0 0,-1 0 0,1 1 1,0-1-1,-1 0 0,1 1 0,0-1 0,-1 1 0,1 0 1,22 13 215,1-2 0,0 0 0,1-1 0,39 11 0,45 19 361,-75-25-605,1-1 1,0-3-1,1 0 1,0-3 0,1 0-1,37 2 1,-20-14 230,-57 3-251,-1 0-1,0 1 1,1-1 0,-1 1 0,0 0 0,1 0 0,-1 0 0,1 1-1,-1-1 1,1 1 0,0 0 0,0-1 0,-1 2 0,1-1 0,1 0-1,-4 3 1,-14 17 41,-30 42-1,0 1-1,11-17-25,2 1 0,3 2 0,-33 63 1,-8 23 105,24-20-94,62-130-2975,10-24-3434,-12 14-316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5.642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459 1 5346,'-6'5'5199,"5"-4"-5147,0-1 1,1 1 0,-1 0 0,0 0-1,1-1 1,-1 1 0,0 0 0,1 0-1,-1 0 1,1 0 0,-1 0-1,1 0 1,0 0 0,-1 0 0,1 0-1,0 0 1,0 0 0,-1 0-1,1 0 1,0 0 0,0 0 0,1 2-1,-4 284 1804,6-108-1383,-4-132-417,8 61-1,-5-92-39,1 0 0,0 0 0,1 0 1,1 0-1,1-1 0,0 0 0,11 21 1,-15-33-15,0 0 0,0 0 0,0 0 0,1 0 0,-1-1 0,0 1 1,1-1-1,5 4 0,-7-5 2,1 0 0,-1-1 0,1 1 0,-1 0-1,1-1 1,-1 0 0,1 1 0,-1-1 0,1 0 0,-1 0 0,1 0 0,-1 0 0,1 0 0,0 0 0,-1 0 0,1 0-1,-1-1 1,1 1 0,-1-1 0,1 1 0,-1-1 0,3-1 0,-11 5 1439,-36-15 35,27 9-1432,-1 1-1,1 1 0,-1 0 1,0 1-1,0 1 0,1 0 1,-1 2-1,-22 5 1,3 2 27,-1 2 1,-53 26 0,24 0-65,54-29 6,-2 0 0,1-1 0,-1-1 0,0 0 0,-23 6 0,33-18-1622,7-26-7837,2 0 2409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9.560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32 560 2017,'-5'17'2113,"5"-16"-1772,-1 1 0,1 0 0,-1-1 0,1 1 0,-1-1 0,1 1 1,-1 0-1,0-1 0,0 1 0,0-1 0,0 0 0,0 1 0,-2 1 0,-8 14 2633,8-11-1743,4-10-1164,-1 4-71,1 0 1,0 0-1,0 0 1,0 0-1,0 0 1,0-1-1,-1 1 1,1 0-1,0-1 1,0 1-1,0-1 1,-1 1-1,1-1 1,0 1 0,-1-1-1,1 1 1,0-1-1,-1 0 1,1 1-1,-1-1 1,1 0-1,0 0 1,21-35 64,42-49-1,-24 33-40,51-54 7,-29 35 77,-34 34 225,41-72 1,-31 44 46,-32 56-367,0 0 1,0 1-1,13-12 0,-19 20-5,0 0 0,0 0-1,0 0 1,0 1-1,0-1 1,0 0 0,0 0-1,0 0 1,0 0 0,0 0-1,0 0 1,0 0-1,0 0 1,0 0 0,0 0-1,0 0 1,0 0 0,0 0-1,0 0 1,0 1-1,0-1 1,0 0 0,0 0-1,1 0 1,-1 0 0,0 0-1,0 0 1,0 0-1,0 0 1,0 0 0,0 0-1,0 0 1,0 0 0,0 0-1,0 0 1,0 0-1,0 0 1,0 0 0,1 0-1,-1 0 1,0 0 0,0 0-1,0 0 1,0 0-1,0 0 1,0 0 0,0 0-1,0 0 1,0 0 0,0 0-1,0 0 2,0 0 0,0-1 0,0 1 1,0 0-1,0 0 0,0 0 0,0 0 0,0 0 0,0 0 0,0 0 0,0 0 1,0-1-1,0 1 0,0 0 0,0 0 0,0 0 0,0 0 0,0 0 0,0 0 1,0 0-1,0 0 0,0-1 0,0 1 0,0 0 0,0 0 0,0 0 0,-1 0 0,1 0 1,0 0-1,0 0 0,0 0 0,0 0 0,0 0 0,0 0 0,0 0 0,0 0 1,-1 0-1,1 0 0,0 0 0,0 0 0,0 0 0,0 0 0,0 0 0,0 0 0,0 0 1,-1 0-1,1 0 0,0 0 0,0 0 0,0 0 0,0 0 0,0 0 0,0 0 1,0 0-1,0 0 0,0 0 0,-1 0 0,1 0 0,0 0 0,0 0 0,0 1 1,0-1-1,0 0 0,0 0 0,-3 2-479,0 0 0,1 0 1,-1 1-1,1-1 0,-1 1 1,1-1-1,0 1 0,-3 5 1,2-4-1152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49.955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3 1 4098,'-3'6'4160,"4"-6"-4072,9 6 1333,19 0-1301,-2-9 54,14 1 122,-3 4-48,-28-2-155,1 0 1,0 1-1,14 2 0,-23-2-62,-1-1-1,0 1 0,0-1 0,1 1 1,-1 0-1,0-1 0,0 1 1,0 0-1,0 0 0,0 0 0,0 0 1,0 0-1,0 0 0,-1 0 1,1 0-1,0 0 0,-1 0 0,1 1 1,-1-1-1,1 0 0,-1 0 0,1 1 1,-1-1-1,0 0 0,1 0 1,-1 1-1,0-1 0,0 0 0,0 1 1,0-1-1,-1 0 0,1 1 0,0 0 1,-2 9 326,0-1 0,0-1 0,-5 14 0,2-8-371,-36 186 678,38-151-597,4-33-56,0-14-738,2-8-774,8-10-2607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1.219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4 1390 2897,'-3'1'2151,"6"-5"-904,16-14-531,-13 13-575,1-1 1,0 1-1,0 1 1,0-1-1,15-6 1,6 5 265,1 0 0,51-2 1,-46 5-163,55-10 0,-84 11-227,150-35 394,235-90-1,146-102 931,0 39-852,-371 138-455,6-10 10,23-7-12,-87 33 205,194-96 1,-57 27-133,-27 15-33,-155 64-32,69-20 1,-106 38-29,-8 2 10,31-18 0,-5 3 40,-31 14-43,-10 6-18,0-1 0,0 1 0,0 0 1,0-1-1,0 1 0,1 0 0,-1 0 1,0 1-1,0-1 0,1 0 0,-1 1 1,0 0-1,5-1 0,-11 2 251,-32 3-1609,33-3 839,0-1 0,0 0 0,1 0 0,-1-1 0,0 1 0,0 0 0,1-1 0,-1 0-1,0 1 1,1-1 0,-1 0 0,-4-3 0,-6-7-4928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1.573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46 1 3073,'42'1'3674,"-33"-2"-3345,-1 1 0,1 0 1,-1 0-1,14 3 0,-8-1-92,-2 0-99,0 1-1,1 0 1,-1 1 0,18 8-1,-29-12-98,1 1-1,0 0 0,0 0 1,-1 0-1,1 0 1,0 0-1,-1 0 1,1 0-1,-1 1 0,0-1 1,1 1-1,-1-1 1,0 1-1,0-1 1,0 1-1,0 0 0,0-1 1,0 1-1,0 0 1,-1 0-1,1 0 1,-1-1-1,1 1 0,-1 0 1,0 0-1,0 0 1,0 0-1,0 0 0,0 0 1,0 0-1,0 0 1,-1 0-1,1 0 1,0 0-1,-1-1 0,0 1 1,-1 3-1,-15 28 477,-1-1-1,-2 0 0,-39 47 0,-25 49 149,66-98-637,8-15-135,6-10-60,0 2 0,0-1 0,0 0 0,0 1 0,1 0 0,0 0 0,1 0 0,0 0 0,-2 9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18.69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 13 256,'5'-5'6182,"-5"8"-5129,0-4-968,0 1 0,0 0-1,0-1 1,0 1-1,-1 0 1,1-1-1,0 1 1,0 0 0,0-1-1,-1 1 1,1 0-1,0-1 1,0 1-1,-1 0 1,1 0 0,0-1-1,0 1 1,-1 0-1,1 0 1,0 0-1,-1-1 1,1 1 0,0 0-1,-1 0 1,1 0-1,0 0 1,-1 0-1,1 0 1,-1 0 0,1 0-1,0 0 1,-1 0-1,1 0 1,0 0-1,-1 0 1,1 0 0,-1 0-1,1 0 1,-1 0-1,5-2-110,-5 4 42,-2-2 37,6 4-282,11-12-4862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2.322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0 220 2305,'7'-5'506,"-1"1"0,1 0 0,0 0 0,1 1 0,-1 0 0,1 0 0,-1 1 0,1 0 0,0 0 0,10-1 0,13-3 195,16-5-150,1 3 1,50-2-1,50-7-105,48-25-112,-163 32-227,1-2-1,-2 0 1,54-30-1,-78 39-75,-7 3-28,0 0 0,-1 0 1,1 0-1,0-1 0,0 1 1,0 0-1,-1 0 0,1-1 1,0 1-1,-1 0 1,1-1-1,0 1 0,-1-1 1,1 1-1,0-1 0,-1 1 1,1-1-1,-1 0 0,1 1 1,-1-1-1,1 1 1,-1-1-1,0 0 0,1-1 1,-20 12-269,-21 10-6276,25-10 1800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2.670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1 4146,'3'-1'404,"0"1"0,0 0 0,0 0 0,0 1 1,-1-1-1,1 1 0,0-1 0,5 3 0,14 1 249,-12-3-428,1 1 1,-1-1 0,1 2-1,-1 0 1,0 0-1,16 8 1,56 34 231,-70-38-386,-10-6-57,0 0 0,0 1 0,-1-1 0,1 0 0,0 0-1,-1 1 1,1-1 0,-1 1 0,1 0 0,-1-1 0,0 1-1,0 0 1,0 0 0,0-1 0,0 1 0,0 0-1,0 0 1,0 0 0,-1 0 0,1 1 0,-1 2 0,0-2 31,0 1 0,0-1 0,-1 1 1,0-1-1,0 1 0,0-1 1,0 1-1,0-1 0,-1 0 1,1 0-1,-4 6 0,-5 4 109,-1 1 0,0-2-1,-1 1 1,-14 11 0,25-23-154,-25 23 67,15-13-86,0 0 0,-1-1 0,-1 0 0,0 0 0,0-1 0,-23 10 0,15-14-1073,9-10-3897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3.451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52 798 2785,'-4'2'284,"-1"0"0,1 0-1,0 0 1,1 1-1,-1-1 1,0 1 0,1 0-1,-1 0 1,1 0-1,0 1 1,0-1 0,-4 8-1,7-11-264,0 1 0,0-1-1,0 1 1,0-1-1,0 1 1,0-1 0,1 1-1,-1-1 1,0 1 0,0-1-1,1 0 1,-1 1 0,0-1-1,0 0 1,1 1-1,-1-1 1,1 0 0,-1 1-1,0-1 1,1 0 0,-1 1-1,1-1 1,-1 0 0,0 0-1,1 0 1,-1 1-1,1-1 1,-1 0 0,1 0-1,-1 0 1,1 0 0,21 5 57,-18-4-55,11 0 74,1 0 1,-1 0-1,1-2 1,-1 0-1,28-5 1,18-1 435,61 0 239,296-10 18,3 3-444,-313 9-239,-45 2 0,0-3 1,-1-2 0,1-3 0,-2-3-1,0-2 1,0-3 0,66-31-1,-48 18-33,1 3 0,156-34 0,-28 9-61,398-91 117,-578 139 16,-1-2-1,1 0 1,37-19-1,24-7 364,-13 6-258,-50 17-182,0 1 1,40-9-1,188-25-84,65-14 861,-262 46-651,246-61 86,-293 70-269,-4 0-2,1 1 0,-1 0 0,1 1 1,11-2-1,-18 3-5,1 0 0,-1 0 0,1 0 1,0 0-1,-1 0 0,1 0 0,-1 1 1,1-1-1,-1 0 0,1 0 0,0 0 1,-1 1-1,1-1 0,-1 0 0,1 0 1,-1 1-1,0-1 0,1 1 0,-1-1 1,1 0-1,-1 1 0,1-1 0,-1 1 1,0-1-1,1 1 0,-1-1 0,0 1 1,0-1-1,1 1 0,-1-1 0,0 1 1,0 0-1,0-1 0,0 1 0,0-1 1,0 1-1,0 0 0,0-1 0,0 1 1,0-1-1,0 2 0,-6 19-175,6-20 128,-1 2-94,0-1 1,-1 0 0,1 0-1,0 0 1,-1 0 0,0 0-1,1-1 1,-1 1 0,0 0 0,0-1-1,0 1 1,0-1 0,0 0-1,0 0 1,0 1 0,-1-1 0,1-1-1,-4 2 1,-2 0-1038,0 0 0,0 0 0,0-1 0,-11 0 0,-7-2-4620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53.854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18 0 4898,'42'16'4947,"-14"-3"-4237,39 24-1,-66-36-701,16 10 114,1 0 0,0-1 0,1 0-1,-1-2 1,25 8 0,-37-15-103,-1 1 1,1 0-1,-1 0 0,1 0 1,-1 1-1,0-1 1,0 1-1,5 4 0,-9-6 9,0 0 0,0 0 0,0 1-1,0-1 1,0 0 0,0 1 0,0-1 0,0 0-1,-1 1 1,1-1 0,0 1 0,-1-1-1,1 1 1,-1 0 0,0-1 0,1 1 0,-1 0-1,0-1 1,0 1 0,0-1 0,0 1-1,0 0 1,-1-1 0,1 1 0,0 0 0,-1-1-1,1 1 1,-1-1 0,0 1 0,1-1-1,-1 1 1,-1 1 0,-12 19 312,0-1 1,-1-1-1,-2 0 0,0-1 0,-1-1 1,-31 26-1,9-8-123,10-7-151,1 2 0,-29 39 1,15-10-3108,42-58 2645,-2 1-520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19.50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39 5 2929,'4'-4'5952,"-13"22"-1303,-7 26-4053,-1 100-315,18-138-548,4-11-782,4-15-2704,-5 4 26,-1 0-1884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19.84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55 0 2689,'-3'5'5049,"-4"11"-2571,-3 4-1339,-14 31 88,13-24-8793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0.192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95 0 2929,'-17'20'4000,"-11"15"-1703,6-10-1092,19-23-1118,0 1-1,1-1 1,-1 1 0,1 0 0,0-1-1,-1 1 1,1 0 0,0 0 0,1 1-1,-1-1 1,-1 4 0,4 3 62,7-13-1627,9-15-5333,-8 8 3479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0.538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70 0 4242,'-6'5'899,"0"0"0,0 0 1,0 1-1,1 0 0,-8 9 0,-1 2-219,4 1-193,9-17-483,1-1 1,-1 1-1,1 0 1,0-1 0,0 1-1,-1-1 1,1 1-1,0 0 1,0-1 0,0 1-1,-1 0 1,1-1-1,0 1 1,0 0 0,0-1-1,0 1 1,0 0-1,1-1 1,-1 1 0,0 0-1,0-1 1,0 1-1,1 0 1,-1-1-1,0 1 1,1 0 0,11-13-1254,-1-5-3748,-3 3 315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5-04T09:42:20.887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109 1 4050,'0'2'477,"-1"0"1,1 0-1,-1 0 1,1 0-1,-1 0 0,0 0 1,0 0-1,0 0 1,0 0-1,0-1 0,-2 3 1,-30 34 1797,21-26-1320,4-3-575,-1 0 0,0-1 0,-16 12 0,23-20-1136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E4D76-F66C-42B9-815E-63530131A15D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50C9E-5B5E-46F9-BE28-82DA6D01026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6234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54712" cy="3351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64:notes"/>
          <p:cNvSpPr txBox="1">
            <a:spLocks noGrp="1"/>
          </p:cNvSpPr>
          <p:nvPr>
            <p:ph type="body" idx="1"/>
          </p:nvPr>
        </p:nvSpPr>
        <p:spPr>
          <a:xfrm>
            <a:off x="680245" y="4781015"/>
            <a:ext cx="5441950" cy="3911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70" tIns="46072" rIns="92170" bIns="46072" anchor="t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143" name="Google Shape;143;p64:notes"/>
          <p:cNvSpPr txBox="1">
            <a:spLocks noGrp="1"/>
          </p:cNvSpPr>
          <p:nvPr>
            <p:ph type="sldNum" idx="12"/>
          </p:nvPr>
        </p:nvSpPr>
        <p:spPr>
          <a:xfrm>
            <a:off x="3853141" y="9436123"/>
            <a:ext cx="2947723" cy="4984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70" tIns="46072" rIns="92170" bIns="46072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ja-JP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487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10BE0C-110B-4DA4-B13A-E020964BAC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31A49D2-9A35-4B31-9B41-2BAF3949F8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3C5313-DC0E-495F-8406-171260012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1DCBB6-A1EB-48D4-BA8A-EBF2C21E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C4C09BA-215B-40E7-8974-AFE6F31A8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396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B06802-33A9-4B9E-84C2-8D78B1261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269F559-5B5B-42BF-8359-6C300B6B8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E88FE4-15B9-413A-B037-5ADD815AC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8C6AAF-9E51-4D19-9C1B-F2088AC3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0417DD-7641-4D23-A624-9B3990ABF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51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53325B2-93B2-42A3-8FF5-DF5F7B8CA4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089564-46DC-4901-A041-0A0764DA9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446734-D6BC-42D2-A4F0-4D411EBB7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F1D2A8-2AB7-4B59-80E0-538205ED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0A992E2-D966-49C5-9B18-F1D158BD6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00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99A84F-1A39-4139-ABCD-231BA371D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197B5F-04E4-44D1-9110-F5EAEBDA4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6AE6674-A277-4D8E-93C8-01DC312BD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AFBE20-B6C1-4754-B962-0FA7CFDBC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D37BDD-8F1E-44CD-9BE3-725C601C7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26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08BE81-9F9E-4960-91A4-A03AFD1DA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CCCCD96-04E5-4BC0-B900-9696652F4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A7C730-8258-4C74-B103-D6D88CA8C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101B77-0962-4533-A55F-D17E9677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162B46-8161-4E75-ABBC-3241C2A9A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952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4F0901-07AD-4731-864F-C8BA0E48C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E495BF-6B79-4EEF-BD90-89DE16B94E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1F939F-DCC7-40FF-9D82-B8FAE7F4F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A399537-A8EC-40C3-9D2F-0A77ECFEB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FD5D3C4-170F-49BC-96C8-BE4201C2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C8A4F80-97FA-4686-B01F-82669D8C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344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941787-DFFE-47CF-B434-717172DC6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6CE00E1-2B8E-4A6B-ABE8-A9C81B8DF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AD5D559-7CB7-48B3-B1EC-F1438FB8E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D527957-163B-410C-A8CA-24F79493D0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4C5EA1-BEDE-49D1-A65A-F582A40FC1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E206F0B-722A-4646-86FB-852A67065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C1F55D4-4D8B-4947-92F9-CB6B49DC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A27EB70-8B21-4B3A-B550-51C2B9D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9023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28A5B8-AD4C-4CAA-BB73-EC88AC102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D7E6F6-7554-4484-BCBC-D496AB18F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95B868-992E-4DD1-A097-5062D5EDE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995D279-31BB-4AAC-90C0-5F58C4173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4039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8EC91FC-612B-4A53-B439-62CCCEF89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DFC86EB-20FD-4FD4-8C05-EC3C9EE8E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2B9A0D-42B3-4275-B992-F6A36AC7C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285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9F25EE-D7C5-4935-9CC7-04DEA79C7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6205D7D-9733-4A28-8B8D-3260B7372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EAE66EC-8D92-4E8C-A16A-3313E886A2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83B590F-BBA3-4E18-B71E-515A050A1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AEA878D-8E65-4AED-8D7C-E3C7A88B7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A330B0-0EEE-43F3-8275-CADC6C0E7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5618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3B6098-99AE-4206-801D-3B0B6C4BF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22EE016-0B77-4607-AA3F-C9470EFDE3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997869-959E-47CC-BC2A-9ED5E2172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0E1C81-F195-4860-8E00-922C87FE3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28A3577-06A4-4E11-9CB6-2D5FBAC7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EDC8CA-EB46-4766-B6AB-A875D203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076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A1EA3FA-991B-4EF5-86CB-D2B38B04B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3B5748D-47F6-403E-9648-E305DA576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B59AC6-26B0-4034-B741-91F1D91969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DAF1F-B93A-460D-BC6A-773F5068E641}" type="datetimeFigureOut">
              <a:rPr kumimoji="1" lang="ja-JP" altLang="en-US" smtClean="0"/>
              <a:t>2021/5/16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C6EF2-D5FE-417E-A01D-D4530E6DF2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F72B4D-6F54-4CDE-872E-9395070B7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E2B77-EEA0-4449-B6B8-3BDE994F36A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429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customXml" Target="../ink/ink7.xml"/><Relationship Id="rId21" Type="http://schemas.openxmlformats.org/officeDocument/2006/relationships/image" Target="../media/image14.png"/><Relationship Id="rId42" Type="http://schemas.openxmlformats.org/officeDocument/2006/relationships/customXml" Target="../ink/ink15.xml"/><Relationship Id="rId47" Type="http://schemas.openxmlformats.org/officeDocument/2006/relationships/image" Target="../media/image27.png"/><Relationship Id="rId63" Type="http://schemas.openxmlformats.org/officeDocument/2006/relationships/image" Target="../media/image35.png"/><Relationship Id="rId68" Type="http://schemas.openxmlformats.org/officeDocument/2006/relationships/customXml" Target="../ink/ink28.xml"/><Relationship Id="rId84" Type="http://schemas.openxmlformats.org/officeDocument/2006/relationships/customXml" Target="../ink/ink36.xml"/><Relationship Id="rId89" Type="http://schemas.openxmlformats.org/officeDocument/2006/relationships/image" Target="../media/image48.png"/><Relationship Id="rId16" Type="http://schemas.openxmlformats.org/officeDocument/2006/relationships/image" Target="../media/image11.png"/><Relationship Id="rId11" Type="http://schemas.openxmlformats.org/officeDocument/2006/relationships/image" Target="../media/image9.png"/><Relationship Id="rId32" Type="http://schemas.openxmlformats.org/officeDocument/2006/relationships/customXml" Target="../ink/ink10.xml"/><Relationship Id="rId37" Type="http://schemas.openxmlformats.org/officeDocument/2006/relationships/image" Target="../media/image22.png"/><Relationship Id="rId53" Type="http://schemas.openxmlformats.org/officeDocument/2006/relationships/image" Target="../media/image30.png"/><Relationship Id="rId58" Type="http://schemas.openxmlformats.org/officeDocument/2006/relationships/customXml" Target="../ink/ink23.xml"/><Relationship Id="rId74" Type="http://schemas.openxmlformats.org/officeDocument/2006/relationships/customXml" Target="../ink/ink31.xml"/><Relationship Id="rId79" Type="http://schemas.openxmlformats.org/officeDocument/2006/relationships/image" Target="../media/image43.png"/><Relationship Id="rId5" Type="http://schemas.openxmlformats.org/officeDocument/2006/relationships/image" Target="../media/image3.jpg"/><Relationship Id="rId90" Type="http://schemas.openxmlformats.org/officeDocument/2006/relationships/customXml" Target="../ink/ink39.xml"/><Relationship Id="rId95" Type="http://schemas.openxmlformats.org/officeDocument/2006/relationships/image" Target="../media/image51.png"/><Relationship Id="rId22" Type="http://schemas.openxmlformats.org/officeDocument/2006/relationships/customXml" Target="../ink/ink5.xml"/><Relationship Id="rId27" Type="http://schemas.openxmlformats.org/officeDocument/2006/relationships/image" Target="../media/image17.png"/><Relationship Id="rId43" Type="http://schemas.openxmlformats.org/officeDocument/2006/relationships/image" Target="../media/image25.png"/><Relationship Id="rId48" Type="http://schemas.openxmlformats.org/officeDocument/2006/relationships/customXml" Target="../ink/ink18.xml"/><Relationship Id="rId64" Type="http://schemas.openxmlformats.org/officeDocument/2006/relationships/customXml" Target="../ink/ink26.xml"/><Relationship Id="rId69" Type="http://schemas.openxmlformats.org/officeDocument/2006/relationships/image" Target="../media/image38.png"/><Relationship Id="rId80" Type="http://schemas.openxmlformats.org/officeDocument/2006/relationships/customXml" Target="../ink/ink34.xml"/><Relationship Id="rId85" Type="http://schemas.openxmlformats.org/officeDocument/2006/relationships/image" Target="../media/image46.png"/><Relationship Id="rId3" Type="http://schemas.openxmlformats.org/officeDocument/2006/relationships/image" Target="../media/image1.png"/><Relationship Id="rId12" Type="http://schemas.microsoft.com/office/2007/relationships/hdphoto" Target="../media/hdphoto1.wdp"/><Relationship Id="rId17" Type="http://schemas.openxmlformats.org/officeDocument/2006/relationships/customXml" Target="../ink/ink3.xml"/><Relationship Id="rId25" Type="http://schemas.openxmlformats.org/officeDocument/2006/relationships/image" Target="../media/image16.png"/><Relationship Id="rId33" Type="http://schemas.openxmlformats.org/officeDocument/2006/relationships/image" Target="../media/image20.png"/><Relationship Id="rId38" Type="http://schemas.openxmlformats.org/officeDocument/2006/relationships/customXml" Target="../ink/ink13.xml"/><Relationship Id="rId46" Type="http://schemas.openxmlformats.org/officeDocument/2006/relationships/customXml" Target="../ink/ink17.xml"/><Relationship Id="rId59" Type="http://schemas.openxmlformats.org/officeDocument/2006/relationships/image" Target="../media/image33.png"/><Relationship Id="rId67" Type="http://schemas.openxmlformats.org/officeDocument/2006/relationships/image" Target="../media/image37.png"/><Relationship Id="rId20" Type="http://schemas.openxmlformats.org/officeDocument/2006/relationships/customXml" Target="../ink/ink4.xml"/><Relationship Id="rId41" Type="http://schemas.openxmlformats.org/officeDocument/2006/relationships/image" Target="../media/image24.png"/><Relationship Id="rId54" Type="http://schemas.openxmlformats.org/officeDocument/2006/relationships/customXml" Target="../ink/ink21.xml"/><Relationship Id="rId62" Type="http://schemas.openxmlformats.org/officeDocument/2006/relationships/customXml" Target="../ink/ink25.xml"/><Relationship Id="rId70" Type="http://schemas.openxmlformats.org/officeDocument/2006/relationships/customXml" Target="../ink/ink29.xml"/><Relationship Id="rId75" Type="http://schemas.openxmlformats.org/officeDocument/2006/relationships/image" Target="../media/image41.png"/><Relationship Id="rId83" Type="http://schemas.openxmlformats.org/officeDocument/2006/relationships/image" Target="../media/image45.png"/><Relationship Id="rId88" Type="http://schemas.openxmlformats.org/officeDocument/2006/relationships/customXml" Target="../ink/ink38.xml"/><Relationship Id="rId91" Type="http://schemas.openxmlformats.org/officeDocument/2006/relationships/image" Target="../media/image49.png"/><Relationship Id="rId96" Type="http://schemas.openxmlformats.org/officeDocument/2006/relationships/customXml" Target="../ink/ink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15" Type="http://schemas.openxmlformats.org/officeDocument/2006/relationships/customXml" Target="../ink/ink2.xml"/><Relationship Id="rId23" Type="http://schemas.openxmlformats.org/officeDocument/2006/relationships/image" Target="../media/image15.png"/><Relationship Id="rId28" Type="http://schemas.openxmlformats.org/officeDocument/2006/relationships/customXml" Target="../ink/ink8.xml"/><Relationship Id="rId36" Type="http://schemas.openxmlformats.org/officeDocument/2006/relationships/customXml" Target="../ink/ink12.xml"/><Relationship Id="rId49" Type="http://schemas.openxmlformats.org/officeDocument/2006/relationships/image" Target="../media/image28.png"/><Relationship Id="rId57" Type="http://schemas.openxmlformats.org/officeDocument/2006/relationships/image" Target="../media/image32.png"/><Relationship Id="rId10" Type="http://schemas.openxmlformats.org/officeDocument/2006/relationships/image" Target="../media/image8.jpg"/><Relationship Id="rId31" Type="http://schemas.openxmlformats.org/officeDocument/2006/relationships/image" Target="../media/image19.png"/><Relationship Id="rId44" Type="http://schemas.openxmlformats.org/officeDocument/2006/relationships/customXml" Target="../ink/ink16.xml"/><Relationship Id="rId52" Type="http://schemas.openxmlformats.org/officeDocument/2006/relationships/customXml" Target="../ink/ink20.xml"/><Relationship Id="rId60" Type="http://schemas.openxmlformats.org/officeDocument/2006/relationships/customXml" Target="../ink/ink24.xml"/><Relationship Id="rId65" Type="http://schemas.openxmlformats.org/officeDocument/2006/relationships/image" Target="../media/image36.png"/><Relationship Id="rId73" Type="http://schemas.openxmlformats.org/officeDocument/2006/relationships/image" Target="../media/image40.png"/><Relationship Id="rId78" Type="http://schemas.openxmlformats.org/officeDocument/2006/relationships/customXml" Target="../ink/ink33.xml"/><Relationship Id="rId81" Type="http://schemas.openxmlformats.org/officeDocument/2006/relationships/image" Target="../media/image44.png"/><Relationship Id="rId86" Type="http://schemas.openxmlformats.org/officeDocument/2006/relationships/customXml" Target="../ink/ink37.xml"/><Relationship Id="rId94" Type="http://schemas.openxmlformats.org/officeDocument/2006/relationships/customXml" Target="../ink/ink41.xml"/><Relationship Id="rId99" Type="http://schemas.openxmlformats.org/officeDocument/2006/relationships/image" Target="../media/image53.png"/><Relationship Id="rId4" Type="http://schemas.openxmlformats.org/officeDocument/2006/relationships/image" Target="../media/image2.jpg"/><Relationship Id="rId9" Type="http://schemas.openxmlformats.org/officeDocument/2006/relationships/image" Target="../media/image7.jpg"/><Relationship Id="rId13" Type="http://schemas.openxmlformats.org/officeDocument/2006/relationships/customXml" Target="../ink/ink1.xml"/><Relationship Id="rId18" Type="http://schemas.openxmlformats.org/officeDocument/2006/relationships/image" Target="../media/image12.png"/><Relationship Id="rId39" Type="http://schemas.openxmlformats.org/officeDocument/2006/relationships/image" Target="../media/image23.png"/><Relationship Id="rId34" Type="http://schemas.openxmlformats.org/officeDocument/2006/relationships/customXml" Target="../ink/ink11.xml"/><Relationship Id="rId50" Type="http://schemas.openxmlformats.org/officeDocument/2006/relationships/customXml" Target="../ink/ink19.xml"/><Relationship Id="rId55" Type="http://schemas.openxmlformats.org/officeDocument/2006/relationships/image" Target="../media/image31.png"/><Relationship Id="rId76" Type="http://schemas.openxmlformats.org/officeDocument/2006/relationships/customXml" Target="../ink/ink32.xml"/><Relationship Id="rId97" Type="http://schemas.openxmlformats.org/officeDocument/2006/relationships/image" Target="../media/image52.png"/><Relationship Id="rId7" Type="http://schemas.openxmlformats.org/officeDocument/2006/relationships/image" Target="../media/image5.jpg"/><Relationship Id="rId71" Type="http://schemas.openxmlformats.org/officeDocument/2006/relationships/image" Target="../media/image39.png"/><Relationship Id="rId92" Type="http://schemas.openxmlformats.org/officeDocument/2006/relationships/customXml" Target="../ink/ink40.xml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18.png"/><Relationship Id="rId24" Type="http://schemas.openxmlformats.org/officeDocument/2006/relationships/customXml" Target="../ink/ink6.xml"/><Relationship Id="rId40" Type="http://schemas.openxmlformats.org/officeDocument/2006/relationships/customXml" Target="../ink/ink14.xml"/><Relationship Id="rId45" Type="http://schemas.openxmlformats.org/officeDocument/2006/relationships/image" Target="../media/image26.png"/><Relationship Id="rId66" Type="http://schemas.openxmlformats.org/officeDocument/2006/relationships/customXml" Target="../ink/ink27.xml"/><Relationship Id="rId87" Type="http://schemas.openxmlformats.org/officeDocument/2006/relationships/image" Target="../media/image47.png"/><Relationship Id="rId61" Type="http://schemas.openxmlformats.org/officeDocument/2006/relationships/image" Target="../media/image34.png"/><Relationship Id="rId82" Type="http://schemas.openxmlformats.org/officeDocument/2006/relationships/customXml" Target="../ink/ink35.xml"/><Relationship Id="rId19" Type="http://schemas.openxmlformats.org/officeDocument/2006/relationships/image" Target="../media/image10.jpeg"/><Relationship Id="rId14" Type="http://schemas.openxmlformats.org/officeDocument/2006/relationships/image" Target="../media/image10.png"/><Relationship Id="rId30" Type="http://schemas.openxmlformats.org/officeDocument/2006/relationships/customXml" Target="../ink/ink9.xml"/><Relationship Id="rId35" Type="http://schemas.openxmlformats.org/officeDocument/2006/relationships/image" Target="../media/image21.png"/><Relationship Id="rId56" Type="http://schemas.openxmlformats.org/officeDocument/2006/relationships/customXml" Target="../ink/ink22.xml"/><Relationship Id="rId77" Type="http://schemas.openxmlformats.org/officeDocument/2006/relationships/image" Target="../media/image42.png"/><Relationship Id="rId8" Type="http://schemas.openxmlformats.org/officeDocument/2006/relationships/image" Target="../media/image6.jpg"/><Relationship Id="rId51" Type="http://schemas.openxmlformats.org/officeDocument/2006/relationships/image" Target="../media/image29.png"/><Relationship Id="rId72" Type="http://schemas.openxmlformats.org/officeDocument/2006/relationships/customXml" Target="../ink/ink30.xml"/><Relationship Id="rId93" Type="http://schemas.openxmlformats.org/officeDocument/2006/relationships/image" Target="../media/image50.png"/><Relationship Id="rId98" Type="http://schemas.openxmlformats.org/officeDocument/2006/relationships/customXml" Target="../ink/ink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64"/>
          <p:cNvGrpSpPr/>
          <p:nvPr/>
        </p:nvGrpSpPr>
        <p:grpSpPr>
          <a:xfrm>
            <a:off x="0" y="0"/>
            <a:ext cx="12199030" cy="1576446"/>
            <a:chOff x="0" y="0"/>
            <a:chExt cx="12192002" cy="1576446"/>
          </a:xfrm>
        </p:grpSpPr>
        <p:sp>
          <p:nvSpPr>
            <p:cNvPr id="147" name="Google Shape;147;p64"/>
            <p:cNvSpPr/>
            <p:nvPr/>
          </p:nvSpPr>
          <p:spPr>
            <a:xfrm rot="10800000" flipH="1">
              <a:off x="2" y="0"/>
              <a:ext cx="12191998" cy="1575955"/>
            </a:xfrm>
            <a:prstGeom prst="rect">
              <a:avLst/>
            </a:prstGeom>
            <a:gradFill>
              <a:gsLst>
                <a:gs pos="0">
                  <a:srgbClr val="000000">
                    <a:alpha val="95686"/>
                  </a:srgbClr>
                </a:gs>
                <a:gs pos="100000">
                  <a:srgbClr val="2F5496"/>
                </a:gs>
              </a:gsLst>
              <a:lin ang="8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64"/>
            <p:cNvSpPr/>
            <p:nvPr/>
          </p:nvSpPr>
          <p:spPr>
            <a:xfrm rot="-5400000">
              <a:off x="5307778" y="-5307778"/>
              <a:ext cx="1576446" cy="12192002"/>
            </a:xfrm>
            <a:prstGeom prst="rect">
              <a:avLst/>
            </a:prstGeom>
            <a:gradFill>
              <a:gsLst>
                <a:gs pos="0">
                  <a:srgbClr val="4472C4">
                    <a:alpha val="0"/>
                  </a:srgbClr>
                </a:gs>
                <a:gs pos="45000">
                  <a:srgbClr val="4472C4">
                    <a:alpha val="0"/>
                  </a:srgbClr>
                </a:gs>
                <a:gs pos="99000">
                  <a:srgbClr val="000000">
                    <a:alpha val="73725"/>
                  </a:srgbClr>
                </a:gs>
                <a:gs pos="100000">
                  <a:srgbClr val="000000">
                    <a:alpha val="73725"/>
                  </a:srgbClr>
                </a:gs>
              </a:gsLst>
              <a:lin ang="11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64"/>
            <p:cNvSpPr/>
            <p:nvPr/>
          </p:nvSpPr>
          <p:spPr>
            <a:xfrm>
              <a:off x="3825434" y="0"/>
              <a:ext cx="4303422" cy="1575461"/>
            </a:xfrm>
            <a:prstGeom prst="rect">
              <a:avLst/>
            </a:prstGeom>
            <a:gradFill>
              <a:gsLst>
                <a:gs pos="0">
                  <a:srgbClr val="4472C4">
                    <a:alpha val="16862"/>
                  </a:srgbClr>
                </a:gs>
                <a:gs pos="74000">
                  <a:srgbClr val="1F3864">
                    <a:alpha val="0"/>
                  </a:srgbClr>
                </a:gs>
                <a:gs pos="100000">
                  <a:srgbClr val="1F3864">
                    <a:alpha val="0"/>
                  </a:srgbClr>
                </a:gs>
              </a:gsLst>
              <a:lin ang="14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150;p64">
            <a:extLst>
              <a:ext uri="{FF2B5EF4-FFF2-40B4-BE49-F238E27FC236}">
                <a16:creationId xmlns:a16="http://schemas.microsoft.com/office/drawing/2014/main" id="{DA1610CC-0722-4FF5-9F5B-B542D61AC071}"/>
              </a:ext>
            </a:extLst>
          </p:cNvPr>
          <p:cNvSpPr txBox="1">
            <a:spLocks/>
          </p:cNvSpPr>
          <p:nvPr/>
        </p:nvSpPr>
        <p:spPr>
          <a:xfrm>
            <a:off x="2059618" y="431834"/>
            <a:ext cx="9845134" cy="769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tabLst/>
              <a:defRPr/>
            </a:pPr>
            <a:r>
              <a:rPr kumimoji="0" lang="ja-JP" altLang="en-US" sz="48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</a:rPr>
              <a:t>カテーテル手術の</a:t>
            </a:r>
            <a:r>
              <a:rPr kumimoji="0" lang="en-US" altLang="ja-JP" sz="48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</a:rPr>
              <a:t>DX</a:t>
            </a:r>
            <a:r>
              <a:rPr kumimoji="0" lang="ja-JP" altLang="en-US" sz="48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</a:rPr>
              <a:t>・</a:t>
            </a:r>
            <a:r>
              <a:rPr kumimoji="0" lang="en-US" altLang="ja-JP" sz="48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</a:rPr>
              <a:t>AI</a:t>
            </a:r>
            <a:r>
              <a:rPr kumimoji="0" lang="ja-JP" altLang="en-US" sz="48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</a:rPr>
              <a:t>化</a:t>
            </a:r>
            <a:endParaRPr kumimoji="0" lang="ja-JP" altLang="en-US" sz="4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CJK JP Black" panose="020B0A00000000000000" pitchFamily="34" charset="-128"/>
              <a:ea typeface="Noto Sans CJK JP Black" panose="020B0A00000000000000" pitchFamily="34" charset="-128"/>
              <a:cs typeface="Arial"/>
              <a:sym typeface="Arial"/>
            </a:endParaRPr>
          </a:p>
        </p:txBody>
      </p:sp>
      <p:pic>
        <p:nvPicPr>
          <p:cNvPr id="29" name="Google Shape;197;p5" descr="SH_AX_36557_13_edit">
            <a:extLst>
              <a:ext uri="{FF2B5EF4-FFF2-40B4-BE49-F238E27FC236}">
                <a16:creationId xmlns:a16="http://schemas.microsoft.com/office/drawing/2014/main" id="{E9A88B5C-EBDD-4B06-855C-6DFF9557DB5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9367" t="18500"/>
          <a:stretch/>
        </p:blipFill>
        <p:spPr>
          <a:xfrm>
            <a:off x="-4916" y="1571167"/>
            <a:ext cx="4739595" cy="2677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198;p5" descr="「脳血管造影」の画像検索結果">
            <a:extLst>
              <a:ext uri="{FF2B5EF4-FFF2-40B4-BE49-F238E27FC236}">
                <a16:creationId xmlns:a16="http://schemas.microsoft.com/office/drawing/2014/main" id="{09BD8189-5F7A-428F-8A19-408C7B7606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2976" t="26246" r="21928" b="2803"/>
          <a:stretch/>
        </p:blipFill>
        <p:spPr>
          <a:xfrm>
            <a:off x="1477330" y="2433270"/>
            <a:ext cx="1476222" cy="1815354"/>
          </a:xfrm>
          <a:prstGeom prst="ellipse">
            <a:avLst/>
          </a:prstGeom>
          <a:noFill/>
          <a:ln w="76200">
            <a:solidFill>
              <a:schemeClr val="bg1">
                <a:lumMod val="95000"/>
              </a:schemeClr>
            </a:solidFill>
          </a:ln>
        </p:spPr>
      </p:pic>
      <p:sp>
        <p:nvSpPr>
          <p:cNvPr id="31" name="Google Shape;199;p5">
            <a:extLst>
              <a:ext uri="{FF2B5EF4-FFF2-40B4-BE49-F238E27FC236}">
                <a16:creationId xmlns:a16="http://schemas.microsoft.com/office/drawing/2014/main" id="{44DF8C0D-0DE5-45B0-A305-5291E59B28F7}"/>
              </a:ext>
            </a:extLst>
          </p:cNvPr>
          <p:cNvSpPr txBox="1"/>
          <p:nvPr/>
        </p:nvSpPr>
        <p:spPr>
          <a:xfrm>
            <a:off x="5558546" y="1815429"/>
            <a:ext cx="6640482" cy="107717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  <a:tabLst/>
              <a:defRPr/>
            </a:pPr>
            <a:r>
              <a:rPr kumimoji="0" lang="ja-JP" altLang="en-US" sz="3200" b="1" kern="0" dirty="0">
                <a:solidFill>
                  <a:srgbClr val="FFFFFF"/>
                </a:solidFill>
                <a:latin typeface="Noto Sans CJK JP Black" panose="020B0A00000000000000" pitchFamily="34" charset="-128"/>
                <a:ea typeface="Noto Sans CJK JP Black" panose="020B0A00000000000000" pitchFamily="34" charset="-128"/>
                <a:cs typeface="Calibri"/>
                <a:sym typeface="Calibri"/>
              </a:rPr>
              <a:t>刻一刻と変化する情報を集約してサポート</a:t>
            </a:r>
            <a:endParaRPr kumimoji="0" lang="en-US" altLang="ja-JP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CJK JP Black" panose="020B0A00000000000000" pitchFamily="34" charset="-128"/>
              <a:ea typeface="Noto Sans CJK JP Black" panose="020B0A00000000000000" pitchFamily="34" charset="-128"/>
              <a:cs typeface="Calibri"/>
              <a:sym typeface="Calibri"/>
            </a:endParaRPr>
          </a:p>
        </p:txBody>
      </p:sp>
      <p:pic>
        <p:nvPicPr>
          <p:cNvPr id="32" name="Google Shape;200;p5" descr="前景に心電図モニターによる新生児集中治療室 の写真素材・画像素材 Image 18482116.">
            <a:extLst>
              <a:ext uri="{FF2B5EF4-FFF2-40B4-BE49-F238E27FC236}">
                <a16:creationId xmlns:a16="http://schemas.microsoft.com/office/drawing/2014/main" id="{7ECF0F70-3BA7-492E-8DFD-2F79A5C56E7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23620"/>
          <a:stretch/>
        </p:blipFill>
        <p:spPr>
          <a:xfrm>
            <a:off x="485340" y="4249115"/>
            <a:ext cx="3342299" cy="26052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3743D7-B740-4AE7-92F4-063893BFACA7}"/>
              </a:ext>
            </a:extLst>
          </p:cNvPr>
          <p:cNvSpPr txBox="1"/>
          <p:nvPr/>
        </p:nvSpPr>
        <p:spPr>
          <a:xfrm>
            <a:off x="2581088" y="1978841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１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DCF629B9-4F26-4BCF-BE11-32075C437A15}"/>
              </a:ext>
            </a:extLst>
          </p:cNvPr>
          <p:cNvSpPr txBox="1"/>
          <p:nvPr/>
        </p:nvSpPr>
        <p:spPr>
          <a:xfrm>
            <a:off x="4017181" y="1972171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２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2D2229D0-B4EA-47CC-A7BA-15A85F4D9999}"/>
              </a:ext>
            </a:extLst>
          </p:cNvPr>
          <p:cNvSpPr txBox="1"/>
          <p:nvPr/>
        </p:nvSpPr>
        <p:spPr>
          <a:xfrm>
            <a:off x="2581088" y="2505857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３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D941C78C-399F-4C5C-81E4-BED868BE4243}"/>
              </a:ext>
            </a:extLst>
          </p:cNvPr>
          <p:cNvSpPr txBox="1"/>
          <p:nvPr/>
        </p:nvSpPr>
        <p:spPr>
          <a:xfrm>
            <a:off x="4017181" y="2499187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４</a:t>
            </a: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48B333F8-4FF1-41E0-9D61-DE24CCF70265}"/>
              </a:ext>
            </a:extLst>
          </p:cNvPr>
          <p:cNvSpPr txBox="1"/>
          <p:nvPr/>
        </p:nvSpPr>
        <p:spPr>
          <a:xfrm>
            <a:off x="100702" y="4800317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５</a:t>
            </a: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FCD846C-D198-4903-BDF8-CD284FE3B23D}"/>
              </a:ext>
            </a:extLst>
          </p:cNvPr>
          <p:cNvSpPr txBox="1"/>
          <p:nvPr/>
        </p:nvSpPr>
        <p:spPr>
          <a:xfrm>
            <a:off x="100702" y="5209794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６</a:t>
            </a: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E6BC035C-5D30-403D-8EC1-9A2DD7143BEF}"/>
              </a:ext>
            </a:extLst>
          </p:cNvPr>
          <p:cNvSpPr txBox="1"/>
          <p:nvPr/>
        </p:nvSpPr>
        <p:spPr>
          <a:xfrm>
            <a:off x="100702" y="5676289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７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7350A87F-199D-4E59-89DF-9DF3737F7889}"/>
              </a:ext>
            </a:extLst>
          </p:cNvPr>
          <p:cNvSpPr txBox="1"/>
          <p:nvPr/>
        </p:nvSpPr>
        <p:spPr>
          <a:xfrm>
            <a:off x="89821" y="6115543"/>
            <a:ext cx="391454" cy="338554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1" lang="ja-JP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８</a:t>
            </a:r>
          </a:p>
        </p:txBody>
      </p:sp>
      <p:grpSp>
        <p:nvGrpSpPr>
          <p:cNvPr id="22" name="Google Shape;294;p67">
            <a:extLst>
              <a:ext uri="{FF2B5EF4-FFF2-40B4-BE49-F238E27FC236}">
                <a16:creationId xmlns:a16="http://schemas.microsoft.com/office/drawing/2014/main" id="{4A6E8D2E-38AC-437C-87C3-9B1CCFB0F769}"/>
              </a:ext>
            </a:extLst>
          </p:cNvPr>
          <p:cNvGrpSpPr/>
          <p:nvPr/>
        </p:nvGrpSpPr>
        <p:grpSpPr>
          <a:xfrm>
            <a:off x="7475055" y="3261385"/>
            <a:ext cx="4627124" cy="2951489"/>
            <a:chOff x="7077299" y="2846496"/>
            <a:chExt cx="4821683" cy="3437882"/>
          </a:xfrm>
        </p:grpSpPr>
        <p:grpSp>
          <p:nvGrpSpPr>
            <p:cNvPr id="23" name="Google Shape;295;p67">
              <a:extLst>
                <a:ext uri="{FF2B5EF4-FFF2-40B4-BE49-F238E27FC236}">
                  <a16:creationId xmlns:a16="http://schemas.microsoft.com/office/drawing/2014/main" id="{E36F1B63-7FD3-4C3B-BDDB-D3C9B72758A5}"/>
                </a:ext>
              </a:extLst>
            </p:cNvPr>
            <p:cNvGrpSpPr/>
            <p:nvPr/>
          </p:nvGrpSpPr>
          <p:grpSpPr>
            <a:xfrm>
              <a:off x="7077299" y="2846496"/>
              <a:ext cx="4821683" cy="3437882"/>
              <a:chOff x="2310709" y="-3437882"/>
              <a:chExt cx="7570582" cy="5397859"/>
            </a:xfrm>
          </p:grpSpPr>
          <p:pic>
            <p:nvPicPr>
              <p:cNvPr id="38" name="Google Shape;296;p67">
                <a:extLst>
                  <a:ext uri="{FF2B5EF4-FFF2-40B4-BE49-F238E27FC236}">
                    <a16:creationId xmlns:a16="http://schemas.microsoft.com/office/drawing/2014/main" id="{229EA85B-E3D0-4B9E-934E-EC0B765EB04E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37153" t="34120" r="26118" b="26620"/>
              <a:stretch/>
            </p:blipFill>
            <p:spPr>
              <a:xfrm>
                <a:off x="2310709" y="-3437882"/>
                <a:ext cx="7570582" cy="539785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9" name="Google Shape;297;p67">
                <a:extLst>
                  <a:ext uri="{FF2B5EF4-FFF2-40B4-BE49-F238E27FC236}">
                    <a16:creationId xmlns:a16="http://schemas.microsoft.com/office/drawing/2014/main" id="{4E1FDAA0-F23C-4482-9441-1AA9A66D1EEA}"/>
                  </a:ext>
                </a:extLst>
              </p:cNvPr>
              <p:cNvSpPr/>
              <p:nvPr/>
            </p:nvSpPr>
            <p:spPr>
              <a:xfrm>
                <a:off x="2541035" y="-3292374"/>
                <a:ext cx="7131006" cy="5038530"/>
              </a:xfrm>
              <a:prstGeom prst="roundRect">
                <a:avLst>
                  <a:gd name="adj" fmla="val 2436"/>
                </a:avLst>
              </a:prstGeom>
              <a:gradFill flip="none" rotWithShape="1">
                <a:gsLst>
                  <a:gs pos="0">
                    <a:srgbClr val="002060">
                      <a:tint val="66000"/>
                      <a:satMod val="160000"/>
                    </a:srgbClr>
                  </a:gs>
                  <a:gs pos="50000">
                    <a:srgbClr val="002060">
                      <a:tint val="44500"/>
                      <a:satMod val="160000"/>
                    </a:srgbClr>
                  </a:gs>
                  <a:gs pos="100000">
                    <a:srgbClr val="002060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" name="Google Shape;298;p67">
              <a:extLst>
                <a:ext uri="{FF2B5EF4-FFF2-40B4-BE49-F238E27FC236}">
                  <a16:creationId xmlns:a16="http://schemas.microsoft.com/office/drawing/2014/main" id="{637EBA2F-870F-4523-A4E3-3F7227C2AB0F}"/>
                </a:ext>
              </a:extLst>
            </p:cNvPr>
            <p:cNvGrpSpPr/>
            <p:nvPr/>
          </p:nvGrpSpPr>
          <p:grpSpPr>
            <a:xfrm>
              <a:off x="7444888" y="3565603"/>
              <a:ext cx="2276558" cy="667179"/>
              <a:chOff x="2224931" y="2246185"/>
              <a:chExt cx="7536764" cy="2208760"/>
            </a:xfrm>
          </p:grpSpPr>
          <p:pic>
            <p:nvPicPr>
              <p:cNvPr id="28" name="Google Shape;299;p67">
                <a:extLst>
                  <a:ext uri="{FF2B5EF4-FFF2-40B4-BE49-F238E27FC236}">
                    <a16:creationId xmlns:a16="http://schemas.microsoft.com/office/drawing/2014/main" id="{515AC8E9-E6DA-4325-99F8-96921DC19889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 l="3570" r="2" b="2"/>
              <a:stretch/>
            </p:blipFill>
            <p:spPr>
              <a:xfrm>
                <a:off x="7975841" y="2246189"/>
                <a:ext cx="1785854" cy="2192842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3" name="Google Shape;300;p67">
                <a:extLst>
                  <a:ext uri="{FF2B5EF4-FFF2-40B4-BE49-F238E27FC236}">
                    <a16:creationId xmlns:a16="http://schemas.microsoft.com/office/drawing/2014/main" id="{C4AC7E17-3307-4980-AC9A-CED2C5C50621}"/>
                  </a:ext>
                </a:extLst>
              </p:cNvPr>
              <p:cNvGrpSpPr/>
              <p:nvPr/>
            </p:nvGrpSpPr>
            <p:grpSpPr>
              <a:xfrm>
                <a:off x="2224931" y="2246185"/>
                <a:ext cx="5619795" cy="2208760"/>
                <a:chOff x="2224931" y="2246185"/>
                <a:chExt cx="5619795" cy="2208760"/>
              </a:xfrm>
            </p:grpSpPr>
            <p:pic>
              <p:nvPicPr>
                <p:cNvPr id="35" name="Google Shape;301;p67">
                  <a:extLst>
                    <a:ext uri="{FF2B5EF4-FFF2-40B4-BE49-F238E27FC236}">
                      <a16:creationId xmlns:a16="http://schemas.microsoft.com/office/drawing/2014/main" id="{06966F4A-A328-4BF6-97DA-DDC3E1E01E1F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 l="3570" r="2" b="2"/>
                <a:stretch/>
              </p:blipFill>
              <p:spPr>
                <a:xfrm>
                  <a:off x="2224931" y="2262100"/>
                  <a:ext cx="1785853" cy="219284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6" name="Google Shape;302;p67">
                  <a:extLst>
                    <a:ext uri="{FF2B5EF4-FFF2-40B4-BE49-F238E27FC236}">
                      <a16:creationId xmlns:a16="http://schemas.microsoft.com/office/drawing/2014/main" id="{6F91739D-3FA1-4958-B7ED-97148CB1359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l="3570" r="2" b="2"/>
                <a:stretch/>
              </p:blipFill>
              <p:spPr>
                <a:xfrm>
                  <a:off x="4141901" y="2262100"/>
                  <a:ext cx="1785854" cy="219284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7" name="Google Shape;303;p67">
                  <a:extLst>
                    <a:ext uri="{FF2B5EF4-FFF2-40B4-BE49-F238E27FC236}">
                      <a16:creationId xmlns:a16="http://schemas.microsoft.com/office/drawing/2014/main" id="{309D6111-3705-4408-B3E0-975CB809997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 l="3570" r="2" b="2"/>
                <a:stretch/>
              </p:blipFill>
              <p:spPr>
                <a:xfrm>
                  <a:off x="6058872" y="2246185"/>
                  <a:ext cx="1785854" cy="219284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25" name="Google Shape;304;p67">
              <a:extLst>
                <a:ext uri="{FF2B5EF4-FFF2-40B4-BE49-F238E27FC236}">
                  <a16:creationId xmlns:a16="http://schemas.microsoft.com/office/drawing/2014/main" id="{EE5F68A8-9263-4842-A176-D1AACF47A62E}"/>
                </a:ext>
              </a:extLst>
            </p:cNvPr>
            <p:cNvSpPr txBox="1"/>
            <p:nvPr/>
          </p:nvSpPr>
          <p:spPr>
            <a:xfrm>
              <a:off x="7245784" y="3062590"/>
              <a:ext cx="4259026" cy="4254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  <a:tabLst/>
                <a:defRPr/>
              </a:pPr>
              <a:r>
                <a:rPr kumimoji="0" lang="ja-JP" altLang="en-US" sz="2000" b="1" i="0" u="sng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Noto Sans CJK JP Black" panose="020B0A00000000000000" pitchFamily="34" charset="-128"/>
                  <a:ea typeface="Noto Sans CJK JP Black" panose="020B0A00000000000000" pitchFamily="34" charset="-128"/>
                  <a:cs typeface="Arial"/>
                  <a:sym typeface="Arial"/>
                </a:rPr>
                <a:t>カテーテル手術サポートシステム</a:t>
              </a:r>
              <a:endParaRPr kumimoji="0" sz="20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oto Sans CJK JP Black" panose="020B0A00000000000000" pitchFamily="34" charset="-128"/>
                <a:ea typeface="Noto Sans CJK JP Black" panose="020B0A00000000000000" pitchFamily="34" charset="-128"/>
                <a:cs typeface="Arial"/>
                <a:sym typeface="Arial"/>
              </a:endParaRPr>
            </a:p>
          </p:txBody>
        </p:sp>
      </p:grpSp>
      <p:sp>
        <p:nvSpPr>
          <p:cNvPr id="3" name="フレーム 2">
            <a:extLst>
              <a:ext uri="{FF2B5EF4-FFF2-40B4-BE49-F238E27FC236}">
                <a16:creationId xmlns:a16="http://schemas.microsoft.com/office/drawing/2014/main" id="{8F0D5B38-9D9C-45E7-ADAC-40CF16B95213}"/>
              </a:ext>
            </a:extLst>
          </p:cNvPr>
          <p:cNvSpPr/>
          <p:nvPr/>
        </p:nvSpPr>
        <p:spPr>
          <a:xfrm>
            <a:off x="8901155" y="3882191"/>
            <a:ext cx="593683" cy="568658"/>
          </a:xfrm>
          <a:prstGeom prst="frame">
            <a:avLst>
              <a:gd name="adj1" fmla="val 6119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4" name="Google Shape;303;p67">
            <a:extLst>
              <a:ext uri="{FF2B5EF4-FFF2-40B4-BE49-F238E27FC236}">
                <a16:creationId xmlns:a16="http://schemas.microsoft.com/office/drawing/2014/main" id="{F5167D8D-FF11-42CC-B0FF-9C957F849FA3}"/>
              </a:ext>
            </a:extLst>
          </p:cNvPr>
          <p:cNvPicPr preferRelativeResize="0"/>
          <p:nvPr/>
        </p:nvPicPr>
        <p:blipFill rotWithShape="1">
          <a:blip r:embed="rId11">
            <a:alphaModFix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lasticWrap trans="27000"/>
                    </a14:imgEffect>
                  </a14:imgLayer>
                </a14:imgProps>
              </a:ext>
            </a:extLst>
          </a:blip>
          <a:srcRect l="3570" r="2" b="2"/>
          <a:stretch/>
        </p:blipFill>
        <p:spPr>
          <a:xfrm>
            <a:off x="7819421" y="4600838"/>
            <a:ext cx="1637411" cy="1414005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92000"/>
              </a:schemeClr>
            </a:glow>
            <a:softEdge rad="0"/>
          </a:effectLst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A01585A5-CCFB-4E31-9C6A-A39D65AEB4E2}"/>
              </a:ext>
            </a:extLst>
          </p:cNvPr>
          <p:cNvCxnSpPr/>
          <p:nvPr/>
        </p:nvCxnSpPr>
        <p:spPr>
          <a:xfrm flipV="1">
            <a:off x="7827811" y="4447411"/>
            <a:ext cx="1073344" cy="153427"/>
          </a:xfrm>
          <a:prstGeom prst="line">
            <a:avLst/>
          </a:prstGeom>
          <a:ln w="762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3511A74D-288A-4B9C-A9F8-06A94F6EB90A}"/>
              </a:ext>
            </a:extLst>
          </p:cNvPr>
          <p:cNvCxnSpPr>
            <a:cxnSpLocks/>
          </p:cNvCxnSpPr>
          <p:nvPr/>
        </p:nvCxnSpPr>
        <p:spPr>
          <a:xfrm flipV="1">
            <a:off x="9434107" y="4483924"/>
            <a:ext cx="31115" cy="253205"/>
          </a:xfrm>
          <a:prstGeom prst="line">
            <a:avLst/>
          </a:prstGeom>
          <a:ln w="76200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インク 12">
                <a:extLst>
                  <a:ext uri="{FF2B5EF4-FFF2-40B4-BE49-F238E27FC236}">
                    <a16:creationId xmlns:a16="http://schemas.microsoft.com/office/drawing/2014/main" id="{D24BE934-9A5B-40ED-AB46-328258B9DB12}"/>
                  </a:ext>
                </a:extLst>
              </p14:cNvPr>
              <p14:cNvContentPartPr/>
              <p14:nvPr/>
            </p14:nvContentPartPr>
            <p14:xfrm>
              <a:off x="8789383" y="4998766"/>
              <a:ext cx="309240" cy="285840"/>
            </p14:xfrm>
          </p:contentPart>
        </mc:Choice>
        <mc:Fallback xmlns="">
          <p:pic>
            <p:nvPicPr>
              <p:cNvPr id="13" name="インク 12">
                <a:extLst>
                  <a:ext uri="{FF2B5EF4-FFF2-40B4-BE49-F238E27FC236}">
                    <a16:creationId xmlns:a16="http://schemas.microsoft.com/office/drawing/2014/main" id="{D24BE934-9A5B-40ED-AB46-328258B9DB1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71383" y="4962766"/>
                <a:ext cx="344880" cy="35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インク 13">
                <a:extLst>
                  <a:ext uri="{FF2B5EF4-FFF2-40B4-BE49-F238E27FC236}">
                    <a16:creationId xmlns:a16="http://schemas.microsoft.com/office/drawing/2014/main" id="{32685125-4DA8-405F-857B-E80065BEA9EE}"/>
                  </a:ext>
                </a:extLst>
              </p14:cNvPr>
              <p14:cNvContentPartPr/>
              <p14:nvPr/>
            </p14:nvContentPartPr>
            <p14:xfrm>
              <a:off x="8745463" y="5148526"/>
              <a:ext cx="34200" cy="16560"/>
            </p14:xfrm>
          </p:contentPart>
        </mc:Choice>
        <mc:Fallback xmlns="">
          <p:pic>
            <p:nvPicPr>
              <p:cNvPr id="14" name="インク 13">
                <a:extLst>
                  <a:ext uri="{FF2B5EF4-FFF2-40B4-BE49-F238E27FC236}">
                    <a16:creationId xmlns:a16="http://schemas.microsoft.com/office/drawing/2014/main" id="{32685125-4DA8-405F-857B-E80065BEA9E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727823" y="5112526"/>
                <a:ext cx="6984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インク 14">
                <a:extLst>
                  <a:ext uri="{FF2B5EF4-FFF2-40B4-BE49-F238E27FC236}">
                    <a16:creationId xmlns:a16="http://schemas.microsoft.com/office/drawing/2014/main" id="{FB3B2E66-B67F-46BC-9F2E-6AD4B4204148}"/>
                  </a:ext>
                </a:extLst>
              </p14:cNvPr>
              <p14:cNvContentPartPr/>
              <p14:nvPr/>
            </p14:nvContentPartPr>
            <p14:xfrm>
              <a:off x="8871823" y="5291806"/>
              <a:ext cx="3600" cy="23400"/>
            </p14:xfrm>
          </p:contentPart>
        </mc:Choice>
        <mc:Fallback xmlns="">
          <p:pic>
            <p:nvPicPr>
              <p:cNvPr id="15" name="インク 14">
                <a:extLst>
                  <a:ext uri="{FF2B5EF4-FFF2-40B4-BE49-F238E27FC236}">
                    <a16:creationId xmlns:a16="http://schemas.microsoft.com/office/drawing/2014/main" id="{FB3B2E66-B67F-46BC-9F2E-6AD4B420414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853823" y="5256166"/>
                <a:ext cx="39240" cy="9504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 descr="security, alarm, monitor, cyber, warning, caution, risk, virus, important, symbol, error">
            <a:extLst>
              <a:ext uri="{FF2B5EF4-FFF2-40B4-BE49-F238E27FC236}">
                <a16:creationId xmlns:a16="http://schemas.microsoft.com/office/drawing/2014/main" id="{41346600-2493-4F4B-A4D2-6CB56319AF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7"/>
          <a:stretch/>
        </p:blipFill>
        <p:spPr bwMode="auto">
          <a:xfrm>
            <a:off x="10265684" y="4670842"/>
            <a:ext cx="908139" cy="97770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6" name="インク 15">
                <a:extLst>
                  <a:ext uri="{FF2B5EF4-FFF2-40B4-BE49-F238E27FC236}">
                    <a16:creationId xmlns:a16="http://schemas.microsoft.com/office/drawing/2014/main" id="{791704E2-987E-4735-AB39-D4BDEAC33993}"/>
                  </a:ext>
                </a:extLst>
              </p14:cNvPr>
              <p14:cNvContentPartPr/>
              <p14:nvPr/>
            </p14:nvContentPartPr>
            <p14:xfrm>
              <a:off x="10732398" y="4522849"/>
              <a:ext cx="6480" cy="5040"/>
            </p14:xfrm>
          </p:contentPart>
        </mc:Choice>
        <mc:Fallback xmlns="">
          <p:pic>
            <p:nvPicPr>
              <p:cNvPr id="16" name="インク 15">
                <a:extLst>
                  <a:ext uri="{FF2B5EF4-FFF2-40B4-BE49-F238E27FC236}">
                    <a16:creationId xmlns:a16="http://schemas.microsoft.com/office/drawing/2014/main" id="{791704E2-987E-4735-AB39-D4BDEAC33993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0714398" y="4486849"/>
                <a:ext cx="421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7" name="インク 16">
                <a:extLst>
                  <a:ext uri="{FF2B5EF4-FFF2-40B4-BE49-F238E27FC236}">
                    <a16:creationId xmlns:a16="http://schemas.microsoft.com/office/drawing/2014/main" id="{58AD1B66-6C83-40CE-B2D0-520777CC4014}"/>
                  </a:ext>
                </a:extLst>
              </p14:cNvPr>
              <p14:cNvContentPartPr/>
              <p14:nvPr/>
            </p14:nvContentPartPr>
            <p14:xfrm>
              <a:off x="10824918" y="4487209"/>
              <a:ext cx="15480" cy="76680"/>
            </p14:xfrm>
          </p:contentPart>
        </mc:Choice>
        <mc:Fallback xmlns="">
          <p:pic>
            <p:nvPicPr>
              <p:cNvPr id="17" name="インク 16">
                <a:extLst>
                  <a:ext uri="{FF2B5EF4-FFF2-40B4-BE49-F238E27FC236}">
                    <a16:creationId xmlns:a16="http://schemas.microsoft.com/office/drawing/2014/main" id="{58AD1B66-6C83-40CE-B2D0-520777CC401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807278" y="4451569"/>
                <a:ext cx="5112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" name="インク 17">
                <a:extLst>
                  <a:ext uri="{FF2B5EF4-FFF2-40B4-BE49-F238E27FC236}">
                    <a16:creationId xmlns:a16="http://schemas.microsoft.com/office/drawing/2014/main" id="{22B8A558-088A-4819-9C31-1C88F036FAC7}"/>
                  </a:ext>
                </a:extLst>
              </p14:cNvPr>
              <p14:cNvContentPartPr/>
              <p14:nvPr/>
            </p14:nvContentPartPr>
            <p14:xfrm>
              <a:off x="10967118" y="4507009"/>
              <a:ext cx="20160" cy="43200"/>
            </p14:xfrm>
          </p:contentPart>
        </mc:Choice>
        <mc:Fallback xmlns="">
          <p:pic>
            <p:nvPicPr>
              <p:cNvPr id="18" name="インク 17">
                <a:extLst>
                  <a:ext uri="{FF2B5EF4-FFF2-40B4-BE49-F238E27FC236}">
                    <a16:creationId xmlns:a16="http://schemas.microsoft.com/office/drawing/2014/main" id="{22B8A558-088A-4819-9C31-1C88F036FAC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0949118" y="4471009"/>
                <a:ext cx="5580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9" name="インク 18">
                <a:extLst>
                  <a:ext uri="{FF2B5EF4-FFF2-40B4-BE49-F238E27FC236}">
                    <a16:creationId xmlns:a16="http://schemas.microsoft.com/office/drawing/2014/main" id="{76384218-8379-4C55-9790-BBC59DCC2977}"/>
                  </a:ext>
                </a:extLst>
              </p14:cNvPr>
              <p14:cNvContentPartPr/>
              <p14:nvPr/>
            </p14:nvContentPartPr>
            <p14:xfrm>
              <a:off x="11084118" y="4534369"/>
              <a:ext cx="34560" cy="46440"/>
            </p14:xfrm>
          </p:contentPart>
        </mc:Choice>
        <mc:Fallback xmlns="">
          <p:pic>
            <p:nvPicPr>
              <p:cNvPr id="19" name="インク 18">
                <a:extLst>
                  <a:ext uri="{FF2B5EF4-FFF2-40B4-BE49-F238E27FC236}">
                    <a16:creationId xmlns:a16="http://schemas.microsoft.com/office/drawing/2014/main" id="{76384218-8379-4C55-9790-BBC59DCC2977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1066118" y="4498369"/>
                <a:ext cx="70200" cy="11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1" name="インク 40">
                <a:extLst>
                  <a:ext uri="{FF2B5EF4-FFF2-40B4-BE49-F238E27FC236}">
                    <a16:creationId xmlns:a16="http://schemas.microsoft.com/office/drawing/2014/main" id="{CB1D872D-0019-4D16-B664-ED8198B30ED7}"/>
                  </a:ext>
                </a:extLst>
              </p14:cNvPr>
              <p14:cNvContentPartPr/>
              <p14:nvPr/>
            </p14:nvContentPartPr>
            <p14:xfrm>
              <a:off x="11211918" y="4575409"/>
              <a:ext cx="25560" cy="34560"/>
            </p14:xfrm>
          </p:contentPart>
        </mc:Choice>
        <mc:Fallback xmlns="">
          <p:pic>
            <p:nvPicPr>
              <p:cNvPr id="41" name="インク 40">
                <a:extLst>
                  <a:ext uri="{FF2B5EF4-FFF2-40B4-BE49-F238E27FC236}">
                    <a16:creationId xmlns:a16="http://schemas.microsoft.com/office/drawing/2014/main" id="{CB1D872D-0019-4D16-B664-ED8198B30ED7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1193918" y="4539409"/>
                <a:ext cx="6120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インク 41">
                <a:extLst>
                  <a:ext uri="{FF2B5EF4-FFF2-40B4-BE49-F238E27FC236}">
                    <a16:creationId xmlns:a16="http://schemas.microsoft.com/office/drawing/2014/main" id="{6BE2D3AA-F1C5-4D55-9F82-38EFAF777C1F}"/>
                  </a:ext>
                </a:extLst>
              </p14:cNvPr>
              <p14:cNvContentPartPr/>
              <p14:nvPr/>
            </p14:nvContentPartPr>
            <p14:xfrm>
              <a:off x="11265918" y="4643809"/>
              <a:ext cx="39600" cy="44280"/>
            </p14:xfrm>
          </p:contentPart>
        </mc:Choice>
        <mc:Fallback xmlns="">
          <p:pic>
            <p:nvPicPr>
              <p:cNvPr id="42" name="インク 41">
                <a:extLst>
                  <a:ext uri="{FF2B5EF4-FFF2-40B4-BE49-F238E27FC236}">
                    <a16:creationId xmlns:a16="http://schemas.microsoft.com/office/drawing/2014/main" id="{6BE2D3AA-F1C5-4D55-9F82-38EFAF777C1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1247918" y="4608169"/>
                <a:ext cx="7524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インク 42">
                <a:extLst>
                  <a:ext uri="{FF2B5EF4-FFF2-40B4-BE49-F238E27FC236}">
                    <a16:creationId xmlns:a16="http://schemas.microsoft.com/office/drawing/2014/main" id="{B538F948-8583-47B4-91CE-375C3629E70A}"/>
                  </a:ext>
                </a:extLst>
              </p14:cNvPr>
              <p14:cNvContentPartPr/>
              <p14:nvPr/>
            </p14:nvContentPartPr>
            <p14:xfrm>
              <a:off x="11268078" y="4867729"/>
              <a:ext cx="28080" cy="5040"/>
            </p14:xfrm>
          </p:contentPart>
        </mc:Choice>
        <mc:Fallback xmlns="">
          <p:pic>
            <p:nvPicPr>
              <p:cNvPr id="43" name="インク 42">
                <a:extLst>
                  <a:ext uri="{FF2B5EF4-FFF2-40B4-BE49-F238E27FC236}">
                    <a16:creationId xmlns:a16="http://schemas.microsoft.com/office/drawing/2014/main" id="{B538F948-8583-47B4-91CE-375C3629E70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250438" y="4831729"/>
                <a:ext cx="6372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4" name="インク 43">
                <a:extLst>
                  <a:ext uri="{FF2B5EF4-FFF2-40B4-BE49-F238E27FC236}">
                    <a16:creationId xmlns:a16="http://schemas.microsoft.com/office/drawing/2014/main" id="{83B27D18-B59F-46E7-97DE-4D7C27E1AAB7}"/>
                  </a:ext>
                </a:extLst>
              </p14:cNvPr>
              <p14:cNvContentPartPr/>
              <p14:nvPr/>
            </p14:nvContentPartPr>
            <p14:xfrm>
              <a:off x="11258718" y="4969969"/>
              <a:ext cx="25560" cy="5760"/>
            </p14:xfrm>
          </p:contentPart>
        </mc:Choice>
        <mc:Fallback xmlns="">
          <p:pic>
            <p:nvPicPr>
              <p:cNvPr id="44" name="インク 43">
                <a:extLst>
                  <a:ext uri="{FF2B5EF4-FFF2-40B4-BE49-F238E27FC236}">
                    <a16:creationId xmlns:a16="http://schemas.microsoft.com/office/drawing/2014/main" id="{83B27D18-B59F-46E7-97DE-4D7C27E1AAB7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1241078" y="4934329"/>
                <a:ext cx="6120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5" name="インク 44">
                <a:extLst>
                  <a:ext uri="{FF2B5EF4-FFF2-40B4-BE49-F238E27FC236}">
                    <a16:creationId xmlns:a16="http://schemas.microsoft.com/office/drawing/2014/main" id="{B046115C-65D6-4D9D-B7D3-2F37883A590C}"/>
                  </a:ext>
                </a:extLst>
              </p14:cNvPr>
              <p14:cNvContentPartPr/>
              <p14:nvPr/>
            </p14:nvContentPartPr>
            <p14:xfrm>
              <a:off x="11270598" y="5072569"/>
              <a:ext cx="37080" cy="103320"/>
            </p14:xfrm>
          </p:contentPart>
        </mc:Choice>
        <mc:Fallback xmlns="">
          <p:pic>
            <p:nvPicPr>
              <p:cNvPr id="45" name="インク 44">
                <a:extLst>
                  <a:ext uri="{FF2B5EF4-FFF2-40B4-BE49-F238E27FC236}">
                    <a16:creationId xmlns:a16="http://schemas.microsoft.com/office/drawing/2014/main" id="{B046115C-65D6-4D9D-B7D3-2F37883A590C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252958" y="5036569"/>
                <a:ext cx="7272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6" name="インク 45">
                <a:extLst>
                  <a:ext uri="{FF2B5EF4-FFF2-40B4-BE49-F238E27FC236}">
                    <a16:creationId xmlns:a16="http://schemas.microsoft.com/office/drawing/2014/main" id="{2612626E-50B5-4B88-91B4-3F0E13FEDA45}"/>
                  </a:ext>
                </a:extLst>
              </p14:cNvPr>
              <p14:cNvContentPartPr/>
              <p14:nvPr/>
            </p14:nvContentPartPr>
            <p14:xfrm>
              <a:off x="11256198" y="5272369"/>
              <a:ext cx="30240" cy="121680"/>
            </p14:xfrm>
          </p:contentPart>
        </mc:Choice>
        <mc:Fallback xmlns="">
          <p:pic>
            <p:nvPicPr>
              <p:cNvPr id="46" name="インク 45">
                <a:extLst>
                  <a:ext uri="{FF2B5EF4-FFF2-40B4-BE49-F238E27FC236}">
                    <a16:creationId xmlns:a16="http://schemas.microsoft.com/office/drawing/2014/main" id="{2612626E-50B5-4B88-91B4-3F0E13FEDA45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1238558" y="5236369"/>
                <a:ext cx="65880" cy="1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7" name="インク 46">
                <a:extLst>
                  <a:ext uri="{FF2B5EF4-FFF2-40B4-BE49-F238E27FC236}">
                    <a16:creationId xmlns:a16="http://schemas.microsoft.com/office/drawing/2014/main" id="{02115A97-893D-420D-973B-BF61EEEDEACE}"/>
                  </a:ext>
                </a:extLst>
              </p14:cNvPr>
              <p14:cNvContentPartPr/>
              <p14:nvPr/>
            </p14:nvContentPartPr>
            <p14:xfrm>
              <a:off x="11256918" y="5462089"/>
              <a:ext cx="17640" cy="33480"/>
            </p14:xfrm>
          </p:contentPart>
        </mc:Choice>
        <mc:Fallback xmlns="">
          <p:pic>
            <p:nvPicPr>
              <p:cNvPr id="47" name="インク 46">
                <a:extLst>
                  <a:ext uri="{FF2B5EF4-FFF2-40B4-BE49-F238E27FC236}">
                    <a16:creationId xmlns:a16="http://schemas.microsoft.com/office/drawing/2014/main" id="{02115A97-893D-420D-973B-BF61EEEDEACE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11239278" y="5426089"/>
                <a:ext cx="5328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8" name="インク 47">
                <a:extLst>
                  <a:ext uri="{FF2B5EF4-FFF2-40B4-BE49-F238E27FC236}">
                    <a16:creationId xmlns:a16="http://schemas.microsoft.com/office/drawing/2014/main" id="{FEB49583-DD3B-4F3A-89B5-DD0AFD8ADF18}"/>
                  </a:ext>
                </a:extLst>
              </p14:cNvPr>
              <p14:cNvContentPartPr/>
              <p14:nvPr/>
            </p14:nvContentPartPr>
            <p14:xfrm>
              <a:off x="11246838" y="5558569"/>
              <a:ext cx="24120" cy="127800"/>
            </p14:xfrm>
          </p:contentPart>
        </mc:Choice>
        <mc:Fallback xmlns="">
          <p:pic>
            <p:nvPicPr>
              <p:cNvPr id="48" name="インク 47">
                <a:extLst>
                  <a:ext uri="{FF2B5EF4-FFF2-40B4-BE49-F238E27FC236}">
                    <a16:creationId xmlns:a16="http://schemas.microsoft.com/office/drawing/2014/main" id="{FEB49583-DD3B-4F3A-89B5-DD0AFD8ADF18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1229198" y="5522569"/>
                <a:ext cx="59760" cy="19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9" name="インク 48">
                <a:extLst>
                  <a:ext uri="{FF2B5EF4-FFF2-40B4-BE49-F238E27FC236}">
                    <a16:creationId xmlns:a16="http://schemas.microsoft.com/office/drawing/2014/main" id="{6AB2B3A6-8BB1-427E-A82B-C49B8A678CFF}"/>
                  </a:ext>
                </a:extLst>
              </p14:cNvPr>
              <p14:cNvContentPartPr/>
              <p14:nvPr/>
            </p14:nvContentPartPr>
            <p14:xfrm>
              <a:off x="11035878" y="5705809"/>
              <a:ext cx="147960" cy="66960"/>
            </p14:xfrm>
          </p:contentPart>
        </mc:Choice>
        <mc:Fallback xmlns="">
          <p:pic>
            <p:nvPicPr>
              <p:cNvPr id="49" name="インク 48">
                <a:extLst>
                  <a:ext uri="{FF2B5EF4-FFF2-40B4-BE49-F238E27FC236}">
                    <a16:creationId xmlns:a16="http://schemas.microsoft.com/office/drawing/2014/main" id="{6AB2B3A6-8BB1-427E-A82B-C49B8A678CF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1018238" y="5670169"/>
                <a:ext cx="183600" cy="13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50" name="インク 49">
                <a:extLst>
                  <a:ext uri="{FF2B5EF4-FFF2-40B4-BE49-F238E27FC236}">
                    <a16:creationId xmlns:a16="http://schemas.microsoft.com/office/drawing/2014/main" id="{30C277F6-248E-498A-B94D-D8605F89891D}"/>
                  </a:ext>
                </a:extLst>
              </p14:cNvPr>
              <p14:cNvContentPartPr/>
              <p14:nvPr/>
            </p14:nvContentPartPr>
            <p14:xfrm>
              <a:off x="10916358" y="5745049"/>
              <a:ext cx="44640" cy="55800"/>
            </p14:xfrm>
          </p:contentPart>
        </mc:Choice>
        <mc:Fallback xmlns="">
          <p:pic>
            <p:nvPicPr>
              <p:cNvPr id="50" name="インク 49">
                <a:extLst>
                  <a:ext uri="{FF2B5EF4-FFF2-40B4-BE49-F238E27FC236}">
                    <a16:creationId xmlns:a16="http://schemas.microsoft.com/office/drawing/2014/main" id="{30C277F6-248E-498A-B94D-D8605F89891D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898718" y="5709409"/>
                <a:ext cx="802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51" name="インク 50">
                <a:extLst>
                  <a:ext uri="{FF2B5EF4-FFF2-40B4-BE49-F238E27FC236}">
                    <a16:creationId xmlns:a16="http://schemas.microsoft.com/office/drawing/2014/main" id="{C6C592C5-B4E6-4959-BE34-CCA243F7B7AE}"/>
                  </a:ext>
                </a:extLst>
              </p14:cNvPr>
              <p14:cNvContentPartPr/>
              <p14:nvPr/>
            </p14:nvContentPartPr>
            <p14:xfrm>
              <a:off x="10788918" y="5755129"/>
              <a:ext cx="30960" cy="51840"/>
            </p14:xfrm>
          </p:contentPart>
        </mc:Choice>
        <mc:Fallback xmlns="">
          <p:pic>
            <p:nvPicPr>
              <p:cNvPr id="51" name="インク 50">
                <a:extLst>
                  <a:ext uri="{FF2B5EF4-FFF2-40B4-BE49-F238E27FC236}">
                    <a16:creationId xmlns:a16="http://schemas.microsoft.com/office/drawing/2014/main" id="{C6C592C5-B4E6-4959-BE34-CCA243F7B7AE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0770918" y="5719129"/>
                <a:ext cx="666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52" name="インク 51">
                <a:extLst>
                  <a:ext uri="{FF2B5EF4-FFF2-40B4-BE49-F238E27FC236}">
                    <a16:creationId xmlns:a16="http://schemas.microsoft.com/office/drawing/2014/main" id="{FAD5EBE8-41E0-4CF9-A666-A5F117497FE5}"/>
                  </a:ext>
                </a:extLst>
              </p14:cNvPr>
              <p14:cNvContentPartPr/>
              <p14:nvPr/>
            </p14:nvContentPartPr>
            <p14:xfrm>
              <a:off x="10634478" y="5716609"/>
              <a:ext cx="37080" cy="58320"/>
            </p14:xfrm>
          </p:contentPart>
        </mc:Choice>
        <mc:Fallback xmlns="">
          <p:pic>
            <p:nvPicPr>
              <p:cNvPr id="52" name="インク 51">
                <a:extLst>
                  <a:ext uri="{FF2B5EF4-FFF2-40B4-BE49-F238E27FC236}">
                    <a16:creationId xmlns:a16="http://schemas.microsoft.com/office/drawing/2014/main" id="{FAD5EBE8-41E0-4CF9-A666-A5F117497FE5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0616838" y="5680609"/>
                <a:ext cx="7272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53" name="インク 52">
                <a:extLst>
                  <a:ext uri="{FF2B5EF4-FFF2-40B4-BE49-F238E27FC236}">
                    <a16:creationId xmlns:a16="http://schemas.microsoft.com/office/drawing/2014/main" id="{60E5E0DA-24F1-496B-A23D-43ECBD4F3916}"/>
                  </a:ext>
                </a:extLst>
              </p14:cNvPr>
              <p14:cNvContentPartPr/>
              <p14:nvPr/>
            </p14:nvContentPartPr>
            <p14:xfrm>
              <a:off x="10513158" y="5746489"/>
              <a:ext cx="36360" cy="54720"/>
            </p14:xfrm>
          </p:contentPart>
        </mc:Choice>
        <mc:Fallback xmlns="">
          <p:pic>
            <p:nvPicPr>
              <p:cNvPr id="53" name="インク 52">
                <a:extLst>
                  <a:ext uri="{FF2B5EF4-FFF2-40B4-BE49-F238E27FC236}">
                    <a16:creationId xmlns:a16="http://schemas.microsoft.com/office/drawing/2014/main" id="{60E5E0DA-24F1-496B-A23D-43ECBD4F3916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0495518" y="5710489"/>
                <a:ext cx="7200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54" name="インク 53">
                <a:extLst>
                  <a:ext uri="{FF2B5EF4-FFF2-40B4-BE49-F238E27FC236}">
                    <a16:creationId xmlns:a16="http://schemas.microsoft.com/office/drawing/2014/main" id="{C7CBFBAC-DA6F-49A9-ADC4-032209E99DCB}"/>
                  </a:ext>
                </a:extLst>
              </p14:cNvPr>
              <p14:cNvContentPartPr/>
              <p14:nvPr/>
            </p14:nvContentPartPr>
            <p14:xfrm>
              <a:off x="10377438" y="5727769"/>
              <a:ext cx="54360" cy="65880"/>
            </p14:xfrm>
          </p:contentPart>
        </mc:Choice>
        <mc:Fallback xmlns="">
          <p:pic>
            <p:nvPicPr>
              <p:cNvPr id="54" name="インク 53">
                <a:extLst>
                  <a:ext uri="{FF2B5EF4-FFF2-40B4-BE49-F238E27FC236}">
                    <a16:creationId xmlns:a16="http://schemas.microsoft.com/office/drawing/2014/main" id="{C7CBFBAC-DA6F-49A9-ADC4-032209E99DC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359438" y="5691769"/>
                <a:ext cx="9000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5" name="インク 54">
                <a:extLst>
                  <a:ext uri="{FF2B5EF4-FFF2-40B4-BE49-F238E27FC236}">
                    <a16:creationId xmlns:a16="http://schemas.microsoft.com/office/drawing/2014/main" id="{E3D54E6C-D167-499B-95D5-B502A3D7211E}"/>
                  </a:ext>
                </a:extLst>
              </p14:cNvPr>
              <p14:cNvContentPartPr/>
              <p14:nvPr/>
            </p14:nvContentPartPr>
            <p14:xfrm>
              <a:off x="10294278" y="5715889"/>
              <a:ext cx="39960" cy="31320"/>
            </p14:xfrm>
          </p:contentPart>
        </mc:Choice>
        <mc:Fallback xmlns="">
          <p:pic>
            <p:nvPicPr>
              <p:cNvPr id="55" name="インク 54">
                <a:extLst>
                  <a:ext uri="{FF2B5EF4-FFF2-40B4-BE49-F238E27FC236}">
                    <a16:creationId xmlns:a16="http://schemas.microsoft.com/office/drawing/2014/main" id="{E3D54E6C-D167-499B-95D5-B502A3D7211E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10276278" y="5679889"/>
                <a:ext cx="7560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0F09C4C2-3646-4371-8820-17D851FE7828}"/>
                  </a:ext>
                </a:extLst>
              </p14:cNvPr>
              <p14:cNvContentPartPr/>
              <p14:nvPr/>
            </p14:nvContentPartPr>
            <p14:xfrm>
              <a:off x="10167558" y="5616889"/>
              <a:ext cx="38520" cy="35280"/>
            </p14:xfrm>
          </p:contentPart>
        </mc:Choice>
        <mc:Fallback xmlns=""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0F09C4C2-3646-4371-8820-17D851FE7828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10149918" y="5581249"/>
                <a:ext cx="7416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57" name="インク 56">
                <a:extLst>
                  <a:ext uri="{FF2B5EF4-FFF2-40B4-BE49-F238E27FC236}">
                    <a16:creationId xmlns:a16="http://schemas.microsoft.com/office/drawing/2014/main" id="{CA57BB29-A72F-4C48-8BAC-8B3466C87DD0}"/>
                  </a:ext>
                </a:extLst>
              </p14:cNvPr>
              <p14:cNvContentPartPr/>
              <p14:nvPr/>
            </p14:nvContentPartPr>
            <p14:xfrm>
              <a:off x="10141638" y="5355529"/>
              <a:ext cx="44640" cy="149040"/>
            </p14:xfrm>
          </p:contentPart>
        </mc:Choice>
        <mc:Fallback xmlns="">
          <p:pic>
            <p:nvPicPr>
              <p:cNvPr id="57" name="インク 56">
                <a:extLst>
                  <a:ext uri="{FF2B5EF4-FFF2-40B4-BE49-F238E27FC236}">
                    <a16:creationId xmlns:a16="http://schemas.microsoft.com/office/drawing/2014/main" id="{CA57BB29-A72F-4C48-8BAC-8B3466C87DD0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0123638" y="5319889"/>
                <a:ext cx="8028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58" name="インク 57">
                <a:extLst>
                  <a:ext uri="{FF2B5EF4-FFF2-40B4-BE49-F238E27FC236}">
                    <a16:creationId xmlns:a16="http://schemas.microsoft.com/office/drawing/2014/main" id="{87A4C41F-4874-47D4-B87D-2C52CEE218F1}"/>
                  </a:ext>
                </a:extLst>
              </p14:cNvPr>
              <p14:cNvContentPartPr/>
              <p14:nvPr/>
            </p14:nvContentPartPr>
            <p14:xfrm>
              <a:off x="10157118" y="5229889"/>
              <a:ext cx="27000" cy="5040"/>
            </p14:xfrm>
          </p:contentPart>
        </mc:Choice>
        <mc:Fallback xmlns="">
          <p:pic>
            <p:nvPicPr>
              <p:cNvPr id="58" name="インク 57">
                <a:extLst>
                  <a:ext uri="{FF2B5EF4-FFF2-40B4-BE49-F238E27FC236}">
                    <a16:creationId xmlns:a16="http://schemas.microsoft.com/office/drawing/2014/main" id="{87A4C41F-4874-47D4-B87D-2C52CEE218F1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0139118" y="5193889"/>
                <a:ext cx="62640" cy="7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59" name="インク 58">
                <a:extLst>
                  <a:ext uri="{FF2B5EF4-FFF2-40B4-BE49-F238E27FC236}">
                    <a16:creationId xmlns:a16="http://schemas.microsoft.com/office/drawing/2014/main" id="{9DDE1E8E-77E1-4A87-9385-BCDE5279CBAF}"/>
                  </a:ext>
                </a:extLst>
              </p14:cNvPr>
              <p14:cNvContentPartPr/>
              <p14:nvPr/>
            </p14:nvContentPartPr>
            <p14:xfrm>
              <a:off x="10147758" y="4984729"/>
              <a:ext cx="37080" cy="148320"/>
            </p14:xfrm>
          </p:contentPart>
        </mc:Choice>
        <mc:Fallback xmlns="">
          <p:pic>
            <p:nvPicPr>
              <p:cNvPr id="59" name="インク 58">
                <a:extLst>
                  <a:ext uri="{FF2B5EF4-FFF2-40B4-BE49-F238E27FC236}">
                    <a16:creationId xmlns:a16="http://schemas.microsoft.com/office/drawing/2014/main" id="{9DDE1E8E-77E1-4A87-9385-BCDE5279CBAF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0129758" y="4949089"/>
                <a:ext cx="727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60" name="インク 59">
                <a:extLst>
                  <a:ext uri="{FF2B5EF4-FFF2-40B4-BE49-F238E27FC236}">
                    <a16:creationId xmlns:a16="http://schemas.microsoft.com/office/drawing/2014/main" id="{4463D114-9EE8-4AA4-B0A2-2329E59D5686}"/>
                  </a:ext>
                </a:extLst>
              </p14:cNvPr>
              <p14:cNvContentPartPr/>
              <p14:nvPr/>
            </p14:nvContentPartPr>
            <p14:xfrm>
              <a:off x="10122918" y="4742809"/>
              <a:ext cx="54000" cy="125280"/>
            </p14:xfrm>
          </p:contentPart>
        </mc:Choice>
        <mc:Fallback xmlns="">
          <p:pic>
            <p:nvPicPr>
              <p:cNvPr id="60" name="インク 59">
                <a:extLst>
                  <a:ext uri="{FF2B5EF4-FFF2-40B4-BE49-F238E27FC236}">
                    <a16:creationId xmlns:a16="http://schemas.microsoft.com/office/drawing/2014/main" id="{4463D114-9EE8-4AA4-B0A2-2329E59D5686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0104918" y="4706809"/>
                <a:ext cx="89640" cy="19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61" name="インク 60">
                <a:extLst>
                  <a:ext uri="{FF2B5EF4-FFF2-40B4-BE49-F238E27FC236}">
                    <a16:creationId xmlns:a16="http://schemas.microsoft.com/office/drawing/2014/main" id="{0CD00D04-6677-4963-A2D1-24FC8B1BDF49}"/>
                  </a:ext>
                </a:extLst>
              </p14:cNvPr>
              <p14:cNvContentPartPr/>
              <p14:nvPr/>
            </p14:nvContentPartPr>
            <p14:xfrm>
              <a:off x="10166478" y="4683049"/>
              <a:ext cx="27720" cy="19440"/>
            </p14:xfrm>
          </p:contentPart>
        </mc:Choice>
        <mc:Fallback xmlns="">
          <p:pic>
            <p:nvPicPr>
              <p:cNvPr id="61" name="インク 60">
                <a:extLst>
                  <a:ext uri="{FF2B5EF4-FFF2-40B4-BE49-F238E27FC236}">
                    <a16:creationId xmlns:a16="http://schemas.microsoft.com/office/drawing/2014/main" id="{0CD00D04-6677-4963-A2D1-24FC8B1BDF49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0148478" y="4647049"/>
                <a:ext cx="6336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62" name="インク 61">
                <a:extLst>
                  <a:ext uri="{FF2B5EF4-FFF2-40B4-BE49-F238E27FC236}">
                    <a16:creationId xmlns:a16="http://schemas.microsoft.com/office/drawing/2014/main" id="{5DCAED8E-A746-429D-BD28-60EDF2AF7BF2}"/>
                  </a:ext>
                </a:extLst>
              </p14:cNvPr>
              <p14:cNvContentPartPr/>
              <p14:nvPr/>
            </p14:nvContentPartPr>
            <p14:xfrm>
              <a:off x="10221918" y="4586569"/>
              <a:ext cx="106920" cy="60840"/>
            </p14:xfrm>
          </p:contentPart>
        </mc:Choice>
        <mc:Fallback xmlns="">
          <p:pic>
            <p:nvPicPr>
              <p:cNvPr id="62" name="インク 61">
                <a:extLst>
                  <a:ext uri="{FF2B5EF4-FFF2-40B4-BE49-F238E27FC236}">
                    <a16:creationId xmlns:a16="http://schemas.microsoft.com/office/drawing/2014/main" id="{5DCAED8E-A746-429D-BD28-60EDF2AF7BF2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10203918" y="4550929"/>
                <a:ext cx="14256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63" name="インク 62">
                <a:extLst>
                  <a:ext uri="{FF2B5EF4-FFF2-40B4-BE49-F238E27FC236}">
                    <a16:creationId xmlns:a16="http://schemas.microsoft.com/office/drawing/2014/main" id="{8BE4ACE2-FBEB-48A1-94D4-FE57B680CE5D}"/>
                  </a:ext>
                </a:extLst>
              </p14:cNvPr>
              <p14:cNvContentPartPr/>
              <p14:nvPr/>
            </p14:nvContentPartPr>
            <p14:xfrm>
              <a:off x="10387518" y="4514929"/>
              <a:ext cx="162720" cy="68760"/>
            </p14:xfrm>
          </p:contentPart>
        </mc:Choice>
        <mc:Fallback xmlns="">
          <p:pic>
            <p:nvPicPr>
              <p:cNvPr id="63" name="インク 62">
                <a:extLst>
                  <a:ext uri="{FF2B5EF4-FFF2-40B4-BE49-F238E27FC236}">
                    <a16:creationId xmlns:a16="http://schemas.microsoft.com/office/drawing/2014/main" id="{8BE4ACE2-FBEB-48A1-94D4-FE57B680CE5D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0369518" y="4479289"/>
                <a:ext cx="19836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64" name="インク 63">
                <a:extLst>
                  <a:ext uri="{FF2B5EF4-FFF2-40B4-BE49-F238E27FC236}">
                    <a16:creationId xmlns:a16="http://schemas.microsoft.com/office/drawing/2014/main" id="{C3E3C149-F0DE-4880-8215-5A95944421F1}"/>
                  </a:ext>
                </a:extLst>
              </p14:cNvPr>
              <p14:cNvContentPartPr/>
              <p14:nvPr/>
            </p14:nvContentPartPr>
            <p14:xfrm>
              <a:off x="10585878" y="4509529"/>
              <a:ext cx="19080" cy="16560"/>
            </p14:xfrm>
          </p:contentPart>
        </mc:Choice>
        <mc:Fallback xmlns="">
          <p:pic>
            <p:nvPicPr>
              <p:cNvPr id="64" name="インク 63">
                <a:extLst>
                  <a:ext uri="{FF2B5EF4-FFF2-40B4-BE49-F238E27FC236}">
                    <a16:creationId xmlns:a16="http://schemas.microsoft.com/office/drawing/2014/main" id="{C3E3C149-F0DE-4880-8215-5A95944421F1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0568238" y="4473529"/>
                <a:ext cx="54720" cy="8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65" name="インク 64">
                <a:extLst>
                  <a:ext uri="{FF2B5EF4-FFF2-40B4-BE49-F238E27FC236}">
                    <a16:creationId xmlns:a16="http://schemas.microsoft.com/office/drawing/2014/main" id="{D61ADB7A-CBB7-47F8-8A08-4FFCA058C423}"/>
                  </a:ext>
                </a:extLst>
              </p14:cNvPr>
              <p14:cNvContentPartPr/>
              <p14:nvPr/>
            </p14:nvContentPartPr>
            <p14:xfrm>
              <a:off x="4966638" y="2128489"/>
              <a:ext cx="2076120" cy="1654200"/>
            </p14:xfrm>
          </p:contentPart>
        </mc:Choice>
        <mc:Fallback xmlns="">
          <p:pic>
            <p:nvPicPr>
              <p:cNvPr id="65" name="インク 64">
                <a:extLst>
                  <a:ext uri="{FF2B5EF4-FFF2-40B4-BE49-F238E27FC236}">
                    <a16:creationId xmlns:a16="http://schemas.microsoft.com/office/drawing/2014/main" id="{D61ADB7A-CBB7-47F8-8A08-4FFCA058C423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4948998" y="2092489"/>
                <a:ext cx="2111760" cy="172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73" name="インク 72">
                <a:extLst>
                  <a:ext uri="{FF2B5EF4-FFF2-40B4-BE49-F238E27FC236}">
                    <a16:creationId xmlns:a16="http://schemas.microsoft.com/office/drawing/2014/main" id="{513D45A3-61C2-4D05-A413-BE4417EA6656}"/>
                  </a:ext>
                </a:extLst>
              </p14:cNvPr>
              <p14:cNvContentPartPr/>
              <p14:nvPr/>
            </p14:nvContentPartPr>
            <p14:xfrm>
              <a:off x="4419078" y="5623729"/>
              <a:ext cx="2513880" cy="1128240"/>
            </p14:xfrm>
          </p:contentPart>
        </mc:Choice>
        <mc:Fallback xmlns="">
          <p:pic>
            <p:nvPicPr>
              <p:cNvPr id="73" name="インク 72">
                <a:extLst>
                  <a:ext uri="{FF2B5EF4-FFF2-40B4-BE49-F238E27FC236}">
                    <a16:creationId xmlns:a16="http://schemas.microsoft.com/office/drawing/2014/main" id="{513D45A3-61C2-4D05-A413-BE4417EA6656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4401438" y="5588089"/>
                <a:ext cx="2549520" cy="11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74" name="インク 73">
                <a:extLst>
                  <a:ext uri="{FF2B5EF4-FFF2-40B4-BE49-F238E27FC236}">
                    <a16:creationId xmlns:a16="http://schemas.microsoft.com/office/drawing/2014/main" id="{0CEC70AF-AFEE-4E0C-BA7A-648483DFA55E}"/>
                  </a:ext>
                </a:extLst>
              </p14:cNvPr>
              <p14:cNvContentPartPr/>
              <p14:nvPr/>
            </p14:nvContentPartPr>
            <p14:xfrm>
              <a:off x="6801918" y="5560369"/>
              <a:ext cx="226800" cy="320760"/>
            </p14:xfrm>
          </p:contentPart>
        </mc:Choice>
        <mc:Fallback xmlns="">
          <p:pic>
            <p:nvPicPr>
              <p:cNvPr id="74" name="インク 73">
                <a:extLst>
                  <a:ext uri="{FF2B5EF4-FFF2-40B4-BE49-F238E27FC236}">
                    <a16:creationId xmlns:a16="http://schemas.microsoft.com/office/drawing/2014/main" id="{0CEC70AF-AFEE-4E0C-BA7A-648483DFA55E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784278" y="5524729"/>
                <a:ext cx="262440" cy="39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75" name="インク 74">
                <a:extLst>
                  <a:ext uri="{FF2B5EF4-FFF2-40B4-BE49-F238E27FC236}">
                    <a16:creationId xmlns:a16="http://schemas.microsoft.com/office/drawing/2014/main" id="{2B1D259A-C5F6-4285-AA60-1AD373352322}"/>
                  </a:ext>
                </a:extLst>
              </p14:cNvPr>
              <p14:cNvContentPartPr/>
              <p14:nvPr/>
            </p14:nvContentPartPr>
            <p14:xfrm>
              <a:off x="6896958" y="3576049"/>
              <a:ext cx="201240" cy="350280"/>
            </p14:xfrm>
          </p:contentPart>
        </mc:Choice>
        <mc:Fallback xmlns="">
          <p:pic>
            <p:nvPicPr>
              <p:cNvPr id="75" name="インク 74">
                <a:extLst>
                  <a:ext uri="{FF2B5EF4-FFF2-40B4-BE49-F238E27FC236}">
                    <a16:creationId xmlns:a16="http://schemas.microsoft.com/office/drawing/2014/main" id="{2B1D259A-C5F6-4285-AA60-1AD373352322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878958" y="3540409"/>
                <a:ext cx="23688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76" name="インク 75">
                <a:extLst>
                  <a:ext uri="{FF2B5EF4-FFF2-40B4-BE49-F238E27FC236}">
                    <a16:creationId xmlns:a16="http://schemas.microsoft.com/office/drawing/2014/main" id="{FAD24EA6-5ECD-4EE0-9D8E-48E2E978DA34}"/>
                  </a:ext>
                </a:extLst>
              </p14:cNvPr>
              <p14:cNvContentPartPr/>
              <p14:nvPr/>
            </p14:nvContentPartPr>
            <p14:xfrm>
              <a:off x="2325318" y="2362489"/>
              <a:ext cx="170280" cy="224280"/>
            </p14:xfrm>
          </p:contentPart>
        </mc:Choice>
        <mc:Fallback xmlns="">
          <p:pic>
            <p:nvPicPr>
              <p:cNvPr id="76" name="インク 75">
                <a:extLst>
                  <a:ext uri="{FF2B5EF4-FFF2-40B4-BE49-F238E27FC236}">
                    <a16:creationId xmlns:a16="http://schemas.microsoft.com/office/drawing/2014/main" id="{FAD24EA6-5ECD-4EE0-9D8E-48E2E978DA34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2307678" y="2326849"/>
                <a:ext cx="20592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77" name="インク 76">
                <a:extLst>
                  <a:ext uri="{FF2B5EF4-FFF2-40B4-BE49-F238E27FC236}">
                    <a16:creationId xmlns:a16="http://schemas.microsoft.com/office/drawing/2014/main" id="{E37620E6-2D82-496D-BCD1-D3149DC45098}"/>
                  </a:ext>
                </a:extLst>
              </p14:cNvPr>
              <p14:cNvContentPartPr/>
              <p14:nvPr/>
            </p14:nvContentPartPr>
            <p14:xfrm>
              <a:off x="2422878" y="2339809"/>
              <a:ext cx="81000" cy="142560"/>
            </p14:xfrm>
          </p:contentPart>
        </mc:Choice>
        <mc:Fallback xmlns="">
          <p:pic>
            <p:nvPicPr>
              <p:cNvPr id="77" name="インク 76">
                <a:extLst>
                  <a:ext uri="{FF2B5EF4-FFF2-40B4-BE49-F238E27FC236}">
                    <a16:creationId xmlns:a16="http://schemas.microsoft.com/office/drawing/2014/main" id="{E37620E6-2D82-496D-BCD1-D3149DC45098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2404878" y="2304169"/>
                <a:ext cx="116640" cy="21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78" name="インク 77">
                <a:extLst>
                  <a:ext uri="{FF2B5EF4-FFF2-40B4-BE49-F238E27FC236}">
                    <a16:creationId xmlns:a16="http://schemas.microsoft.com/office/drawing/2014/main" id="{0B66A6D8-8C80-4D2C-8F04-8F7DEA3AE654}"/>
                  </a:ext>
                </a:extLst>
              </p14:cNvPr>
              <p14:cNvContentPartPr/>
              <p14:nvPr/>
            </p14:nvContentPartPr>
            <p14:xfrm>
              <a:off x="2280318" y="2281849"/>
              <a:ext cx="1343880" cy="500760"/>
            </p14:xfrm>
          </p:contentPart>
        </mc:Choice>
        <mc:Fallback xmlns="">
          <p:pic>
            <p:nvPicPr>
              <p:cNvPr id="78" name="インク 77">
                <a:extLst>
                  <a:ext uri="{FF2B5EF4-FFF2-40B4-BE49-F238E27FC236}">
                    <a16:creationId xmlns:a16="http://schemas.microsoft.com/office/drawing/2014/main" id="{0B66A6D8-8C80-4D2C-8F04-8F7DEA3AE654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2262678" y="2246209"/>
                <a:ext cx="1379520" cy="57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79" name="インク 78">
                <a:extLst>
                  <a:ext uri="{FF2B5EF4-FFF2-40B4-BE49-F238E27FC236}">
                    <a16:creationId xmlns:a16="http://schemas.microsoft.com/office/drawing/2014/main" id="{E9E7B638-BD51-4D0E-BE0A-C314DCF17947}"/>
                  </a:ext>
                </a:extLst>
              </p14:cNvPr>
              <p14:cNvContentPartPr/>
              <p14:nvPr/>
            </p14:nvContentPartPr>
            <p14:xfrm>
              <a:off x="3542478" y="2236849"/>
              <a:ext cx="96120" cy="186480"/>
            </p14:xfrm>
          </p:contentPart>
        </mc:Choice>
        <mc:Fallback xmlns="">
          <p:pic>
            <p:nvPicPr>
              <p:cNvPr id="79" name="インク 78">
                <a:extLst>
                  <a:ext uri="{FF2B5EF4-FFF2-40B4-BE49-F238E27FC236}">
                    <a16:creationId xmlns:a16="http://schemas.microsoft.com/office/drawing/2014/main" id="{E9E7B638-BD51-4D0E-BE0A-C314DCF17947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3524838" y="2201209"/>
                <a:ext cx="131760" cy="25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80" name="インク 79">
                <a:extLst>
                  <a:ext uri="{FF2B5EF4-FFF2-40B4-BE49-F238E27FC236}">
                    <a16:creationId xmlns:a16="http://schemas.microsoft.com/office/drawing/2014/main" id="{200906D9-ED1D-4579-9739-83793532CFAB}"/>
                  </a:ext>
                </a:extLst>
              </p14:cNvPr>
              <p14:cNvContentPartPr/>
              <p14:nvPr/>
            </p14:nvContentPartPr>
            <p14:xfrm>
              <a:off x="2337558" y="2904289"/>
              <a:ext cx="312840" cy="79200"/>
            </p14:xfrm>
          </p:contentPart>
        </mc:Choice>
        <mc:Fallback xmlns="">
          <p:pic>
            <p:nvPicPr>
              <p:cNvPr id="80" name="インク 79">
                <a:extLst>
                  <a:ext uri="{FF2B5EF4-FFF2-40B4-BE49-F238E27FC236}">
                    <a16:creationId xmlns:a16="http://schemas.microsoft.com/office/drawing/2014/main" id="{200906D9-ED1D-4579-9739-83793532CFAB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2319558" y="2868289"/>
                <a:ext cx="34848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81" name="インク 80">
                <a:extLst>
                  <a:ext uri="{FF2B5EF4-FFF2-40B4-BE49-F238E27FC236}">
                    <a16:creationId xmlns:a16="http://schemas.microsoft.com/office/drawing/2014/main" id="{4D8280C1-C696-4F9A-B2BF-7D2E7945B362}"/>
                  </a:ext>
                </a:extLst>
              </p14:cNvPr>
              <p14:cNvContentPartPr/>
              <p14:nvPr/>
            </p14:nvContentPartPr>
            <p14:xfrm>
              <a:off x="2585958" y="2882329"/>
              <a:ext cx="94680" cy="128880"/>
            </p14:xfrm>
          </p:contentPart>
        </mc:Choice>
        <mc:Fallback xmlns="">
          <p:pic>
            <p:nvPicPr>
              <p:cNvPr id="81" name="インク 80">
                <a:extLst>
                  <a:ext uri="{FF2B5EF4-FFF2-40B4-BE49-F238E27FC236}">
                    <a16:creationId xmlns:a16="http://schemas.microsoft.com/office/drawing/2014/main" id="{4D8280C1-C696-4F9A-B2BF-7D2E7945B362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2567958" y="2846329"/>
                <a:ext cx="13032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82" name="インク 81">
                <a:extLst>
                  <a:ext uri="{FF2B5EF4-FFF2-40B4-BE49-F238E27FC236}">
                    <a16:creationId xmlns:a16="http://schemas.microsoft.com/office/drawing/2014/main" id="{834B5B54-3696-46C1-BF52-590822CFE7FC}"/>
                  </a:ext>
                </a:extLst>
              </p14:cNvPr>
              <p14:cNvContentPartPr/>
              <p14:nvPr/>
            </p14:nvContentPartPr>
            <p14:xfrm>
              <a:off x="2365638" y="2786929"/>
              <a:ext cx="1616400" cy="309960"/>
            </p14:xfrm>
          </p:contentPart>
        </mc:Choice>
        <mc:Fallback xmlns="">
          <p:pic>
            <p:nvPicPr>
              <p:cNvPr id="82" name="インク 81">
                <a:extLst>
                  <a:ext uri="{FF2B5EF4-FFF2-40B4-BE49-F238E27FC236}">
                    <a16:creationId xmlns:a16="http://schemas.microsoft.com/office/drawing/2014/main" id="{834B5B54-3696-46C1-BF52-590822CFE7FC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2347998" y="2750929"/>
                <a:ext cx="1652040" cy="38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83" name="インク 82">
                <a:extLst>
                  <a:ext uri="{FF2B5EF4-FFF2-40B4-BE49-F238E27FC236}">
                    <a16:creationId xmlns:a16="http://schemas.microsoft.com/office/drawing/2014/main" id="{8C2A34C5-DF66-4A6F-A2B9-FAFC3F25393E}"/>
                  </a:ext>
                </a:extLst>
              </p14:cNvPr>
              <p14:cNvContentPartPr/>
              <p14:nvPr/>
            </p14:nvContentPartPr>
            <p14:xfrm>
              <a:off x="3836238" y="2707729"/>
              <a:ext cx="128160" cy="217440"/>
            </p14:xfrm>
          </p:contentPart>
        </mc:Choice>
        <mc:Fallback xmlns="">
          <p:pic>
            <p:nvPicPr>
              <p:cNvPr id="83" name="インク 82">
                <a:extLst>
                  <a:ext uri="{FF2B5EF4-FFF2-40B4-BE49-F238E27FC236}">
                    <a16:creationId xmlns:a16="http://schemas.microsoft.com/office/drawing/2014/main" id="{8C2A34C5-DF66-4A6F-A2B9-FAFC3F25393E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3818238" y="2671729"/>
                <a:ext cx="163800" cy="28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46827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Noto Sans CJK JP Black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Kodama Tomonobu</dc:creator>
  <cp:lastModifiedBy>Kodama Tomonobu</cp:lastModifiedBy>
  <cp:revision>1</cp:revision>
  <dcterms:created xsi:type="dcterms:W3CDTF">2021-05-16T01:18:01Z</dcterms:created>
  <dcterms:modified xsi:type="dcterms:W3CDTF">2021-05-16T01:19:35Z</dcterms:modified>
</cp:coreProperties>
</file>