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D89E4F-BBD9-F24C-8302-F29AD26BB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A03846-3047-434D-8C6F-A3D6D806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76B76C-3343-8A48-85F0-66A6B2B3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6485C0-3E11-014A-9B28-6EF238A3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2D608B-F10E-8D4A-A39B-E4588F60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5439D1-6E6D-1347-8765-C19BC59A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64EC01-60D0-B444-9191-B720B95A8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E1EE30-EE34-2745-83C3-560265CF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6372C-7B1B-AF4E-B841-DB6B6F5C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58E75F-809D-BA40-AA42-4D31F655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45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F058EEB-611F-B14F-A374-1F2E23530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66941D-C619-274B-9DD4-15883EDC3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8FCC6F-27C9-2A4A-9988-C345DC0B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FBC32-7E36-9645-81F6-E45546A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A3B42A-058B-5F42-8F66-8D6AD400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42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220D8-2E0C-9F48-9836-D161E5A4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41CFCC-BB47-F04A-B90F-37BD082B8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C3690A-D6A3-B743-8F5F-2C0A4564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6D0BDA-10F2-6E47-B1F0-99075F2B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7BB62C-2E74-AC46-90BB-20E105BA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6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44189D-725E-D146-9CDB-4C0A5836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5E5910-55C4-E64F-A358-5A387679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32EFBA-A91C-684C-91C2-83C06C77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BF5675-F9DC-8E43-95D0-7910FDC1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505B3A-18CB-2548-8C84-2BF6B061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8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314CD-99CB-D740-A661-761A9F18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35E86-97B2-F94E-A1BF-1B803CFCC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678AB6-E5E1-EA42-843C-51B2F6DB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A8AC53-0F28-2A4A-B595-BAB6BEC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673022-5048-7040-8F5F-729F086C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38297A-A0C3-6A40-904F-A60C391A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64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B081F-5018-FA40-A9BA-93C10204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5D24D-85EB-AB4B-8990-40427A6C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61CC4C-08D2-934B-A57A-27B238B94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7C39AA-0DE5-3E4B-AA4A-AD3BE8FAE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F59FA7-2479-EC47-9213-8B1391B45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3F26B8-23C8-244C-8E5E-90F1852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545D62-B80C-984A-8A45-2AAB0266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4D3EF23-3FC1-A943-BBD8-DE7BE42A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0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66A39-A31D-3543-A484-438B2007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70B4A8-EBD3-3049-8FFC-C6D66F4E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A242DB-D5B4-5F42-BEF7-D2B08E6E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BE247F-D4DC-DD43-B0B8-42EF42EC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94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459370E-C5FE-894F-9A78-36349FBB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70EAE7-4A2A-9844-8DB3-E3ACAD60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A53600-4D4A-3B4F-B700-0775616F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2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79E8F-EE58-3241-9717-C617D37E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AB32F0-48F5-2A42-AAFF-CDA5ED2E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633425-443E-DA46-A5E4-CCEBECF39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5DD538-CAED-8944-90B5-FF3B3175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1E6EE6-44EB-E84A-9F3F-45AE7173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7D08E1-646A-8144-94A2-05B831B2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54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0F5D0-C8AC-2542-B81D-1DF26C8A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F02960-A860-6F44-BDD0-6825174C6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3CAAEE-A04E-7E4A-B6EE-22CE3354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6624AC-769B-DA40-BF52-F88DF8CB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CF2DF5-6003-0346-84A7-218B2BD4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BD8703-4814-F74D-A8F6-7F07D1A6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28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7F13155-5B2D-2542-A09E-4FCD0FDC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1A84A3-0442-6945-B90F-BB2DE1052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D3BC8A-E344-6B49-9845-794DA312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C2B6-C9D5-714C-8573-BDD939C780F6}" type="datetimeFigureOut">
              <a:rPr kumimoji="1" lang="ja-JP" altLang="en-US" smtClean="0"/>
              <a:t>2020/6/2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844F14-A5E6-D34F-8AF0-D0FD76C73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C5C891-25D1-F34E-B4EA-21626875B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C89B-DE2F-B44C-81E1-A66549866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1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pay-ya.com/products/cashless-new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F930CF-0293-E24C-870A-53216C3A5981}"/>
              </a:ext>
            </a:extLst>
          </p:cNvPr>
          <p:cNvSpPr txBox="1"/>
          <p:nvPr/>
        </p:nvSpPr>
        <p:spPr>
          <a:xfrm>
            <a:off x="884582" y="536078"/>
            <a:ext cx="80109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Payment NEWS</a:t>
            </a:r>
          </a:p>
          <a:p>
            <a:r>
              <a:rPr lang="ja-JP" altLang="en-US" sz="1400"/>
              <a:t>キャッシュレス業界のニュースまとめアプリの開発</a:t>
            </a:r>
            <a:endParaRPr lang="en-US" altLang="ja-JP" sz="1400" dirty="0"/>
          </a:p>
          <a:p>
            <a:endParaRPr kumimoji="1" lang="en-US" altLang="ja-JP" sz="1400" dirty="0"/>
          </a:p>
          <a:p>
            <a:r>
              <a:rPr lang="ja-JP" altLang="en-US" sz="1400"/>
              <a:t>現状</a:t>
            </a:r>
            <a:endParaRPr kumimoji="1" lang="en-US" altLang="ja-JP" sz="1400" dirty="0"/>
          </a:p>
          <a:p>
            <a:r>
              <a:rPr lang="en" altLang="ja-JP" sz="1400" dirty="0">
                <a:hlinkClick r:id="rId2"/>
              </a:rPr>
              <a:t>https://pay-ya.com/products/cashless-news/</a:t>
            </a:r>
            <a:endParaRPr lang="en" altLang="ja-JP" sz="1400" dirty="0"/>
          </a:p>
          <a:p>
            <a:r>
              <a:rPr kumimoji="1" lang="ja-JP" altLang="en-US" sz="1400"/>
              <a:t>に仮設置している決済業界に関係のあるニュースをスマホアプリに表示させるようにし、「いいね！」が出来る様にし今後のは期間を設定して集計する業界初のニュースおまとめアプリを運営する。</a:t>
            </a:r>
            <a:endParaRPr kumimoji="1" lang="en-US" altLang="ja-JP" sz="1400" dirty="0"/>
          </a:p>
          <a:p>
            <a:r>
              <a:rPr lang="ja-JP" altLang="en-US" sz="1400"/>
              <a:t>広告を記事の途中に入れたりバナーを表示したりして今後は収益化を期待する。</a:t>
            </a:r>
            <a:endParaRPr lang="en-US" altLang="ja-JP" sz="1400" dirty="0"/>
          </a:p>
          <a:p>
            <a:r>
              <a:rPr lang="ja-JP" altLang="en-US" sz="1400"/>
              <a:t>課金で広告を消すか</a:t>
            </a:r>
            <a:r>
              <a:rPr lang="en-US" altLang="ja-JP" sz="1400" dirty="0"/>
              <a:t>Google </a:t>
            </a:r>
            <a:r>
              <a:rPr lang="en-US" altLang="ja-JP" sz="1400" dirty="0" err="1"/>
              <a:t>Adsens</a:t>
            </a:r>
            <a:r>
              <a:rPr lang="ja-JP" altLang="en-US" sz="1400"/>
              <a:t>にするかは別途検討</a:t>
            </a:r>
            <a:endParaRPr lang="en-US" altLang="ja-JP" sz="1400" dirty="0"/>
          </a:p>
          <a:p>
            <a:endParaRPr kumimoji="1" lang="ja-JP" altLang="en-US" sz="1400"/>
          </a:p>
        </p:txBody>
      </p:sp>
      <p:sp>
        <p:nvSpPr>
          <p:cNvPr id="5" name="円柱 4">
            <a:extLst>
              <a:ext uri="{FF2B5EF4-FFF2-40B4-BE49-F238E27FC236}">
                <a16:creationId xmlns:a16="http://schemas.microsoft.com/office/drawing/2014/main" id="{4B6EE4E8-F6DD-1543-87BC-FFD78F97F6E5}"/>
              </a:ext>
            </a:extLst>
          </p:cNvPr>
          <p:cNvSpPr/>
          <p:nvPr/>
        </p:nvSpPr>
        <p:spPr>
          <a:xfrm>
            <a:off x="1977887" y="3786809"/>
            <a:ext cx="1749287" cy="10535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/>
              <a:t>ニュース</a:t>
            </a:r>
            <a:endParaRPr kumimoji="1" lang="en-US" altLang="ja-JP" sz="1400" dirty="0"/>
          </a:p>
          <a:p>
            <a:pPr algn="ctr"/>
            <a:r>
              <a:rPr kumimoji="1" lang="ja-JP" altLang="en-US" sz="1400"/>
              <a:t>管理サーバー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671487-0975-0A41-90BB-36D2124B0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517613" y="3152623"/>
            <a:ext cx="1073389" cy="21467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673236-A9DB-8748-B593-1DF2ECE7F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12" r="50000"/>
          <a:stretch/>
        </p:blipFill>
        <p:spPr>
          <a:xfrm>
            <a:off x="5193470" y="3240195"/>
            <a:ext cx="961836" cy="19716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9F0220E-E222-D644-9DCE-0A32B2B0D7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47" b="32847"/>
          <a:stretch/>
        </p:blipFill>
        <p:spPr>
          <a:xfrm>
            <a:off x="4879326" y="5299399"/>
            <a:ext cx="3080779" cy="49542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731669-3294-6C45-B99D-C4E8A9D97940}"/>
              </a:ext>
            </a:extLst>
          </p:cNvPr>
          <p:cNvSpPr txBox="1"/>
          <p:nvPr/>
        </p:nvSpPr>
        <p:spPr>
          <a:xfrm>
            <a:off x="2251535" y="5020706"/>
            <a:ext cx="244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（管理者メニュー）</a:t>
            </a:r>
            <a:endParaRPr kumimoji="1" lang="en-US" altLang="ja-JP" sz="1200" dirty="0"/>
          </a:p>
          <a:p>
            <a:r>
              <a:rPr kumimoji="1" lang="en-US" altLang="ja-JP" sz="1200" dirty="0"/>
              <a:t>RSS</a:t>
            </a:r>
            <a:r>
              <a:rPr kumimoji="1" lang="ja-JP" altLang="en-US" sz="1200"/>
              <a:t>の</a:t>
            </a:r>
            <a:r>
              <a:rPr kumimoji="1" lang="en-US" altLang="ja-JP" sz="1200" dirty="0"/>
              <a:t>URL</a:t>
            </a:r>
            <a:r>
              <a:rPr kumimoji="1" lang="ja-JP" altLang="en-US" sz="1200"/>
              <a:t>を登録</a:t>
            </a:r>
            <a:endParaRPr kumimoji="1" lang="en-US" altLang="ja-JP" sz="1200" dirty="0"/>
          </a:p>
          <a:p>
            <a:r>
              <a:rPr kumimoji="1" lang="ja-JP" altLang="en-US" sz="1200"/>
              <a:t>記事一覧表示</a:t>
            </a:r>
            <a:endParaRPr kumimoji="1" lang="en-US" altLang="ja-JP" sz="1200" dirty="0"/>
          </a:p>
          <a:p>
            <a:r>
              <a:rPr lang="ja-JP" altLang="en-US" sz="1200"/>
              <a:t>その他設定に関する機能</a:t>
            </a:r>
            <a:endParaRPr lang="en-US" altLang="ja-JP" sz="1200" dirty="0"/>
          </a:p>
          <a:p>
            <a:r>
              <a:rPr kumimoji="1" lang="ja-JP" altLang="en-US" sz="1200"/>
              <a:t>集計（いいね！を押された件数と記事、期間、位置等）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F2A8FD-FAAE-B748-8EF6-010F2B02A03E}"/>
              </a:ext>
            </a:extLst>
          </p:cNvPr>
          <p:cNvSpPr txBox="1"/>
          <p:nvPr/>
        </p:nvSpPr>
        <p:spPr>
          <a:xfrm>
            <a:off x="1197127" y="3031947"/>
            <a:ext cx="3310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/>
              <a:t>news.pay-ya.com</a:t>
            </a:r>
            <a:endParaRPr kumimoji="1" lang="en-US" altLang="ja-JP" sz="1400" dirty="0"/>
          </a:p>
          <a:p>
            <a:r>
              <a:rPr lang="ja-JP" altLang="en-US" sz="1400"/>
              <a:t>↓</a:t>
            </a:r>
            <a:endParaRPr lang="en-US" altLang="ja-JP" sz="1400" dirty="0"/>
          </a:p>
          <a:p>
            <a:r>
              <a:rPr kumimoji="1" lang="en-US" altLang="ja-JP" sz="1400" dirty="0" err="1"/>
              <a:t>Cashless.pub</a:t>
            </a:r>
            <a:r>
              <a:rPr kumimoji="1" lang="ja-JP" altLang="en-US" sz="1400"/>
              <a:t>に新規設置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DFFACBD-2F2C-8A41-B786-AC901728CC16}"/>
              </a:ext>
            </a:extLst>
          </p:cNvPr>
          <p:cNvCxnSpPr>
            <a:stCxn id="5" idx="4"/>
          </p:cNvCxnSpPr>
          <p:nvPr/>
        </p:nvCxnSpPr>
        <p:spPr>
          <a:xfrm>
            <a:off x="3727174" y="4313583"/>
            <a:ext cx="1376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AC699C-C32C-7F4D-BD8F-C29EB8F1814C}"/>
              </a:ext>
            </a:extLst>
          </p:cNvPr>
          <p:cNvSpPr txBox="1"/>
          <p:nvPr/>
        </p:nvSpPr>
        <p:spPr>
          <a:xfrm>
            <a:off x="8358809" y="2673626"/>
            <a:ext cx="28624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今回の用件（フェーズ</a:t>
            </a:r>
            <a:r>
              <a:rPr lang="en-US" altLang="ja-JP" sz="1200" dirty="0"/>
              <a:t>1</a:t>
            </a:r>
            <a:r>
              <a:rPr lang="ja-JP" altLang="en-US" sz="1200"/>
              <a:t>）は試作の範囲で結構です。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kumimoji="1" lang="ja-JP" altLang="en-US" sz="1200"/>
              <a:t>①</a:t>
            </a:r>
            <a:r>
              <a:rPr kumimoji="1" lang="en-US" altLang="ja-JP" sz="1200" dirty="0"/>
              <a:t>Android</a:t>
            </a:r>
            <a:r>
              <a:rPr kumimoji="1" lang="ja-JP" altLang="en-US" sz="1200"/>
              <a:t>用ニュース表示アプリ</a:t>
            </a:r>
            <a:endParaRPr kumimoji="1" lang="en-US" altLang="ja-JP" sz="1200" dirty="0"/>
          </a:p>
          <a:p>
            <a:r>
              <a:rPr lang="ja-JP" altLang="en-US" sz="1200"/>
              <a:t>サムネイル＋ニュース表示</a:t>
            </a:r>
            <a:endParaRPr lang="en-US" altLang="ja-JP" sz="1200" dirty="0"/>
          </a:p>
          <a:p>
            <a:r>
              <a:rPr kumimoji="1" lang="ja-JP" altLang="en-US" sz="1200"/>
              <a:t>いいね！が出来る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lang="en-US" altLang="ja-JP" sz="1200" dirty="0"/>
              <a:t>②</a:t>
            </a:r>
            <a:r>
              <a:rPr lang="ja-JP" altLang="en-US" sz="1200"/>
              <a:t>コンテンツ管理サーバー（管理画面）</a:t>
            </a:r>
            <a:endParaRPr lang="en-US" altLang="ja-JP" sz="1200" dirty="0"/>
          </a:p>
          <a:p>
            <a:r>
              <a:rPr lang="en-US" altLang="ja-JP" sz="1200" dirty="0"/>
              <a:t>RSS</a:t>
            </a:r>
            <a:r>
              <a:rPr lang="ja-JP" altLang="en-US" sz="1200"/>
              <a:t>の登録画面</a:t>
            </a:r>
            <a:endParaRPr lang="en-US" altLang="ja-JP" sz="1200" dirty="0"/>
          </a:p>
          <a:p>
            <a:r>
              <a:rPr kumimoji="1" lang="ja-JP" altLang="en-US" sz="1200"/>
              <a:t>配信記事の一覧</a:t>
            </a:r>
            <a:endParaRPr kumimoji="1" lang="en-US" altLang="ja-JP" sz="1200" dirty="0"/>
          </a:p>
          <a:p>
            <a:r>
              <a:rPr lang="ja-JP" altLang="en-US" sz="1200"/>
              <a:t>いいね！を押された記事と日付、位置など集計用の情報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91370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211</Words>
  <Application>Microsoft Macintosh PowerPoint</Application>
  <PresentationFormat>ワイド画面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一也 前田</dc:creator>
  <cp:lastModifiedBy>一也 前田</cp:lastModifiedBy>
  <cp:revision>3</cp:revision>
  <dcterms:created xsi:type="dcterms:W3CDTF">2020-03-17T05:13:40Z</dcterms:created>
  <dcterms:modified xsi:type="dcterms:W3CDTF">2020-06-02T04:45:39Z</dcterms:modified>
</cp:coreProperties>
</file>