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1" r:id="rId4"/>
    <p:sldId id="257" r:id="rId5"/>
    <p:sldId id="258" r:id="rId6"/>
    <p:sldId id="259" r:id="rId7"/>
    <p:sldId id="260" r:id="rId8"/>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14" y="31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4F462A8-D7FA-B130-CF17-95FA729C83AA}"/>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1CDCEE0-A99E-9713-D0F8-80FD3D1B7C2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E6E1DD6-B829-3196-8EA7-3866440519F4}"/>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5" name="フッター プレースホルダー 4">
            <a:extLst>
              <a:ext uri="{FF2B5EF4-FFF2-40B4-BE49-F238E27FC236}">
                <a16:creationId xmlns:a16="http://schemas.microsoft.com/office/drawing/2014/main" id="{D7D8B0E8-A3F5-242D-F52B-AA1081792A2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9932237-7D9F-178A-E34C-606BBB4DF54A}"/>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2898921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EED8F2-C333-6FB4-7238-4A71B4A5A3F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A35CF57-BDAE-EC89-691E-4E6A7EDEF15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ED3F1FE-4C84-24DA-F066-FFD5B7411E2E}"/>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5" name="フッター プレースホルダー 4">
            <a:extLst>
              <a:ext uri="{FF2B5EF4-FFF2-40B4-BE49-F238E27FC236}">
                <a16:creationId xmlns:a16="http://schemas.microsoft.com/office/drawing/2014/main" id="{FAF79C13-4E43-EA10-4002-A13077ECE76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C553035-2A31-5585-E369-AAAFE4735ECA}"/>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34831086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683214AA-8231-C4DF-BEE2-08707C4A7DBB}"/>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F1326BA5-1A97-FD42-2523-4CB1EF3E7607}"/>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F53A5D5-130B-025E-AE7A-CFD6CCC145A5}"/>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5" name="フッター プレースホルダー 4">
            <a:extLst>
              <a:ext uri="{FF2B5EF4-FFF2-40B4-BE49-F238E27FC236}">
                <a16:creationId xmlns:a16="http://schemas.microsoft.com/office/drawing/2014/main" id="{9F5F17DD-E1D1-5D5B-67E8-E47E9B4AE39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3CC19D8-3BF5-F367-1A23-F87088C1DECC}"/>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3697755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DE44BD-566D-9C46-5945-FD612A6316C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A00E585-AE09-8435-305F-B04F2E6B5C0F}"/>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F41AB08-3C02-84F8-354A-FB2941C6D7B0}"/>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5" name="フッター プレースホルダー 4">
            <a:extLst>
              <a:ext uri="{FF2B5EF4-FFF2-40B4-BE49-F238E27FC236}">
                <a16:creationId xmlns:a16="http://schemas.microsoft.com/office/drawing/2014/main" id="{7C97E1FC-7A8A-DB41-AD96-E6ABF769882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EDD8BB9-C371-8CF7-6093-6BB7B9848C62}"/>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3413040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BD3E3A-4DFD-28B2-17B0-5BAC3D77D904}"/>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8B1B7C7-E436-6A49-65D3-8BDD1C4BA9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202EFBD-5AB0-5B60-C755-8EA3EC388BA0}"/>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5" name="フッター プレースホルダー 4">
            <a:extLst>
              <a:ext uri="{FF2B5EF4-FFF2-40B4-BE49-F238E27FC236}">
                <a16:creationId xmlns:a16="http://schemas.microsoft.com/office/drawing/2014/main" id="{4BA8B2A1-BAFD-6279-2E2D-A066DBAEBFF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33301F4-626C-FA1A-333F-030D1C1854DD}"/>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299239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8A6CCA-0A96-ED71-75E6-CC137F6589F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31DD821-ADAC-291D-4FDB-5A9F4332EC3D}"/>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01847093-D6EA-91CE-F467-366C3709677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FF108AC-626E-CAA7-9A7C-AC1DA45018FD}"/>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6" name="フッター プレースホルダー 5">
            <a:extLst>
              <a:ext uri="{FF2B5EF4-FFF2-40B4-BE49-F238E27FC236}">
                <a16:creationId xmlns:a16="http://schemas.microsoft.com/office/drawing/2014/main" id="{CDC122C0-2082-0A15-9662-A420DF049F2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D2B425E-B558-9936-7602-CE42D34074F1}"/>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2863208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D05C5E-C2DF-9BA5-969D-236249928800}"/>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4934366-E96C-09FF-F7CB-EF190E79D7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C195860F-DA9D-C6D5-4DE0-5060C8C1899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B7462650-B57A-0154-7D28-B5D174B3772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22D6098-E717-F1CB-84B2-2D53FCFCA5FD}"/>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89606D9-5980-9DA1-7FDC-C864E80EA1E7}"/>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8" name="フッター プレースホルダー 7">
            <a:extLst>
              <a:ext uri="{FF2B5EF4-FFF2-40B4-BE49-F238E27FC236}">
                <a16:creationId xmlns:a16="http://schemas.microsoft.com/office/drawing/2014/main" id="{FD2DF90F-F1D9-1523-CC54-72CA7B2BF91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9AFA162-3341-A9CE-A245-4238E7E85A6E}"/>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2223843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CA03B5-D899-F95A-7898-8F91E36DE5B2}"/>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9FE9C01E-E47F-7254-6B22-806C9A227389}"/>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4" name="フッター プレースホルダー 3">
            <a:extLst>
              <a:ext uri="{FF2B5EF4-FFF2-40B4-BE49-F238E27FC236}">
                <a16:creationId xmlns:a16="http://schemas.microsoft.com/office/drawing/2014/main" id="{1B1989A8-A9FC-18AE-622C-24A8E734363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20760030-D619-3B59-025D-9572BBEEB2A4}"/>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37194466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5D5B9BF-4961-16B6-6071-3DB7DAC8A2A7}"/>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3" name="フッター プレースホルダー 2">
            <a:extLst>
              <a:ext uri="{FF2B5EF4-FFF2-40B4-BE49-F238E27FC236}">
                <a16:creationId xmlns:a16="http://schemas.microsoft.com/office/drawing/2014/main" id="{227D4C49-E6AF-6A40-0223-C1713604D366}"/>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8A7C5B3-3A14-621E-6D2B-8D76BCF3D315}"/>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42057839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108A540-18F1-03A8-E9D6-A497007C80D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43C3E9D-C8C9-ED38-DFA3-1B9CE6295C1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72A66042-EB4B-B2E3-1A62-CD9BAE57DD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A8D49DAE-F70B-8FB8-0D33-22E0F0010EB5}"/>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6" name="フッター プレースホルダー 5">
            <a:extLst>
              <a:ext uri="{FF2B5EF4-FFF2-40B4-BE49-F238E27FC236}">
                <a16:creationId xmlns:a16="http://schemas.microsoft.com/office/drawing/2014/main" id="{ACA4E3A5-A679-2C50-D7BF-1984A2B2E63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8C25928-7581-F0A3-B7D9-C1971E6741E7}"/>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1915871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6672D5C-3D89-ED87-C9C2-DA5333DE81D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E3DC32F-2A26-83D1-7B65-3BE29D2CAD7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33CA81EB-864C-CF8F-9F2A-83AE23A1F1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16905B1-E907-07A5-FA9F-01904F761A9B}"/>
              </a:ext>
            </a:extLst>
          </p:cNvPr>
          <p:cNvSpPr>
            <a:spLocks noGrp="1"/>
          </p:cNvSpPr>
          <p:nvPr>
            <p:ph type="dt" sz="half" idx="10"/>
          </p:nvPr>
        </p:nvSpPr>
        <p:spPr/>
        <p:txBody>
          <a:bodyPr/>
          <a:lstStyle/>
          <a:p>
            <a:fld id="{492B1774-5C8C-4199-9DFE-69EB064E3DA6}" type="datetimeFigureOut">
              <a:rPr kumimoji="1" lang="ja-JP" altLang="en-US" smtClean="0"/>
              <a:t>2025/4/14</a:t>
            </a:fld>
            <a:endParaRPr kumimoji="1" lang="ja-JP" altLang="en-US"/>
          </a:p>
        </p:txBody>
      </p:sp>
      <p:sp>
        <p:nvSpPr>
          <p:cNvPr id="6" name="フッター プレースホルダー 5">
            <a:extLst>
              <a:ext uri="{FF2B5EF4-FFF2-40B4-BE49-F238E27FC236}">
                <a16:creationId xmlns:a16="http://schemas.microsoft.com/office/drawing/2014/main" id="{E13C7D62-573D-1B93-705B-EC85002026B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46F8CC8-4242-B51D-3A04-9AD55353D706}"/>
              </a:ext>
            </a:extLst>
          </p:cNvPr>
          <p:cNvSpPr>
            <a:spLocks noGrp="1"/>
          </p:cNvSpPr>
          <p:nvPr>
            <p:ph type="sldNum" sz="quarter" idx="12"/>
          </p:nvPr>
        </p:nvSpPr>
        <p:spPr/>
        <p:txBody>
          <a:body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121176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EB2A228-38B2-E892-B0D2-81FD75087E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F2E8CDF-146A-1327-F983-A7D01EB340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9489C55-5209-EE20-7461-6DF7CC4B47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2B1774-5C8C-4199-9DFE-69EB064E3DA6}" type="datetimeFigureOut">
              <a:rPr kumimoji="1" lang="ja-JP" altLang="en-US" smtClean="0"/>
              <a:t>2025/4/14</a:t>
            </a:fld>
            <a:endParaRPr kumimoji="1" lang="ja-JP" altLang="en-US"/>
          </a:p>
        </p:txBody>
      </p:sp>
      <p:sp>
        <p:nvSpPr>
          <p:cNvPr id="5" name="フッター プレースホルダー 4">
            <a:extLst>
              <a:ext uri="{FF2B5EF4-FFF2-40B4-BE49-F238E27FC236}">
                <a16:creationId xmlns:a16="http://schemas.microsoft.com/office/drawing/2014/main" id="{550F285D-0DEC-A497-2E90-D30F1E2BCF2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0743DD9-C35A-4326-A608-5E564AFFC7C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0CB4DD-AC1D-4D3E-B4A1-7D8E17A66BB0}" type="slidenum">
              <a:rPr kumimoji="1" lang="ja-JP" altLang="en-US" smtClean="0"/>
              <a:t>‹#›</a:t>
            </a:fld>
            <a:endParaRPr kumimoji="1" lang="ja-JP" altLang="en-US"/>
          </a:p>
        </p:txBody>
      </p:sp>
    </p:spTree>
    <p:extLst>
      <p:ext uri="{BB962C8B-B14F-4D97-AF65-F5344CB8AC3E}">
        <p14:creationId xmlns:p14="http://schemas.microsoft.com/office/powerpoint/2010/main" val="18308375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D87E15-0D65-0B33-0CC9-B845A9438E8F}"/>
              </a:ext>
            </a:extLst>
          </p:cNvPr>
          <p:cNvSpPr>
            <a:spLocks noGrp="1"/>
          </p:cNvSpPr>
          <p:nvPr>
            <p:ph type="ctrTitle"/>
          </p:nvPr>
        </p:nvSpPr>
        <p:spPr/>
        <p:txBody>
          <a:bodyPr/>
          <a:lstStyle/>
          <a:p>
            <a:r>
              <a:rPr kumimoji="1" lang="ja-JP" altLang="en-US" dirty="0"/>
              <a:t>ポスティング地図</a:t>
            </a:r>
            <a:br>
              <a:rPr kumimoji="1" lang="en-US" altLang="ja-JP" dirty="0"/>
            </a:br>
            <a:r>
              <a:rPr kumimoji="1" lang="en-US" altLang="ja-JP" dirty="0"/>
              <a:t>user</a:t>
            </a:r>
            <a:r>
              <a:rPr kumimoji="1" lang="ja-JP" altLang="en-US" dirty="0"/>
              <a:t>ソフト　仕様</a:t>
            </a:r>
          </a:p>
        </p:txBody>
      </p:sp>
      <p:sp>
        <p:nvSpPr>
          <p:cNvPr id="3" name="字幕 2">
            <a:extLst>
              <a:ext uri="{FF2B5EF4-FFF2-40B4-BE49-F238E27FC236}">
                <a16:creationId xmlns:a16="http://schemas.microsoft.com/office/drawing/2014/main" id="{271D3EDD-2AA9-35A0-5308-3C189432BF48}"/>
              </a:ext>
            </a:extLst>
          </p:cNvPr>
          <p:cNvSpPr>
            <a:spLocks noGrp="1"/>
          </p:cNvSpPr>
          <p:nvPr>
            <p:ph type="subTitle" idx="1"/>
          </p:nvPr>
        </p:nvSpPr>
        <p:spPr/>
        <p:txBody>
          <a:bodyPr/>
          <a:lstStyle/>
          <a:p>
            <a:r>
              <a:rPr kumimoji="1" lang="ja-JP" altLang="en-US" dirty="0"/>
              <a:t>サンプル版</a:t>
            </a:r>
          </a:p>
        </p:txBody>
      </p:sp>
    </p:spTree>
    <p:extLst>
      <p:ext uri="{BB962C8B-B14F-4D97-AF65-F5344CB8AC3E}">
        <p14:creationId xmlns:p14="http://schemas.microsoft.com/office/powerpoint/2010/main" val="1372049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0EE29-270F-6FE2-2A0C-03105B6F4DB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062AE45-1504-6487-609B-AAFCB68EE56A}"/>
              </a:ext>
            </a:extLst>
          </p:cNvPr>
          <p:cNvSpPr>
            <a:spLocks noGrp="1"/>
          </p:cNvSpPr>
          <p:nvPr>
            <p:ph type="title"/>
          </p:nvPr>
        </p:nvSpPr>
        <p:spPr/>
        <p:txBody>
          <a:bodyPr/>
          <a:lstStyle/>
          <a:p>
            <a:r>
              <a:rPr lang="ja-JP" altLang="en-US" dirty="0"/>
              <a:t>サンプルの依頼について</a:t>
            </a:r>
            <a:endParaRPr kumimoji="1" lang="ja-JP" altLang="en-US" dirty="0"/>
          </a:p>
        </p:txBody>
      </p:sp>
      <p:sp>
        <p:nvSpPr>
          <p:cNvPr id="3" name="コンテンツ プレースホルダー 2">
            <a:extLst>
              <a:ext uri="{FF2B5EF4-FFF2-40B4-BE49-F238E27FC236}">
                <a16:creationId xmlns:a16="http://schemas.microsoft.com/office/drawing/2014/main" id="{F19F4149-218F-E022-13A3-59F686F364CA}"/>
              </a:ext>
            </a:extLst>
          </p:cNvPr>
          <p:cNvSpPr>
            <a:spLocks noGrp="1"/>
          </p:cNvSpPr>
          <p:nvPr>
            <p:ph idx="1"/>
          </p:nvPr>
        </p:nvSpPr>
        <p:spPr/>
        <p:txBody>
          <a:bodyPr/>
          <a:lstStyle/>
          <a:p>
            <a:pPr marL="0" indent="0">
              <a:buNone/>
            </a:pPr>
            <a:r>
              <a:rPr kumimoji="1" lang="ja-JP" altLang="en-US" dirty="0"/>
              <a:t>無償で作っていただくので、作りこみは不要です。</a:t>
            </a:r>
            <a:endParaRPr kumimoji="1" lang="en-US" altLang="ja-JP" dirty="0"/>
          </a:p>
          <a:p>
            <a:pPr marL="0" indent="0">
              <a:buNone/>
            </a:pPr>
            <a:r>
              <a:rPr lang="ja-JP" altLang="en-US" dirty="0"/>
              <a:t>一部時間がかかるものなどは「この機能はできます」など作成せずに説明でとどめても構いません</a:t>
            </a:r>
            <a:endParaRPr kumimoji="1" lang="en-US" altLang="ja-JP" dirty="0"/>
          </a:p>
        </p:txBody>
      </p:sp>
    </p:spTree>
    <p:extLst>
      <p:ext uri="{BB962C8B-B14F-4D97-AF65-F5344CB8AC3E}">
        <p14:creationId xmlns:p14="http://schemas.microsoft.com/office/powerpoint/2010/main" val="3053194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9462C-1759-3125-D134-C408B5F79FA8}"/>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46646774-6480-588E-E048-1267E83DC9EB}"/>
              </a:ext>
            </a:extLst>
          </p:cNvPr>
          <p:cNvSpPr>
            <a:spLocks noGrp="1"/>
          </p:cNvSpPr>
          <p:nvPr>
            <p:ph type="title"/>
          </p:nvPr>
        </p:nvSpPr>
        <p:spPr/>
        <p:txBody>
          <a:bodyPr/>
          <a:lstStyle/>
          <a:p>
            <a:r>
              <a:rPr lang="ja-JP" altLang="en-US" dirty="0"/>
              <a:t>機能</a:t>
            </a:r>
            <a:endParaRPr kumimoji="1" lang="ja-JP" altLang="en-US" dirty="0"/>
          </a:p>
        </p:txBody>
      </p:sp>
      <p:sp>
        <p:nvSpPr>
          <p:cNvPr id="3" name="コンテンツ プレースホルダー 2">
            <a:extLst>
              <a:ext uri="{FF2B5EF4-FFF2-40B4-BE49-F238E27FC236}">
                <a16:creationId xmlns:a16="http://schemas.microsoft.com/office/drawing/2014/main" id="{4B164487-84EB-9299-4352-245226B9C603}"/>
              </a:ext>
            </a:extLst>
          </p:cNvPr>
          <p:cNvSpPr>
            <a:spLocks noGrp="1"/>
          </p:cNvSpPr>
          <p:nvPr>
            <p:ph idx="1"/>
          </p:nvPr>
        </p:nvSpPr>
        <p:spPr/>
        <p:txBody>
          <a:bodyPr/>
          <a:lstStyle/>
          <a:p>
            <a:pPr marL="0" indent="0">
              <a:buNone/>
            </a:pPr>
            <a:r>
              <a:rPr kumimoji="1" lang="ja-JP" altLang="en-US" dirty="0"/>
              <a:t>エリア一覧のパネル</a:t>
            </a:r>
            <a:endParaRPr kumimoji="1" lang="en-US" altLang="ja-JP" dirty="0"/>
          </a:p>
          <a:p>
            <a:pPr marL="0" indent="0">
              <a:buNone/>
            </a:pPr>
            <a:r>
              <a:rPr lang="ja-JP" altLang="en-US" dirty="0"/>
              <a:t>　任意のエリアにチェックを入れると、</a:t>
            </a:r>
            <a:r>
              <a:rPr lang="en-US" altLang="ja-JP" dirty="0"/>
              <a:t>PDF</a:t>
            </a:r>
            <a:r>
              <a:rPr lang="ja-JP" altLang="en-US" dirty="0"/>
              <a:t>を表示して、その場所にパンして角度や縮尺なども印刷レイアウトに合わせてくれる</a:t>
            </a:r>
            <a:endParaRPr lang="en-US" altLang="ja-JP" dirty="0"/>
          </a:p>
          <a:p>
            <a:pPr marL="0" indent="0">
              <a:buNone/>
            </a:pPr>
            <a:endParaRPr kumimoji="1" lang="en-US" altLang="ja-JP" dirty="0"/>
          </a:p>
          <a:p>
            <a:pPr marL="0" indent="0">
              <a:buNone/>
            </a:pPr>
            <a:r>
              <a:rPr lang="ja-JP" altLang="en-US" dirty="0"/>
              <a:t>任意のエリアを印刷できる（</a:t>
            </a:r>
            <a:r>
              <a:rPr lang="en-US" altLang="ja-JP" dirty="0"/>
              <a:t>PDF</a:t>
            </a:r>
            <a:r>
              <a:rPr lang="ja-JP" altLang="en-US" dirty="0"/>
              <a:t>にできる）</a:t>
            </a:r>
            <a:br>
              <a:rPr lang="en-US" altLang="ja-JP" dirty="0"/>
            </a:br>
            <a:br>
              <a:rPr lang="en-US" altLang="ja-JP" dirty="0"/>
            </a:br>
            <a:r>
              <a:rPr lang="ja-JP" altLang="en-US" dirty="0"/>
              <a:t>一括印刷ができる</a:t>
            </a:r>
            <a:endParaRPr kumimoji="1" lang="en-US" altLang="ja-JP" dirty="0"/>
          </a:p>
        </p:txBody>
      </p:sp>
    </p:spTree>
    <p:extLst>
      <p:ext uri="{BB962C8B-B14F-4D97-AF65-F5344CB8AC3E}">
        <p14:creationId xmlns:p14="http://schemas.microsoft.com/office/powerpoint/2010/main" val="31253221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3CBD99-61FA-3924-438E-9E3C9F395BA0}"/>
              </a:ext>
            </a:extLst>
          </p:cNvPr>
          <p:cNvSpPr>
            <a:spLocks noGrp="1"/>
          </p:cNvSpPr>
          <p:nvPr>
            <p:ph type="title"/>
          </p:nvPr>
        </p:nvSpPr>
        <p:spPr/>
        <p:txBody>
          <a:bodyPr/>
          <a:lstStyle/>
          <a:p>
            <a:r>
              <a:rPr kumimoji="1" lang="ja-JP" altLang="en-US" dirty="0"/>
              <a:t>記号</a:t>
            </a:r>
          </a:p>
        </p:txBody>
      </p:sp>
      <p:sp>
        <p:nvSpPr>
          <p:cNvPr id="3" name="コンテンツ プレースホルダー 2">
            <a:extLst>
              <a:ext uri="{FF2B5EF4-FFF2-40B4-BE49-F238E27FC236}">
                <a16:creationId xmlns:a16="http://schemas.microsoft.com/office/drawing/2014/main" id="{01C96121-47CB-1532-E1A6-415446501507}"/>
              </a:ext>
            </a:extLst>
          </p:cNvPr>
          <p:cNvSpPr>
            <a:spLocks noGrp="1"/>
          </p:cNvSpPr>
          <p:nvPr>
            <p:ph idx="1"/>
          </p:nvPr>
        </p:nvSpPr>
        <p:spPr/>
        <p:txBody>
          <a:bodyPr/>
          <a:lstStyle/>
          <a:p>
            <a:r>
              <a:rPr kumimoji="1" lang="ja-JP" altLang="en-US" dirty="0"/>
              <a:t>任意の記号をプリセットする</a:t>
            </a:r>
            <a:endParaRPr kumimoji="1" lang="en-US" altLang="ja-JP" dirty="0"/>
          </a:p>
          <a:p>
            <a:pPr marL="0" indent="0">
              <a:buNone/>
            </a:pPr>
            <a:endParaRPr lang="en-US" altLang="ja-JP" dirty="0"/>
          </a:p>
          <a:p>
            <a:pPr marL="0" indent="0">
              <a:buNone/>
            </a:pPr>
            <a:r>
              <a:rPr kumimoji="1" lang="ja-JP" altLang="en-US" dirty="0"/>
              <a:t>サンプルの記号</a:t>
            </a:r>
            <a:endParaRPr kumimoji="1" lang="en-US" altLang="ja-JP" dirty="0"/>
          </a:p>
          <a:p>
            <a:pPr marL="0" indent="0">
              <a:buNone/>
            </a:pPr>
            <a:endParaRPr kumimoji="1" lang="ja-JP" altLang="en-US" dirty="0"/>
          </a:p>
        </p:txBody>
      </p:sp>
      <p:sp>
        <p:nvSpPr>
          <p:cNvPr id="4" name="楕円 3">
            <a:extLst>
              <a:ext uri="{FF2B5EF4-FFF2-40B4-BE49-F238E27FC236}">
                <a16:creationId xmlns:a16="http://schemas.microsoft.com/office/drawing/2014/main" id="{874189A5-AB3C-4F61-0EB6-3B6DD6A9C314}"/>
              </a:ext>
            </a:extLst>
          </p:cNvPr>
          <p:cNvSpPr/>
          <p:nvPr/>
        </p:nvSpPr>
        <p:spPr>
          <a:xfrm>
            <a:off x="1185333" y="4041436"/>
            <a:ext cx="1080000" cy="10800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a:extLst>
              <a:ext uri="{FF2B5EF4-FFF2-40B4-BE49-F238E27FC236}">
                <a16:creationId xmlns:a16="http://schemas.microsoft.com/office/drawing/2014/main" id="{591EB919-AD29-3E7C-DABF-7E69BA1B7B46}"/>
              </a:ext>
            </a:extLst>
          </p:cNvPr>
          <p:cNvSpPr txBox="1"/>
          <p:nvPr/>
        </p:nvSpPr>
        <p:spPr>
          <a:xfrm>
            <a:off x="1301835" y="4119771"/>
            <a:ext cx="846995" cy="923330"/>
          </a:xfrm>
          <a:prstGeom prst="rect">
            <a:avLst/>
          </a:prstGeom>
          <a:noFill/>
        </p:spPr>
        <p:txBody>
          <a:bodyPr wrap="square" rtlCol="0">
            <a:spAutoFit/>
          </a:bodyPr>
          <a:lstStyle/>
          <a:p>
            <a:r>
              <a:rPr kumimoji="1" lang="ja-JP" altLang="en-US" sz="5400" dirty="0"/>
              <a:t>禁</a:t>
            </a:r>
          </a:p>
        </p:txBody>
      </p:sp>
      <p:sp>
        <p:nvSpPr>
          <p:cNvPr id="6" name="楕円 5">
            <a:extLst>
              <a:ext uri="{FF2B5EF4-FFF2-40B4-BE49-F238E27FC236}">
                <a16:creationId xmlns:a16="http://schemas.microsoft.com/office/drawing/2014/main" id="{C12BB54C-342E-5EE4-0F62-2223F6E95058}"/>
              </a:ext>
            </a:extLst>
          </p:cNvPr>
          <p:cNvSpPr/>
          <p:nvPr/>
        </p:nvSpPr>
        <p:spPr>
          <a:xfrm>
            <a:off x="3332788" y="4041482"/>
            <a:ext cx="1080000" cy="10800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テキスト ボックス 6">
            <a:extLst>
              <a:ext uri="{FF2B5EF4-FFF2-40B4-BE49-F238E27FC236}">
                <a16:creationId xmlns:a16="http://schemas.microsoft.com/office/drawing/2014/main" id="{800B1013-F9DE-965F-8BAF-21F469597D71}"/>
              </a:ext>
            </a:extLst>
          </p:cNvPr>
          <p:cNvSpPr txBox="1"/>
          <p:nvPr/>
        </p:nvSpPr>
        <p:spPr>
          <a:xfrm>
            <a:off x="3449290" y="4119817"/>
            <a:ext cx="846995" cy="923330"/>
          </a:xfrm>
          <a:prstGeom prst="rect">
            <a:avLst/>
          </a:prstGeom>
          <a:noFill/>
        </p:spPr>
        <p:txBody>
          <a:bodyPr wrap="square" rtlCol="0">
            <a:spAutoFit/>
          </a:bodyPr>
          <a:lstStyle/>
          <a:p>
            <a:r>
              <a:rPr lang="ja-JP" altLang="en-US" sz="5400" dirty="0"/>
              <a:t>犬</a:t>
            </a:r>
            <a:endParaRPr kumimoji="1" lang="ja-JP" altLang="en-US" sz="5400" dirty="0"/>
          </a:p>
        </p:txBody>
      </p:sp>
      <p:sp>
        <p:nvSpPr>
          <p:cNvPr id="8" name="楕円 7">
            <a:extLst>
              <a:ext uri="{FF2B5EF4-FFF2-40B4-BE49-F238E27FC236}">
                <a16:creationId xmlns:a16="http://schemas.microsoft.com/office/drawing/2014/main" id="{EBF5C2B8-9B15-37AD-FCA1-265689DE1572}"/>
              </a:ext>
            </a:extLst>
          </p:cNvPr>
          <p:cNvSpPr/>
          <p:nvPr/>
        </p:nvSpPr>
        <p:spPr>
          <a:xfrm>
            <a:off x="5456006" y="4041436"/>
            <a:ext cx="1080000" cy="1080000"/>
          </a:xfrm>
          <a:prstGeom prst="ellipse">
            <a:avLst/>
          </a:prstGeom>
          <a:noFill/>
          <a:ln w="254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a:extLst>
              <a:ext uri="{FF2B5EF4-FFF2-40B4-BE49-F238E27FC236}">
                <a16:creationId xmlns:a16="http://schemas.microsoft.com/office/drawing/2014/main" id="{F7EBA2F1-002C-B5DE-8D8E-126FC1E35CC4}"/>
              </a:ext>
            </a:extLst>
          </p:cNvPr>
          <p:cNvSpPr txBox="1"/>
          <p:nvPr/>
        </p:nvSpPr>
        <p:spPr>
          <a:xfrm>
            <a:off x="5572508" y="4119771"/>
            <a:ext cx="846995" cy="923330"/>
          </a:xfrm>
          <a:prstGeom prst="rect">
            <a:avLst/>
          </a:prstGeom>
          <a:noFill/>
        </p:spPr>
        <p:txBody>
          <a:bodyPr wrap="square" rtlCol="0">
            <a:spAutoFit/>
          </a:bodyPr>
          <a:lstStyle/>
          <a:p>
            <a:r>
              <a:rPr kumimoji="1" lang="ja-JP" altLang="en-US" sz="5400" dirty="0"/>
              <a:t>空</a:t>
            </a:r>
          </a:p>
        </p:txBody>
      </p:sp>
    </p:spTree>
    <p:extLst>
      <p:ext uri="{BB962C8B-B14F-4D97-AF65-F5344CB8AC3E}">
        <p14:creationId xmlns:p14="http://schemas.microsoft.com/office/powerpoint/2010/main" val="24749290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73FFD2-FBDD-6651-D298-4050CE11C1C1}"/>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742F5F89-4178-0764-179F-2A246F750FFA}"/>
              </a:ext>
            </a:extLst>
          </p:cNvPr>
          <p:cNvSpPr>
            <a:spLocks noGrp="1"/>
          </p:cNvSpPr>
          <p:nvPr>
            <p:ph type="title"/>
          </p:nvPr>
        </p:nvSpPr>
        <p:spPr/>
        <p:txBody>
          <a:bodyPr/>
          <a:lstStyle/>
          <a:p>
            <a:r>
              <a:rPr kumimoji="1" lang="ja-JP" altLang="en-US" dirty="0"/>
              <a:t>文字</a:t>
            </a:r>
          </a:p>
        </p:txBody>
      </p:sp>
      <p:sp>
        <p:nvSpPr>
          <p:cNvPr id="3" name="コンテンツ プレースホルダー 2">
            <a:extLst>
              <a:ext uri="{FF2B5EF4-FFF2-40B4-BE49-F238E27FC236}">
                <a16:creationId xmlns:a16="http://schemas.microsoft.com/office/drawing/2014/main" id="{4F8D3ECA-8DC5-7042-20E4-C2748EDA385D}"/>
              </a:ext>
            </a:extLst>
          </p:cNvPr>
          <p:cNvSpPr>
            <a:spLocks noGrp="1"/>
          </p:cNvSpPr>
          <p:nvPr>
            <p:ph idx="1"/>
          </p:nvPr>
        </p:nvSpPr>
        <p:spPr/>
        <p:txBody>
          <a:bodyPr/>
          <a:lstStyle/>
          <a:p>
            <a:r>
              <a:rPr kumimoji="1" lang="ja-JP" altLang="en-US" dirty="0"/>
              <a:t>任意の文字を入れるポイントレイヤ</a:t>
            </a:r>
            <a:endParaRPr lang="en-US" altLang="ja-JP" dirty="0"/>
          </a:p>
          <a:p>
            <a:pPr marL="0" indent="0">
              <a:buNone/>
            </a:pPr>
            <a:endParaRPr kumimoji="1" lang="en-US" altLang="ja-JP" dirty="0"/>
          </a:p>
          <a:p>
            <a:pPr marL="0" indent="0">
              <a:buNone/>
            </a:pPr>
            <a:r>
              <a:rPr lang="ja-JP" altLang="en-US" dirty="0"/>
              <a:t>仕様　（時間がかかるようであればできる範囲でいいです）</a:t>
            </a:r>
            <a:endParaRPr lang="en-US" altLang="ja-JP" dirty="0"/>
          </a:p>
          <a:p>
            <a:pPr marL="0" indent="0">
              <a:buNone/>
            </a:pPr>
            <a:r>
              <a:rPr lang="ja-JP" altLang="en-US" b="0" i="0" dirty="0">
                <a:solidFill>
                  <a:srgbClr val="1F1F1F"/>
                </a:solidFill>
                <a:effectLst/>
                <a:latin typeface="Google Sans Text"/>
              </a:rPr>
              <a:t>　色：赤、青、黒 </a:t>
            </a:r>
            <a:endParaRPr lang="en-US" altLang="ja-JP" b="0" i="0" dirty="0">
              <a:solidFill>
                <a:srgbClr val="1F1F1F"/>
              </a:solidFill>
              <a:effectLst/>
              <a:latin typeface="Google Sans Text"/>
            </a:endParaRPr>
          </a:p>
          <a:p>
            <a:pPr marL="0" indent="0">
              <a:buNone/>
            </a:pPr>
            <a:r>
              <a:rPr lang="ja-JP" altLang="en-US" dirty="0">
                <a:solidFill>
                  <a:srgbClr val="1F1F1F"/>
                </a:solidFill>
                <a:latin typeface="Google Sans Text"/>
              </a:rPr>
              <a:t>　</a:t>
            </a:r>
            <a:r>
              <a:rPr lang="ja-JP" altLang="en-US" b="0" i="0" dirty="0">
                <a:solidFill>
                  <a:srgbClr val="1F1F1F"/>
                </a:solidFill>
                <a:effectLst/>
                <a:latin typeface="Google Sans Text"/>
              </a:rPr>
              <a:t>大きさ：</a:t>
            </a:r>
            <a:r>
              <a:rPr lang="en-US" altLang="ja-JP" b="0" i="0" dirty="0">
                <a:solidFill>
                  <a:srgbClr val="1F1F1F"/>
                </a:solidFill>
                <a:effectLst/>
                <a:latin typeface="Google Sans Text"/>
              </a:rPr>
              <a:t>3</a:t>
            </a:r>
            <a:r>
              <a:rPr lang="ja-JP" altLang="en-US" b="0" i="0" dirty="0">
                <a:solidFill>
                  <a:srgbClr val="1F1F1F"/>
                </a:solidFill>
                <a:effectLst/>
                <a:latin typeface="Google Sans Text"/>
              </a:rPr>
              <a:t>段階</a:t>
            </a:r>
            <a:endParaRPr kumimoji="1" lang="ja-JP" altLang="en-US" dirty="0"/>
          </a:p>
        </p:txBody>
      </p:sp>
    </p:spTree>
    <p:extLst>
      <p:ext uri="{BB962C8B-B14F-4D97-AF65-F5344CB8AC3E}">
        <p14:creationId xmlns:p14="http://schemas.microsoft.com/office/powerpoint/2010/main" val="2246983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9AAB99-8098-664F-93B4-010E0249B232}"/>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CE5FC7DD-1887-A9A2-C6ED-ED3E6EB1A667}"/>
              </a:ext>
            </a:extLst>
          </p:cNvPr>
          <p:cNvSpPr>
            <a:spLocks noGrp="1"/>
          </p:cNvSpPr>
          <p:nvPr>
            <p:ph type="title"/>
          </p:nvPr>
        </p:nvSpPr>
        <p:spPr/>
        <p:txBody>
          <a:bodyPr/>
          <a:lstStyle/>
          <a:p>
            <a:r>
              <a:rPr lang="ja-JP" altLang="en-US" dirty="0"/>
              <a:t>消しゴム機能①建物</a:t>
            </a:r>
            <a:endParaRPr kumimoji="1" lang="ja-JP" altLang="en-US" dirty="0"/>
          </a:p>
        </p:txBody>
      </p:sp>
      <p:sp>
        <p:nvSpPr>
          <p:cNvPr id="3" name="コンテンツ プレースホルダー 2">
            <a:extLst>
              <a:ext uri="{FF2B5EF4-FFF2-40B4-BE49-F238E27FC236}">
                <a16:creationId xmlns:a16="http://schemas.microsoft.com/office/drawing/2014/main" id="{D20FE5CE-07D8-7DA7-73D2-BCE78277761D}"/>
              </a:ext>
            </a:extLst>
          </p:cNvPr>
          <p:cNvSpPr>
            <a:spLocks noGrp="1"/>
          </p:cNvSpPr>
          <p:nvPr>
            <p:ph idx="1"/>
          </p:nvPr>
        </p:nvSpPr>
        <p:spPr/>
        <p:txBody>
          <a:bodyPr/>
          <a:lstStyle/>
          <a:p>
            <a:pPr marL="0" indent="0">
              <a:buNone/>
            </a:pPr>
            <a:r>
              <a:rPr kumimoji="1" lang="ja-JP" altLang="en-US" dirty="0"/>
              <a:t>建物地物に同じ地物を重ねてそれを白い線にする</a:t>
            </a:r>
            <a:br>
              <a:rPr kumimoji="1" lang="en-US" altLang="ja-JP" dirty="0"/>
            </a:br>
            <a:br>
              <a:rPr kumimoji="1" lang="en-US" altLang="ja-JP" dirty="0"/>
            </a:br>
            <a:r>
              <a:rPr kumimoji="1" lang="ja-JP" altLang="en-US" dirty="0"/>
              <a:t>（建物は</a:t>
            </a:r>
            <a:r>
              <a:rPr kumimoji="1" lang="en-US" altLang="ja-JP" dirty="0"/>
              <a:t>11</a:t>
            </a:r>
            <a:r>
              <a:rPr kumimoji="1" lang="ja-JP" altLang="en-US" dirty="0"/>
              <a:t>と</a:t>
            </a:r>
            <a:r>
              <a:rPr kumimoji="1" lang="en-US" altLang="ja-JP" dirty="0"/>
              <a:t>15</a:t>
            </a:r>
            <a:r>
              <a:rPr kumimoji="1" lang="ja-JP" altLang="en-US" dirty="0"/>
              <a:t>のレイヤです）</a:t>
            </a:r>
            <a:endParaRPr kumimoji="1" lang="en-US" altLang="ja-JP" dirty="0"/>
          </a:p>
        </p:txBody>
      </p:sp>
    </p:spTree>
    <p:extLst>
      <p:ext uri="{BB962C8B-B14F-4D97-AF65-F5344CB8AC3E}">
        <p14:creationId xmlns:p14="http://schemas.microsoft.com/office/powerpoint/2010/main" val="1762891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932855-3D0F-93A9-7515-337043325EF3}"/>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2CEBE7EE-A929-23AA-77C8-DF73868571DF}"/>
              </a:ext>
            </a:extLst>
          </p:cNvPr>
          <p:cNvSpPr>
            <a:spLocks noGrp="1"/>
          </p:cNvSpPr>
          <p:nvPr>
            <p:ph type="title"/>
          </p:nvPr>
        </p:nvSpPr>
        <p:spPr/>
        <p:txBody>
          <a:bodyPr/>
          <a:lstStyle/>
          <a:p>
            <a:r>
              <a:rPr lang="ja-JP" altLang="en-US" dirty="0"/>
              <a:t>任意図形</a:t>
            </a:r>
            <a:endParaRPr kumimoji="1" lang="ja-JP" altLang="en-US" dirty="0"/>
          </a:p>
        </p:txBody>
      </p:sp>
      <p:sp>
        <p:nvSpPr>
          <p:cNvPr id="3" name="コンテンツ プレースホルダー 2">
            <a:extLst>
              <a:ext uri="{FF2B5EF4-FFF2-40B4-BE49-F238E27FC236}">
                <a16:creationId xmlns:a16="http://schemas.microsoft.com/office/drawing/2014/main" id="{0E2460ED-D96C-1394-7108-6A379B57CB82}"/>
              </a:ext>
            </a:extLst>
          </p:cNvPr>
          <p:cNvSpPr>
            <a:spLocks noGrp="1"/>
          </p:cNvSpPr>
          <p:nvPr>
            <p:ph idx="1"/>
          </p:nvPr>
        </p:nvSpPr>
        <p:spPr/>
        <p:txBody>
          <a:bodyPr/>
          <a:lstStyle/>
          <a:p>
            <a:pPr marL="0" indent="0">
              <a:buNone/>
            </a:pPr>
            <a:r>
              <a:rPr kumimoji="1" lang="ja-JP" altLang="en-US" dirty="0"/>
              <a:t>塗りつぶしと薄い網掛けが作れる</a:t>
            </a:r>
            <a:endParaRPr kumimoji="1" lang="en-US" altLang="ja-JP" dirty="0"/>
          </a:p>
        </p:txBody>
      </p:sp>
    </p:spTree>
    <p:extLst>
      <p:ext uri="{BB962C8B-B14F-4D97-AF65-F5344CB8AC3E}">
        <p14:creationId xmlns:p14="http://schemas.microsoft.com/office/powerpoint/2010/main" val="171041788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181</Words>
  <Application>Microsoft Office PowerPoint</Application>
  <PresentationFormat>ワイド画面</PresentationFormat>
  <Paragraphs>27</Paragraphs>
  <Slides>7</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7</vt:i4>
      </vt:variant>
    </vt:vector>
  </HeadingPairs>
  <TitlesOfParts>
    <vt:vector size="12" baseType="lpstr">
      <vt:lpstr>Google Sans Text</vt:lpstr>
      <vt:lpstr>游ゴシック</vt:lpstr>
      <vt:lpstr>游ゴシック Light</vt:lpstr>
      <vt:lpstr>Arial</vt:lpstr>
      <vt:lpstr>Office テーマ</vt:lpstr>
      <vt:lpstr>ポスティング地図 userソフト　仕様</vt:lpstr>
      <vt:lpstr>サンプルの依頼について</vt:lpstr>
      <vt:lpstr>機能</vt:lpstr>
      <vt:lpstr>記号</vt:lpstr>
      <vt:lpstr>文字</vt:lpstr>
      <vt:lpstr>消しゴム機能①建物</vt:lpstr>
      <vt:lpstr>任意図形</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正義 工藤</dc:creator>
  <cp:lastModifiedBy>正義 工藤</cp:lastModifiedBy>
  <cp:revision>1</cp:revision>
  <dcterms:created xsi:type="dcterms:W3CDTF">2025-04-14T07:58:35Z</dcterms:created>
  <dcterms:modified xsi:type="dcterms:W3CDTF">2025-04-14T08:14:21Z</dcterms:modified>
</cp:coreProperties>
</file>