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2ADF0-A2AC-4DA9-8391-7926834A2719}" v="6" dt="2025-11-24T03:29:01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5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shitaka akino" userId="79a5af08ce44bb0a" providerId="LiveId" clId="{E3F5D1CF-8211-45F9-A834-B8A129771351}"/>
    <pc:docChg chg="custSel modSld">
      <pc:chgData name="yoshitaka akino" userId="79a5af08ce44bb0a" providerId="LiveId" clId="{E3F5D1CF-8211-45F9-A834-B8A129771351}" dt="2025-11-24T03:29:18.277" v="982" actId="1076"/>
      <pc:docMkLst>
        <pc:docMk/>
      </pc:docMkLst>
      <pc:sldChg chg="addSp modSp mod">
        <pc:chgData name="yoshitaka akino" userId="79a5af08ce44bb0a" providerId="LiveId" clId="{E3F5D1CF-8211-45F9-A834-B8A129771351}" dt="2025-11-24T03:29:18.277" v="982" actId="1076"/>
        <pc:sldMkLst>
          <pc:docMk/>
          <pc:sldMk cId="1953844550" sldId="256"/>
        </pc:sldMkLst>
        <pc:spChg chg="add mod">
          <ac:chgData name="yoshitaka akino" userId="79a5af08ce44bb0a" providerId="LiveId" clId="{E3F5D1CF-8211-45F9-A834-B8A129771351}" dt="2025-11-24T03:29:16.373" v="981" actId="1076"/>
          <ac:spMkLst>
            <pc:docMk/>
            <pc:sldMk cId="1953844550" sldId="256"/>
            <ac:spMk id="2" creationId="{E46AE6C0-E632-6650-7760-8D69EAE02616}"/>
          </ac:spMkLst>
        </pc:spChg>
        <pc:spChg chg="mod">
          <ac:chgData name="yoshitaka akino" userId="79a5af08ce44bb0a" providerId="LiveId" clId="{E3F5D1CF-8211-45F9-A834-B8A129771351}" dt="2025-11-24T03:20:43.537" v="62" actId="20577"/>
          <ac:spMkLst>
            <pc:docMk/>
            <pc:sldMk cId="1953844550" sldId="256"/>
            <ac:spMk id="4" creationId="{39CA4F4C-FE16-69CF-8F74-85C0BFECE4CC}"/>
          </ac:spMkLst>
        </pc:spChg>
        <pc:spChg chg="mod">
          <ac:chgData name="yoshitaka akino" userId="79a5af08ce44bb0a" providerId="LiveId" clId="{E3F5D1CF-8211-45F9-A834-B8A129771351}" dt="2025-11-24T03:20:56.565" v="63" actId="1076"/>
          <ac:spMkLst>
            <pc:docMk/>
            <pc:sldMk cId="1953844550" sldId="256"/>
            <ac:spMk id="5" creationId="{51DC06A2-8451-2D03-1237-7A8C9705A593}"/>
          </ac:spMkLst>
        </pc:spChg>
        <pc:spChg chg="mod">
          <ac:chgData name="yoshitaka akino" userId="79a5af08ce44bb0a" providerId="LiveId" clId="{E3F5D1CF-8211-45F9-A834-B8A129771351}" dt="2025-11-24T03:29:08.244" v="978" actId="1076"/>
          <ac:spMkLst>
            <pc:docMk/>
            <pc:sldMk cId="1953844550" sldId="256"/>
            <ac:spMk id="6" creationId="{7D623D1F-BFA1-B86A-4A6D-B784F8F7145D}"/>
          </ac:spMkLst>
        </pc:spChg>
        <pc:spChg chg="mod">
          <ac:chgData name="yoshitaka akino" userId="79a5af08ce44bb0a" providerId="LiveId" clId="{E3F5D1CF-8211-45F9-A834-B8A129771351}" dt="2025-11-24T03:29:08.244" v="978" actId="1076"/>
          <ac:spMkLst>
            <pc:docMk/>
            <pc:sldMk cId="1953844550" sldId="256"/>
            <ac:spMk id="7" creationId="{998E3A7D-0067-B0F1-BAE9-51B8D0139D21}"/>
          </ac:spMkLst>
        </pc:spChg>
        <pc:spChg chg="mod">
          <ac:chgData name="yoshitaka akino" userId="79a5af08ce44bb0a" providerId="LiveId" clId="{E3F5D1CF-8211-45F9-A834-B8A129771351}" dt="2025-11-24T03:29:10.116" v="979" actId="1076"/>
          <ac:spMkLst>
            <pc:docMk/>
            <pc:sldMk cId="1953844550" sldId="256"/>
            <ac:spMk id="8" creationId="{DA82E72C-3FF5-BFBB-4F05-6253F21C7AB0}"/>
          </ac:spMkLst>
        </pc:spChg>
        <pc:spChg chg="mod">
          <ac:chgData name="yoshitaka akino" userId="79a5af08ce44bb0a" providerId="LiveId" clId="{E3F5D1CF-8211-45F9-A834-B8A129771351}" dt="2025-11-24T03:29:13.582" v="980" actId="1076"/>
          <ac:spMkLst>
            <pc:docMk/>
            <pc:sldMk cId="1953844550" sldId="256"/>
            <ac:spMk id="9" creationId="{004CBE1D-6B6D-61B8-454E-815107902F28}"/>
          </ac:spMkLst>
        </pc:spChg>
        <pc:picChg chg="add mod">
          <ac:chgData name="yoshitaka akino" userId="79a5af08ce44bb0a" providerId="LiveId" clId="{E3F5D1CF-8211-45F9-A834-B8A129771351}" dt="2025-11-24T03:29:18.277" v="982" actId="1076"/>
          <ac:picMkLst>
            <pc:docMk/>
            <pc:sldMk cId="1953844550" sldId="256"/>
            <ac:picMk id="3" creationId="{292C4DC0-3994-8355-67D6-79FFD29247F6}"/>
          </ac:picMkLst>
        </pc:picChg>
      </pc:sldChg>
      <pc:sldChg chg="addSp delSp modSp mod">
        <pc:chgData name="yoshitaka akino" userId="79a5af08ce44bb0a" providerId="LiveId" clId="{E3F5D1CF-8211-45F9-A834-B8A129771351}" dt="2025-11-24T03:27:47.814" v="975" actId="1076"/>
        <pc:sldMkLst>
          <pc:docMk/>
          <pc:sldMk cId="3181426492" sldId="257"/>
        </pc:sldMkLst>
        <pc:spChg chg="mod">
          <ac:chgData name="yoshitaka akino" userId="79a5af08ce44bb0a" providerId="LiveId" clId="{E3F5D1CF-8211-45F9-A834-B8A129771351}" dt="2025-11-24T03:23:42.244" v="395" actId="20577"/>
          <ac:spMkLst>
            <pc:docMk/>
            <pc:sldMk cId="3181426492" sldId="257"/>
            <ac:spMk id="6" creationId="{8C97EE46-4806-8E6B-BC2F-30A3908F27B8}"/>
          </ac:spMkLst>
        </pc:spChg>
        <pc:spChg chg="add mod">
          <ac:chgData name="yoshitaka akino" userId="79a5af08ce44bb0a" providerId="LiveId" clId="{E3F5D1CF-8211-45F9-A834-B8A129771351}" dt="2025-11-24T03:24:55.268" v="444" actId="20577"/>
          <ac:spMkLst>
            <pc:docMk/>
            <pc:sldMk cId="3181426492" sldId="257"/>
            <ac:spMk id="8" creationId="{FE827598-9E0B-1232-5ED8-7AC41948C142}"/>
          </ac:spMkLst>
        </pc:spChg>
        <pc:spChg chg="add mod">
          <ac:chgData name="yoshitaka akino" userId="79a5af08ce44bb0a" providerId="LiveId" clId="{E3F5D1CF-8211-45F9-A834-B8A129771351}" dt="2025-11-24T03:27:47.814" v="975" actId="1076"/>
          <ac:spMkLst>
            <pc:docMk/>
            <pc:sldMk cId="3181426492" sldId="257"/>
            <ac:spMk id="10" creationId="{E5401B46-F128-5A63-56BC-DFCD2FCA7DD5}"/>
          </ac:spMkLst>
        </pc:spChg>
        <pc:spChg chg="del">
          <ac:chgData name="yoshitaka akino" userId="79a5af08ce44bb0a" providerId="LiveId" clId="{E3F5D1CF-8211-45F9-A834-B8A129771351}" dt="2025-11-24T03:23:02.752" v="278" actId="478"/>
          <ac:spMkLst>
            <pc:docMk/>
            <pc:sldMk cId="3181426492" sldId="257"/>
            <ac:spMk id="14" creationId="{356B5461-630E-99B9-B70F-B256EC86EA82}"/>
          </ac:spMkLst>
        </pc:spChg>
        <pc:spChg chg="del">
          <ac:chgData name="yoshitaka akino" userId="79a5af08ce44bb0a" providerId="LiveId" clId="{E3F5D1CF-8211-45F9-A834-B8A129771351}" dt="2025-11-24T03:23:02.752" v="278" actId="478"/>
          <ac:spMkLst>
            <pc:docMk/>
            <pc:sldMk cId="3181426492" sldId="257"/>
            <ac:spMk id="17" creationId="{09C7C087-635E-1DB3-80A9-5A09392D334E}"/>
          </ac:spMkLst>
        </pc:spChg>
        <pc:spChg chg="del">
          <ac:chgData name="yoshitaka akino" userId="79a5af08ce44bb0a" providerId="LiveId" clId="{E3F5D1CF-8211-45F9-A834-B8A129771351}" dt="2025-11-24T03:23:02.752" v="278" actId="478"/>
          <ac:spMkLst>
            <pc:docMk/>
            <pc:sldMk cId="3181426492" sldId="257"/>
            <ac:spMk id="20" creationId="{5A808B0A-5AD9-32A4-936C-42687F8FAE99}"/>
          </ac:spMkLst>
        </pc:spChg>
        <pc:spChg chg="mod">
          <ac:chgData name="yoshitaka akino" userId="79a5af08ce44bb0a" providerId="LiveId" clId="{E3F5D1CF-8211-45F9-A834-B8A129771351}" dt="2025-11-24T03:24:39.340" v="409" actId="1076"/>
          <ac:spMkLst>
            <pc:docMk/>
            <pc:sldMk cId="3181426492" sldId="257"/>
            <ac:spMk id="23" creationId="{49162677-92E8-B023-36E8-AB5F8F008A9B}"/>
          </ac:spMkLst>
        </pc:spChg>
        <pc:picChg chg="add mod">
          <ac:chgData name="yoshitaka akino" userId="79a5af08ce44bb0a" providerId="LiveId" clId="{E3F5D1CF-8211-45F9-A834-B8A129771351}" dt="2025-11-24T03:23:05.613" v="279" actId="1076"/>
          <ac:picMkLst>
            <pc:docMk/>
            <pc:sldMk cId="3181426492" sldId="257"/>
            <ac:picMk id="3" creationId="{311D70C8-CCFF-0880-38C0-AFC903340842}"/>
          </ac:picMkLst>
        </pc:picChg>
        <pc:picChg chg="add mod">
          <ac:chgData name="yoshitaka akino" userId="79a5af08ce44bb0a" providerId="LiveId" clId="{E3F5D1CF-8211-45F9-A834-B8A129771351}" dt="2025-11-24T03:24:41.028" v="410" actId="1076"/>
          <ac:picMkLst>
            <pc:docMk/>
            <pc:sldMk cId="3181426492" sldId="257"/>
            <ac:picMk id="7" creationId="{207889A0-7540-CB61-2DEC-B24A4A3E939A}"/>
          </ac:picMkLst>
        </pc:picChg>
        <pc:picChg chg="del mod">
          <ac:chgData name="yoshitaka akino" userId="79a5af08ce44bb0a" providerId="LiveId" clId="{E3F5D1CF-8211-45F9-A834-B8A129771351}" dt="2025-11-24T03:22:27.438" v="270" actId="478"/>
          <ac:picMkLst>
            <pc:docMk/>
            <pc:sldMk cId="3181426492" sldId="257"/>
            <ac:picMk id="9" creationId="{6D39F792-4A62-3483-814F-265C48D5615E}"/>
          </ac:picMkLst>
        </pc:picChg>
        <pc:picChg chg="del">
          <ac:chgData name="yoshitaka akino" userId="79a5af08ce44bb0a" providerId="LiveId" clId="{E3F5D1CF-8211-45F9-A834-B8A129771351}" dt="2025-11-24T03:22:53.972" v="274" actId="478"/>
          <ac:picMkLst>
            <pc:docMk/>
            <pc:sldMk cId="3181426492" sldId="257"/>
            <ac:picMk id="11" creationId="{CACD65A2-2E8C-1867-5CAF-2E973AC8196D}"/>
          </ac:picMkLst>
        </pc:picChg>
        <pc:picChg chg="del">
          <ac:chgData name="yoshitaka akino" userId="79a5af08ce44bb0a" providerId="LiveId" clId="{E3F5D1CF-8211-45F9-A834-B8A129771351}" dt="2025-11-24T03:23:02.752" v="278" actId="478"/>
          <ac:picMkLst>
            <pc:docMk/>
            <pc:sldMk cId="3181426492" sldId="257"/>
            <ac:picMk id="13" creationId="{34B85AD7-3EB2-DF2B-67A2-C7E66689FC00}"/>
          </ac:picMkLst>
        </pc:picChg>
        <pc:picChg chg="del">
          <ac:chgData name="yoshitaka akino" userId="79a5af08ce44bb0a" providerId="LiveId" clId="{E3F5D1CF-8211-45F9-A834-B8A129771351}" dt="2025-11-24T03:23:02.752" v="278" actId="478"/>
          <ac:picMkLst>
            <pc:docMk/>
            <pc:sldMk cId="3181426492" sldId="257"/>
            <ac:picMk id="16" creationId="{EDD53A5D-F521-0F7A-63C9-62F48C423DE7}"/>
          </ac:picMkLst>
        </pc:picChg>
        <pc:picChg chg="del">
          <ac:chgData name="yoshitaka akino" userId="79a5af08ce44bb0a" providerId="LiveId" clId="{E3F5D1CF-8211-45F9-A834-B8A129771351}" dt="2025-11-24T03:23:45.140" v="396" actId="478"/>
          <ac:picMkLst>
            <pc:docMk/>
            <pc:sldMk cId="3181426492" sldId="257"/>
            <ac:picMk id="19" creationId="{C0609441-6DB7-E111-6921-07CF8C30083A}"/>
          </ac:picMkLst>
        </pc:picChg>
        <pc:picChg chg="mod">
          <ac:chgData name="yoshitaka akino" userId="79a5af08ce44bb0a" providerId="LiveId" clId="{E3F5D1CF-8211-45F9-A834-B8A129771351}" dt="2025-11-24T03:24:24.557" v="405" actId="1076"/>
          <ac:picMkLst>
            <pc:docMk/>
            <pc:sldMk cId="3181426492" sldId="257"/>
            <ac:picMk id="22" creationId="{4FDE928F-0400-8515-F7D8-ABE5C55D15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0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70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45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4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26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49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2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73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44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26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68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20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CA4F4C-FE16-69CF-8F74-85C0BFECE4CC}"/>
              </a:ext>
            </a:extLst>
          </p:cNvPr>
          <p:cNvSpPr txBox="1"/>
          <p:nvPr/>
        </p:nvSpPr>
        <p:spPr>
          <a:xfrm>
            <a:off x="700547" y="252309"/>
            <a:ext cx="570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家族葬専門式場セレモニーホールえにし</a:t>
            </a:r>
            <a:endParaRPr kumimoji="1" lang="en-US" altLang="ja-JP" dirty="0"/>
          </a:p>
          <a:p>
            <a:r>
              <a:rPr kumimoji="1" lang="ja-JP" altLang="en-US" dirty="0"/>
              <a:t>が、丁寧にお見送りする「火葬式」</a:t>
            </a:r>
            <a:endParaRPr kumimoji="1"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DC06A2-8451-2D03-1237-7A8C9705A593}"/>
              </a:ext>
            </a:extLst>
          </p:cNvPr>
          <p:cNvSpPr txBox="1"/>
          <p:nvPr/>
        </p:nvSpPr>
        <p:spPr>
          <a:xfrm>
            <a:off x="243348" y="1137406"/>
            <a:ext cx="6371303" cy="11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/>
              <a:t>「セレモニーホールえにし」は生活協同組合パルシステム神奈川の提携葬儀社　セレモ共済会・株式会社セレモニーになりました。</a:t>
            </a:r>
            <a:endParaRPr kumimoji="1" lang="en-US" altLang="ja-JP" sz="1600" dirty="0"/>
          </a:p>
          <a:p>
            <a:pPr>
              <a:lnSpc>
                <a:spcPct val="150000"/>
              </a:lnSpc>
            </a:pPr>
            <a:r>
              <a:rPr kumimoji="1" lang="ja-JP" altLang="en-US" sz="1600" dirty="0"/>
              <a:t>パルシステム神奈川組合員の皆様に「夕凪葬」がご利用できます。</a:t>
            </a:r>
            <a:endParaRPr kumimoji="1" lang="en-US" altLang="ja-JP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623D1F-BFA1-B86A-4A6D-B784F8F7145D}"/>
              </a:ext>
            </a:extLst>
          </p:cNvPr>
          <p:cNvSpPr txBox="1"/>
          <p:nvPr/>
        </p:nvSpPr>
        <p:spPr>
          <a:xfrm>
            <a:off x="214490" y="3035750"/>
            <a:ext cx="6186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・直葬・火葬式　ってなに？　メリット・デメリットは？</a:t>
            </a:r>
            <a:endParaRPr kumimoji="1" lang="en-US" altLang="ja-JP" dirty="0"/>
          </a:p>
          <a:p>
            <a:r>
              <a:rPr kumimoji="1" lang="ja-JP" altLang="en-US" dirty="0"/>
              <a:t>・直葬・火葬式での流れを知りたい</a:t>
            </a:r>
            <a:endParaRPr kumimoji="1" lang="en-US" altLang="ja-JP" dirty="0"/>
          </a:p>
          <a:p>
            <a:r>
              <a:rPr kumimoji="1" lang="ja-JP" altLang="en-US" dirty="0"/>
              <a:t>・お寺さんにお経は出来ますか？</a:t>
            </a:r>
            <a:endParaRPr kumimoji="1" lang="en-US" altLang="ja-JP" dirty="0"/>
          </a:p>
          <a:p>
            <a:r>
              <a:rPr kumimoji="1" lang="ja-JP" altLang="en-US" dirty="0"/>
              <a:t>・故人を自宅に連れて帰れないときはどうする？</a:t>
            </a:r>
            <a:endParaRPr kumimoji="1" lang="en-US" altLang="ja-JP" dirty="0"/>
          </a:p>
          <a:p>
            <a:r>
              <a:rPr kumimoji="1" lang="ja-JP" altLang="en-US" dirty="0"/>
              <a:t>・火葬場って混んでるの？</a:t>
            </a:r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8E3A7D-0067-B0F1-BAE9-51B8D0139D21}"/>
              </a:ext>
            </a:extLst>
          </p:cNvPr>
          <p:cNvSpPr txBox="1"/>
          <p:nvPr/>
        </p:nvSpPr>
        <p:spPr>
          <a:xfrm>
            <a:off x="214490" y="2609317"/>
            <a:ext cx="415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こんな疑問はありませんか？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DA82E72C-3FF5-BFBB-4F05-6253F21C7AB0}"/>
              </a:ext>
            </a:extLst>
          </p:cNvPr>
          <p:cNvSpPr/>
          <p:nvPr/>
        </p:nvSpPr>
        <p:spPr>
          <a:xfrm>
            <a:off x="3218834" y="4500155"/>
            <a:ext cx="663677" cy="5456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4CBE1D-6B6D-61B8-454E-815107902F28}"/>
              </a:ext>
            </a:extLst>
          </p:cNvPr>
          <p:cNvSpPr txBox="1"/>
          <p:nvPr/>
        </p:nvSpPr>
        <p:spPr>
          <a:xfrm>
            <a:off x="527270" y="5331152"/>
            <a:ext cx="5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「セレモニーホールえにし」に来て相談してまいせんか？</a:t>
            </a:r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E01FCB-E7AD-411D-6B1D-29F8042C1874}"/>
              </a:ext>
            </a:extLst>
          </p:cNvPr>
          <p:cNvSpPr txBox="1"/>
          <p:nvPr/>
        </p:nvSpPr>
        <p:spPr>
          <a:xfrm>
            <a:off x="158564" y="8647471"/>
            <a:ext cx="558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式場の見学希望の方は事前のご予約をお勧めします。</a:t>
            </a:r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335281-3260-1E62-2485-2248FDB0AF33}"/>
              </a:ext>
            </a:extLst>
          </p:cNvPr>
          <p:cNvSpPr txBox="1"/>
          <p:nvPr/>
        </p:nvSpPr>
        <p:spPr>
          <a:xfrm>
            <a:off x="158563" y="9016803"/>
            <a:ext cx="558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0120-33-482</a:t>
            </a:r>
            <a:r>
              <a:rPr kumimoji="1" lang="ja-JP" altLang="en-US" dirty="0"/>
              <a:t>（通話料無料）　藤沢市辻堂元町</a:t>
            </a:r>
            <a:r>
              <a:rPr kumimoji="1" lang="en-US" altLang="ja-JP" dirty="0"/>
              <a:t>4-8-10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8F366D0-7E7D-51DD-D86A-371802276E95}"/>
              </a:ext>
            </a:extLst>
          </p:cNvPr>
          <p:cNvSpPr/>
          <p:nvPr/>
        </p:nvSpPr>
        <p:spPr>
          <a:xfrm>
            <a:off x="5748202" y="8832137"/>
            <a:ext cx="951234" cy="92045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E3026B-B358-A910-086C-6E4487021DC7}"/>
              </a:ext>
            </a:extLst>
          </p:cNvPr>
          <p:cNvSpPr txBox="1"/>
          <p:nvPr/>
        </p:nvSpPr>
        <p:spPr>
          <a:xfrm>
            <a:off x="5748202" y="9138473"/>
            <a:ext cx="122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地図の</a:t>
            </a:r>
            <a:r>
              <a:rPr kumimoji="1" lang="en-US" altLang="ja-JP" sz="1400" dirty="0"/>
              <a:t>QR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6AE6C0-E632-6650-7760-8D69EAE02616}"/>
              </a:ext>
            </a:extLst>
          </p:cNvPr>
          <p:cNvSpPr txBox="1"/>
          <p:nvPr/>
        </p:nvSpPr>
        <p:spPr>
          <a:xfrm>
            <a:off x="243348" y="6379952"/>
            <a:ext cx="5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「セレモニーホールえにし」には、火葬式専用のホールを完備しています。</a:t>
            </a:r>
            <a:endParaRPr kumimoji="1" lang="en-US" altLang="ja-JP" dirty="0"/>
          </a:p>
        </p:txBody>
      </p:sp>
      <p:pic>
        <p:nvPicPr>
          <p:cNvPr id="3" name="図 2" descr="町の中の家&#10;&#10;AI 生成コンテンツは誤りを含む可能性があります。">
            <a:extLst>
              <a:ext uri="{FF2B5EF4-FFF2-40B4-BE49-F238E27FC236}">
                <a16:creationId xmlns:a16="http://schemas.microsoft.com/office/drawing/2014/main" id="{292C4DC0-3994-8355-67D6-79FFD2924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72" y="6912719"/>
            <a:ext cx="2444955" cy="16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4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6E3573-C9C4-D81D-6E6A-C283278FD9C9}"/>
              </a:ext>
            </a:extLst>
          </p:cNvPr>
          <p:cNvSpPr txBox="1"/>
          <p:nvPr/>
        </p:nvSpPr>
        <p:spPr>
          <a:xfrm>
            <a:off x="1268361" y="206477"/>
            <a:ext cx="558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家族葬専門式場「えにし」のお葬式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97EE46-4806-8E6B-BC2F-30A3908F27B8}"/>
              </a:ext>
            </a:extLst>
          </p:cNvPr>
          <p:cNvSpPr txBox="1"/>
          <p:nvPr/>
        </p:nvSpPr>
        <p:spPr>
          <a:xfrm>
            <a:off x="191726" y="802580"/>
            <a:ext cx="6371303" cy="42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/>
              <a:t>火葬式でも、丁寧にお見送りすることができます。</a:t>
            </a:r>
            <a:endParaRPr kumimoji="1" lang="en-US" altLang="ja-JP" sz="1600" dirty="0"/>
          </a:p>
        </p:txBody>
      </p:sp>
      <p:pic>
        <p:nvPicPr>
          <p:cNvPr id="22" name="図 21" descr="人, テーブル, 屋外, 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FDE928F-0400-8515-F7D8-ABE5C55D1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58" y="1524032"/>
            <a:ext cx="2623198" cy="1749672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9162677-92E8-B023-36E8-AB5F8F008A9B}"/>
              </a:ext>
            </a:extLst>
          </p:cNvPr>
          <p:cNvSpPr txBox="1"/>
          <p:nvPr/>
        </p:nvSpPr>
        <p:spPr>
          <a:xfrm>
            <a:off x="3546799" y="3240219"/>
            <a:ext cx="3443744" cy="3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/>
              <a:t>経験豊富なスタッフにお任せください</a:t>
            </a:r>
            <a:endParaRPr kumimoji="1" lang="en-US" altLang="ja-JP" sz="1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B8019B-6E53-DE45-62F7-105DBEDCB430}"/>
              </a:ext>
            </a:extLst>
          </p:cNvPr>
          <p:cNvSpPr txBox="1"/>
          <p:nvPr/>
        </p:nvSpPr>
        <p:spPr>
          <a:xfrm>
            <a:off x="146976" y="8800883"/>
            <a:ext cx="558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式場の見学希望の方は事前のご予約をお勧めします。</a:t>
            </a:r>
            <a:endParaRPr kumimoji="1" lang="en-US" altLang="ja-JP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0E939F9-CB4B-D1BB-7ED2-FBEA8E187031}"/>
              </a:ext>
            </a:extLst>
          </p:cNvPr>
          <p:cNvSpPr txBox="1"/>
          <p:nvPr/>
        </p:nvSpPr>
        <p:spPr>
          <a:xfrm>
            <a:off x="146975" y="9170215"/>
            <a:ext cx="558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0120-33-482</a:t>
            </a:r>
            <a:r>
              <a:rPr kumimoji="1" lang="ja-JP" altLang="en-US" dirty="0"/>
              <a:t>（通話料無料）　藤沢市辻堂元町</a:t>
            </a:r>
            <a:r>
              <a:rPr kumimoji="1" lang="en-US" altLang="ja-JP" dirty="0"/>
              <a:t>4-8-10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CDA0CD4-4C9E-5B47-8A5C-E0F049497BA9}"/>
              </a:ext>
            </a:extLst>
          </p:cNvPr>
          <p:cNvSpPr/>
          <p:nvPr/>
        </p:nvSpPr>
        <p:spPr>
          <a:xfrm>
            <a:off x="5736614" y="8838041"/>
            <a:ext cx="951234" cy="92045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96CAAEF-7B90-5F5B-E64F-FC1760E884B6}"/>
              </a:ext>
            </a:extLst>
          </p:cNvPr>
          <p:cNvSpPr txBox="1"/>
          <p:nvPr/>
        </p:nvSpPr>
        <p:spPr>
          <a:xfrm>
            <a:off x="5736614" y="9132581"/>
            <a:ext cx="122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サイト</a:t>
            </a:r>
            <a:r>
              <a:rPr kumimoji="1" lang="en-US" altLang="ja-JP" sz="1400" dirty="0"/>
              <a:t>QR</a:t>
            </a:r>
          </a:p>
        </p:txBody>
      </p:sp>
      <p:pic>
        <p:nvPicPr>
          <p:cNvPr id="3" name="図 2" descr="床, 屋内, 座る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11D70C8-CCFF-0880-38C0-AFC903340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6" y="1311680"/>
            <a:ext cx="3119477" cy="4676877"/>
          </a:xfrm>
          <a:prstGeom prst="rect">
            <a:avLst/>
          </a:prstGeom>
        </p:spPr>
      </p:pic>
      <p:pic>
        <p:nvPicPr>
          <p:cNvPr id="7" name="図 6" descr="カウンターの上にある花&#10;&#10;AI 生成コンテンツは誤りを含む可能性があります。">
            <a:extLst>
              <a:ext uri="{FF2B5EF4-FFF2-40B4-BE49-F238E27FC236}">
                <a16:creationId xmlns:a16="http://schemas.microsoft.com/office/drawing/2014/main" id="{207889A0-7540-CB61-2DEC-B24A4A3E9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58" y="3749943"/>
            <a:ext cx="2669461" cy="178053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827598-9E0B-1232-5ED8-7AC41948C142}"/>
              </a:ext>
            </a:extLst>
          </p:cNvPr>
          <p:cNvSpPr txBox="1"/>
          <p:nvPr/>
        </p:nvSpPr>
        <p:spPr>
          <a:xfrm>
            <a:off x="3545974" y="5592556"/>
            <a:ext cx="3443744" cy="3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/>
              <a:t>お花で送る「火葬式」</a:t>
            </a:r>
            <a:endParaRPr kumimoji="1" lang="en-US" altLang="ja-JP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401B46-F128-5A63-56BC-DFCD2FCA7DD5}"/>
              </a:ext>
            </a:extLst>
          </p:cNvPr>
          <p:cNvSpPr txBox="1"/>
          <p:nvPr/>
        </p:nvSpPr>
        <p:spPr>
          <a:xfrm>
            <a:off x="158563" y="6834303"/>
            <a:ext cx="6540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「いざ」という時に慌てないために、事前の相談をお勧めしています。また、万が一の時にご自宅に連れて帰れない。</a:t>
            </a:r>
            <a:endParaRPr kumimoji="1" lang="en-US" altLang="ja-JP" dirty="0"/>
          </a:p>
          <a:p>
            <a:r>
              <a:rPr kumimoji="1" lang="ja-JP" altLang="en-US" dirty="0"/>
              <a:t>という方は、「えにし」の安心霊安室でご安置できます。</a:t>
            </a:r>
            <a:endParaRPr kumimoji="1" lang="en-US" altLang="ja-JP" dirty="0"/>
          </a:p>
          <a:p>
            <a:r>
              <a:rPr kumimoji="1" lang="ja-JP" altLang="en-US" dirty="0"/>
              <a:t>面会も可能な施設ですので、安心してお任せください。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8142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276</Words>
  <Application>Microsoft Office PowerPoint</Application>
  <PresentationFormat>A4 210 x 297 mm</PresentationFormat>
  <Paragraphs>25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yoshitaka akino</dc:creator>
  <cp:lastModifiedBy>yoshitaka akino</cp:lastModifiedBy>
  <cp:revision>1</cp:revision>
  <dcterms:created xsi:type="dcterms:W3CDTF">2025-11-24T02:44:23Z</dcterms:created>
  <dcterms:modified xsi:type="dcterms:W3CDTF">2025-11-24T03:29:23Z</dcterms:modified>
</cp:coreProperties>
</file>